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Override PartName="/ppt/notesSlides/notesSlide27.xml" ContentType="application/vnd.openxmlformats-officedocument.presentationml.notesSlide+xml"/>
  <Override PartName="/ppt/media/image28.jpeg" ContentType="image/jpeg"/>
  <Override PartName="/ppt/notesSlides/notesSlide28.xml" ContentType="application/vnd.openxmlformats-officedocument.presentationml.notesSlide+xml"/>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notesSlides/notesSlide35.xml" ContentType="application/vnd.openxmlformats-officedocument.presentationml.notesSlide+xml"/>
  <Override PartName="/ppt/media/image36.jpeg" ContentType="image/jpeg"/>
  <Override PartName="/ppt/notesSlides/notesSlide36.xml" ContentType="application/vnd.openxmlformats-officedocument.presentationml.notesSlide+xml"/>
  <Override PartName="/ppt/media/image37.jpeg" ContentType="image/jpeg"/>
  <Override PartName="/ppt/notesSlides/notesSlide37.xml" ContentType="application/vnd.openxmlformats-officedocument.presentationml.notesSlide+xml"/>
  <Override PartName="/ppt/media/image38.jpeg" ContentType="image/jpeg"/>
  <Override PartName="/ppt/notesSlides/notesSlide38.xml" ContentType="application/vnd.openxmlformats-officedocument.presentationml.notesSlide+xml"/>
  <Override PartName="/ppt/media/image39.jpeg" ContentType="image/jpeg"/>
  <Override PartName="/ppt/notesSlides/notesSlide39.xml" ContentType="application/vnd.openxmlformats-officedocument.presentationml.notesSlide+xml"/>
  <Override PartName="/ppt/media/image40.jpeg" ContentType="image/jpeg"/>
  <Override PartName="/ppt/notesSlides/notesSlide40.xml" ContentType="application/vnd.openxmlformats-officedocument.presentationml.notesSlide+xml"/>
  <Override PartName="/ppt/media/image41.jpeg" ContentType="image/jpeg"/>
  <Override PartName="/ppt/notesSlides/notesSlide41.xml" ContentType="application/vnd.openxmlformats-officedocument.presentationml.notesSlide+xml"/>
  <Override PartName="/ppt/media/image42.jpeg" ContentType="image/jpeg"/>
  <Override PartName="/ppt/notesSlides/notesSlide42.xml" ContentType="application/vnd.openxmlformats-officedocument.presentationml.notesSlide+xml"/>
  <Override PartName="/ppt/media/image43.jpeg" ContentType="image/jpeg"/>
  <Override PartName="/ppt/notesSlides/notesSlide43.xml" ContentType="application/vnd.openxmlformats-officedocument.presentationml.notesSlide+xml"/>
  <Override PartName="/ppt/media/image44.jpeg" ContentType="image/jpeg"/>
  <Override PartName="/ppt/notesSlides/notesSlide44.xml" ContentType="application/vnd.openxmlformats-officedocument.presentationml.notesSlide+xml"/>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Override PartName="/ppt/media/image58.jpeg" ContentType="image/jpeg"/>
  <Override PartName="/ppt/notesSlides/notesSlide58.xml" ContentType="application/vnd.openxmlformats-officedocument.presentationml.notesSlide+xml"/>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Override PartName="/ppt/notesSlides/notesSlide63.xml" ContentType="application/vnd.openxmlformats-officedocument.presentationml.notesSlide+xml"/>
  <Override PartName="/ppt/media/image64.jpeg" ContentType="image/jpeg"/>
  <Override PartName="/ppt/notesSlides/notesSlide64.xml" ContentType="application/vnd.openxmlformats-officedocument.presentationml.notesSlide+xml"/>
  <Override PartName="/ppt/media/image65.jpeg" ContentType="image/jpeg"/>
  <Override PartName="/ppt/media/image66.jpeg" ContentType="image/jpeg"/>
  <Override PartName="/ppt/notesSlides/notesSlide65.xml" ContentType="application/vnd.openxmlformats-officedocument.presentationml.notesSlide+xml"/>
  <Override PartName="/ppt/media/image67.jpeg" ContentType="image/jpeg"/>
  <Override PartName="/ppt/notesSlides/notesSlide66.xml" ContentType="application/vnd.openxmlformats-officedocument.presentationml.notesSlide+xml"/>
  <Override PartName="/ppt/media/image68.jpeg" ContentType="image/jpeg"/>
  <Override PartName="/ppt/notesSlides/notesSlide67.xml" ContentType="application/vnd.openxmlformats-officedocument.presentationml.notesSlide+xml"/>
  <Override PartName="/ppt/media/image69.jpeg" ContentType="image/jpeg"/>
  <Override PartName="/ppt/notesSlides/notesSlide68.xml" ContentType="application/vnd.openxmlformats-officedocument.presentationml.notesSlide+xml"/>
  <Override PartName="/ppt/media/image70.jpeg" ContentType="image/jpeg"/>
  <Override PartName="/ppt/notesSlides/notesSlide69.xml" ContentType="application/vnd.openxmlformats-officedocument.presentationml.notesSlide+xml"/>
  <Override PartName="/ppt/media/image71.jpeg" ContentType="image/jpeg"/>
  <Override PartName="/ppt/notesSlides/notesSlide70.xml" ContentType="application/vnd.openxmlformats-officedocument.presentationml.notesSlide+xml"/>
  <Override PartName="/ppt/media/image72.jpeg" ContentType="image/jpeg"/>
  <Override PartName="/ppt/notesSlides/notesSlide71.xml" ContentType="application/vnd.openxmlformats-officedocument.presentationml.notesSlide+xml"/>
  <Override PartName="/ppt/media/image73.jpeg" ContentType="image/jpeg"/>
  <Override PartName="/ppt/media/image74.jpeg" ContentType="image/jpeg"/>
  <Override PartName="/ppt/notesSlides/notesSlide72.xml" ContentType="application/vnd.openxmlformats-officedocument.presentationml.notesSlide+xml"/>
  <Override PartName="/ppt/media/image75.jpeg" ContentType="image/jpeg"/>
  <Override PartName="/ppt/notesSlides/notesSlide73.xml" ContentType="application/vnd.openxmlformats-officedocument.presentationml.notesSlide+xml"/>
  <Override PartName="/ppt/media/image76.jpeg" ContentType="image/jpeg"/>
  <Override PartName="/ppt/notesSlides/notesSlide74.xml" ContentType="application/vnd.openxmlformats-officedocument.presentationml.notesSlide+xml"/>
  <Override PartName="/ppt/media/image77.jpeg" ContentType="image/jpeg"/>
  <Override PartName="/ppt/notesSlides/notesSlide75.xml" ContentType="application/vnd.openxmlformats-officedocument.presentationml.notesSlide+xml"/>
  <Override PartName="/ppt/media/image78.jpeg" ContentType="image/jpeg"/>
  <Override PartName="/ppt/notesSlides/notesSlide76.xml" ContentType="application/vnd.openxmlformats-officedocument.presentationml.notesSlide+xml"/>
  <Override PartName="/ppt/media/image79.jpeg" ContentType="image/jpeg"/>
  <Override PartName="/ppt/media/image80.jpeg" ContentType="image/jpeg"/>
  <Override PartName="/ppt/media/image81.jpeg" ContentType="image/jpeg"/>
  <Override PartName="/ppt/notesSlides/notesSlide77.xml" ContentType="application/vnd.openxmlformats-officedocument.presentationml.notesSlide+xml"/>
  <Override PartName="/ppt/media/image82.jpeg" ContentType="image/jpeg"/>
  <Override PartName="/ppt/notesSlides/notesSlide78.xml" ContentType="application/vnd.openxmlformats-officedocument.presentationml.notesSlide+xml"/>
  <Override PartName="/ppt/media/image83.jpeg" ContentType="image/jpeg"/>
  <Override PartName="/ppt/media/image84.jpeg" ContentType="image/jpeg"/>
  <Override PartName="/ppt/media/image85.jpeg" ContentType="image/jpeg"/>
  <Override PartName="/ppt/media/image86.jpeg" ContentType="image/jpeg"/>
  <Override PartName="/ppt/notesSlides/notesSlide79.xml" ContentType="application/vnd.openxmlformats-officedocument.presentationml.notesSlide+xml"/>
  <Override PartName="/ppt/media/image87.jpeg" ContentType="image/jpeg"/>
  <Override PartName="/ppt/notesSlides/notesSlide80.xml" ContentType="application/vnd.openxmlformats-officedocument.presentationml.notesSlide+xml"/>
  <Override PartName="/ppt/media/image88.jpeg" ContentType="image/jpeg"/>
  <Override PartName="/ppt/notesSlides/notesSlide81.xml" ContentType="application/vnd.openxmlformats-officedocument.presentationml.notesSlide+xml"/>
  <Override PartName="/ppt/media/image89.jpeg" ContentType="image/jpeg"/>
  <Override PartName="/ppt/notesSlides/notesSlide82.xml" ContentType="application/vnd.openxmlformats-officedocument.presentationml.notesSlide+xml"/>
  <Override PartName="/ppt/media/image9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Newton’s 3rd Law of Motion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	•	…so now let’s learn about Newton’s 3rd and final law of motion.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	•	It’s common to see Newton’s 3rd law stated like this: every action has an equal and opposite reaction.</a:t>
            </a:r>
          </a:p>
          <a:p>
            <a:pPr/>
            <a:r>
              <a:t>	•	But this can be confusing, and we’ll come back to that later, but let’s rewrite Newton’s 3rd law like this:</a:t>
            </a:r>
          </a:p>
          <a:p>
            <a:pPr/>
            <a:r>
              <a:t>	•	If object A exerts a force on object B, then object B exerts a force on object A that is equal in magnitude and opposite in direction.</a:t>
            </a:r>
          </a:p>
          <a:p>
            <a:pPr/>
            <a:r>
              <a:t>	•	This means that forces always come in pairs, and a single force cannot exist on its own.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	•	So what does this look like?</a:t>
            </a:r>
          </a:p>
          <a:p>
            <a:pPr/>
            <a:r>
              <a:t>	•	Let’s say you’re leaning against a wall. We’ll call you object A and the wall object 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	If you’re applying or exerting a force on the wall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then Newton’s 3rd law says that the wall must also be exerting a force back on you with the same magnitude and the opposite direction.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So if you’re pushing on the wall with 20 N of force to the right, then the wall is also pushing on you with 20 N of force to the left.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So, we have a pair of forces. One force is acting on the wall, and the other force is acting on you.</a:t>
            </a:r>
          </a:p>
          <a:p>
            <a:pPr/>
            <a:r>
              <a:t>	•	The two forces are equal in magnitude and opposite in direction.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It might be weird to think that the wall is pushing on you</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but if that force didn’t exist, you would fall right through the wall.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Here’s another example. </a:t>
            </a:r>
          </a:p>
          <a:p>
            <a:pPr/>
            <a:r>
              <a:t>	•	When you’re sitting in a chair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Hey everyone! In this video we’re going to learn about Newton’s 3rd law of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you’re exerting a downwards force on the chair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and the chair is exerting an upwards force on you with the same magnitude. Again, if that force didn’t exist, you would fall through the chair.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These are examples of contact forces which exist when two objects are in contact with each other. </a:t>
            </a:r>
          </a:p>
          <a:p>
            <a:pPr/>
            <a:r>
              <a:t>	•	Also, these pairs of forces only exist during the interaction between you and the wall or between you and the chair.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	As soon as you lose contact, there’s no longer an interaction so these forces disappear...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	…and they reappear the moment you’re in contact again.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	Let’s look at some more examples of contact forces.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	Every time this ball hits the ground there’s an interaction.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	The ball exerts a downwards force on the ground...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	…and the ground exerts an upwards force on the ball with the same magnitude.</a:t>
            </a:r>
          </a:p>
          <a:p>
            <a:pPr/>
            <a:r>
              <a:t>	•		Again, this pair of forces only exists during the interaction between the ball and the ground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	If we have a stack of books on a table, there’s an interaction between each pair of objects that are in contact with each other.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There’s a few different ways to write this law so we’ll start by explaining what the law actually means.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	•	The force exerted by object A on object B is equal and opposite to the force exerted by object B on object 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	•	Separately, there are equal and opposite forces between objects B and 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 and between objects C and 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	But there’s no forces between objects A and C for example, because they’re not in direct contact.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	•	So we have 4 objects and 3 different pairs of forces.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	•	If we had a group of blocks that were pushed together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blocks A and B would exert equal and opposite forces on each other.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	•	And separately, blocks B and C would exert equal and opposite forces on each 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	•	But blocks A and C do not exert forces on each other.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	•	When a cannonball is fired out of a cannon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Then, we’ll look at some examples that involve pairs of contact forces.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the the cannon exerts a force on the ball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but the ball also exerts and equal and opposite force on the cannon.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	And when two cars collide with each other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 they each exert equal and opposite forces on the other car.</a:t>
            </a:r>
          </a:p>
          <a:p>
            <a:pPr/>
            <a:r>
              <a:t>	•	It doesn’t matter how the cars were moving or if one car is bigger. </a:t>
            </a:r>
          </a:p>
          <a:p>
            <a:pPr/>
            <a:r>
              <a:t>	•	Newton’s 3rd law says that these two forces must be equal in magnitude.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	Newton’s 3rd law also applies to non-contact forces, like gravitational, magnetic and electric forces. </a:t>
            </a:r>
          </a:p>
          <a:p>
            <a:pPr/>
            <a:r>
              <a:t>	•	This is when two objects exert forces on each other when they’re some distance apart.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	•	We’ll cover this more in another lesson, but what we experience as gravity is the earth pulling down on an object with a gravitational force.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	•	But Newton’s 3rd law says that this ball is also pulling up on the earth with an equal and opposite force.</a:t>
            </a:r>
          </a:p>
          <a:p>
            <a:pPr/>
            <a:r>
              <a:t>	•	Like we said, forces always come in pairs and a single force cannot exist on its own.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	•	The same thing is true for the earth and the moon. </a:t>
            </a:r>
          </a:p>
          <a:p>
            <a:pPr/>
            <a:r>
              <a:t>	•	The earth exerts a gravitational force on the moon which keeps the moon in orbit.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r>
              <a:t>	•	But the moon also exerts an equal gravitational force on the earth, and that’s what causes the ocean’s tides.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	•	Two magnets exert equal and opposite magnetic forces on each other.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	•	We’ll also look at examples with non-contact forces.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	•	And two charged particles exert equal and opposite electric forces on each other.</a:t>
            </a:r>
          </a:p>
          <a:p>
            <a:pPr/>
            <a:r>
              <a:t>	•	We said that forces occur because of the interaction between two objects. </a:t>
            </a:r>
          </a:p>
          <a:p>
            <a:pPr/>
            <a:r>
              <a:t>	•	Since these are non-contact forces, we could say these objects are always interacting with each other, they don’t need to be in contact.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	•	But there still needs to be two objects for the forces to exist.</a:t>
            </a:r>
          </a:p>
          <a:p>
            <a:pPr/>
            <a:r>
              <a:t>	•	If there’s only one object, there are no forces.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	•	In a previous video, we listed different types of forces.</a:t>
            </a:r>
          </a:p>
          <a:p>
            <a:pPr/>
            <a:r>
              <a:t>	•	According to Newton’s 3rd law, all of these forces must exist in pairs.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	•	So this table exerts a normal force on this book, and the book exerts and equal and opposite normal force on the table.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	•	If this table exerts a friction force on this book, the book also exerts a friction force on the table.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	•	And this is true for every other type of force.</a:t>
            </a:r>
          </a:p>
          <a:p>
            <a:pPr/>
            <a:r>
              <a:t>	•	So if you’re ever working on a problem and you can’t figure out which two forces are equal and opposite according to Newton’s 3rd law, keep in mind that the pair of forces must be the same type of force, because they’re caused by the same interaction.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a:r>
              <a:t>	•	So that’s Newton’s 3rd law of motion.</a:t>
            </a:r>
          </a:p>
          <a:p>
            <a:pPr/>
            <a:r>
              <a:t>	•	Now let’s address some things that people usually get confused about.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	•	First, if the two forces from Newton’s 3rd law are equal and opposite, why don’t they cancel each other out? </a:t>
            </a:r>
          </a:p>
          <a:p>
            <a:pPr/>
            <a:r>
              <a:t>	•	Wouldn’t the net force always be zero?</a:t>
            </a:r>
          </a:p>
          <a:p>
            <a:pPr/>
            <a:r>
              <a:t>	•	The key thing is that these two forces are acting on two different objects, and they can’t be added together.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r>
              <a:t>	•	So if this person is applying a 20 N force on the box to the right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then the box must be applying a 20 N force on the person to the left.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	•	After that, we’ll address some common points of confusion, like where do we draw the forces and why don’t they cancel out...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Shape 717"/>
          <p:cNvSpPr/>
          <p:nvPr>
            <p:ph type="sldImg"/>
          </p:nvPr>
        </p:nvSpPr>
        <p:spPr>
          <a:prstGeom prst="rect">
            <a:avLst/>
          </a:prstGeom>
        </p:spPr>
        <p:txBody>
          <a:bodyPr/>
          <a:lstStyle/>
          <a:p>
            <a:pPr/>
          </a:p>
        </p:txBody>
      </p:sp>
      <p:sp>
        <p:nvSpPr>
          <p:cNvPr id="718" name="Shape 718"/>
          <p:cNvSpPr/>
          <p:nvPr>
            <p:ph type="body" sz="quarter" idx="1"/>
          </p:nvPr>
        </p:nvSpPr>
        <p:spPr>
          <a:prstGeom prst="rect">
            <a:avLst/>
          </a:prstGeom>
        </p:spPr>
        <p:txBody>
          <a:bodyPr/>
          <a:lstStyle/>
          <a:p>
            <a:pPr/>
            <a:r>
              <a:t>	•	But this picture is not a free body diagram. </a:t>
            </a:r>
          </a:p>
          <a:p>
            <a:pPr/>
            <a:r>
              <a:t>	•	Like we mentioned in a previous video, a free body diagram only includes a single object and the forces acting on that object.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p>
            <a:pPr/>
            <a:r>
              <a:t>	•	So if we draw a free body diagram of the person and a free body diagram of the box, only one force goes in each diagram, the force that is acting on that object. </a:t>
            </a:r>
          </a:p>
          <a:p>
            <a:pPr/>
            <a:r>
              <a:t>	•	The person and the box have other forces acting on them, but the equal and opposite pair of forces from Newton’s 3rd law are split up between the two free body diagrams of the two objects. Only one of the forces goes in each diagram.</a:t>
            </a:r>
          </a:p>
          <a:p>
            <a:pPr/>
            <a:r>
              <a:t>	•	Then you can find the net force on each object.</a:t>
            </a:r>
          </a:p>
          <a:p>
            <a:pPr/>
            <a:r>
              <a:t>	•	In most cases we’re only focused on the forces that are acting on one object, like the box.</a:t>
            </a:r>
          </a:p>
          <a:p>
            <a:pPr/>
            <a:r>
              <a:t>	•	But if you’re ever wondering where’s the other force from Newton’s 3rd law, it’s in a free body diagram for a different object.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r>
              <a:t>	•	Next, let’s talk about equal and opposite forces. </a:t>
            </a:r>
          </a:p>
          <a:p>
            <a:pPr/>
            <a:r>
              <a:t>	•	When we’re talking about Newton’s 3rd law of motion, this is referring to the pair of forces that exists between two objects, the forces are equal in magnitude and opposite in direction. </a:t>
            </a:r>
          </a:p>
          <a:p>
            <a:pPr/>
            <a:r>
              <a:t>	•	In this case the 2 objects are the person and the box. Let’s make these the same color to show that they’re a pair of forces from Newton’s 3rd law.</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p>
            <a:pPr/>
            <a:r>
              <a:t>	•	But here’s a different scenario, where two people are pulling on a box in opposite directions with the same amount of force.</a:t>
            </a:r>
          </a:p>
          <a:p>
            <a:pPr/>
            <a:r>
              <a:t>	•	We might say that those two forces are equal and opposite, so the net horizontal force acting on the box is zero.</a:t>
            </a:r>
          </a:p>
          <a:p>
            <a:pPr/>
            <a:r>
              <a:t>	•	But in that example, there are 3 objects: 2 people and a box. </a:t>
            </a:r>
          </a:p>
          <a:p>
            <a:pPr/>
            <a:r>
              <a:t>	•	These two forces are acting on the same object, the box, so they both show up in the free body diagram of the box and we can add them together.</a:t>
            </a:r>
          </a:p>
          <a:p>
            <a:pPr/>
            <a:r>
              <a:t>	•	The difference is that the 2 forces in the left example are a pair of forces from Newton’s 3rd law that act on 2 different objects, so they must have the same magnitude, in this case 20 N.</a:t>
            </a:r>
          </a:p>
          <a:p>
            <a:pPr/>
            <a:r>
              <a:t>	•	In the right example, it’s just a coincidence that these 2 forces are both 30 N and they act in opposite directions. They have nothing to do with Newton’s 3rd law, and they’re not a pair of forces.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r>
              <a:t>	•	Next, let’s look at the commonly used version of Newton’s 3rd law, which says that every action has an equal and opposite reaction.  </a:t>
            </a:r>
          </a:p>
          <a:p>
            <a:pPr/>
            <a:r>
              <a:t>	•	First, the action and reaction are just two forces, the pair of forces that two objects exert on each other.</a:t>
            </a:r>
          </a:p>
          <a:p>
            <a:pPr/>
            <a:r>
              <a:t>	•	They’re not referring to the motion of the objects, just these two forces. </a:t>
            </a:r>
          </a:p>
          <a:p>
            <a:pPr/>
            <a:r>
              <a:t>	•	Either force can be called the action or the reaction. </a:t>
            </a:r>
          </a:p>
          <a:p>
            <a:pPr/>
            <a:r>
              <a:t>	•	The action does not cause the reaction. </a:t>
            </a:r>
          </a:p>
          <a:p>
            <a:pPr/>
            <a:r>
              <a:t>	•	And the two forces occur at the same time, one does not happen before the other.</a:t>
            </a:r>
          </a:p>
          <a:p>
            <a:pPr/>
            <a:r>
              <a:t>	•	So the pair of forces from Newton’s 3rd law are equivalent, it’s not like one force is more important than the other.</a:t>
            </a:r>
          </a:p>
          <a:p>
            <a:pPr/>
            <a:r>
              <a:t>	•	It might feel more natural to say that this person is doing the action and the wall is doing the reaction, because people move and do stuff and the wall is an inanimate object. But we can also swap these and it’s still correct.</a:t>
            </a:r>
          </a:p>
          <a:p>
            <a:pPr/>
            <a:r>
              <a:t>	•	One force does not cause the other force, they both happen simultaneously when the two objects are in contact for whatever reason.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	•	Now let’s talk about one more thing.</a:t>
            </a:r>
          </a:p>
          <a:p>
            <a:pPr/>
            <a:r>
              <a:t>	•	If two objects exert the same force on eachother, why don’t we always see that?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a:r>
              <a:t>	•	A cannon obviously exerts a force on a cannon ball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but if the ball exerts the same force back on the cannon, why doesn’t the cannon move?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	•	Or, if a person throws a ball</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p>
            <a:pPr/>
            <a:r>
              <a:t>and the ball exerts a force on the person why doesn’t the person move backwards?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	•	… what do the words “action” and “reaction” mean...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	•	Well, the first reason is that there are other forces acting on the person and the cannon, like friction forces from the ground.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	•	To see the effects of Newton’s 3rd law without friction and other forces, let’s see what happens when someone throws a ball while they’re floating in outer space.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	•	Now we can see the person does move backwards, but not as fast as the ball. So why is that?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r>
              <a:t>	•	It has to do with Newton’s 2nd law of motion.</a:t>
            </a:r>
          </a:p>
          <a:p>
            <a:pPr/>
            <a:r>
              <a:t>	•	The force on the person and the ball is the same, 5 N.</a:t>
            </a:r>
          </a:p>
          <a:p>
            <a:pPr/>
            <a:r>
              <a:t>	•	But the person has a lot more mass than the ball, maybe 80 kg vs 0.05 kg.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hape 825"/>
          <p:cNvSpPr/>
          <p:nvPr>
            <p:ph type="sldImg"/>
          </p:nvPr>
        </p:nvSpPr>
        <p:spPr>
          <a:prstGeom prst="rect">
            <a:avLst/>
          </a:prstGeom>
        </p:spPr>
        <p:txBody>
          <a:bodyPr/>
          <a:lstStyle/>
          <a:p>
            <a:pPr/>
          </a:p>
        </p:txBody>
      </p:sp>
      <p:sp>
        <p:nvSpPr>
          <p:cNvPr id="826" name="Shape 826"/>
          <p:cNvSpPr/>
          <p:nvPr>
            <p:ph type="body" sz="quarter" idx="1"/>
          </p:nvPr>
        </p:nvSpPr>
        <p:spPr>
          <a:prstGeom prst="rect">
            <a:avLst/>
          </a:prstGeom>
        </p:spPr>
        <p:txBody>
          <a:bodyPr/>
          <a:lstStyle/>
          <a:p>
            <a:pPr/>
            <a:r>
              <a:t>	•	If we use Newton’s 2nd law to calculate the acceleration of each object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r>
              <a:t>the ball has a much greater acceleration than the person.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Shape 839"/>
          <p:cNvSpPr/>
          <p:nvPr>
            <p:ph type="sldImg"/>
          </p:nvPr>
        </p:nvSpPr>
        <p:spPr>
          <a:prstGeom prst="rect">
            <a:avLst/>
          </a:prstGeom>
        </p:spPr>
        <p:txBody>
          <a:bodyPr/>
          <a:lstStyle/>
          <a:p>
            <a:pPr/>
          </a:p>
        </p:txBody>
      </p:sp>
      <p:sp>
        <p:nvSpPr>
          <p:cNvPr id="840" name="Shape 840"/>
          <p:cNvSpPr/>
          <p:nvPr>
            <p:ph type="body" sz="quarter" idx="1"/>
          </p:nvPr>
        </p:nvSpPr>
        <p:spPr>
          <a:prstGeom prst="rect">
            <a:avLst/>
          </a:prstGeom>
        </p:spPr>
        <p:txBody>
          <a:bodyPr/>
          <a:lstStyle/>
          <a:p>
            <a:pPr/>
            <a:r>
              <a:t>	•	If the person’s mass is 1600 times the ball’s mass, then the person’s acceleration is only 1/1600th the ball’s acceleration.</a:t>
            </a:r>
          </a:p>
          <a:p>
            <a:pPr/>
            <a:r>
              <a:t>	•	The force on each object is the same, but the person has much more inertia than the ball, so they accelerate less during the throw.</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	•	But what would happen if the person pushed on another person with the same mass?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Shape 863"/>
          <p:cNvSpPr/>
          <p:nvPr>
            <p:ph type="sldImg"/>
          </p:nvPr>
        </p:nvSpPr>
        <p:spPr>
          <a:prstGeom prst="rect">
            <a:avLst/>
          </a:prstGeom>
        </p:spPr>
        <p:txBody>
          <a:bodyPr/>
          <a:lstStyle/>
          <a:p>
            <a:pPr/>
          </a:p>
        </p:txBody>
      </p:sp>
      <p:sp>
        <p:nvSpPr>
          <p:cNvPr id="864" name="Shape 864"/>
          <p:cNvSpPr/>
          <p:nvPr>
            <p:ph type="body" sz="quarter" idx="1"/>
          </p:nvPr>
        </p:nvSpPr>
        <p:spPr>
          <a:prstGeom prst="rect">
            <a:avLst/>
          </a:prstGeom>
        </p:spPr>
        <p:txBody>
          <a:bodyPr/>
          <a:lstStyle/>
          <a:p>
            <a:pPr/>
            <a:r>
              <a:t>	•	The force on each person is the same, but now the accelerations are the same.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885"/>
          <p:cNvSpPr/>
          <p:nvPr>
            <p:ph type="sldImg"/>
          </p:nvPr>
        </p:nvSpPr>
        <p:spPr>
          <a:prstGeom prst="rect">
            <a:avLst/>
          </a:prstGeom>
        </p:spPr>
        <p:txBody>
          <a:bodyPr/>
          <a:lstStyle/>
          <a:p>
            <a:pPr/>
          </a:p>
        </p:txBody>
      </p:sp>
      <p:sp>
        <p:nvSpPr>
          <p:cNvPr id="886" name="Shape 886"/>
          <p:cNvSpPr/>
          <p:nvPr>
            <p:ph type="body" sz="quarter" idx="1"/>
          </p:nvPr>
        </p:nvSpPr>
        <p:spPr>
          <a:prstGeom prst="rect">
            <a:avLst/>
          </a:prstGeom>
        </p:spPr>
        <p:txBody>
          <a:bodyPr/>
          <a:lstStyle/>
          <a:p>
            <a:pPr/>
            <a:r>
              <a:t>	•	So Newton’s 3rd law says that these forces must be equal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	•	… and why don’t we always see the effects of Newton’s 3rd law.</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hape 892"/>
          <p:cNvSpPr/>
          <p:nvPr>
            <p:ph type="sldImg"/>
          </p:nvPr>
        </p:nvSpPr>
        <p:spPr>
          <a:prstGeom prst="rect">
            <a:avLst/>
          </a:prstGeom>
        </p:spPr>
        <p:txBody>
          <a:bodyPr/>
          <a:lstStyle/>
          <a:p>
            <a:pPr/>
          </a:p>
        </p:txBody>
      </p:sp>
      <p:sp>
        <p:nvSpPr>
          <p:cNvPr id="893" name="Shape 893"/>
          <p:cNvSpPr/>
          <p:nvPr>
            <p:ph type="body" sz="quarter" idx="1"/>
          </p:nvPr>
        </p:nvSpPr>
        <p:spPr>
          <a:prstGeom prst="rect">
            <a:avLst/>
          </a:prstGeom>
        </p:spPr>
        <p:txBody>
          <a:bodyPr/>
          <a:lstStyle/>
          <a:p>
            <a:pPr/>
            <a:r>
              <a:t>and Newton’s 2nd law says that an object with more mass will have a smaller acceleration.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p>
            <a:pPr/>
            <a:r>
              <a:t>	•	So that’s Newton’s 3rd law of motion.</a:t>
            </a:r>
          </a:p>
          <a:p>
            <a:pPr/>
            <a:r>
              <a:t>	•	When two objects interact, they exert equal and opposite forces on each other.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hape 906"/>
          <p:cNvSpPr/>
          <p:nvPr>
            <p:ph type="sldImg"/>
          </p:nvPr>
        </p:nvSpPr>
        <p:spPr>
          <a:prstGeom prst="rect">
            <a:avLst/>
          </a:prstGeom>
        </p:spPr>
        <p:txBody>
          <a:bodyPr/>
          <a:lstStyle/>
          <a:p>
            <a:pPr/>
          </a:p>
        </p:txBody>
      </p:sp>
      <p:sp>
        <p:nvSpPr>
          <p:cNvPr id="907" name="Shape 907"/>
          <p:cNvSpPr/>
          <p:nvPr>
            <p:ph type="body" sz="quarter" idx="1"/>
          </p:nvPr>
        </p:nvSpPr>
        <p:spPr>
          <a:prstGeom prst="rect">
            <a:avLst/>
          </a:prstGeom>
        </p:spPr>
        <p:txBody>
          <a:bodyPr/>
          <a:lstStyle/>
          <a:p>
            <a:pPr/>
            <a:r>
              <a:t>	•	In the next video, we’ll learn about normal forces, which might be the most common use of Newton’s 3rd law. </a:t>
            </a:r>
          </a:p>
          <a:p>
            <a:pPr/>
            <a:r>
              <a:t>	•	We’ll talk about how these forces behave, how to calculate them, and what the word normal actually means.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	•	We covered Newton’s 1st and 2nd laws in previous lessons...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63.png"/><Relationship Id="rId20" Type="http://schemas.openxmlformats.org/officeDocument/2006/relationships/image" Target="../media/image64.png"/><Relationship Id="rId21" Type="http://schemas.openxmlformats.org/officeDocument/2006/relationships/image" Target="../media/image65.png"/><Relationship Id="rId22" Type="http://schemas.openxmlformats.org/officeDocument/2006/relationships/image" Target="../media/image66.png"/><Relationship Id="rId23" Type="http://schemas.openxmlformats.org/officeDocument/2006/relationships/image" Target="../media/image67.png"/><Relationship Id="rId24" Type="http://schemas.openxmlformats.org/officeDocument/2006/relationships/image" Target="../media/image68.png"/><Relationship Id="rId25" Type="http://schemas.openxmlformats.org/officeDocument/2006/relationships/image" Target="../media/image69.png"/><Relationship Id="rId26" Type="http://schemas.openxmlformats.org/officeDocument/2006/relationships/image" Target="../media/image70.png"/><Relationship Id="rId27" Type="http://schemas.openxmlformats.org/officeDocument/2006/relationships/image" Target="../media/image71.png"/><Relationship Id="rId28" Type="http://schemas.openxmlformats.org/officeDocument/2006/relationships/image" Target="../media/image72.png"/><Relationship Id="rId29" Type="http://schemas.openxmlformats.org/officeDocument/2006/relationships/image" Target="../media/image7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8.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9.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3.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5.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6.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png"/><Relationship Id="rId14" Type="http://schemas.openxmlformats.org/officeDocument/2006/relationships/image" Target="../media/image98.png"/><Relationship Id="rId15" Type="http://schemas.openxmlformats.org/officeDocument/2006/relationships/image" Target="../media/image99.png"/><Relationship Id="rId16" Type="http://schemas.openxmlformats.org/officeDocument/2006/relationships/image" Target="../media/image100.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3.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7.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8.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9.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ewton’s 3rd Law of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Newton’s 3rd Law of Motion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5.jpg" descr="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Title"/>
          <p:cNvSpPr txBox="1"/>
          <p:nvPr>
            <p:ph type="title"/>
          </p:nvPr>
        </p:nvSpPr>
        <p:spPr>
          <a:prstGeom prst="rect">
            <a:avLst/>
          </a:prstGeom>
        </p:spPr>
        <p:txBody>
          <a:bodyPr/>
          <a:lstStyle/>
          <a:p>
            <a:pPr/>
          </a:p>
        </p:txBody>
      </p:sp>
      <p:sp>
        <p:nvSpPr>
          <p:cNvPr id="329" name="Slide Subtitle"/>
          <p:cNvSpPr txBox="1"/>
          <p:nvPr>
            <p:ph type="body" idx="21"/>
          </p:nvPr>
        </p:nvSpPr>
        <p:spPr>
          <a:prstGeom prst="rect">
            <a:avLst/>
          </a:prstGeom>
        </p:spPr>
        <p:txBody>
          <a:bodyPr/>
          <a:lstStyle/>
          <a:p>
            <a:pPr/>
          </a:p>
        </p:txBody>
      </p:sp>
      <p:sp>
        <p:nvSpPr>
          <p:cNvPr id="330" name="Slide bullet text"/>
          <p:cNvSpPr txBox="1"/>
          <p:nvPr>
            <p:ph type="body" idx="1"/>
          </p:nvPr>
        </p:nvSpPr>
        <p:spPr>
          <a:prstGeom prst="rect">
            <a:avLst/>
          </a:prstGeom>
        </p:spPr>
        <p:txBody>
          <a:bodyPr/>
          <a:lstStyle/>
          <a:p>
            <a:pPr/>
          </a:p>
        </p:txBody>
      </p:sp>
      <p:pic>
        <p:nvPicPr>
          <p:cNvPr id="33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lide Title"/>
          <p:cNvSpPr txBox="1"/>
          <p:nvPr>
            <p:ph type="title"/>
          </p:nvPr>
        </p:nvSpPr>
        <p:spPr>
          <a:prstGeom prst="rect">
            <a:avLst/>
          </a:prstGeom>
        </p:spPr>
        <p:txBody>
          <a:bodyPr/>
          <a:lstStyle/>
          <a:p>
            <a:pPr/>
          </a:p>
        </p:txBody>
      </p:sp>
      <p:sp>
        <p:nvSpPr>
          <p:cNvPr id="336" name="Slide Subtitle"/>
          <p:cNvSpPr txBox="1"/>
          <p:nvPr>
            <p:ph type="body" idx="21"/>
          </p:nvPr>
        </p:nvSpPr>
        <p:spPr>
          <a:prstGeom prst="rect">
            <a:avLst/>
          </a:prstGeom>
        </p:spPr>
        <p:txBody>
          <a:bodyPr/>
          <a:lstStyle/>
          <a:p>
            <a:pPr/>
          </a:p>
        </p:txBody>
      </p:sp>
      <p:sp>
        <p:nvSpPr>
          <p:cNvPr id="337" name="Slide bullet text"/>
          <p:cNvSpPr txBox="1"/>
          <p:nvPr>
            <p:ph type="body" idx="1"/>
          </p:nvPr>
        </p:nvSpPr>
        <p:spPr>
          <a:prstGeom prst="rect">
            <a:avLst/>
          </a:prstGeom>
        </p:spPr>
        <p:txBody>
          <a:bodyPr/>
          <a:lstStyle/>
          <a:p>
            <a:pPr/>
          </a:p>
        </p:txBody>
      </p:sp>
      <p:pic>
        <p:nvPicPr>
          <p:cNvPr id="338"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Title"/>
          <p:cNvSpPr txBox="1"/>
          <p:nvPr>
            <p:ph type="title"/>
          </p:nvPr>
        </p:nvSpPr>
        <p:spPr>
          <a:prstGeom prst="rect">
            <a:avLst/>
          </a:prstGeom>
        </p:spPr>
        <p:txBody>
          <a:bodyPr/>
          <a:lstStyle/>
          <a:p>
            <a:pPr/>
          </a:p>
        </p:txBody>
      </p:sp>
      <p:sp>
        <p:nvSpPr>
          <p:cNvPr id="343" name="Slide Subtitle"/>
          <p:cNvSpPr txBox="1"/>
          <p:nvPr>
            <p:ph type="body" idx="21"/>
          </p:nvPr>
        </p:nvSpPr>
        <p:spPr>
          <a:prstGeom prst="rect">
            <a:avLst/>
          </a:prstGeom>
        </p:spPr>
        <p:txBody>
          <a:bodyPr/>
          <a:lstStyle/>
          <a:p>
            <a:pPr/>
          </a:p>
        </p:txBody>
      </p:sp>
      <p:sp>
        <p:nvSpPr>
          <p:cNvPr id="344" name="Slide bullet text"/>
          <p:cNvSpPr txBox="1"/>
          <p:nvPr>
            <p:ph type="body" idx="1"/>
          </p:nvPr>
        </p:nvSpPr>
        <p:spPr>
          <a:prstGeom prst="rect">
            <a:avLst/>
          </a:prstGeom>
        </p:spPr>
        <p:txBody>
          <a:bodyPr/>
          <a:lstStyle/>
          <a:p>
            <a:pPr/>
          </a:p>
        </p:txBody>
      </p:sp>
      <p:pic>
        <p:nvPicPr>
          <p:cNvPr id="345"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Title"/>
          <p:cNvSpPr txBox="1"/>
          <p:nvPr>
            <p:ph type="title"/>
          </p:nvPr>
        </p:nvSpPr>
        <p:spPr>
          <a:prstGeom prst="rect">
            <a:avLst/>
          </a:prstGeom>
        </p:spPr>
        <p:txBody>
          <a:bodyPr/>
          <a:lstStyle/>
          <a:p>
            <a:pPr/>
          </a:p>
        </p:txBody>
      </p:sp>
      <p:sp>
        <p:nvSpPr>
          <p:cNvPr id="350" name="Slide Subtitle"/>
          <p:cNvSpPr txBox="1"/>
          <p:nvPr>
            <p:ph type="body" idx="21"/>
          </p:nvPr>
        </p:nvSpPr>
        <p:spPr>
          <a:prstGeom prst="rect">
            <a:avLst/>
          </a:prstGeom>
        </p:spPr>
        <p:txBody>
          <a:bodyPr/>
          <a:lstStyle/>
          <a:p>
            <a:pPr/>
          </a:p>
        </p:txBody>
      </p:sp>
      <p:sp>
        <p:nvSpPr>
          <p:cNvPr id="351" name="Slide bullet text"/>
          <p:cNvSpPr txBox="1"/>
          <p:nvPr>
            <p:ph type="body" idx="1"/>
          </p:nvPr>
        </p:nvSpPr>
        <p:spPr>
          <a:prstGeom prst="rect">
            <a:avLst/>
          </a:prstGeom>
        </p:spPr>
        <p:txBody>
          <a:bodyPr/>
          <a:lstStyle/>
          <a:p>
            <a:pPr/>
          </a:p>
        </p:txBody>
      </p:sp>
      <p:pic>
        <p:nvPicPr>
          <p:cNvPr id="352"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lide Title"/>
          <p:cNvSpPr txBox="1"/>
          <p:nvPr>
            <p:ph type="title"/>
          </p:nvPr>
        </p:nvSpPr>
        <p:spPr>
          <a:prstGeom prst="rect">
            <a:avLst/>
          </a:prstGeom>
        </p:spPr>
        <p:txBody>
          <a:bodyPr/>
          <a:lstStyle/>
          <a:p>
            <a:pPr/>
          </a:p>
        </p:txBody>
      </p:sp>
      <p:sp>
        <p:nvSpPr>
          <p:cNvPr id="357" name="Slide Subtitle"/>
          <p:cNvSpPr txBox="1"/>
          <p:nvPr>
            <p:ph type="body" idx="21"/>
          </p:nvPr>
        </p:nvSpPr>
        <p:spPr>
          <a:prstGeom prst="rect">
            <a:avLst/>
          </a:prstGeom>
        </p:spPr>
        <p:txBody>
          <a:bodyPr/>
          <a:lstStyle/>
          <a:p>
            <a:pPr/>
          </a:p>
        </p:txBody>
      </p:sp>
      <p:sp>
        <p:nvSpPr>
          <p:cNvPr id="358" name="Slide bullet text"/>
          <p:cNvSpPr txBox="1"/>
          <p:nvPr>
            <p:ph type="body" idx="1"/>
          </p:nvPr>
        </p:nvSpPr>
        <p:spPr>
          <a:prstGeom prst="rect">
            <a:avLst/>
          </a:prstGeom>
        </p:spPr>
        <p:txBody>
          <a:bodyPr/>
          <a:lstStyle/>
          <a:p>
            <a:pPr/>
          </a:p>
        </p:txBody>
      </p:sp>
      <p:pic>
        <p:nvPicPr>
          <p:cNvPr id="359"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Title"/>
          <p:cNvSpPr txBox="1"/>
          <p:nvPr>
            <p:ph type="title"/>
          </p:nvPr>
        </p:nvSpPr>
        <p:spPr>
          <a:prstGeom prst="rect">
            <a:avLst/>
          </a:prstGeom>
        </p:spPr>
        <p:txBody>
          <a:bodyPr/>
          <a:lstStyle/>
          <a:p>
            <a:pPr/>
          </a:p>
        </p:txBody>
      </p:sp>
      <p:sp>
        <p:nvSpPr>
          <p:cNvPr id="364" name="Slide Subtitle"/>
          <p:cNvSpPr txBox="1"/>
          <p:nvPr>
            <p:ph type="body" idx="21"/>
          </p:nvPr>
        </p:nvSpPr>
        <p:spPr>
          <a:prstGeom prst="rect">
            <a:avLst/>
          </a:prstGeom>
        </p:spPr>
        <p:txBody>
          <a:bodyPr/>
          <a:lstStyle/>
          <a:p>
            <a:pPr/>
          </a:p>
        </p:txBody>
      </p:sp>
      <p:sp>
        <p:nvSpPr>
          <p:cNvPr id="365" name="Slide bullet text"/>
          <p:cNvSpPr txBox="1"/>
          <p:nvPr>
            <p:ph type="body" idx="1"/>
          </p:nvPr>
        </p:nvSpPr>
        <p:spPr>
          <a:prstGeom prst="rect">
            <a:avLst/>
          </a:prstGeom>
        </p:spPr>
        <p:txBody>
          <a:bodyPr/>
          <a:lstStyle/>
          <a:p>
            <a:pPr/>
          </a:p>
        </p:txBody>
      </p:sp>
      <p:pic>
        <p:nvPicPr>
          <p:cNvPr id="366"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prstGeom prst="rect">
            <a:avLst/>
          </a:prstGeom>
        </p:spPr>
        <p:txBody>
          <a:bodyPr/>
          <a:lstStyle/>
          <a:p>
            <a:pPr/>
          </a:p>
        </p:txBody>
      </p:sp>
      <p:sp>
        <p:nvSpPr>
          <p:cNvPr id="371" name="Slide Subtitle"/>
          <p:cNvSpPr txBox="1"/>
          <p:nvPr>
            <p:ph type="body" idx="21"/>
          </p:nvPr>
        </p:nvSpPr>
        <p:spPr>
          <a:prstGeom prst="rect">
            <a:avLst/>
          </a:prstGeom>
        </p:spPr>
        <p:txBody>
          <a:bodyPr/>
          <a:lstStyle/>
          <a:p>
            <a:pPr/>
          </a:p>
        </p:txBody>
      </p:sp>
      <p:sp>
        <p:nvSpPr>
          <p:cNvPr id="372" name="Slide bullet text"/>
          <p:cNvSpPr txBox="1"/>
          <p:nvPr>
            <p:ph type="body" idx="1"/>
          </p:nvPr>
        </p:nvSpPr>
        <p:spPr>
          <a:prstGeom prst="rect">
            <a:avLst/>
          </a:prstGeom>
        </p:spPr>
        <p:txBody>
          <a:bodyPr/>
          <a:lstStyle/>
          <a:p>
            <a:pPr/>
          </a:p>
        </p:txBody>
      </p:sp>
      <p:pic>
        <p:nvPicPr>
          <p:cNvPr id="373"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81" name="1.png" descr="1.png"/>
          <p:cNvPicPr>
            <a:picLocks noChangeAspect="1"/>
          </p:cNvPicPr>
          <p:nvPr/>
        </p:nvPicPr>
        <p:blipFill>
          <a:blip r:embed="rId2">
            <a:extLst/>
          </a:blip>
          <a:stretch>
            <a:fillRect/>
          </a:stretch>
        </p:blipFill>
        <p:spPr>
          <a:xfrm>
            <a:off x="2324100" y="1129190"/>
            <a:ext cx="19735800" cy="1612901"/>
          </a:xfrm>
          <a:prstGeom prst="rect">
            <a:avLst/>
          </a:prstGeom>
          <a:ln w="12700">
            <a:miter lim="400000"/>
          </a:ln>
        </p:spPr>
      </p:pic>
      <p:pic>
        <p:nvPicPr>
          <p:cNvPr id="182" name="2.png" descr="2.png"/>
          <p:cNvPicPr>
            <a:picLocks noChangeAspect="1"/>
          </p:cNvPicPr>
          <p:nvPr/>
        </p:nvPicPr>
        <p:blipFill>
          <a:blip r:embed="rId3">
            <a:extLst/>
          </a:blip>
          <a:stretch>
            <a:fillRect/>
          </a:stretch>
        </p:blipFill>
        <p:spPr>
          <a:xfrm>
            <a:off x="7337579" y="5728563"/>
            <a:ext cx="1739901" cy="5842001"/>
          </a:xfrm>
          <a:prstGeom prst="rect">
            <a:avLst/>
          </a:prstGeom>
          <a:ln w="12700">
            <a:miter lim="400000"/>
          </a:ln>
        </p:spPr>
      </p:pic>
      <p:pic>
        <p:nvPicPr>
          <p:cNvPr id="183" name="3.png" descr="3.png"/>
          <p:cNvPicPr>
            <a:picLocks noChangeAspect="1"/>
          </p:cNvPicPr>
          <p:nvPr/>
        </p:nvPicPr>
        <p:blipFill>
          <a:blip r:embed="rId4">
            <a:extLst/>
          </a:blip>
          <a:stretch>
            <a:fillRect/>
          </a:stretch>
        </p:blipFill>
        <p:spPr>
          <a:xfrm>
            <a:off x="4215598" y="10030225"/>
            <a:ext cx="4864101" cy="1536701"/>
          </a:xfrm>
          <a:prstGeom prst="rect">
            <a:avLst/>
          </a:prstGeom>
          <a:ln w="12700">
            <a:miter lim="400000"/>
          </a:ln>
        </p:spPr>
      </p:pic>
      <p:pic>
        <p:nvPicPr>
          <p:cNvPr id="184" name="4.png" descr="4.png"/>
          <p:cNvPicPr>
            <a:picLocks noChangeAspect="1"/>
          </p:cNvPicPr>
          <p:nvPr/>
        </p:nvPicPr>
        <p:blipFill>
          <a:blip r:embed="rId5">
            <a:alphaModFix amt="70000"/>
            <a:extLst/>
          </a:blip>
          <a:stretch>
            <a:fillRect/>
          </a:stretch>
        </p:blipFill>
        <p:spPr>
          <a:xfrm>
            <a:off x="5204164" y="6642162"/>
            <a:ext cx="2819401" cy="3949701"/>
          </a:xfrm>
          <a:prstGeom prst="rect">
            <a:avLst/>
          </a:prstGeom>
          <a:ln w="12700">
            <a:miter lim="400000"/>
          </a:ln>
        </p:spPr>
      </p:pic>
      <p:pic>
        <p:nvPicPr>
          <p:cNvPr id="185" name="5.png" descr="5.png"/>
          <p:cNvPicPr>
            <a:picLocks noChangeAspect="1"/>
          </p:cNvPicPr>
          <p:nvPr/>
        </p:nvPicPr>
        <p:blipFill>
          <a:blip r:embed="rId6">
            <a:extLst/>
          </a:blip>
          <a:stretch>
            <a:fillRect/>
          </a:stretch>
        </p:blipFill>
        <p:spPr>
          <a:xfrm>
            <a:off x="15658729" y="6864719"/>
            <a:ext cx="1727201" cy="3898901"/>
          </a:xfrm>
          <a:prstGeom prst="rect">
            <a:avLst/>
          </a:prstGeom>
          <a:ln w="12700">
            <a:miter lim="400000"/>
          </a:ln>
        </p:spPr>
      </p:pic>
      <p:pic>
        <p:nvPicPr>
          <p:cNvPr id="186" name="6.png" descr="6.png"/>
          <p:cNvPicPr>
            <a:picLocks noChangeAspect="1"/>
          </p:cNvPicPr>
          <p:nvPr/>
        </p:nvPicPr>
        <p:blipFill>
          <a:blip r:embed="rId7">
            <a:alphaModFix amt="59698"/>
            <a:extLst/>
          </a:blip>
          <a:stretch>
            <a:fillRect/>
          </a:stretch>
        </p:blipFill>
        <p:spPr>
          <a:xfrm>
            <a:off x="13855329" y="10747097"/>
            <a:ext cx="5334001" cy="749301"/>
          </a:xfrm>
          <a:prstGeom prst="rect">
            <a:avLst/>
          </a:prstGeom>
          <a:ln w="12700">
            <a:miter lim="400000"/>
          </a:ln>
        </p:spPr>
      </p:pic>
      <p:pic>
        <p:nvPicPr>
          <p:cNvPr id="187" name="7.png" descr="7.png"/>
          <p:cNvPicPr>
            <a:picLocks noChangeAspect="1"/>
          </p:cNvPicPr>
          <p:nvPr/>
        </p:nvPicPr>
        <p:blipFill>
          <a:blip r:embed="rId8">
            <a:alphaModFix amt="70000"/>
            <a:extLst/>
          </a:blip>
          <a:stretch>
            <a:fillRect/>
          </a:stretch>
        </p:blipFill>
        <p:spPr>
          <a:xfrm>
            <a:off x="15968154" y="6864719"/>
            <a:ext cx="1562101" cy="3898901"/>
          </a:xfrm>
          <a:prstGeom prst="rect">
            <a:avLst/>
          </a:prstGeom>
          <a:ln w="12700">
            <a:miter lim="400000"/>
          </a:ln>
        </p:spPr>
      </p:pic>
      <p:pic>
        <p:nvPicPr>
          <p:cNvPr id="188" name="8.png" descr="8.png"/>
          <p:cNvPicPr>
            <a:picLocks noChangeAspect="1"/>
          </p:cNvPicPr>
          <p:nvPr/>
        </p:nvPicPr>
        <p:blipFill>
          <a:blip r:embed="rId9">
            <a:extLst/>
          </a:blip>
          <a:stretch>
            <a:fillRect/>
          </a:stretch>
        </p:blipFill>
        <p:spPr>
          <a:xfrm>
            <a:off x="7903777" y="7565747"/>
            <a:ext cx="5194301" cy="762001"/>
          </a:xfrm>
          <a:prstGeom prst="rect">
            <a:avLst/>
          </a:prstGeom>
          <a:ln w="12700">
            <a:miter lim="400000"/>
          </a:ln>
        </p:spPr>
      </p:pic>
      <p:pic>
        <p:nvPicPr>
          <p:cNvPr id="189" name="9.png" descr="9.png"/>
          <p:cNvPicPr>
            <a:picLocks noChangeAspect="1"/>
          </p:cNvPicPr>
          <p:nvPr/>
        </p:nvPicPr>
        <p:blipFill>
          <a:blip r:embed="rId10">
            <a:extLst/>
          </a:blip>
          <a:stretch>
            <a:fillRect/>
          </a:stretch>
        </p:blipFill>
        <p:spPr>
          <a:xfrm>
            <a:off x="16053046" y="9523705"/>
            <a:ext cx="3098801" cy="1993901"/>
          </a:xfrm>
          <a:prstGeom prst="rect">
            <a:avLst/>
          </a:prstGeom>
          <a:ln w="12700">
            <a:miter lim="400000"/>
          </a:ln>
        </p:spPr>
      </p:pic>
      <p:pic>
        <p:nvPicPr>
          <p:cNvPr id="190" name="10.png" descr="10.png"/>
          <p:cNvPicPr>
            <a:picLocks noChangeAspect="1"/>
          </p:cNvPicPr>
          <p:nvPr/>
        </p:nvPicPr>
        <p:blipFill>
          <a:blip r:embed="rId11">
            <a:extLst/>
          </a:blip>
          <a:stretch>
            <a:fillRect/>
          </a:stretch>
        </p:blipFill>
        <p:spPr>
          <a:xfrm>
            <a:off x="16122712" y="7523054"/>
            <a:ext cx="3098801" cy="2044701"/>
          </a:xfrm>
          <a:prstGeom prst="rect">
            <a:avLst/>
          </a:prstGeom>
          <a:ln w="12700">
            <a:miter lim="400000"/>
          </a:ln>
        </p:spPr>
      </p:pic>
      <p:pic>
        <p:nvPicPr>
          <p:cNvPr id="191" name="11.png" descr="11.png"/>
          <p:cNvPicPr>
            <a:picLocks noChangeAspect="1"/>
          </p:cNvPicPr>
          <p:nvPr/>
        </p:nvPicPr>
        <p:blipFill>
          <a:blip r:embed="rId12">
            <a:extLst/>
          </a:blip>
          <a:stretch>
            <a:fillRect/>
          </a:stretch>
        </p:blipFill>
        <p:spPr>
          <a:xfrm>
            <a:off x="2716382" y="7414087"/>
            <a:ext cx="5245101" cy="762001"/>
          </a:xfrm>
          <a:prstGeom prst="rect">
            <a:avLst/>
          </a:prstGeom>
          <a:ln w="12700">
            <a:miter lim="400000"/>
          </a:ln>
        </p:spPr>
      </p:pic>
      <p:pic>
        <p:nvPicPr>
          <p:cNvPr id="192" name="12.png" descr="12.png"/>
          <p:cNvPicPr>
            <a:picLocks noChangeAspect="1"/>
          </p:cNvPicPr>
          <p:nvPr/>
        </p:nvPicPr>
        <p:blipFill>
          <a:blip r:embed="rId13">
            <a:extLst/>
          </a:blip>
          <a:stretch>
            <a:fillRect/>
          </a:stretch>
        </p:blipFill>
        <p:spPr>
          <a:xfrm>
            <a:off x="4964713" y="11696330"/>
            <a:ext cx="6096001" cy="762001"/>
          </a:xfrm>
          <a:prstGeom prst="rect">
            <a:avLst/>
          </a:prstGeom>
          <a:ln w="12700">
            <a:miter lim="400000"/>
          </a:ln>
        </p:spPr>
      </p:pic>
      <p:pic>
        <p:nvPicPr>
          <p:cNvPr id="193" name="13.png" descr="13.png"/>
          <p:cNvPicPr>
            <a:picLocks noChangeAspect="1"/>
          </p:cNvPicPr>
          <p:nvPr/>
        </p:nvPicPr>
        <p:blipFill>
          <a:blip r:embed="rId14">
            <a:extLst/>
          </a:blip>
          <a:stretch>
            <a:fillRect/>
          </a:stretch>
        </p:blipFill>
        <p:spPr>
          <a:xfrm>
            <a:off x="13201465" y="11696330"/>
            <a:ext cx="6375401" cy="762001"/>
          </a:xfrm>
          <a:prstGeom prst="rect">
            <a:avLst/>
          </a:prstGeom>
          <a:ln w="12700">
            <a:miter lim="400000"/>
          </a:ln>
        </p:spPr>
      </p:pic>
      <p:pic>
        <p:nvPicPr>
          <p:cNvPr id="194" name="14.png" descr="14.png"/>
          <p:cNvPicPr>
            <a:picLocks noChangeAspect="1"/>
          </p:cNvPicPr>
          <p:nvPr/>
        </p:nvPicPr>
        <p:blipFill>
          <a:blip r:embed="rId15">
            <a:extLst/>
          </a:blip>
          <a:stretch>
            <a:fillRect/>
          </a:stretch>
        </p:blipFill>
        <p:spPr>
          <a:xfrm>
            <a:off x="16255815" y="9440970"/>
            <a:ext cx="266701" cy="266701"/>
          </a:xfrm>
          <a:prstGeom prst="rect">
            <a:avLst/>
          </a:prstGeom>
          <a:ln w="12700">
            <a:miter lim="400000"/>
          </a:ln>
        </p:spPr>
      </p:pic>
      <p:pic>
        <p:nvPicPr>
          <p:cNvPr id="195" name="15.png" descr="15.png"/>
          <p:cNvPicPr>
            <a:picLocks noChangeAspect="1"/>
          </p:cNvPicPr>
          <p:nvPr/>
        </p:nvPicPr>
        <p:blipFill>
          <a:blip r:embed="rId16">
            <a:extLst/>
          </a:blip>
          <a:stretch>
            <a:fillRect/>
          </a:stretch>
        </p:blipFill>
        <p:spPr>
          <a:xfrm>
            <a:off x="7822213" y="7819747"/>
            <a:ext cx="254001" cy="254001"/>
          </a:xfrm>
          <a:prstGeom prst="rect">
            <a:avLst/>
          </a:prstGeom>
          <a:ln w="12700">
            <a:miter lim="400000"/>
          </a:ln>
        </p:spPr>
      </p:pic>
      <p:pic>
        <p:nvPicPr>
          <p:cNvPr id="196" name="16.png" descr="16.png"/>
          <p:cNvPicPr>
            <a:picLocks noChangeAspect="1"/>
          </p:cNvPicPr>
          <p:nvPr/>
        </p:nvPicPr>
        <p:blipFill>
          <a:blip r:embed="rId17">
            <a:extLst/>
          </a:blip>
          <a:stretch>
            <a:fillRect/>
          </a:stretch>
        </p:blipFill>
        <p:spPr>
          <a:xfrm>
            <a:off x="10026650" y="3411244"/>
            <a:ext cx="4330700" cy="965201"/>
          </a:xfrm>
          <a:prstGeom prst="rect">
            <a:avLst/>
          </a:prstGeom>
          <a:ln w="12700">
            <a:miter lim="400000"/>
          </a:ln>
        </p:spPr>
      </p:pic>
      <p:pic>
        <p:nvPicPr>
          <p:cNvPr id="197" name="17.png" descr="17.png"/>
          <p:cNvPicPr>
            <a:picLocks noChangeAspect="1"/>
          </p:cNvPicPr>
          <p:nvPr/>
        </p:nvPicPr>
        <p:blipFill>
          <a:blip r:embed="rId18">
            <a:extLst/>
          </a:blip>
          <a:stretch>
            <a:fillRect/>
          </a:stretch>
        </p:blipFill>
        <p:spPr>
          <a:xfrm>
            <a:off x="10458450" y="5045598"/>
            <a:ext cx="3467100" cy="9652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99" name="1.png" descr="1.png"/>
          <p:cNvPicPr>
            <a:picLocks noChangeAspect="1"/>
          </p:cNvPicPr>
          <p:nvPr/>
        </p:nvPicPr>
        <p:blipFill>
          <a:blip r:embed="rId2">
            <a:extLst/>
          </a:blip>
          <a:stretch>
            <a:fillRect/>
          </a:stretch>
        </p:blipFill>
        <p:spPr>
          <a:xfrm>
            <a:off x="12714240" y="2466975"/>
            <a:ext cx="8420101" cy="711200"/>
          </a:xfrm>
          <a:prstGeom prst="rect">
            <a:avLst/>
          </a:prstGeom>
          <a:ln w="12700">
            <a:miter lim="400000"/>
          </a:ln>
        </p:spPr>
      </p:pic>
      <p:pic>
        <p:nvPicPr>
          <p:cNvPr id="200" name="2.png" descr="2.png"/>
          <p:cNvPicPr>
            <a:picLocks noChangeAspect="1"/>
          </p:cNvPicPr>
          <p:nvPr/>
        </p:nvPicPr>
        <p:blipFill>
          <a:blip r:embed="rId3">
            <a:extLst/>
          </a:blip>
          <a:stretch>
            <a:fillRect/>
          </a:stretch>
        </p:blipFill>
        <p:spPr>
          <a:xfrm>
            <a:off x="16314690" y="1361119"/>
            <a:ext cx="1219201" cy="1219201"/>
          </a:xfrm>
          <a:prstGeom prst="rect">
            <a:avLst/>
          </a:prstGeom>
          <a:ln w="12700">
            <a:miter lim="400000"/>
          </a:ln>
        </p:spPr>
      </p:pic>
      <p:pic>
        <p:nvPicPr>
          <p:cNvPr id="201" name="3.png" descr="3.png"/>
          <p:cNvPicPr>
            <a:picLocks noChangeAspect="1"/>
          </p:cNvPicPr>
          <p:nvPr/>
        </p:nvPicPr>
        <p:blipFill>
          <a:blip r:embed="rId4">
            <a:extLst/>
          </a:blip>
          <a:stretch>
            <a:fillRect/>
          </a:stretch>
        </p:blipFill>
        <p:spPr>
          <a:xfrm>
            <a:off x="540181" y="6135579"/>
            <a:ext cx="10109201" cy="787401"/>
          </a:xfrm>
          <a:prstGeom prst="rect">
            <a:avLst/>
          </a:prstGeom>
          <a:ln w="12700">
            <a:miter lim="400000"/>
          </a:ln>
        </p:spPr>
      </p:pic>
      <p:pic>
        <p:nvPicPr>
          <p:cNvPr id="202" name="4.png" descr="4.png"/>
          <p:cNvPicPr>
            <a:picLocks noChangeAspect="1"/>
          </p:cNvPicPr>
          <p:nvPr/>
        </p:nvPicPr>
        <p:blipFill>
          <a:blip r:embed="rId5">
            <a:extLst/>
          </a:blip>
          <a:stretch>
            <a:fillRect/>
          </a:stretch>
        </p:blipFill>
        <p:spPr>
          <a:xfrm>
            <a:off x="2934131" y="5334678"/>
            <a:ext cx="5321301" cy="800101"/>
          </a:xfrm>
          <a:prstGeom prst="rect">
            <a:avLst/>
          </a:prstGeom>
          <a:ln w="12700">
            <a:miter lim="400000"/>
          </a:ln>
        </p:spPr>
      </p:pic>
      <p:pic>
        <p:nvPicPr>
          <p:cNvPr id="203" name="5.png" descr="5.png"/>
          <p:cNvPicPr>
            <a:picLocks noChangeAspect="1"/>
          </p:cNvPicPr>
          <p:nvPr/>
        </p:nvPicPr>
        <p:blipFill>
          <a:blip r:embed="rId6">
            <a:extLst/>
          </a:blip>
          <a:stretch>
            <a:fillRect/>
          </a:stretch>
        </p:blipFill>
        <p:spPr>
          <a:xfrm>
            <a:off x="3247932" y="4558683"/>
            <a:ext cx="5321301" cy="787401"/>
          </a:xfrm>
          <a:prstGeom prst="rect">
            <a:avLst/>
          </a:prstGeom>
          <a:ln w="12700">
            <a:miter lim="400000"/>
          </a:ln>
        </p:spPr>
      </p:pic>
      <p:pic>
        <p:nvPicPr>
          <p:cNvPr id="204" name="6.png" descr="6.png"/>
          <p:cNvPicPr>
            <a:picLocks noChangeAspect="1"/>
          </p:cNvPicPr>
          <p:nvPr/>
        </p:nvPicPr>
        <p:blipFill>
          <a:blip r:embed="rId7">
            <a:extLst/>
          </a:blip>
          <a:stretch>
            <a:fillRect/>
          </a:stretch>
        </p:blipFill>
        <p:spPr>
          <a:xfrm>
            <a:off x="3036347" y="3773934"/>
            <a:ext cx="5321301" cy="800101"/>
          </a:xfrm>
          <a:prstGeom prst="rect">
            <a:avLst/>
          </a:prstGeom>
          <a:ln w="12700">
            <a:miter lim="400000"/>
          </a:ln>
        </p:spPr>
      </p:pic>
      <p:pic>
        <p:nvPicPr>
          <p:cNvPr id="205" name="7.png" descr="7.png"/>
          <p:cNvPicPr>
            <a:picLocks noChangeAspect="1"/>
          </p:cNvPicPr>
          <p:nvPr/>
        </p:nvPicPr>
        <p:blipFill>
          <a:blip r:embed="rId8">
            <a:extLst/>
          </a:blip>
          <a:stretch>
            <a:fillRect/>
          </a:stretch>
        </p:blipFill>
        <p:spPr>
          <a:xfrm>
            <a:off x="2684200" y="9788987"/>
            <a:ext cx="1536701" cy="1905001"/>
          </a:xfrm>
          <a:prstGeom prst="rect">
            <a:avLst/>
          </a:prstGeom>
          <a:ln w="12700">
            <a:miter lim="400000"/>
          </a:ln>
        </p:spPr>
      </p:pic>
      <p:pic>
        <p:nvPicPr>
          <p:cNvPr id="206" name="8.png" descr="8.png"/>
          <p:cNvPicPr>
            <a:picLocks noChangeAspect="1"/>
          </p:cNvPicPr>
          <p:nvPr/>
        </p:nvPicPr>
        <p:blipFill>
          <a:blip r:embed="rId9">
            <a:extLst/>
          </a:blip>
          <a:stretch>
            <a:fillRect/>
          </a:stretch>
        </p:blipFill>
        <p:spPr>
          <a:xfrm>
            <a:off x="4209556" y="8187677"/>
            <a:ext cx="2527301" cy="3505201"/>
          </a:xfrm>
          <a:prstGeom prst="rect">
            <a:avLst/>
          </a:prstGeom>
          <a:ln w="12700">
            <a:miter lim="400000"/>
          </a:ln>
        </p:spPr>
      </p:pic>
      <p:pic>
        <p:nvPicPr>
          <p:cNvPr id="207" name="9.png" descr="9.png"/>
          <p:cNvPicPr>
            <a:picLocks noChangeAspect="1"/>
          </p:cNvPicPr>
          <p:nvPr/>
        </p:nvPicPr>
        <p:blipFill>
          <a:blip r:embed="rId10">
            <a:extLst/>
          </a:blip>
          <a:stretch>
            <a:fillRect/>
          </a:stretch>
        </p:blipFill>
        <p:spPr>
          <a:xfrm>
            <a:off x="6727732" y="9027048"/>
            <a:ext cx="1714501" cy="2654301"/>
          </a:xfrm>
          <a:prstGeom prst="rect">
            <a:avLst/>
          </a:prstGeom>
          <a:ln w="12700">
            <a:miter lim="400000"/>
          </a:ln>
        </p:spPr>
      </p:pic>
      <p:pic>
        <p:nvPicPr>
          <p:cNvPr id="208" name="10.png" descr="10.png"/>
          <p:cNvPicPr>
            <a:picLocks noChangeAspect="1"/>
          </p:cNvPicPr>
          <p:nvPr/>
        </p:nvPicPr>
        <p:blipFill>
          <a:blip r:embed="rId11">
            <a:extLst/>
          </a:blip>
          <a:stretch>
            <a:fillRect/>
          </a:stretch>
        </p:blipFill>
        <p:spPr>
          <a:xfrm>
            <a:off x="-259919" y="11669943"/>
            <a:ext cx="11709401" cy="711201"/>
          </a:xfrm>
          <a:prstGeom prst="rect">
            <a:avLst/>
          </a:prstGeom>
          <a:ln w="12700">
            <a:miter lim="400000"/>
          </a:ln>
        </p:spPr>
      </p:pic>
      <p:pic>
        <p:nvPicPr>
          <p:cNvPr id="209" name="11.png" descr="11.png"/>
          <p:cNvPicPr>
            <a:picLocks noChangeAspect="1"/>
          </p:cNvPicPr>
          <p:nvPr/>
        </p:nvPicPr>
        <p:blipFill>
          <a:blip r:embed="rId12">
            <a:extLst/>
          </a:blip>
          <a:stretch>
            <a:fillRect/>
          </a:stretch>
        </p:blipFill>
        <p:spPr>
          <a:xfrm>
            <a:off x="11559588" y="8020481"/>
            <a:ext cx="10363201" cy="863601"/>
          </a:xfrm>
          <a:prstGeom prst="rect">
            <a:avLst/>
          </a:prstGeom>
          <a:ln w="12700">
            <a:miter lim="400000"/>
          </a:ln>
        </p:spPr>
      </p:pic>
      <p:pic>
        <p:nvPicPr>
          <p:cNvPr id="210" name="12.png" descr="12.png"/>
          <p:cNvPicPr>
            <a:picLocks noChangeAspect="1"/>
          </p:cNvPicPr>
          <p:nvPr/>
        </p:nvPicPr>
        <p:blipFill>
          <a:blip r:embed="rId13">
            <a:extLst/>
          </a:blip>
          <a:stretch>
            <a:fillRect/>
          </a:stretch>
        </p:blipFill>
        <p:spPr>
          <a:xfrm>
            <a:off x="12049032" y="4475578"/>
            <a:ext cx="6667501" cy="3581401"/>
          </a:xfrm>
          <a:prstGeom prst="rect">
            <a:avLst/>
          </a:prstGeom>
          <a:ln w="12700">
            <a:miter lim="400000"/>
          </a:ln>
        </p:spPr>
      </p:pic>
      <p:pic>
        <p:nvPicPr>
          <p:cNvPr id="211" name="13.png" descr="13.png"/>
          <p:cNvPicPr>
            <a:picLocks noChangeAspect="1"/>
          </p:cNvPicPr>
          <p:nvPr/>
        </p:nvPicPr>
        <p:blipFill>
          <a:blip r:embed="rId14">
            <a:extLst/>
          </a:blip>
          <a:stretch>
            <a:fillRect/>
          </a:stretch>
        </p:blipFill>
        <p:spPr>
          <a:xfrm>
            <a:off x="11986704" y="5542378"/>
            <a:ext cx="4445001" cy="2540001"/>
          </a:xfrm>
          <a:prstGeom prst="rect">
            <a:avLst/>
          </a:prstGeom>
          <a:ln w="12700">
            <a:miter lim="400000"/>
          </a:ln>
        </p:spPr>
      </p:pic>
      <p:pic>
        <p:nvPicPr>
          <p:cNvPr id="212" name="14.png" descr="14.png"/>
          <p:cNvPicPr>
            <a:picLocks noChangeAspect="1"/>
          </p:cNvPicPr>
          <p:nvPr/>
        </p:nvPicPr>
        <p:blipFill>
          <a:blip r:embed="rId15">
            <a:extLst/>
          </a:blip>
          <a:stretch>
            <a:fillRect/>
          </a:stretch>
        </p:blipFill>
        <p:spPr>
          <a:xfrm>
            <a:off x="13117004" y="5580478"/>
            <a:ext cx="2184401" cy="2463801"/>
          </a:xfrm>
          <a:prstGeom prst="rect">
            <a:avLst/>
          </a:prstGeom>
          <a:ln w="12700">
            <a:miter lim="400000"/>
          </a:ln>
        </p:spPr>
      </p:pic>
      <p:pic>
        <p:nvPicPr>
          <p:cNvPr id="213" name="15.png" descr="15.png"/>
          <p:cNvPicPr>
            <a:picLocks noChangeAspect="1"/>
          </p:cNvPicPr>
          <p:nvPr/>
        </p:nvPicPr>
        <p:blipFill>
          <a:blip r:embed="rId16">
            <a:extLst/>
          </a:blip>
          <a:stretch>
            <a:fillRect/>
          </a:stretch>
        </p:blipFill>
        <p:spPr>
          <a:xfrm>
            <a:off x="16235162" y="5487139"/>
            <a:ext cx="863601" cy="863601"/>
          </a:xfrm>
          <a:prstGeom prst="rect">
            <a:avLst/>
          </a:prstGeom>
          <a:ln w="12700">
            <a:miter lim="400000"/>
          </a:ln>
        </p:spPr>
      </p:pic>
      <p:pic>
        <p:nvPicPr>
          <p:cNvPr id="214" name="16.png" descr="16.png"/>
          <p:cNvPicPr>
            <a:picLocks noChangeAspect="1"/>
          </p:cNvPicPr>
          <p:nvPr/>
        </p:nvPicPr>
        <p:blipFill>
          <a:blip r:embed="rId17">
            <a:extLst/>
          </a:blip>
          <a:stretch>
            <a:fillRect/>
          </a:stretch>
        </p:blipFill>
        <p:spPr>
          <a:xfrm>
            <a:off x="11072859" y="11560452"/>
            <a:ext cx="12839701" cy="863601"/>
          </a:xfrm>
          <a:prstGeom prst="rect">
            <a:avLst/>
          </a:prstGeom>
          <a:ln w="12700">
            <a:miter lim="400000"/>
          </a:ln>
        </p:spPr>
      </p:pic>
      <p:pic>
        <p:nvPicPr>
          <p:cNvPr id="215" name="17.png" descr="17.png"/>
          <p:cNvPicPr>
            <a:picLocks noChangeAspect="1"/>
          </p:cNvPicPr>
          <p:nvPr/>
        </p:nvPicPr>
        <p:blipFill>
          <a:blip r:embed="rId18">
            <a:extLst/>
          </a:blip>
          <a:stretch>
            <a:fillRect/>
          </a:stretch>
        </p:blipFill>
        <p:spPr>
          <a:xfrm>
            <a:off x="13753083" y="10194647"/>
            <a:ext cx="4178301" cy="1371601"/>
          </a:xfrm>
          <a:prstGeom prst="rect">
            <a:avLst/>
          </a:prstGeom>
          <a:ln w="12700">
            <a:miter lim="400000"/>
          </a:ln>
        </p:spPr>
      </p:pic>
      <p:pic>
        <p:nvPicPr>
          <p:cNvPr id="216" name="18.png" descr="18.png"/>
          <p:cNvPicPr>
            <a:picLocks noChangeAspect="1"/>
          </p:cNvPicPr>
          <p:nvPr/>
        </p:nvPicPr>
        <p:blipFill>
          <a:blip r:embed="rId19">
            <a:extLst/>
          </a:blip>
          <a:stretch>
            <a:fillRect/>
          </a:stretch>
        </p:blipFill>
        <p:spPr>
          <a:xfrm>
            <a:off x="17904935" y="10464430"/>
            <a:ext cx="3327401" cy="1092201"/>
          </a:xfrm>
          <a:prstGeom prst="rect">
            <a:avLst/>
          </a:prstGeom>
          <a:ln w="12700">
            <a:miter lim="400000"/>
          </a:ln>
        </p:spPr>
      </p:pic>
      <p:sp>
        <p:nvSpPr>
          <p:cNvPr id="217" name="Line"/>
          <p:cNvSpPr/>
          <p:nvPr/>
        </p:nvSpPr>
        <p:spPr>
          <a:xfrm>
            <a:off x="1224128" y="2290007"/>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18" name="Line"/>
          <p:cNvSpPr/>
          <p:nvPr/>
        </p:nvSpPr>
        <p:spPr>
          <a:xfrm>
            <a:off x="1224128" y="1730276"/>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19" name="Line"/>
          <p:cNvSpPr/>
          <p:nvPr/>
        </p:nvSpPr>
        <p:spPr>
          <a:xfrm>
            <a:off x="1224128" y="1170545"/>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20" name="Line"/>
          <p:cNvSpPr/>
          <p:nvPr/>
        </p:nvSpPr>
        <p:spPr>
          <a:xfrm>
            <a:off x="1224128" y="610814"/>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21" name="Line"/>
          <p:cNvSpPr/>
          <p:nvPr/>
        </p:nvSpPr>
        <p:spPr>
          <a:xfrm>
            <a:off x="5788976" y="2232962"/>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22" name="Line"/>
          <p:cNvSpPr/>
          <p:nvPr/>
        </p:nvSpPr>
        <p:spPr>
          <a:xfrm>
            <a:off x="5788976" y="1709576"/>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23" name="Line"/>
          <p:cNvSpPr/>
          <p:nvPr/>
        </p:nvSpPr>
        <p:spPr>
          <a:xfrm>
            <a:off x="5788976" y="1191246"/>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24" name="Line"/>
          <p:cNvSpPr/>
          <p:nvPr/>
        </p:nvSpPr>
        <p:spPr>
          <a:xfrm>
            <a:off x="5788976" y="667860"/>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Title"/>
          <p:cNvSpPr txBox="1"/>
          <p:nvPr>
            <p:ph type="title"/>
          </p:nvPr>
        </p:nvSpPr>
        <p:spPr>
          <a:prstGeom prst="rect">
            <a:avLst/>
          </a:prstGeom>
        </p:spPr>
        <p:txBody>
          <a:bodyPr/>
          <a:lstStyle/>
          <a:p>
            <a:pPr/>
          </a:p>
        </p:txBody>
      </p:sp>
      <p:sp>
        <p:nvSpPr>
          <p:cNvPr id="574" name="Slide Subtitle"/>
          <p:cNvSpPr txBox="1"/>
          <p:nvPr>
            <p:ph type="body" idx="21"/>
          </p:nvPr>
        </p:nvSpPr>
        <p:spPr>
          <a:prstGeom prst="rect">
            <a:avLst/>
          </a:prstGeom>
        </p:spPr>
        <p:txBody>
          <a:bodyPr/>
          <a:lstStyle/>
          <a:p>
            <a:pPr/>
          </a:p>
        </p:txBody>
      </p:sp>
      <p:sp>
        <p:nvSpPr>
          <p:cNvPr id="575" name="Slide bullet text"/>
          <p:cNvSpPr txBox="1"/>
          <p:nvPr>
            <p:ph type="body" idx="1"/>
          </p:nvPr>
        </p:nvSpPr>
        <p:spPr>
          <a:prstGeom prst="rect">
            <a:avLst/>
          </a:prstGeom>
        </p:spPr>
        <p:txBody>
          <a:bodyPr/>
          <a:lstStyle/>
          <a:p>
            <a:pPr/>
          </a:p>
        </p:txBody>
      </p:sp>
      <p:pic>
        <p:nvPicPr>
          <p:cNvPr id="576"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Title"/>
          <p:cNvSpPr txBox="1"/>
          <p:nvPr>
            <p:ph type="title"/>
          </p:nvPr>
        </p:nvSpPr>
        <p:spPr>
          <a:prstGeom prst="rect">
            <a:avLst/>
          </a:prstGeom>
        </p:spPr>
        <p:txBody>
          <a:bodyPr/>
          <a:lstStyle/>
          <a:p>
            <a:pPr/>
          </a:p>
        </p:txBody>
      </p:sp>
      <p:sp>
        <p:nvSpPr>
          <p:cNvPr id="581" name="Slide Subtitle"/>
          <p:cNvSpPr txBox="1"/>
          <p:nvPr>
            <p:ph type="body" idx="21"/>
          </p:nvPr>
        </p:nvSpPr>
        <p:spPr>
          <a:prstGeom prst="rect">
            <a:avLst/>
          </a:prstGeom>
        </p:spPr>
        <p:txBody>
          <a:bodyPr/>
          <a:lstStyle/>
          <a:p>
            <a:pPr/>
          </a:p>
        </p:txBody>
      </p:sp>
      <p:sp>
        <p:nvSpPr>
          <p:cNvPr id="582" name="Slide bullet text"/>
          <p:cNvSpPr txBox="1"/>
          <p:nvPr>
            <p:ph type="body" idx="1"/>
          </p:nvPr>
        </p:nvSpPr>
        <p:spPr>
          <a:prstGeom prst="rect">
            <a:avLst/>
          </a:prstGeom>
        </p:spPr>
        <p:txBody>
          <a:bodyPr/>
          <a:lstStyle/>
          <a:p>
            <a:pPr/>
          </a:p>
        </p:txBody>
      </p:sp>
      <p:pic>
        <p:nvPicPr>
          <p:cNvPr id="583"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lide Title"/>
          <p:cNvSpPr txBox="1"/>
          <p:nvPr>
            <p:ph type="title"/>
          </p:nvPr>
        </p:nvSpPr>
        <p:spPr>
          <a:prstGeom prst="rect">
            <a:avLst/>
          </a:prstGeom>
        </p:spPr>
        <p:txBody>
          <a:bodyPr/>
          <a:lstStyle/>
          <a:p>
            <a:pPr/>
          </a:p>
        </p:txBody>
      </p:sp>
      <p:sp>
        <p:nvSpPr>
          <p:cNvPr id="588" name="Slide Subtitle"/>
          <p:cNvSpPr txBox="1"/>
          <p:nvPr>
            <p:ph type="body" idx="21"/>
          </p:nvPr>
        </p:nvSpPr>
        <p:spPr>
          <a:prstGeom prst="rect">
            <a:avLst/>
          </a:prstGeom>
        </p:spPr>
        <p:txBody>
          <a:bodyPr/>
          <a:lstStyle/>
          <a:p>
            <a:pPr/>
          </a:p>
        </p:txBody>
      </p:sp>
      <p:sp>
        <p:nvSpPr>
          <p:cNvPr id="589" name="Slide bullet text"/>
          <p:cNvSpPr txBox="1"/>
          <p:nvPr>
            <p:ph type="body" idx="1"/>
          </p:nvPr>
        </p:nvSpPr>
        <p:spPr>
          <a:prstGeom prst="rect">
            <a:avLst/>
          </a:prstGeom>
        </p:spPr>
        <p:txBody>
          <a:bodyPr/>
          <a:lstStyle/>
          <a:p>
            <a:pPr/>
          </a:p>
        </p:txBody>
      </p:sp>
      <p:pic>
        <p:nvPicPr>
          <p:cNvPr id="590"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lide Title"/>
          <p:cNvSpPr txBox="1"/>
          <p:nvPr>
            <p:ph type="title"/>
          </p:nvPr>
        </p:nvSpPr>
        <p:spPr>
          <a:prstGeom prst="rect">
            <a:avLst/>
          </a:prstGeom>
        </p:spPr>
        <p:txBody>
          <a:bodyPr/>
          <a:lstStyle/>
          <a:p>
            <a:pPr/>
          </a:p>
        </p:txBody>
      </p:sp>
      <p:sp>
        <p:nvSpPr>
          <p:cNvPr id="595" name="Slide Subtitle"/>
          <p:cNvSpPr txBox="1"/>
          <p:nvPr>
            <p:ph type="body" idx="21"/>
          </p:nvPr>
        </p:nvSpPr>
        <p:spPr>
          <a:prstGeom prst="rect">
            <a:avLst/>
          </a:prstGeom>
        </p:spPr>
        <p:txBody>
          <a:bodyPr/>
          <a:lstStyle/>
          <a:p>
            <a:pPr/>
          </a:p>
        </p:txBody>
      </p:sp>
      <p:sp>
        <p:nvSpPr>
          <p:cNvPr id="596" name="Slide bullet text"/>
          <p:cNvSpPr txBox="1"/>
          <p:nvPr>
            <p:ph type="body" idx="1"/>
          </p:nvPr>
        </p:nvSpPr>
        <p:spPr>
          <a:prstGeom prst="rect">
            <a:avLst/>
          </a:prstGeom>
        </p:spPr>
        <p:txBody>
          <a:bodyPr/>
          <a:lstStyle/>
          <a:p>
            <a:pPr/>
          </a:p>
        </p:txBody>
      </p:sp>
      <p:pic>
        <p:nvPicPr>
          <p:cNvPr id="597"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lide Title"/>
          <p:cNvSpPr txBox="1"/>
          <p:nvPr>
            <p:ph type="title"/>
          </p:nvPr>
        </p:nvSpPr>
        <p:spPr>
          <a:prstGeom prst="rect">
            <a:avLst/>
          </a:prstGeom>
        </p:spPr>
        <p:txBody>
          <a:bodyPr/>
          <a:lstStyle/>
          <a:p>
            <a:pPr/>
          </a:p>
        </p:txBody>
      </p:sp>
      <p:sp>
        <p:nvSpPr>
          <p:cNvPr id="623" name="Slide Subtitle"/>
          <p:cNvSpPr txBox="1"/>
          <p:nvPr>
            <p:ph type="body" idx="21"/>
          </p:nvPr>
        </p:nvSpPr>
        <p:spPr>
          <a:prstGeom prst="rect">
            <a:avLst/>
          </a:prstGeom>
        </p:spPr>
        <p:txBody>
          <a:bodyPr/>
          <a:lstStyle/>
          <a:p>
            <a:pPr/>
          </a:p>
        </p:txBody>
      </p:sp>
      <p:sp>
        <p:nvSpPr>
          <p:cNvPr id="624" name="Slide bullet text"/>
          <p:cNvSpPr txBox="1"/>
          <p:nvPr>
            <p:ph type="body" idx="1"/>
          </p:nvPr>
        </p:nvSpPr>
        <p:spPr>
          <a:prstGeom prst="rect">
            <a:avLst/>
          </a:prstGeom>
        </p:spPr>
        <p:txBody>
          <a:bodyPr/>
          <a:lstStyle/>
          <a:p>
            <a:pPr/>
          </a:p>
        </p:txBody>
      </p:sp>
      <p:pic>
        <p:nvPicPr>
          <p:cNvPr id="625"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lide Title"/>
          <p:cNvSpPr txBox="1"/>
          <p:nvPr>
            <p:ph type="title"/>
          </p:nvPr>
        </p:nvSpPr>
        <p:spPr>
          <a:prstGeom prst="rect">
            <a:avLst/>
          </a:prstGeom>
        </p:spPr>
        <p:txBody>
          <a:bodyPr/>
          <a:lstStyle/>
          <a:p>
            <a:pPr/>
          </a:p>
        </p:txBody>
      </p:sp>
      <p:sp>
        <p:nvSpPr>
          <p:cNvPr id="630" name="Slide Subtitle"/>
          <p:cNvSpPr txBox="1"/>
          <p:nvPr>
            <p:ph type="body" idx="21"/>
          </p:nvPr>
        </p:nvSpPr>
        <p:spPr>
          <a:prstGeom prst="rect">
            <a:avLst/>
          </a:prstGeom>
        </p:spPr>
        <p:txBody>
          <a:bodyPr/>
          <a:lstStyle/>
          <a:p>
            <a:pPr/>
          </a:p>
        </p:txBody>
      </p:sp>
      <p:sp>
        <p:nvSpPr>
          <p:cNvPr id="631" name="Slide bullet text"/>
          <p:cNvSpPr txBox="1"/>
          <p:nvPr>
            <p:ph type="body" idx="1"/>
          </p:nvPr>
        </p:nvSpPr>
        <p:spPr>
          <a:prstGeom prst="rect">
            <a:avLst/>
          </a:prstGeom>
        </p:spPr>
        <p:txBody>
          <a:bodyPr/>
          <a:lstStyle/>
          <a:p>
            <a:pPr/>
          </a:p>
        </p:txBody>
      </p:sp>
      <p:pic>
        <p:nvPicPr>
          <p:cNvPr id="632"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lide Title"/>
          <p:cNvSpPr txBox="1"/>
          <p:nvPr>
            <p:ph type="title"/>
          </p:nvPr>
        </p:nvSpPr>
        <p:spPr>
          <a:prstGeom prst="rect">
            <a:avLst/>
          </a:prstGeom>
        </p:spPr>
        <p:txBody>
          <a:bodyPr/>
          <a:lstStyle/>
          <a:p>
            <a:pPr/>
          </a:p>
        </p:txBody>
      </p:sp>
      <p:sp>
        <p:nvSpPr>
          <p:cNvPr id="637" name="Slide Subtitle"/>
          <p:cNvSpPr txBox="1"/>
          <p:nvPr>
            <p:ph type="body" idx="21"/>
          </p:nvPr>
        </p:nvSpPr>
        <p:spPr>
          <a:prstGeom prst="rect">
            <a:avLst/>
          </a:prstGeom>
        </p:spPr>
        <p:txBody>
          <a:bodyPr/>
          <a:lstStyle/>
          <a:p>
            <a:pPr/>
          </a:p>
        </p:txBody>
      </p:sp>
      <p:sp>
        <p:nvSpPr>
          <p:cNvPr id="638" name="Slide bullet text"/>
          <p:cNvSpPr txBox="1"/>
          <p:nvPr>
            <p:ph type="body" idx="1"/>
          </p:nvPr>
        </p:nvSpPr>
        <p:spPr>
          <a:prstGeom prst="rect">
            <a:avLst/>
          </a:prstGeom>
        </p:spPr>
        <p:txBody>
          <a:bodyPr/>
          <a:lstStyle/>
          <a:p>
            <a:pPr/>
          </a:p>
        </p:txBody>
      </p:sp>
      <p:pic>
        <p:nvPicPr>
          <p:cNvPr id="639"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6" name="1.png" descr="1.png"/>
          <p:cNvPicPr>
            <a:picLocks noChangeAspect="1"/>
          </p:cNvPicPr>
          <p:nvPr/>
        </p:nvPicPr>
        <p:blipFill>
          <a:blip r:embed="rId2">
            <a:extLst/>
          </a:blip>
          <a:stretch>
            <a:fillRect/>
          </a:stretch>
        </p:blipFill>
        <p:spPr>
          <a:xfrm>
            <a:off x="9486900" y="699239"/>
            <a:ext cx="5410200" cy="965201"/>
          </a:xfrm>
          <a:prstGeom prst="rect">
            <a:avLst/>
          </a:prstGeom>
          <a:ln w="12700">
            <a:miter lim="400000"/>
          </a:ln>
        </p:spPr>
      </p:pic>
      <p:pic>
        <p:nvPicPr>
          <p:cNvPr id="227" name="2.png" descr="2.png"/>
          <p:cNvPicPr>
            <a:picLocks noChangeAspect="1"/>
          </p:cNvPicPr>
          <p:nvPr/>
        </p:nvPicPr>
        <p:blipFill>
          <a:blip r:embed="rId3">
            <a:extLst/>
          </a:blip>
          <a:stretch>
            <a:fillRect/>
          </a:stretch>
        </p:blipFill>
        <p:spPr>
          <a:xfrm>
            <a:off x="16959864" y="9292577"/>
            <a:ext cx="1155701" cy="1143001"/>
          </a:xfrm>
          <a:prstGeom prst="rect">
            <a:avLst/>
          </a:prstGeom>
          <a:ln w="12700">
            <a:miter lim="400000"/>
          </a:ln>
        </p:spPr>
      </p:pic>
      <p:pic>
        <p:nvPicPr>
          <p:cNvPr id="228" name="3.png" descr="3.png"/>
          <p:cNvPicPr>
            <a:picLocks noChangeAspect="1"/>
          </p:cNvPicPr>
          <p:nvPr/>
        </p:nvPicPr>
        <p:blipFill>
          <a:blip r:embed="rId4">
            <a:extLst/>
          </a:blip>
          <a:stretch>
            <a:fillRect/>
          </a:stretch>
        </p:blipFill>
        <p:spPr>
          <a:xfrm>
            <a:off x="21071520" y="9292577"/>
            <a:ext cx="1143001" cy="1143001"/>
          </a:xfrm>
          <a:prstGeom prst="rect">
            <a:avLst/>
          </a:prstGeom>
          <a:ln w="12700">
            <a:miter lim="400000"/>
          </a:ln>
        </p:spPr>
      </p:pic>
      <p:pic>
        <p:nvPicPr>
          <p:cNvPr id="229" name="4.png" descr="4.png"/>
          <p:cNvPicPr>
            <a:picLocks noChangeAspect="1"/>
          </p:cNvPicPr>
          <p:nvPr/>
        </p:nvPicPr>
        <p:blipFill>
          <a:blip r:embed="rId5">
            <a:extLst/>
          </a:blip>
          <a:stretch>
            <a:fillRect/>
          </a:stretch>
        </p:blipFill>
        <p:spPr>
          <a:xfrm>
            <a:off x="943683" y="10804679"/>
            <a:ext cx="6870701" cy="1790701"/>
          </a:xfrm>
          <a:prstGeom prst="rect">
            <a:avLst/>
          </a:prstGeom>
          <a:ln w="12700">
            <a:miter lim="400000"/>
          </a:ln>
        </p:spPr>
      </p:pic>
      <p:pic>
        <p:nvPicPr>
          <p:cNvPr id="230" name="5.png" descr="5.png"/>
          <p:cNvPicPr>
            <a:picLocks noChangeAspect="1"/>
          </p:cNvPicPr>
          <p:nvPr/>
        </p:nvPicPr>
        <p:blipFill>
          <a:blip r:embed="rId6">
            <a:extLst/>
          </a:blip>
          <a:stretch>
            <a:fillRect/>
          </a:stretch>
        </p:blipFill>
        <p:spPr>
          <a:xfrm>
            <a:off x="3686883" y="6673850"/>
            <a:ext cx="1384301" cy="1384300"/>
          </a:xfrm>
          <a:prstGeom prst="rect">
            <a:avLst/>
          </a:prstGeom>
          <a:ln w="12700">
            <a:miter lim="400000"/>
          </a:ln>
        </p:spPr>
      </p:pic>
      <p:pic>
        <p:nvPicPr>
          <p:cNvPr id="231" name="6.png" descr="6.png"/>
          <p:cNvPicPr>
            <a:picLocks noChangeAspect="1"/>
          </p:cNvPicPr>
          <p:nvPr/>
        </p:nvPicPr>
        <p:blipFill>
          <a:blip r:embed="rId7">
            <a:extLst/>
          </a:blip>
          <a:stretch>
            <a:fillRect/>
          </a:stretch>
        </p:blipFill>
        <p:spPr>
          <a:xfrm>
            <a:off x="9135122" y="5660501"/>
            <a:ext cx="5689601" cy="6578601"/>
          </a:xfrm>
          <a:prstGeom prst="rect">
            <a:avLst/>
          </a:prstGeom>
          <a:ln w="12700">
            <a:miter lim="400000"/>
          </a:ln>
        </p:spPr>
      </p:pic>
      <p:pic>
        <p:nvPicPr>
          <p:cNvPr id="232" name="7.png" descr="7.png"/>
          <p:cNvPicPr>
            <a:picLocks noChangeAspect="1"/>
          </p:cNvPicPr>
          <p:nvPr/>
        </p:nvPicPr>
        <p:blipFill>
          <a:blip r:embed="rId8">
            <a:extLst/>
          </a:blip>
          <a:stretch>
            <a:fillRect/>
          </a:stretch>
        </p:blipFill>
        <p:spPr>
          <a:xfrm>
            <a:off x="10836922" y="9639669"/>
            <a:ext cx="2286001" cy="2286001"/>
          </a:xfrm>
          <a:prstGeom prst="rect">
            <a:avLst/>
          </a:prstGeom>
          <a:ln w="12700">
            <a:miter lim="400000"/>
          </a:ln>
        </p:spPr>
      </p:pic>
      <p:pic>
        <p:nvPicPr>
          <p:cNvPr id="233" name="8.png" descr="8.png"/>
          <p:cNvPicPr>
            <a:picLocks noChangeAspect="1"/>
          </p:cNvPicPr>
          <p:nvPr/>
        </p:nvPicPr>
        <p:blipFill>
          <a:blip r:embed="rId9">
            <a:extLst/>
          </a:blip>
          <a:stretch>
            <a:fillRect/>
          </a:stretch>
        </p:blipFill>
        <p:spPr>
          <a:xfrm>
            <a:off x="11681472" y="6310296"/>
            <a:ext cx="596901" cy="609601"/>
          </a:xfrm>
          <a:prstGeom prst="rect">
            <a:avLst/>
          </a:prstGeom>
          <a:ln w="12700">
            <a:miter lim="400000"/>
          </a:ln>
        </p:spPr>
      </p:pic>
      <p:pic>
        <p:nvPicPr>
          <p:cNvPr id="234" name="9.png" descr="9.png"/>
          <p:cNvPicPr>
            <a:picLocks noChangeAspect="1"/>
          </p:cNvPicPr>
          <p:nvPr/>
        </p:nvPicPr>
        <p:blipFill>
          <a:blip r:embed="rId10">
            <a:extLst/>
          </a:blip>
          <a:stretch>
            <a:fillRect/>
          </a:stretch>
        </p:blipFill>
        <p:spPr>
          <a:xfrm>
            <a:off x="20430170" y="7355951"/>
            <a:ext cx="2425701" cy="901701"/>
          </a:xfrm>
          <a:prstGeom prst="rect">
            <a:avLst/>
          </a:prstGeom>
          <a:ln w="12700">
            <a:miter lim="400000"/>
          </a:ln>
        </p:spPr>
      </p:pic>
      <p:pic>
        <p:nvPicPr>
          <p:cNvPr id="235" name="10.png" descr="10.png"/>
          <p:cNvPicPr>
            <a:picLocks noChangeAspect="1"/>
          </p:cNvPicPr>
          <p:nvPr/>
        </p:nvPicPr>
        <p:blipFill>
          <a:blip r:embed="rId11">
            <a:extLst/>
          </a:blip>
          <a:stretch>
            <a:fillRect/>
          </a:stretch>
        </p:blipFill>
        <p:spPr>
          <a:xfrm>
            <a:off x="16318514" y="7355951"/>
            <a:ext cx="2438401" cy="9017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lide Title"/>
          <p:cNvSpPr txBox="1"/>
          <p:nvPr>
            <p:ph type="title"/>
          </p:nvPr>
        </p:nvSpPr>
        <p:spPr>
          <a:prstGeom prst="rect">
            <a:avLst/>
          </a:prstGeom>
        </p:spPr>
        <p:txBody>
          <a:bodyPr/>
          <a:lstStyle/>
          <a:p>
            <a:pPr/>
          </a:p>
        </p:txBody>
      </p:sp>
      <p:sp>
        <p:nvSpPr>
          <p:cNvPr id="644" name="Slide Subtitle"/>
          <p:cNvSpPr txBox="1"/>
          <p:nvPr>
            <p:ph type="body" idx="21"/>
          </p:nvPr>
        </p:nvSpPr>
        <p:spPr>
          <a:prstGeom prst="rect">
            <a:avLst/>
          </a:prstGeom>
        </p:spPr>
        <p:txBody>
          <a:bodyPr/>
          <a:lstStyle/>
          <a:p>
            <a:pPr/>
          </a:p>
        </p:txBody>
      </p:sp>
      <p:sp>
        <p:nvSpPr>
          <p:cNvPr id="645" name="Slide bullet text"/>
          <p:cNvSpPr txBox="1"/>
          <p:nvPr>
            <p:ph type="body" idx="1"/>
          </p:nvPr>
        </p:nvSpPr>
        <p:spPr>
          <a:prstGeom prst="rect">
            <a:avLst/>
          </a:prstGeom>
        </p:spPr>
        <p:txBody>
          <a:bodyPr/>
          <a:lstStyle/>
          <a:p>
            <a:pPr/>
          </a:p>
        </p:txBody>
      </p:sp>
      <p:pic>
        <p:nvPicPr>
          <p:cNvPr id="646"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lide Title"/>
          <p:cNvSpPr txBox="1"/>
          <p:nvPr>
            <p:ph type="title"/>
          </p:nvPr>
        </p:nvSpPr>
        <p:spPr>
          <a:prstGeom prst="rect">
            <a:avLst/>
          </a:prstGeom>
        </p:spPr>
        <p:txBody>
          <a:bodyPr/>
          <a:lstStyle/>
          <a:p>
            <a:pPr/>
          </a:p>
        </p:txBody>
      </p:sp>
      <p:sp>
        <p:nvSpPr>
          <p:cNvPr id="651" name="Slide Subtitle"/>
          <p:cNvSpPr txBox="1"/>
          <p:nvPr>
            <p:ph type="body" idx="21"/>
          </p:nvPr>
        </p:nvSpPr>
        <p:spPr>
          <a:prstGeom prst="rect">
            <a:avLst/>
          </a:prstGeom>
        </p:spPr>
        <p:txBody>
          <a:bodyPr/>
          <a:lstStyle/>
          <a:p>
            <a:pPr/>
          </a:p>
        </p:txBody>
      </p:sp>
      <p:sp>
        <p:nvSpPr>
          <p:cNvPr id="652" name="Slide bullet text"/>
          <p:cNvSpPr txBox="1"/>
          <p:nvPr>
            <p:ph type="body" idx="1"/>
          </p:nvPr>
        </p:nvSpPr>
        <p:spPr>
          <a:prstGeom prst="rect">
            <a:avLst/>
          </a:prstGeom>
        </p:spPr>
        <p:txBody>
          <a:bodyPr/>
          <a:lstStyle/>
          <a:p>
            <a:pPr/>
          </a:p>
        </p:txBody>
      </p:sp>
      <p:pic>
        <p:nvPicPr>
          <p:cNvPr id="653"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lide Title"/>
          <p:cNvSpPr txBox="1"/>
          <p:nvPr>
            <p:ph type="title"/>
          </p:nvPr>
        </p:nvSpPr>
        <p:spPr>
          <a:prstGeom prst="rect">
            <a:avLst/>
          </a:prstGeom>
        </p:spPr>
        <p:txBody>
          <a:bodyPr/>
          <a:lstStyle/>
          <a:p>
            <a:pPr/>
          </a:p>
        </p:txBody>
      </p:sp>
      <p:sp>
        <p:nvSpPr>
          <p:cNvPr id="672" name="Slide Subtitle"/>
          <p:cNvSpPr txBox="1"/>
          <p:nvPr>
            <p:ph type="body" idx="21"/>
          </p:nvPr>
        </p:nvSpPr>
        <p:spPr>
          <a:prstGeom prst="rect">
            <a:avLst/>
          </a:prstGeom>
        </p:spPr>
        <p:txBody>
          <a:bodyPr/>
          <a:lstStyle/>
          <a:p>
            <a:pPr/>
          </a:p>
        </p:txBody>
      </p:sp>
      <p:sp>
        <p:nvSpPr>
          <p:cNvPr id="673" name="Slide bullet text"/>
          <p:cNvSpPr txBox="1"/>
          <p:nvPr>
            <p:ph type="body" idx="1"/>
          </p:nvPr>
        </p:nvSpPr>
        <p:spPr>
          <a:prstGeom prst="rect">
            <a:avLst/>
          </a:prstGeom>
        </p:spPr>
        <p:txBody>
          <a:bodyPr/>
          <a:lstStyle/>
          <a:p>
            <a:pPr/>
          </a:p>
        </p:txBody>
      </p:sp>
      <p:pic>
        <p:nvPicPr>
          <p:cNvPr id="674"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lide Title"/>
          <p:cNvSpPr txBox="1"/>
          <p:nvPr>
            <p:ph type="title"/>
          </p:nvPr>
        </p:nvSpPr>
        <p:spPr>
          <a:prstGeom prst="rect">
            <a:avLst/>
          </a:prstGeom>
        </p:spPr>
        <p:txBody>
          <a:bodyPr/>
          <a:lstStyle/>
          <a:p>
            <a:pPr/>
          </a:p>
        </p:txBody>
      </p:sp>
      <p:sp>
        <p:nvSpPr>
          <p:cNvPr id="679" name="Slide Subtitle"/>
          <p:cNvSpPr txBox="1"/>
          <p:nvPr>
            <p:ph type="body" idx="21"/>
          </p:nvPr>
        </p:nvSpPr>
        <p:spPr>
          <a:prstGeom prst="rect">
            <a:avLst/>
          </a:prstGeom>
        </p:spPr>
        <p:txBody>
          <a:bodyPr/>
          <a:lstStyle/>
          <a:p>
            <a:pPr/>
          </a:p>
        </p:txBody>
      </p:sp>
      <p:sp>
        <p:nvSpPr>
          <p:cNvPr id="680" name="Slide bullet text"/>
          <p:cNvSpPr txBox="1"/>
          <p:nvPr>
            <p:ph type="body" idx="1"/>
          </p:nvPr>
        </p:nvSpPr>
        <p:spPr>
          <a:prstGeom prst="rect">
            <a:avLst/>
          </a:prstGeom>
        </p:spPr>
        <p:txBody>
          <a:bodyPr/>
          <a:lstStyle/>
          <a:p>
            <a:pPr/>
          </a:p>
        </p:txBody>
      </p:sp>
      <p:pic>
        <p:nvPicPr>
          <p:cNvPr id="681"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lide Title"/>
          <p:cNvSpPr txBox="1"/>
          <p:nvPr>
            <p:ph type="title"/>
          </p:nvPr>
        </p:nvSpPr>
        <p:spPr>
          <a:prstGeom prst="rect">
            <a:avLst/>
          </a:prstGeom>
        </p:spPr>
        <p:txBody>
          <a:bodyPr/>
          <a:lstStyle/>
          <a:p>
            <a:pPr/>
          </a:p>
        </p:txBody>
      </p:sp>
      <p:sp>
        <p:nvSpPr>
          <p:cNvPr id="686" name="Slide Subtitle"/>
          <p:cNvSpPr txBox="1"/>
          <p:nvPr>
            <p:ph type="body" idx="21"/>
          </p:nvPr>
        </p:nvSpPr>
        <p:spPr>
          <a:prstGeom prst="rect">
            <a:avLst/>
          </a:prstGeom>
        </p:spPr>
        <p:txBody>
          <a:bodyPr/>
          <a:lstStyle/>
          <a:p>
            <a:pPr/>
          </a:p>
        </p:txBody>
      </p:sp>
      <p:sp>
        <p:nvSpPr>
          <p:cNvPr id="687" name="Slide bullet text"/>
          <p:cNvSpPr txBox="1"/>
          <p:nvPr>
            <p:ph type="body" idx="1"/>
          </p:nvPr>
        </p:nvSpPr>
        <p:spPr>
          <a:prstGeom prst="rect">
            <a:avLst/>
          </a:prstGeom>
        </p:spPr>
        <p:txBody>
          <a:bodyPr/>
          <a:lstStyle/>
          <a:p>
            <a:pPr/>
          </a:p>
        </p:txBody>
      </p:sp>
      <p:pic>
        <p:nvPicPr>
          <p:cNvPr id="688"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lide Title"/>
          <p:cNvSpPr txBox="1"/>
          <p:nvPr>
            <p:ph type="title"/>
          </p:nvPr>
        </p:nvSpPr>
        <p:spPr>
          <a:prstGeom prst="rect">
            <a:avLst/>
          </a:prstGeom>
        </p:spPr>
        <p:txBody>
          <a:bodyPr/>
          <a:lstStyle/>
          <a:p>
            <a:pPr/>
          </a:p>
        </p:txBody>
      </p:sp>
      <p:sp>
        <p:nvSpPr>
          <p:cNvPr id="693" name="Slide Subtitle"/>
          <p:cNvSpPr txBox="1"/>
          <p:nvPr>
            <p:ph type="body" idx="21"/>
          </p:nvPr>
        </p:nvSpPr>
        <p:spPr>
          <a:prstGeom prst="rect">
            <a:avLst/>
          </a:prstGeom>
        </p:spPr>
        <p:txBody>
          <a:bodyPr/>
          <a:lstStyle/>
          <a:p>
            <a:pPr/>
          </a:p>
        </p:txBody>
      </p:sp>
      <p:sp>
        <p:nvSpPr>
          <p:cNvPr id="694" name="Slide bullet text"/>
          <p:cNvSpPr txBox="1"/>
          <p:nvPr>
            <p:ph type="body" idx="1"/>
          </p:nvPr>
        </p:nvSpPr>
        <p:spPr>
          <a:prstGeom prst="rect">
            <a:avLst/>
          </a:prstGeom>
        </p:spPr>
        <p:txBody>
          <a:bodyPr/>
          <a:lstStyle/>
          <a:p>
            <a:pPr/>
          </a:p>
        </p:txBody>
      </p:sp>
      <p:pic>
        <p:nvPicPr>
          <p:cNvPr id="695"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lide Title"/>
          <p:cNvSpPr txBox="1"/>
          <p:nvPr>
            <p:ph type="title"/>
          </p:nvPr>
        </p:nvSpPr>
        <p:spPr>
          <a:prstGeom prst="rect">
            <a:avLst/>
          </a:prstGeom>
        </p:spPr>
        <p:txBody>
          <a:bodyPr/>
          <a:lstStyle/>
          <a:p>
            <a:pPr/>
          </a:p>
        </p:txBody>
      </p:sp>
      <p:sp>
        <p:nvSpPr>
          <p:cNvPr id="700" name="Slide Subtitle"/>
          <p:cNvSpPr txBox="1"/>
          <p:nvPr>
            <p:ph type="body" idx="21"/>
          </p:nvPr>
        </p:nvSpPr>
        <p:spPr>
          <a:prstGeom prst="rect">
            <a:avLst/>
          </a:prstGeom>
        </p:spPr>
        <p:txBody>
          <a:bodyPr/>
          <a:lstStyle/>
          <a:p>
            <a:pPr/>
          </a:p>
        </p:txBody>
      </p:sp>
      <p:sp>
        <p:nvSpPr>
          <p:cNvPr id="701" name="Slide bullet text"/>
          <p:cNvSpPr txBox="1"/>
          <p:nvPr>
            <p:ph type="body" idx="1"/>
          </p:nvPr>
        </p:nvSpPr>
        <p:spPr>
          <a:prstGeom prst="rect">
            <a:avLst/>
          </a:prstGeom>
        </p:spPr>
        <p:txBody>
          <a:bodyPr/>
          <a:lstStyle/>
          <a:p>
            <a:pPr/>
          </a:p>
        </p:txBody>
      </p:sp>
      <p:pic>
        <p:nvPicPr>
          <p:cNvPr id="702"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lide Title"/>
          <p:cNvSpPr txBox="1"/>
          <p:nvPr>
            <p:ph type="title"/>
          </p:nvPr>
        </p:nvSpPr>
        <p:spPr>
          <a:prstGeom prst="rect">
            <a:avLst/>
          </a:prstGeom>
        </p:spPr>
        <p:txBody>
          <a:bodyPr/>
          <a:lstStyle/>
          <a:p>
            <a:pPr/>
          </a:p>
        </p:txBody>
      </p:sp>
      <p:sp>
        <p:nvSpPr>
          <p:cNvPr id="707" name="Slide Subtitle"/>
          <p:cNvSpPr txBox="1"/>
          <p:nvPr>
            <p:ph type="body" idx="21"/>
          </p:nvPr>
        </p:nvSpPr>
        <p:spPr>
          <a:prstGeom prst="rect">
            <a:avLst/>
          </a:prstGeom>
        </p:spPr>
        <p:txBody>
          <a:bodyPr/>
          <a:lstStyle/>
          <a:p>
            <a:pPr/>
          </a:p>
        </p:txBody>
      </p:sp>
      <p:sp>
        <p:nvSpPr>
          <p:cNvPr id="708" name="Slide bullet text"/>
          <p:cNvSpPr txBox="1"/>
          <p:nvPr>
            <p:ph type="body" idx="1"/>
          </p:nvPr>
        </p:nvSpPr>
        <p:spPr>
          <a:prstGeom prst="rect">
            <a:avLst/>
          </a:prstGeom>
        </p:spPr>
        <p:txBody>
          <a:bodyPr/>
          <a:lstStyle/>
          <a:p>
            <a:pPr/>
          </a:p>
        </p:txBody>
      </p:sp>
      <p:pic>
        <p:nvPicPr>
          <p:cNvPr id="709"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7" name="1.png" descr="1.png"/>
          <p:cNvPicPr>
            <a:picLocks noChangeAspect="1"/>
          </p:cNvPicPr>
          <p:nvPr/>
        </p:nvPicPr>
        <p:blipFill>
          <a:blip r:embed="rId2">
            <a:extLst/>
          </a:blip>
          <a:stretch>
            <a:fillRect/>
          </a:stretch>
        </p:blipFill>
        <p:spPr>
          <a:xfrm>
            <a:off x="5532268" y="6228055"/>
            <a:ext cx="5308601" cy="457201"/>
          </a:xfrm>
          <a:prstGeom prst="rect">
            <a:avLst/>
          </a:prstGeom>
          <a:ln w="12700">
            <a:miter lim="400000"/>
          </a:ln>
        </p:spPr>
      </p:pic>
      <p:pic>
        <p:nvPicPr>
          <p:cNvPr id="238" name="2.png" descr="2.png"/>
          <p:cNvPicPr>
            <a:picLocks noChangeAspect="1"/>
          </p:cNvPicPr>
          <p:nvPr/>
        </p:nvPicPr>
        <p:blipFill>
          <a:blip r:embed="rId3">
            <a:alphaModFix amt="80000"/>
            <a:extLst/>
          </a:blip>
          <a:stretch>
            <a:fillRect/>
          </a:stretch>
        </p:blipFill>
        <p:spPr>
          <a:xfrm>
            <a:off x="8011665" y="4324878"/>
            <a:ext cx="1765301" cy="1917701"/>
          </a:xfrm>
          <a:prstGeom prst="rect">
            <a:avLst/>
          </a:prstGeom>
          <a:ln w="12700">
            <a:miter lim="400000"/>
          </a:ln>
        </p:spPr>
      </p:pic>
      <p:pic>
        <p:nvPicPr>
          <p:cNvPr id="239" name="3.png" descr="3.png"/>
          <p:cNvPicPr>
            <a:picLocks noChangeAspect="1"/>
          </p:cNvPicPr>
          <p:nvPr/>
        </p:nvPicPr>
        <p:blipFill>
          <a:blip r:embed="rId4">
            <a:extLst/>
          </a:blip>
          <a:stretch>
            <a:fillRect/>
          </a:stretch>
        </p:blipFill>
        <p:spPr>
          <a:xfrm>
            <a:off x="9855508" y="9262368"/>
            <a:ext cx="1765301" cy="1917701"/>
          </a:xfrm>
          <a:prstGeom prst="rect">
            <a:avLst/>
          </a:prstGeom>
          <a:ln w="12700">
            <a:miter lim="400000"/>
          </a:ln>
        </p:spPr>
      </p:pic>
      <p:pic>
        <p:nvPicPr>
          <p:cNvPr id="240" name="4.png" descr="4.png"/>
          <p:cNvPicPr>
            <a:picLocks noChangeAspect="1"/>
          </p:cNvPicPr>
          <p:nvPr/>
        </p:nvPicPr>
        <p:blipFill>
          <a:blip r:embed="rId5">
            <a:extLst/>
          </a:blip>
          <a:stretch>
            <a:fillRect/>
          </a:stretch>
        </p:blipFill>
        <p:spPr>
          <a:xfrm>
            <a:off x="4740429" y="9185552"/>
            <a:ext cx="1473201" cy="2057401"/>
          </a:xfrm>
          <a:prstGeom prst="rect">
            <a:avLst/>
          </a:prstGeom>
          <a:ln w="12700">
            <a:miter lim="400000"/>
          </a:ln>
        </p:spPr>
      </p:pic>
      <p:pic>
        <p:nvPicPr>
          <p:cNvPr id="241" name="5.png" descr="5.png"/>
          <p:cNvPicPr>
            <a:picLocks noChangeAspect="1"/>
          </p:cNvPicPr>
          <p:nvPr/>
        </p:nvPicPr>
        <p:blipFill>
          <a:blip r:embed="rId6">
            <a:alphaModFix amt="80000"/>
            <a:extLst/>
          </a:blip>
          <a:stretch>
            <a:fillRect/>
          </a:stretch>
        </p:blipFill>
        <p:spPr>
          <a:xfrm>
            <a:off x="6626317" y="4229628"/>
            <a:ext cx="1473201" cy="2057401"/>
          </a:xfrm>
          <a:prstGeom prst="rect">
            <a:avLst/>
          </a:prstGeom>
          <a:ln w="12700">
            <a:miter lim="400000"/>
          </a:ln>
        </p:spPr>
      </p:pic>
      <p:pic>
        <p:nvPicPr>
          <p:cNvPr id="242" name="6.png" descr="6.png"/>
          <p:cNvPicPr>
            <a:picLocks noChangeAspect="1"/>
          </p:cNvPicPr>
          <p:nvPr/>
        </p:nvPicPr>
        <p:blipFill>
          <a:blip r:embed="rId7">
            <a:extLst/>
          </a:blip>
          <a:stretch>
            <a:fillRect/>
          </a:stretch>
        </p:blipFill>
        <p:spPr>
          <a:xfrm>
            <a:off x="663174" y="7471298"/>
            <a:ext cx="7124701" cy="4876801"/>
          </a:xfrm>
          <a:prstGeom prst="rect">
            <a:avLst/>
          </a:prstGeom>
          <a:ln w="12700">
            <a:miter lim="400000"/>
          </a:ln>
        </p:spPr>
      </p:pic>
      <p:pic>
        <p:nvPicPr>
          <p:cNvPr id="243" name="7.png" descr="7.png"/>
          <p:cNvPicPr>
            <a:picLocks noChangeAspect="1"/>
          </p:cNvPicPr>
          <p:nvPr/>
        </p:nvPicPr>
        <p:blipFill>
          <a:blip r:embed="rId8">
            <a:extLst/>
          </a:blip>
          <a:stretch>
            <a:fillRect/>
          </a:stretch>
        </p:blipFill>
        <p:spPr>
          <a:xfrm>
            <a:off x="8483600" y="7471298"/>
            <a:ext cx="7543800" cy="4876801"/>
          </a:xfrm>
          <a:prstGeom prst="rect">
            <a:avLst/>
          </a:prstGeom>
          <a:ln w="12700">
            <a:miter lim="400000"/>
          </a:ln>
        </p:spPr>
      </p:pic>
      <p:pic>
        <p:nvPicPr>
          <p:cNvPr id="244" name="8.png" descr="8.png"/>
          <p:cNvPicPr>
            <a:picLocks noChangeAspect="1"/>
          </p:cNvPicPr>
          <p:nvPr/>
        </p:nvPicPr>
        <p:blipFill>
          <a:blip r:embed="rId9">
            <a:extLst/>
          </a:blip>
          <a:stretch>
            <a:fillRect/>
          </a:stretch>
        </p:blipFill>
        <p:spPr>
          <a:xfrm>
            <a:off x="7938655" y="4489141"/>
            <a:ext cx="4076701" cy="762001"/>
          </a:xfrm>
          <a:prstGeom prst="rect">
            <a:avLst/>
          </a:prstGeom>
          <a:ln w="12700">
            <a:miter lim="400000"/>
          </a:ln>
        </p:spPr>
      </p:pic>
      <p:pic>
        <p:nvPicPr>
          <p:cNvPr id="245" name="9.png" descr="9.png"/>
          <p:cNvPicPr>
            <a:picLocks noChangeAspect="1"/>
          </p:cNvPicPr>
          <p:nvPr/>
        </p:nvPicPr>
        <p:blipFill>
          <a:blip r:embed="rId10">
            <a:extLst/>
          </a:blip>
          <a:stretch>
            <a:fillRect/>
          </a:stretch>
        </p:blipFill>
        <p:spPr>
          <a:xfrm>
            <a:off x="4010117" y="4539941"/>
            <a:ext cx="4025901" cy="762001"/>
          </a:xfrm>
          <a:prstGeom prst="rect">
            <a:avLst/>
          </a:prstGeom>
          <a:ln w="12700">
            <a:miter lim="400000"/>
          </a:ln>
        </p:spPr>
      </p:pic>
      <p:pic>
        <p:nvPicPr>
          <p:cNvPr id="246" name="10.png" descr="10.png"/>
          <p:cNvPicPr>
            <a:picLocks noChangeAspect="1"/>
          </p:cNvPicPr>
          <p:nvPr/>
        </p:nvPicPr>
        <p:blipFill>
          <a:blip r:embed="rId11">
            <a:extLst/>
          </a:blip>
          <a:stretch>
            <a:fillRect/>
          </a:stretch>
        </p:blipFill>
        <p:spPr>
          <a:xfrm>
            <a:off x="7867033" y="4749491"/>
            <a:ext cx="266701" cy="266701"/>
          </a:xfrm>
          <a:prstGeom prst="rect">
            <a:avLst/>
          </a:prstGeom>
          <a:ln w="12700">
            <a:miter lim="400000"/>
          </a:ln>
        </p:spPr>
      </p:pic>
      <p:pic>
        <p:nvPicPr>
          <p:cNvPr id="247" name="11.png" descr="11.png"/>
          <p:cNvPicPr>
            <a:picLocks noChangeAspect="1"/>
          </p:cNvPicPr>
          <p:nvPr/>
        </p:nvPicPr>
        <p:blipFill>
          <a:blip r:embed="rId12">
            <a:extLst/>
          </a:blip>
          <a:stretch>
            <a:fillRect/>
          </a:stretch>
        </p:blipFill>
        <p:spPr>
          <a:xfrm>
            <a:off x="11563103" y="9833252"/>
            <a:ext cx="4152901" cy="812801"/>
          </a:xfrm>
          <a:prstGeom prst="rect">
            <a:avLst/>
          </a:prstGeom>
          <a:ln w="12700">
            <a:miter lim="400000"/>
          </a:ln>
        </p:spPr>
      </p:pic>
      <p:pic>
        <p:nvPicPr>
          <p:cNvPr id="248" name="12.png" descr="12.png"/>
          <p:cNvPicPr>
            <a:picLocks noChangeAspect="1"/>
          </p:cNvPicPr>
          <p:nvPr/>
        </p:nvPicPr>
        <p:blipFill>
          <a:blip r:embed="rId13">
            <a:extLst/>
          </a:blip>
          <a:stretch>
            <a:fillRect/>
          </a:stretch>
        </p:blipFill>
        <p:spPr>
          <a:xfrm>
            <a:off x="1197375" y="10020916"/>
            <a:ext cx="4013201" cy="838201"/>
          </a:xfrm>
          <a:prstGeom prst="rect">
            <a:avLst/>
          </a:prstGeom>
          <a:ln w="12700">
            <a:miter lim="400000"/>
          </a:ln>
        </p:spPr>
      </p:pic>
      <p:pic>
        <p:nvPicPr>
          <p:cNvPr id="249" name="13.png" descr="13.png"/>
          <p:cNvPicPr>
            <a:picLocks noChangeAspect="1"/>
          </p:cNvPicPr>
          <p:nvPr/>
        </p:nvPicPr>
        <p:blipFill>
          <a:blip r:embed="rId14">
            <a:extLst/>
          </a:blip>
          <a:stretch>
            <a:fillRect/>
          </a:stretch>
        </p:blipFill>
        <p:spPr>
          <a:xfrm>
            <a:off x="4864038" y="8341002"/>
            <a:ext cx="1790701" cy="3746501"/>
          </a:xfrm>
          <a:prstGeom prst="rect">
            <a:avLst/>
          </a:prstGeom>
          <a:ln w="12700">
            <a:miter lim="400000"/>
          </a:ln>
        </p:spPr>
      </p:pic>
      <p:pic>
        <p:nvPicPr>
          <p:cNvPr id="250" name="14.png" descr="14.png"/>
          <p:cNvPicPr>
            <a:picLocks noChangeAspect="1"/>
          </p:cNvPicPr>
          <p:nvPr/>
        </p:nvPicPr>
        <p:blipFill>
          <a:blip r:embed="rId15">
            <a:extLst/>
          </a:blip>
          <a:stretch>
            <a:fillRect/>
          </a:stretch>
        </p:blipFill>
        <p:spPr>
          <a:xfrm>
            <a:off x="8756865" y="8347352"/>
            <a:ext cx="2705101" cy="3784601"/>
          </a:xfrm>
          <a:prstGeom prst="rect">
            <a:avLst/>
          </a:prstGeom>
          <a:ln w="12700">
            <a:miter lim="400000"/>
          </a:ln>
        </p:spPr>
      </p:pic>
      <p:pic>
        <p:nvPicPr>
          <p:cNvPr id="251" name="15.png" descr="15.png"/>
          <p:cNvPicPr>
            <a:picLocks noChangeAspect="1"/>
          </p:cNvPicPr>
          <p:nvPr/>
        </p:nvPicPr>
        <p:blipFill>
          <a:blip r:embed="rId16">
            <a:extLst/>
          </a:blip>
          <a:stretch>
            <a:fillRect/>
          </a:stretch>
        </p:blipFill>
        <p:spPr>
          <a:xfrm>
            <a:off x="5073033" y="12445383"/>
            <a:ext cx="6108701" cy="762001"/>
          </a:xfrm>
          <a:prstGeom prst="rect">
            <a:avLst/>
          </a:prstGeom>
          <a:ln w="12700">
            <a:miter lim="400000"/>
          </a:ln>
        </p:spPr>
      </p:pic>
      <p:pic>
        <p:nvPicPr>
          <p:cNvPr id="252" name="16.png" descr="16.png"/>
          <p:cNvPicPr>
            <a:picLocks noChangeAspect="1"/>
          </p:cNvPicPr>
          <p:nvPr/>
        </p:nvPicPr>
        <p:blipFill>
          <a:blip r:embed="rId17">
            <a:extLst/>
          </a:blip>
          <a:stretch>
            <a:fillRect/>
          </a:stretch>
        </p:blipFill>
        <p:spPr>
          <a:xfrm>
            <a:off x="16036956" y="939615"/>
            <a:ext cx="1028701" cy="11976101"/>
          </a:xfrm>
          <a:prstGeom prst="rect">
            <a:avLst/>
          </a:prstGeom>
          <a:ln w="12700">
            <a:miter lim="400000"/>
          </a:ln>
        </p:spPr>
      </p:pic>
      <p:pic>
        <p:nvPicPr>
          <p:cNvPr id="253" name="17.png" descr="17.png"/>
          <p:cNvPicPr>
            <a:picLocks noChangeAspect="1"/>
          </p:cNvPicPr>
          <p:nvPr/>
        </p:nvPicPr>
        <p:blipFill>
          <a:blip r:embed="rId18">
            <a:extLst/>
          </a:blip>
          <a:stretch>
            <a:fillRect/>
          </a:stretch>
        </p:blipFill>
        <p:spPr>
          <a:xfrm>
            <a:off x="16737305" y="5105215"/>
            <a:ext cx="7124701" cy="469901"/>
          </a:xfrm>
          <a:prstGeom prst="rect">
            <a:avLst/>
          </a:prstGeom>
          <a:ln w="12700">
            <a:miter lim="400000"/>
          </a:ln>
        </p:spPr>
      </p:pic>
      <p:pic>
        <p:nvPicPr>
          <p:cNvPr id="254" name="18.png" descr="18.png"/>
          <p:cNvPicPr>
            <a:picLocks noChangeAspect="1"/>
          </p:cNvPicPr>
          <p:nvPr/>
        </p:nvPicPr>
        <p:blipFill>
          <a:blip r:embed="rId19">
            <a:extLst/>
          </a:blip>
          <a:stretch>
            <a:fillRect/>
          </a:stretch>
        </p:blipFill>
        <p:spPr>
          <a:xfrm>
            <a:off x="19846956" y="9118291"/>
            <a:ext cx="1155701" cy="1663701"/>
          </a:xfrm>
          <a:prstGeom prst="rect">
            <a:avLst/>
          </a:prstGeom>
          <a:ln w="12700">
            <a:miter lim="400000"/>
          </a:ln>
        </p:spPr>
      </p:pic>
      <p:pic>
        <p:nvPicPr>
          <p:cNvPr id="255" name="19.png" descr="19.png"/>
          <p:cNvPicPr>
            <a:picLocks noChangeAspect="1"/>
          </p:cNvPicPr>
          <p:nvPr/>
        </p:nvPicPr>
        <p:blipFill>
          <a:blip r:embed="rId20">
            <a:extLst/>
          </a:blip>
          <a:stretch>
            <a:fillRect/>
          </a:stretch>
        </p:blipFill>
        <p:spPr>
          <a:xfrm>
            <a:off x="19721805" y="3454091"/>
            <a:ext cx="1155701" cy="1663701"/>
          </a:xfrm>
          <a:prstGeom prst="rect">
            <a:avLst/>
          </a:prstGeom>
          <a:ln w="12700">
            <a:miter lim="400000"/>
          </a:ln>
        </p:spPr>
      </p:pic>
      <p:pic>
        <p:nvPicPr>
          <p:cNvPr id="256" name="20.png" descr="20.png"/>
          <p:cNvPicPr>
            <a:picLocks noChangeAspect="1"/>
          </p:cNvPicPr>
          <p:nvPr/>
        </p:nvPicPr>
        <p:blipFill>
          <a:blip r:embed="rId21">
            <a:extLst/>
          </a:blip>
          <a:stretch>
            <a:fillRect/>
          </a:stretch>
        </p:blipFill>
        <p:spPr>
          <a:xfrm>
            <a:off x="16862456" y="7268098"/>
            <a:ext cx="7124701" cy="5283201"/>
          </a:xfrm>
          <a:prstGeom prst="rect">
            <a:avLst/>
          </a:prstGeom>
          <a:ln w="12700">
            <a:miter lim="400000"/>
          </a:ln>
        </p:spPr>
      </p:pic>
      <p:pic>
        <p:nvPicPr>
          <p:cNvPr id="257" name="21.png" descr="21.png"/>
          <p:cNvPicPr>
            <a:picLocks noChangeAspect="1"/>
          </p:cNvPicPr>
          <p:nvPr/>
        </p:nvPicPr>
        <p:blipFill>
          <a:blip r:embed="rId22">
            <a:extLst/>
          </a:blip>
          <a:stretch>
            <a:fillRect/>
          </a:stretch>
        </p:blipFill>
        <p:spPr>
          <a:xfrm>
            <a:off x="18521455" y="9091782"/>
            <a:ext cx="1371601" cy="1079501"/>
          </a:xfrm>
          <a:prstGeom prst="rect">
            <a:avLst/>
          </a:prstGeom>
          <a:ln w="12700">
            <a:miter lim="400000"/>
          </a:ln>
        </p:spPr>
      </p:pic>
      <p:pic>
        <p:nvPicPr>
          <p:cNvPr id="258" name="22.png" descr="22.png"/>
          <p:cNvPicPr>
            <a:picLocks noChangeAspect="1"/>
          </p:cNvPicPr>
          <p:nvPr/>
        </p:nvPicPr>
        <p:blipFill>
          <a:blip r:embed="rId23">
            <a:extLst/>
          </a:blip>
          <a:stretch>
            <a:fillRect/>
          </a:stretch>
        </p:blipFill>
        <p:spPr>
          <a:xfrm>
            <a:off x="20960255" y="9072732"/>
            <a:ext cx="1397001" cy="1117601"/>
          </a:xfrm>
          <a:prstGeom prst="rect">
            <a:avLst/>
          </a:prstGeom>
          <a:ln w="12700">
            <a:miter lim="400000"/>
          </a:ln>
        </p:spPr>
      </p:pic>
      <p:pic>
        <p:nvPicPr>
          <p:cNvPr id="259" name="23.png" descr="23.png"/>
          <p:cNvPicPr>
            <a:picLocks noChangeAspect="1"/>
          </p:cNvPicPr>
          <p:nvPr/>
        </p:nvPicPr>
        <p:blipFill>
          <a:blip r:embed="rId24">
            <a:extLst/>
          </a:blip>
          <a:stretch>
            <a:fillRect/>
          </a:stretch>
        </p:blipFill>
        <p:spPr>
          <a:xfrm>
            <a:off x="20885274" y="1968191"/>
            <a:ext cx="1371601" cy="1079501"/>
          </a:xfrm>
          <a:prstGeom prst="rect">
            <a:avLst/>
          </a:prstGeom>
          <a:ln w="12700">
            <a:miter lim="400000"/>
          </a:ln>
        </p:spPr>
      </p:pic>
      <p:pic>
        <p:nvPicPr>
          <p:cNvPr id="260" name="24.png" descr="24.png"/>
          <p:cNvPicPr>
            <a:picLocks noChangeAspect="1"/>
          </p:cNvPicPr>
          <p:nvPr/>
        </p:nvPicPr>
        <p:blipFill>
          <a:blip r:embed="rId25">
            <a:extLst/>
          </a:blip>
          <a:stretch>
            <a:fillRect/>
          </a:stretch>
        </p:blipFill>
        <p:spPr>
          <a:xfrm>
            <a:off x="18342436" y="1949141"/>
            <a:ext cx="1409701" cy="1117601"/>
          </a:xfrm>
          <a:prstGeom prst="rect">
            <a:avLst/>
          </a:prstGeom>
          <a:ln w="12700">
            <a:miter lim="400000"/>
          </a:ln>
        </p:spPr>
      </p:pic>
      <p:pic>
        <p:nvPicPr>
          <p:cNvPr id="261" name="25.png" descr="25.png"/>
          <p:cNvPicPr>
            <a:picLocks noChangeAspect="1"/>
          </p:cNvPicPr>
          <p:nvPr/>
        </p:nvPicPr>
        <p:blipFill>
          <a:blip r:embed="rId26">
            <a:extLst/>
          </a:blip>
          <a:stretch>
            <a:fillRect/>
          </a:stretch>
        </p:blipFill>
        <p:spPr>
          <a:xfrm>
            <a:off x="20242567" y="8210241"/>
            <a:ext cx="939801" cy="3530601"/>
          </a:xfrm>
          <a:prstGeom prst="rect">
            <a:avLst/>
          </a:prstGeom>
          <a:ln w="12700">
            <a:miter lim="400000"/>
          </a:ln>
        </p:spPr>
      </p:pic>
      <p:pic>
        <p:nvPicPr>
          <p:cNvPr id="262" name="26.png" descr="26.png"/>
          <p:cNvPicPr>
            <a:picLocks noChangeAspect="1"/>
          </p:cNvPicPr>
          <p:nvPr/>
        </p:nvPicPr>
        <p:blipFill>
          <a:blip r:embed="rId27">
            <a:extLst/>
          </a:blip>
          <a:stretch>
            <a:fillRect/>
          </a:stretch>
        </p:blipFill>
        <p:spPr>
          <a:xfrm>
            <a:off x="19275456" y="11720496"/>
            <a:ext cx="2298701" cy="762001"/>
          </a:xfrm>
          <a:prstGeom prst="rect">
            <a:avLst/>
          </a:prstGeom>
          <a:ln w="12700">
            <a:miter lim="400000"/>
          </a:ln>
        </p:spPr>
      </p:pic>
      <p:pic>
        <p:nvPicPr>
          <p:cNvPr id="263" name="27.png" descr="27.png"/>
          <p:cNvPicPr>
            <a:picLocks noChangeAspect="1"/>
          </p:cNvPicPr>
          <p:nvPr/>
        </p:nvPicPr>
        <p:blipFill>
          <a:blip r:embed="rId28">
            <a:extLst/>
          </a:blip>
          <a:stretch>
            <a:fillRect/>
          </a:stretch>
        </p:blipFill>
        <p:spPr>
          <a:xfrm>
            <a:off x="20789098" y="3193741"/>
            <a:ext cx="1663701" cy="1930401"/>
          </a:xfrm>
          <a:prstGeom prst="rect">
            <a:avLst/>
          </a:prstGeom>
          <a:ln w="12700">
            <a:miter lim="400000"/>
          </a:ln>
        </p:spPr>
      </p:pic>
      <p:pic>
        <p:nvPicPr>
          <p:cNvPr id="264" name="Group.png" descr="Group.png"/>
          <p:cNvPicPr>
            <a:picLocks noChangeAspect="1"/>
          </p:cNvPicPr>
          <p:nvPr/>
        </p:nvPicPr>
        <p:blipFill>
          <a:blip r:embed="rId29">
            <a:extLst/>
          </a:blip>
          <a:stretch>
            <a:fillRect/>
          </a:stretch>
        </p:blipFill>
        <p:spPr>
          <a:xfrm>
            <a:off x="18097375" y="3193741"/>
            <a:ext cx="1676401" cy="19304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lide Title"/>
          <p:cNvSpPr txBox="1"/>
          <p:nvPr>
            <p:ph type="title"/>
          </p:nvPr>
        </p:nvSpPr>
        <p:spPr>
          <a:prstGeom prst="rect">
            <a:avLst/>
          </a:prstGeom>
        </p:spPr>
        <p:txBody>
          <a:bodyPr/>
          <a:lstStyle/>
          <a:p>
            <a:pPr/>
          </a:p>
        </p:txBody>
      </p:sp>
      <p:sp>
        <p:nvSpPr>
          <p:cNvPr id="714" name="Slide Subtitle"/>
          <p:cNvSpPr txBox="1"/>
          <p:nvPr>
            <p:ph type="body" idx="21"/>
          </p:nvPr>
        </p:nvSpPr>
        <p:spPr>
          <a:prstGeom prst="rect">
            <a:avLst/>
          </a:prstGeom>
        </p:spPr>
        <p:txBody>
          <a:bodyPr/>
          <a:lstStyle/>
          <a:p>
            <a:pPr/>
          </a:p>
        </p:txBody>
      </p:sp>
      <p:sp>
        <p:nvSpPr>
          <p:cNvPr id="715" name="Slide bullet text"/>
          <p:cNvSpPr txBox="1"/>
          <p:nvPr>
            <p:ph type="body" idx="1"/>
          </p:nvPr>
        </p:nvSpPr>
        <p:spPr>
          <a:prstGeom prst="rect">
            <a:avLst/>
          </a:prstGeom>
        </p:spPr>
        <p:txBody>
          <a:bodyPr/>
          <a:lstStyle/>
          <a:p>
            <a:pPr/>
          </a:p>
        </p:txBody>
      </p:sp>
      <p:pic>
        <p:nvPicPr>
          <p:cNvPr id="716"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lide Title"/>
          <p:cNvSpPr txBox="1"/>
          <p:nvPr>
            <p:ph type="title"/>
          </p:nvPr>
        </p:nvSpPr>
        <p:spPr>
          <a:prstGeom prst="rect">
            <a:avLst/>
          </a:prstGeom>
        </p:spPr>
        <p:txBody>
          <a:bodyPr/>
          <a:lstStyle/>
          <a:p>
            <a:pPr/>
          </a:p>
        </p:txBody>
      </p:sp>
      <p:sp>
        <p:nvSpPr>
          <p:cNvPr id="721" name="Slide Subtitle"/>
          <p:cNvSpPr txBox="1"/>
          <p:nvPr>
            <p:ph type="body" idx="21"/>
          </p:nvPr>
        </p:nvSpPr>
        <p:spPr>
          <a:prstGeom prst="rect">
            <a:avLst/>
          </a:prstGeom>
        </p:spPr>
        <p:txBody>
          <a:bodyPr/>
          <a:lstStyle/>
          <a:p>
            <a:pPr/>
          </a:p>
        </p:txBody>
      </p:sp>
      <p:sp>
        <p:nvSpPr>
          <p:cNvPr id="722" name="Slide bullet text"/>
          <p:cNvSpPr txBox="1"/>
          <p:nvPr>
            <p:ph type="body" idx="1"/>
          </p:nvPr>
        </p:nvSpPr>
        <p:spPr>
          <a:prstGeom prst="rect">
            <a:avLst/>
          </a:prstGeom>
        </p:spPr>
        <p:txBody>
          <a:bodyPr/>
          <a:lstStyle/>
          <a:p>
            <a:pPr/>
          </a:p>
        </p:txBody>
      </p:sp>
      <p:pic>
        <p:nvPicPr>
          <p:cNvPr id="723"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lide Title"/>
          <p:cNvSpPr txBox="1"/>
          <p:nvPr>
            <p:ph type="title"/>
          </p:nvPr>
        </p:nvSpPr>
        <p:spPr>
          <a:prstGeom prst="rect">
            <a:avLst/>
          </a:prstGeom>
        </p:spPr>
        <p:txBody>
          <a:bodyPr/>
          <a:lstStyle/>
          <a:p>
            <a:pPr/>
          </a:p>
        </p:txBody>
      </p:sp>
      <p:sp>
        <p:nvSpPr>
          <p:cNvPr id="728" name="Slide Subtitle"/>
          <p:cNvSpPr txBox="1"/>
          <p:nvPr>
            <p:ph type="body" idx="21"/>
          </p:nvPr>
        </p:nvSpPr>
        <p:spPr>
          <a:prstGeom prst="rect">
            <a:avLst/>
          </a:prstGeom>
        </p:spPr>
        <p:txBody>
          <a:bodyPr/>
          <a:lstStyle/>
          <a:p>
            <a:pPr/>
          </a:p>
        </p:txBody>
      </p:sp>
      <p:sp>
        <p:nvSpPr>
          <p:cNvPr id="729" name="Slide bullet text"/>
          <p:cNvSpPr txBox="1"/>
          <p:nvPr>
            <p:ph type="body" idx="1"/>
          </p:nvPr>
        </p:nvSpPr>
        <p:spPr>
          <a:prstGeom prst="rect">
            <a:avLst/>
          </a:prstGeom>
        </p:spPr>
        <p:txBody>
          <a:bodyPr/>
          <a:lstStyle/>
          <a:p>
            <a:pPr/>
          </a:p>
        </p:txBody>
      </p:sp>
      <p:pic>
        <p:nvPicPr>
          <p:cNvPr id="730"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lide Title"/>
          <p:cNvSpPr txBox="1"/>
          <p:nvPr>
            <p:ph type="title"/>
          </p:nvPr>
        </p:nvSpPr>
        <p:spPr>
          <a:prstGeom prst="rect">
            <a:avLst/>
          </a:prstGeom>
        </p:spPr>
        <p:txBody>
          <a:bodyPr/>
          <a:lstStyle/>
          <a:p>
            <a:pPr/>
          </a:p>
        </p:txBody>
      </p:sp>
      <p:sp>
        <p:nvSpPr>
          <p:cNvPr id="735" name="Slide Subtitle"/>
          <p:cNvSpPr txBox="1"/>
          <p:nvPr>
            <p:ph type="body" idx="21"/>
          </p:nvPr>
        </p:nvSpPr>
        <p:spPr>
          <a:prstGeom prst="rect">
            <a:avLst/>
          </a:prstGeom>
        </p:spPr>
        <p:txBody>
          <a:bodyPr/>
          <a:lstStyle/>
          <a:p>
            <a:pPr/>
          </a:p>
        </p:txBody>
      </p:sp>
      <p:sp>
        <p:nvSpPr>
          <p:cNvPr id="736" name="Slide bullet text"/>
          <p:cNvSpPr txBox="1"/>
          <p:nvPr>
            <p:ph type="body" idx="1"/>
          </p:nvPr>
        </p:nvSpPr>
        <p:spPr>
          <a:prstGeom prst="rect">
            <a:avLst/>
          </a:prstGeom>
        </p:spPr>
        <p:txBody>
          <a:bodyPr/>
          <a:lstStyle/>
          <a:p>
            <a:pPr/>
          </a:p>
        </p:txBody>
      </p:sp>
      <p:pic>
        <p:nvPicPr>
          <p:cNvPr id="737"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lide Title"/>
          <p:cNvSpPr txBox="1"/>
          <p:nvPr>
            <p:ph type="title"/>
          </p:nvPr>
        </p:nvSpPr>
        <p:spPr>
          <a:prstGeom prst="rect">
            <a:avLst/>
          </a:prstGeom>
        </p:spPr>
        <p:txBody>
          <a:bodyPr/>
          <a:lstStyle/>
          <a:p>
            <a:pPr/>
          </a:p>
        </p:txBody>
      </p:sp>
      <p:sp>
        <p:nvSpPr>
          <p:cNvPr id="742" name="Slide Subtitle"/>
          <p:cNvSpPr txBox="1"/>
          <p:nvPr>
            <p:ph type="body" idx="21"/>
          </p:nvPr>
        </p:nvSpPr>
        <p:spPr>
          <a:prstGeom prst="rect">
            <a:avLst/>
          </a:prstGeom>
        </p:spPr>
        <p:txBody>
          <a:bodyPr/>
          <a:lstStyle/>
          <a:p>
            <a:pPr/>
          </a:p>
        </p:txBody>
      </p:sp>
      <p:sp>
        <p:nvSpPr>
          <p:cNvPr id="743" name="Slide bullet text"/>
          <p:cNvSpPr txBox="1"/>
          <p:nvPr>
            <p:ph type="body" idx="1"/>
          </p:nvPr>
        </p:nvSpPr>
        <p:spPr>
          <a:prstGeom prst="rect">
            <a:avLst/>
          </a:prstGeom>
        </p:spPr>
        <p:txBody>
          <a:bodyPr/>
          <a:lstStyle/>
          <a:p>
            <a:pPr/>
          </a:p>
        </p:txBody>
      </p:sp>
      <p:pic>
        <p:nvPicPr>
          <p:cNvPr id="744"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lide Title"/>
          <p:cNvSpPr txBox="1"/>
          <p:nvPr>
            <p:ph type="title"/>
          </p:nvPr>
        </p:nvSpPr>
        <p:spPr>
          <a:prstGeom prst="rect">
            <a:avLst/>
          </a:prstGeom>
        </p:spPr>
        <p:txBody>
          <a:bodyPr/>
          <a:lstStyle/>
          <a:p>
            <a:pPr/>
          </a:p>
        </p:txBody>
      </p:sp>
      <p:sp>
        <p:nvSpPr>
          <p:cNvPr id="749" name="Slide Subtitle"/>
          <p:cNvSpPr txBox="1"/>
          <p:nvPr>
            <p:ph type="body" idx="21"/>
          </p:nvPr>
        </p:nvSpPr>
        <p:spPr>
          <a:prstGeom prst="rect">
            <a:avLst/>
          </a:prstGeom>
        </p:spPr>
        <p:txBody>
          <a:bodyPr/>
          <a:lstStyle/>
          <a:p>
            <a:pPr/>
          </a:p>
        </p:txBody>
      </p:sp>
      <p:sp>
        <p:nvSpPr>
          <p:cNvPr id="750" name="Slide bullet text"/>
          <p:cNvSpPr txBox="1"/>
          <p:nvPr>
            <p:ph type="body" idx="1"/>
          </p:nvPr>
        </p:nvSpPr>
        <p:spPr>
          <a:prstGeom prst="rect">
            <a:avLst/>
          </a:prstGeom>
        </p:spPr>
        <p:txBody>
          <a:bodyPr/>
          <a:lstStyle/>
          <a:p>
            <a:pPr/>
          </a:p>
        </p:txBody>
      </p:sp>
      <p:pic>
        <p:nvPicPr>
          <p:cNvPr id="751" name="96.jpg" descr="9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lide Title"/>
          <p:cNvSpPr txBox="1"/>
          <p:nvPr>
            <p:ph type="title"/>
          </p:nvPr>
        </p:nvSpPr>
        <p:spPr>
          <a:prstGeom prst="rect">
            <a:avLst/>
          </a:prstGeom>
        </p:spPr>
        <p:txBody>
          <a:bodyPr/>
          <a:lstStyle/>
          <a:p>
            <a:pPr/>
          </a:p>
        </p:txBody>
      </p:sp>
      <p:sp>
        <p:nvSpPr>
          <p:cNvPr id="761" name="Slide Subtitle"/>
          <p:cNvSpPr txBox="1"/>
          <p:nvPr>
            <p:ph type="body" idx="21"/>
          </p:nvPr>
        </p:nvSpPr>
        <p:spPr>
          <a:prstGeom prst="rect">
            <a:avLst/>
          </a:prstGeom>
        </p:spPr>
        <p:txBody>
          <a:bodyPr/>
          <a:lstStyle/>
          <a:p>
            <a:pPr/>
          </a:p>
        </p:txBody>
      </p:sp>
      <p:sp>
        <p:nvSpPr>
          <p:cNvPr id="762" name="Slide bullet text"/>
          <p:cNvSpPr txBox="1"/>
          <p:nvPr>
            <p:ph type="body" idx="1"/>
          </p:nvPr>
        </p:nvSpPr>
        <p:spPr>
          <a:prstGeom prst="rect">
            <a:avLst/>
          </a:prstGeom>
        </p:spPr>
        <p:txBody>
          <a:bodyPr/>
          <a:lstStyle/>
          <a:p>
            <a:pPr/>
          </a:p>
        </p:txBody>
      </p:sp>
      <p:pic>
        <p:nvPicPr>
          <p:cNvPr id="763"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Slide Title"/>
          <p:cNvSpPr txBox="1"/>
          <p:nvPr>
            <p:ph type="title"/>
          </p:nvPr>
        </p:nvSpPr>
        <p:spPr>
          <a:prstGeom prst="rect">
            <a:avLst/>
          </a:prstGeom>
        </p:spPr>
        <p:txBody>
          <a:bodyPr/>
          <a:lstStyle/>
          <a:p>
            <a:pPr/>
          </a:p>
        </p:txBody>
      </p:sp>
      <p:sp>
        <p:nvSpPr>
          <p:cNvPr id="768" name="Slide Subtitle"/>
          <p:cNvSpPr txBox="1"/>
          <p:nvPr>
            <p:ph type="body" idx="21"/>
          </p:nvPr>
        </p:nvSpPr>
        <p:spPr>
          <a:prstGeom prst="rect">
            <a:avLst/>
          </a:prstGeom>
        </p:spPr>
        <p:txBody>
          <a:bodyPr/>
          <a:lstStyle/>
          <a:p>
            <a:pPr/>
          </a:p>
        </p:txBody>
      </p:sp>
      <p:sp>
        <p:nvSpPr>
          <p:cNvPr id="769" name="Slide bullet text"/>
          <p:cNvSpPr txBox="1"/>
          <p:nvPr>
            <p:ph type="body" idx="1"/>
          </p:nvPr>
        </p:nvSpPr>
        <p:spPr>
          <a:prstGeom prst="rect">
            <a:avLst/>
          </a:prstGeom>
        </p:spPr>
        <p:txBody>
          <a:bodyPr/>
          <a:lstStyle/>
          <a:p>
            <a:pPr/>
          </a:p>
        </p:txBody>
      </p:sp>
      <p:pic>
        <p:nvPicPr>
          <p:cNvPr id="770"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lide Title"/>
          <p:cNvSpPr txBox="1"/>
          <p:nvPr>
            <p:ph type="title"/>
          </p:nvPr>
        </p:nvSpPr>
        <p:spPr>
          <a:prstGeom prst="rect">
            <a:avLst/>
          </a:prstGeom>
        </p:spPr>
        <p:txBody>
          <a:bodyPr/>
          <a:lstStyle/>
          <a:p>
            <a:pPr/>
          </a:p>
        </p:txBody>
      </p:sp>
      <p:sp>
        <p:nvSpPr>
          <p:cNvPr id="775" name="Slide Subtitle"/>
          <p:cNvSpPr txBox="1"/>
          <p:nvPr>
            <p:ph type="body" idx="21"/>
          </p:nvPr>
        </p:nvSpPr>
        <p:spPr>
          <a:prstGeom prst="rect">
            <a:avLst/>
          </a:prstGeom>
        </p:spPr>
        <p:txBody>
          <a:bodyPr/>
          <a:lstStyle/>
          <a:p>
            <a:pPr/>
          </a:p>
        </p:txBody>
      </p:sp>
      <p:sp>
        <p:nvSpPr>
          <p:cNvPr id="776" name="Slide bullet text"/>
          <p:cNvSpPr txBox="1"/>
          <p:nvPr>
            <p:ph type="body" idx="1"/>
          </p:nvPr>
        </p:nvSpPr>
        <p:spPr>
          <a:prstGeom prst="rect">
            <a:avLst/>
          </a:prstGeom>
        </p:spPr>
        <p:txBody>
          <a:bodyPr/>
          <a:lstStyle/>
          <a:p>
            <a:pPr/>
          </a:p>
        </p:txBody>
      </p:sp>
      <p:pic>
        <p:nvPicPr>
          <p:cNvPr id="777"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66" name="1.png" descr="1.png"/>
          <p:cNvPicPr>
            <a:picLocks noChangeAspect="1"/>
          </p:cNvPicPr>
          <p:nvPr/>
        </p:nvPicPr>
        <p:blipFill>
          <a:blip r:embed="rId2">
            <a:extLst/>
          </a:blip>
          <a:stretch>
            <a:fillRect/>
          </a:stretch>
        </p:blipFill>
        <p:spPr>
          <a:xfrm>
            <a:off x="0" y="12396124"/>
            <a:ext cx="24384001" cy="1308101"/>
          </a:xfrm>
          <a:prstGeom prst="rect">
            <a:avLst/>
          </a:prstGeom>
          <a:ln w="12700">
            <a:miter lim="400000"/>
          </a:ln>
        </p:spPr>
      </p:pic>
      <p:pic>
        <p:nvPicPr>
          <p:cNvPr id="267" name="2.png" descr="2.png"/>
          <p:cNvPicPr>
            <a:picLocks noChangeAspect="1"/>
          </p:cNvPicPr>
          <p:nvPr/>
        </p:nvPicPr>
        <p:blipFill>
          <a:blip r:embed="rId3">
            <a:alphaModFix amt="70000"/>
            <a:extLst/>
          </a:blip>
          <a:stretch>
            <a:fillRect/>
          </a:stretch>
        </p:blipFill>
        <p:spPr>
          <a:xfrm>
            <a:off x="17269224" y="7378946"/>
            <a:ext cx="952501" cy="939801"/>
          </a:xfrm>
          <a:prstGeom prst="rect">
            <a:avLst/>
          </a:prstGeom>
          <a:ln w="12700">
            <a:miter lim="400000"/>
          </a:ln>
        </p:spPr>
      </p:pic>
      <p:pic>
        <p:nvPicPr>
          <p:cNvPr id="268" name="3.png" descr="3.png"/>
          <p:cNvPicPr>
            <a:picLocks noChangeAspect="1"/>
          </p:cNvPicPr>
          <p:nvPr/>
        </p:nvPicPr>
        <p:blipFill>
          <a:blip r:embed="rId4">
            <a:alphaModFix amt="70000"/>
            <a:extLst/>
          </a:blip>
          <a:stretch>
            <a:fillRect/>
          </a:stretch>
        </p:blipFill>
        <p:spPr>
          <a:xfrm>
            <a:off x="14649079" y="7232033"/>
            <a:ext cx="2984501" cy="5219701"/>
          </a:xfrm>
          <a:prstGeom prst="rect">
            <a:avLst/>
          </a:prstGeom>
          <a:ln w="12700">
            <a:miter lim="400000"/>
          </a:ln>
        </p:spPr>
      </p:pic>
      <p:pic>
        <p:nvPicPr>
          <p:cNvPr id="269" name="4.png" descr="4.png"/>
          <p:cNvPicPr>
            <a:picLocks noChangeAspect="1"/>
          </p:cNvPicPr>
          <p:nvPr/>
        </p:nvPicPr>
        <p:blipFill>
          <a:blip r:embed="rId5">
            <a:extLst/>
          </a:blip>
          <a:stretch>
            <a:fillRect/>
          </a:stretch>
        </p:blipFill>
        <p:spPr>
          <a:xfrm>
            <a:off x="12063643" y="7544046"/>
            <a:ext cx="11023601" cy="762001"/>
          </a:xfrm>
          <a:prstGeom prst="rect">
            <a:avLst/>
          </a:prstGeom>
          <a:ln w="12700">
            <a:miter lim="400000"/>
          </a:ln>
        </p:spPr>
      </p:pic>
      <p:pic>
        <p:nvPicPr>
          <p:cNvPr id="270" name="5.png" descr="5.png"/>
          <p:cNvPicPr>
            <a:picLocks noChangeAspect="1"/>
          </p:cNvPicPr>
          <p:nvPr/>
        </p:nvPicPr>
        <p:blipFill>
          <a:blip r:embed="rId6">
            <a:extLst/>
          </a:blip>
          <a:stretch>
            <a:fillRect/>
          </a:stretch>
        </p:blipFill>
        <p:spPr>
          <a:xfrm>
            <a:off x="15061829" y="12240211"/>
            <a:ext cx="2667001" cy="990601"/>
          </a:xfrm>
          <a:prstGeom prst="rect">
            <a:avLst/>
          </a:prstGeom>
          <a:ln w="12700">
            <a:miter lim="400000"/>
          </a:ln>
        </p:spPr>
      </p:pic>
      <p:pic>
        <p:nvPicPr>
          <p:cNvPr id="271" name="10.png" descr="10.png"/>
          <p:cNvPicPr>
            <a:picLocks noChangeAspect="1"/>
          </p:cNvPicPr>
          <p:nvPr/>
        </p:nvPicPr>
        <p:blipFill>
          <a:blip r:embed="rId7">
            <a:extLst/>
          </a:blip>
          <a:stretch>
            <a:fillRect/>
          </a:stretch>
        </p:blipFill>
        <p:spPr>
          <a:xfrm>
            <a:off x="3496692" y="7777270"/>
            <a:ext cx="6197601" cy="762001"/>
          </a:xfrm>
          <a:prstGeom prst="rect">
            <a:avLst/>
          </a:prstGeom>
          <a:ln w="12700">
            <a:miter lim="400000"/>
          </a:ln>
        </p:spPr>
      </p:pic>
      <p:pic>
        <p:nvPicPr>
          <p:cNvPr id="272" name="11.png" descr="11.png"/>
          <p:cNvPicPr>
            <a:picLocks noChangeAspect="1"/>
          </p:cNvPicPr>
          <p:nvPr/>
        </p:nvPicPr>
        <p:blipFill>
          <a:blip r:embed="rId8">
            <a:extLst/>
          </a:blip>
          <a:stretch>
            <a:fillRect/>
          </a:stretch>
        </p:blipFill>
        <p:spPr>
          <a:xfrm>
            <a:off x="12665106" y="5646845"/>
            <a:ext cx="6121401" cy="749301"/>
          </a:xfrm>
          <a:prstGeom prst="rect">
            <a:avLst/>
          </a:prstGeom>
          <a:ln w="12700">
            <a:miter lim="400000"/>
          </a:ln>
        </p:spPr>
      </p:pic>
      <p:pic>
        <p:nvPicPr>
          <p:cNvPr id="273" name="Smoke.png" descr="Smoke.png"/>
          <p:cNvPicPr>
            <a:picLocks noChangeAspect="1"/>
          </p:cNvPicPr>
          <p:nvPr/>
        </p:nvPicPr>
        <p:blipFill>
          <a:blip r:embed="rId9">
            <a:extLst/>
          </a:blip>
          <a:stretch>
            <a:fillRect/>
          </a:stretch>
        </p:blipFill>
        <p:spPr>
          <a:xfrm>
            <a:off x="1622332" y="8998073"/>
            <a:ext cx="6667501" cy="3568701"/>
          </a:xfrm>
          <a:prstGeom prst="rect">
            <a:avLst/>
          </a:prstGeom>
          <a:ln w="12700">
            <a:miter lim="400000"/>
          </a:ln>
        </p:spPr>
      </p:pic>
      <p:pic>
        <p:nvPicPr>
          <p:cNvPr id="274" name="7.png" descr="7.png"/>
          <p:cNvPicPr>
            <a:picLocks noChangeAspect="1"/>
          </p:cNvPicPr>
          <p:nvPr/>
        </p:nvPicPr>
        <p:blipFill>
          <a:blip r:embed="rId10">
            <a:extLst/>
          </a:blip>
          <a:stretch>
            <a:fillRect/>
          </a:stretch>
        </p:blipFill>
        <p:spPr>
          <a:xfrm>
            <a:off x="1951422" y="9942989"/>
            <a:ext cx="4432301" cy="2540001"/>
          </a:xfrm>
          <a:prstGeom prst="rect">
            <a:avLst/>
          </a:prstGeom>
          <a:ln w="12700">
            <a:miter lim="400000"/>
          </a:ln>
        </p:spPr>
      </p:pic>
      <p:pic>
        <p:nvPicPr>
          <p:cNvPr id="275" name="8.png" descr="8.png"/>
          <p:cNvPicPr>
            <a:picLocks noChangeAspect="1"/>
          </p:cNvPicPr>
          <p:nvPr/>
        </p:nvPicPr>
        <p:blipFill>
          <a:blip r:embed="rId11">
            <a:extLst/>
          </a:blip>
          <a:stretch>
            <a:fillRect/>
          </a:stretch>
        </p:blipFill>
        <p:spPr>
          <a:xfrm>
            <a:off x="6163692" y="9838122"/>
            <a:ext cx="863601" cy="876301"/>
          </a:xfrm>
          <a:prstGeom prst="rect">
            <a:avLst/>
          </a:prstGeom>
          <a:ln w="12700">
            <a:miter lim="400000"/>
          </a:ln>
        </p:spPr>
      </p:pic>
      <p:pic>
        <p:nvPicPr>
          <p:cNvPr id="276" name="9.png" descr="9.png"/>
          <p:cNvPicPr>
            <a:picLocks noChangeAspect="1"/>
          </p:cNvPicPr>
          <p:nvPr/>
        </p:nvPicPr>
        <p:blipFill>
          <a:blip r:embed="rId12">
            <a:extLst/>
          </a:blip>
          <a:stretch>
            <a:fillRect/>
          </a:stretch>
        </p:blipFill>
        <p:spPr>
          <a:xfrm>
            <a:off x="4747642" y="9796755"/>
            <a:ext cx="5499101" cy="1930401"/>
          </a:xfrm>
          <a:prstGeom prst="rect">
            <a:avLst/>
          </a:prstGeom>
          <a:ln w="12700">
            <a:miter lim="400000"/>
          </a:ln>
        </p:spPr>
      </p:pic>
      <p:pic>
        <p:nvPicPr>
          <p:cNvPr id="277" name="6.png" descr="6.png"/>
          <p:cNvPicPr>
            <a:picLocks noChangeAspect="1"/>
          </p:cNvPicPr>
          <p:nvPr/>
        </p:nvPicPr>
        <p:blipFill>
          <a:blip r:embed="rId13">
            <a:extLst/>
          </a:blip>
          <a:stretch>
            <a:fillRect/>
          </a:stretch>
        </p:blipFill>
        <p:spPr>
          <a:xfrm>
            <a:off x="4130706" y="12252911"/>
            <a:ext cx="1524001" cy="9652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lide Title"/>
          <p:cNvSpPr txBox="1"/>
          <p:nvPr>
            <p:ph type="title"/>
          </p:nvPr>
        </p:nvSpPr>
        <p:spPr>
          <a:prstGeom prst="rect">
            <a:avLst/>
          </a:prstGeom>
        </p:spPr>
        <p:txBody>
          <a:bodyPr/>
          <a:lstStyle/>
          <a:p>
            <a:pPr/>
          </a:p>
        </p:txBody>
      </p:sp>
      <p:sp>
        <p:nvSpPr>
          <p:cNvPr id="782" name="Slide Subtitle"/>
          <p:cNvSpPr txBox="1"/>
          <p:nvPr>
            <p:ph type="body" idx="21"/>
          </p:nvPr>
        </p:nvSpPr>
        <p:spPr>
          <a:prstGeom prst="rect">
            <a:avLst/>
          </a:prstGeom>
        </p:spPr>
        <p:txBody>
          <a:bodyPr/>
          <a:lstStyle/>
          <a:p>
            <a:pPr/>
          </a:p>
        </p:txBody>
      </p:sp>
      <p:sp>
        <p:nvSpPr>
          <p:cNvPr id="783" name="Slide bullet text"/>
          <p:cNvSpPr txBox="1"/>
          <p:nvPr>
            <p:ph type="body" idx="1"/>
          </p:nvPr>
        </p:nvSpPr>
        <p:spPr>
          <a:prstGeom prst="rect">
            <a:avLst/>
          </a:prstGeom>
        </p:spPr>
        <p:txBody>
          <a:bodyPr/>
          <a:lstStyle/>
          <a:p>
            <a:pPr/>
          </a:p>
        </p:txBody>
      </p:sp>
      <p:pic>
        <p:nvPicPr>
          <p:cNvPr id="784"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lide Title"/>
          <p:cNvSpPr txBox="1"/>
          <p:nvPr>
            <p:ph type="title"/>
          </p:nvPr>
        </p:nvSpPr>
        <p:spPr>
          <a:prstGeom prst="rect">
            <a:avLst/>
          </a:prstGeom>
        </p:spPr>
        <p:txBody>
          <a:bodyPr/>
          <a:lstStyle/>
          <a:p>
            <a:pPr/>
          </a:p>
        </p:txBody>
      </p:sp>
      <p:sp>
        <p:nvSpPr>
          <p:cNvPr id="789" name="Slide Subtitle"/>
          <p:cNvSpPr txBox="1"/>
          <p:nvPr>
            <p:ph type="body" idx="21"/>
          </p:nvPr>
        </p:nvSpPr>
        <p:spPr>
          <a:prstGeom prst="rect">
            <a:avLst/>
          </a:prstGeom>
        </p:spPr>
        <p:txBody>
          <a:bodyPr/>
          <a:lstStyle/>
          <a:p>
            <a:pPr/>
          </a:p>
        </p:txBody>
      </p:sp>
      <p:sp>
        <p:nvSpPr>
          <p:cNvPr id="790" name="Slide bullet text"/>
          <p:cNvSpPr txBox="1"/>
          <p:nvPr>
            <p:ph type="body" idx="1"/>
          </p:nvPr>
        </p:nvSpPr>
        <p:spPr>
          <a:prstGeom prst="rect">
            <a:avLst/>
          </a:prstGeom>
        </p:spPr>
        <p:txBody>
          <a:bodyPr/>
          <a:lstStyle/>
          <a:p>
            <a:pPr/>
          </a:p>
        </p:txBody>
      </p:sp>
      <p:pic>
        <p:nvPicPr>
          <p:cNvPr id="791"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lide Title"/>
          <p:cNvSpPr txBox="1"/>
          <p:nvPr>
            <p:ph type="title"/>
          </p:nvPr>
        </p:nvSpPr>
        <p:spPr>
          <a:prstGeom prst="rect">
            <a:avLst/>
          </a:prstGeom>
        </p:spPr>
        <p:txBody>
          <a:bodyPr/>
          <a:lstStyle/>
          <a:p>
            <a:pPr/>
          </a:p>
        </p:txBody>
      </p:sp>
      <p:sp>
        <p:nvSpPr>
          <p:cNvPr id="796" name="Slide Subtitle"/>
          <p:cNvSpPr txBox="1"/>
          <p:nvPr>
            <p:ph type="body" idx="21"/>
          </p:nvPr>
        </p:nvSpPr>
        <p:spPr>
          <a:prstGeom prst="rect">
            <a:avLst/>
          </a:prstGeom>
        </p:spPr>
        <p:txBody>
          <a:bodyPr/>
          <a:lstStyle/>
          <a:p>
            <a:pPr/>
          </a:p>
        </p:txBody>
      </p:sp>
      <p:sp>
        <p:nvSpPr>
          <p:cNvPr id="797" name="Slide bullet text"/>
          <p:cNvSpPr txBox="1"/>
          <p:nvPr>
            <p:ph type="body" idx="1"/>
          </p:nvPr>
        </p:nvSpPr>
        <p:spPr>
          <a:prstGeom prst="rect">
            <a:avLst/>
          </a:prstGeom>
        </p:spPr>
        <p:txBody>
          <a:bodyPr/>
          <a:lstStyle/>
          <a:p>
            <a:pPr/>
          </a:p>
        </p:txBody>
      </p:sp>
      <p:pic>
        <p:nvPicPr>
          <p:cNvPr id="798"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lide Title"/>
          <p:cNvSpPr txBox="1"/>
          <p:nvPr>
            <p:ph type="title"/>
          </p:nvPr>
        </p:nvSpPr>
        <p:spPr>
          <a:prstGeom prst="rect">
            <a:avLst/>
          </a:prstGeom>
        </p:spPr>
        <p:txBody>
          <a:bodyPr/>
          <a:lstStyle/>
          <a:p>
            <a:pPr/>
          </a:p>
        </p:txBody>
      </p:sp>
      <p:sp>
        <p:nvSpPr>
          <p:cNvPr id="803" name="Slide Subtitle"/>
          <p:cNvSpPr txBox="1"/>
          <p:nvPr>
            <p:ph type="body" idx="21"/>
          </p:nvPr>
        </p:nvSpPr>
        <p:spPr>
          <a:prstGeom prst="rect">
            <a:avLst/>
          </a:prstGeom>
        </p:spPr>
        <p:txBody>
          <a:bodyPr/>
          <a:lstStyle/>
          <a:p>
            <a:pPr/>
          </a:p>
        </p:txBody>
      </p:sp>
      <p:sp>
        <p:nvSpPr>
          <p:cNvPr id="804" name="Slide bullet text"/>
          <p:cNvSpPr txBox="1"/>
          <p:nvPr>
            <p:ph type="body" idx="1"/>
          </p:nvPr>
        </p:nvSpPr>
        <p:spPr>
          <a:prstGeom prst="rect">
            <a:avLst/>
          </a:prstGeom>
        </p:spPr>
        <p:txBody>
          <a:bodyPr/>
          <a:lstStyle/>
          <a:p>
            <a:pPr/>
          </a:p>
        </p:txBody>
      </p:sp>
      <p:pic>
        <p:nvPicPr>
          <p:cNvPr id="805" name="107.jpg" descr="10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lide Title"/>
          <p:cNvSpPr txBox="1"/>
          <p:nvPr>
            <p:ph type="title"/>
          </p:nvPr>
        </p:nvSpPr>
        <p:spPr>
          <a:prstGeom prst="rect">
            <a:avLst/>
          </a:prstGeom>
        </p:spPr>
        <p:txBody>
          <a:bodyPr/>
          <a:lstStyle/>
          <a:p>
            <a:pPr/>
          </a:p>
        </p:txBody>
      </p:sp>
      <p:sp>
        <p:nvSpPr>
          <p:cNvPr id="808" name="Slide Subtitle"/>
          <p:cNvSpPr txBox="1"/>
          <p:nvPr>
            <p:ph type="body" idx="21"/>
          </p:nvPr>
        </p:nvSpPr>
        <p:spPr>
          <a:prstGeom prst="rect">
            <a:avLst/>
          </a:prstGeom>
        </p:spPr>
        <p:txBody>
          <a:bodyPr/>
          <a:lstStyle/>
          <a:p>
            <a:pPr/>
          </a:p>
        </p:txBody>
      </p:sp>
      <p:sp>
        <p:nvSpPr>
          <p:cNvPr id="809" name="Slide bullet text"/>
          <p:cNvSpPr txBox="1"/>
          <p:nvPr>
            <p:ph type="body" idx="1"/>
          </p:nvPr>
        </p:nvSpPr>
        <p:spPr>
          <a:prstGeom prst="rect">
            <a:avLst/>
          </a:prstGeom>
        </p:spPr>
        <p:txBody>
          <a:bodyPr/>
          <a:lstStyle/>
          <a:p>
            <a:pPr/>
          </a:p>
        </p:txBody>
      </p:sp>
      <p:pic>
        <p:nvPicPr>
          <p:cNvPr id="810"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lide Title"/>
          <p:cNvSpPr txBox="1"/>
          <p:nvPr>
            <p:ph type="title"/>
          </p:nvPr>
        </p:nvSpPr>
        <p:spPr>
          <a:prstGeom prst="rect">
            <a:avLst/>
          </a:prstGeom>
        </p:spPr>
        <p:txBody>
          <a:bodyPr/>
          <a:lstStyle/>
          <a:p>
            <a:pPr/>
          </a:p>
        </p:txBody>
      </p:sp>
      <p:sp>
        <p:nvSpPr>
          <p:cNvPr id="815" name="Slide Subtitle"/>
          <p:cNvSpPr txBox="1"/>
          <p:nvPr>
            <p:ph type="body" idx="21"/>
          </p:nvPr>
        </p:nvSpPr>
        <p:spPr>
          <a:prstGeom prst="rect">
            <a:avLst/>
          </a:prstGeom>
        </p:spPr>
        <p:txBody>
          <a:bodyPr/>
          <a:lstStyle/>
          <a:p>
            <a:pPr/>
          </a:p>
        </p:txBody>
      </p:sp>
      <p:sp>
        <p:nvSpPr>
          <p:cNvPr id="816" name="Slide bullet text"/>
          <p:cNvSpPr txBox="1"/>
          <p:nvPr>
            <p:ph type="body" idx="1"/>
          </p:nvPr>
        </p:nvSpPr>
        <p:spPr>
          <a:prstGeom prst="rect">
            <a:avLst/>
          </a:prstGeom>
        </p:spPr>
        <p:txBody>
          <a:bodyPr/>
          <a:lstStyle/>
          <a:p>
            <a:pPr/>
          </a:p>
        </p:txBody>
      </p:sp>
      <p:pic>
        <p:nvPicPr>
          <p:cNvPr id="817"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lide Title"/>
          <p:cNvSpPr txBox="1"/>
          <p:nvPr>
            <p:ph type="title"/>
          </p:nvPr>
        </p:nvSpPr>
        <p:spPr>
          <a:prstGeom prst="rect">
            <a:avLst/>
          </a:prstGeom>
        </p:spPr>
        <p:txBody>
          <a:bodyPr/>
          <a:lstStyle/>
          <a:p>
            <a:pPr/>
          </a:p>
        </p:txBody>
      </p:sp>
      <p:sp>
        <p:nvSpPr>
          <p:cNvPr id="822" name="Slide Subtitle"/>
          <p:cNvSpPr txBox="1"/>
          <p:nvPr>
            <p:ph type="body" idx="21"/>
          </p:nvPr>
        </p:nvSpPr>
        <p:spPr>
          <a:prstGeom prst="rect">
            <a:avLst/>
          </a:prstGeom>
        </p:spPr>
        <p:txBody>
          <a:bodyPr/>
          <a:lstStyle/>
          <a:p>
            <a:pPr/>
          </a:p>
        </p:txBody>
      </p:sp>
      <p:sp>
        <p:nvSpPr>
          <p:cNvPr id="823" name="Slide bullet text"/>
          <p:cNvSpPr txBox="1"/>
          <p:nvPr>
            <p:ph type="body" idx="1"/>
          </p:nvPr>
        </p:nvSpPr>
        <p:spPr>
          <a:prstGeom prst="rect">
            <a:avLst/>
          </a:prstGeom>
        </p:spPr>
        <p:txBody>
          <a:bodyPr/>
          <a:lstStyle/>
          <a:p>
            <a:pPr/>
          </a:p>
        </p:txBody>
      </p:sp>
      <p:pic>
        <p:nvPicPr>
          <p:cNvPr id="824"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lide Title"/>
          <p:cNvSpPr txBox="1"/>
          <p:nvPr>
            <p:ph type="title"/>
          </p:nvPr>
        </p:nvSpPr>
        <p:spPr>
          <a:prstGeom prst="rect">
            <a:avLst/>
          </a:prstGeom>
        </p:spPr>
        <p:txBody>
          <a:bodyPr/>
          <a:lstStyle/>
          <a:p>
            <a:pPr/>
          </a:p>
        </p:txBody>
      </p:sp>
      <p:sp>
        <p:nvSpPr>
          <p:cNvPr id="829" name="Slide Subtitle"/>
          <p:cNvSpPr txBox="1"/>
          <p:nvPr>
            <p:ph type="body" idx="21"/>
          </p:nvPr>
        </p:nvSpPr>
        <p:spPr>
          <a:prstGeom prst="rect">
            <a:avLst/>
          </a:prstGeom>
        </p:spPr>
        <p:txBody>
          <a:bodyPr/>
          <a:lstStyle/>
          <a:p>
            <a:pPr/>
          </a:p>
        </p:txBody>
      </p:sp>
      <p:sp>
        <p:nvSpPr>
          <p:cNvPr id="830" name="Slide bullet text"/>
          <p:cNvSpPr txBox="1"/>
          <p:nvPr>
            <p:ph type="body" idx="1"/>
          </p:nvPr>
        </p:nvSpPr>
        <p:spPr>
          <a:prstGeom prst="rect">
            <a:avLst/>
          </a:prstGeom>
        </p:spPr>
        <p:txBody>
          <a:bodyPr/>
          <a:lstStyle/>
          <a:p>
            <a:pPr/>
          </a:p>
        </p:txBody>
      </p:sp>
      <p:pic>
        <p:nvPicPr>
          <p:cNvPr id="831"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lide Title"/>
          <p:cNvSpPr txBox="1"/>
          <p:nvPr>
            <p:ph type="title"/>
          </p:nvPr>
        </p:nvSpPr>
        <p:spPr>
          <a:prstGeom prst="rect">
            <a:avLst/>
          </a:prstGeom>
        </p:spPr>
        <p:txBody>
          <a:bodyPr/>
          <a:lstStyle/>
          <a:p>
            <a:pPr/>
          </a:p>
        </p:txBody>
      </p:sp>
      <p:sp>
        <p:nvSpPr>
          <p:cNvPr id="836" name="Slide Subtitle"/>
          <p:cNvSpPr txBox="1"/>
          <p:nvPr>
            <p:ph type="body" idx="21"/>
          </p:nvPr>
        </p:nvSpPr>
        <p:spPr>
          <a:prstGeom prst="rect">
            <a:avLst/>
          </a:prstGeom>
        </p:spPr>
        <p:txBody>
          <a:bodyPr/>
          <a:lstStyle/>
          <a:p>
            <a:pPr/>
          </a:p>
        </p:txBody>
      </p:sp>
      <p:sp>
        <p:nvSpPr>
          <p:cNvPr id="837" name="Slide bullet text"/>
          <p:cNvSpPr txBox="1"/>
          <p:nvPr>
            <p:ph type="body" idx="1"/>
          </p:nvPr>
        </p:nvSpPr>
        <p:spPr>
          <a:prstGeom prst="rect">
            <a:avLst/>
          </a:prstGeom>
        </p:spPr>
        <p:txBody>
          <a:bodyPr/>
          <a:lstStyle/>
          <a:p>
            <a:pPr/>
          </a:p>
        </p:txBody>
      </p:sp>
      <p:pic>
        <p:nvPicPr>
          <p:cNvPr id="838"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lide Title"/>
          <p:cNvSpPr txBox="1"/>
          <p:nvPr>
            <p:ph type="title"/>
          </p:nvPr>
        </p:nvSpPr>
        <p:spPr>
          <a:prstGeom prst="rect">
            <a:avLst/>
          </a:prstGeom>
        </p:spPr>
        <p:txBody>
          <a:bodyPr/>
          <a:lstStyle/>
          <a:p>
            <a:pPr/>
          </a:p>
        </p:txBody>
      </p:sp>
      <p:sp>
        <p:nvSpPr>
          <p:cNvPr id="843" name="Slide Subtitle"/>
          <p:cNvSpPr txBox="1"/>
          <p:nvPr>
            <p:ph type="body" idx="21"/>
          </p:nvPr>
        </p:nvSpPr>
        <p:spPr>
          <a:prstGeom prst="rect">
            <a:avLst/>
          </a:prstGeom>
        </p:spPr>
        <p:txBody>
          <a:bodyPr/>
          <a:lstStyle/>
          <a:p>
            <a:pPr/>
          </a:p>
        </p:txBody>
      </p:sp>
      <p:sp>
        <p:nvSpPr>
          <p:cNvPr id="844" name="Slide bullet text"/>
          <p:cNvSpPr txBox="1"/>
          <p:nvPr>
            <p:ph type="body" idx="1"/>
          </p:nvPr>
        </p:nvSpPr>
        <p:spPr>
          <a:prstGeom prst="rect">
            <a:avLst/>
          </a:prstGeom>
        </p:spPr>
        <p:txBody>
          <a:bodyPr/>
          <a:lstStyle/>
          <a:p>
            <a:pPr/>
          </a:p>
        </p:txBody>
      </p:sp>
      <p:pic>
        <p:nvPicPr>
          <p:cNvPr id="845" name="116.jpg" descr="11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79" name="1.png" descr="1.png"/>
          <p:cNvPicPr>
            <a:picLocks noChangeAspect="1"/>
          </p:cNvPicPr>
          <p:nvPr/>
        </p:nvPicPr>
        <p:blipFill>
          <a:blip r:embed="rId2">
            <a:alphaModFix amt="70000"/>
            <a:extLst/>
          </a:blip>
          <a:stretch>
            <a:fillRect/>
          </a:stretch>
        </p:blipFill>
        <p:spPr>
          <a:xfrm>
            <a:off x="7678537" y="1469994"/>
            <a:ext cx="876301" cy="876301"/>
          </a:xfrm>
          <a:prstGeom prst="rect">
            <a:avLst/>
          </a:prstGeom>
          <a:ln w="12700">
            <a:miter lim="400000"/>
          </a:ln>
        </p:spPr>
      </p:pic>
      <p:pic>
        <p:nvPicPr>
          <p:cNvPr id="280" name="2.png" descr="2.png"/>
          <p:cNvPicPr>
            <a:picLocks noChangeAspect="1"/>
          </p:cNvPicPr>
          <p:nvPr/>
        </p:nvPicPr>
        <p:blipFill>
          <a:blip r:embed="rId3">
            <a:alphaModFix amt="70000"/>
            <a:extLst/>
          </a:blip>
          <a:stretch>
            <a:fillRect/>
          </a:stretch>
        </p:blipFill>
        <p:spPr>
          <a:xfrm>
            <a:off x="4288869" y="751087"/>
            <a:ext cx="3848101" cy="5664201"/>
          </a:xfrm>
          <a:prstGeom prst="rect">
            <a:avLst/>
          </a:prstGeom>
          <a:ln w="12700">
            <a:miter lim="400000"/>
          </a:ln>
        </p:spPr>
      </p:pic>
      <p:pic>
        <p:nvPicPr>
          <p:cNvPr id="281" name="3.png" descr="3.png"/>
          <p:cNvPicPr>
            <a:picLocks noChangeAspect="1"/>
          </p:cNvPicPr>
          <p:nvPr/>
        </p:nvPicPr>
        <p:blipFill>
          <a:blip r:embed="rId4">
            <a:extLst/>
          </a:blip>
          <a:stretch>
            <a:fillRect/>
          </a:stretch>
        </p:blipFill>
        <p:spPr>
          <a:xfrm>
            <a:off x="2388863" y="1577944"/>
            <a:ext cx="11023601" cy="762001"/>
          </a:xfrm>
          <a:prstGeom prst="rect">
            <a:avLst/>
          </a:prstGeom>
          <a:ln w="12700">
            <a:miter lim="400000"/>
          </a:ln>
        </p:spPr>
      </p:pic>
      <p:pic>
        <p:nvPicPr>
          <p:cNvPr id="282" name="4.png" descr="4.png"/>
          <p:cNvPicPr>
            <a:picLocks noChangeAspect="1"/>
          </p:cNvPicPr>
          <p:nvPr/>
        </p:nvPicPr>
        <p:blipFill>
          <a:blip r:embed="rId5">
            <a:extLst/>
          </a:blip>
          <a:stretch>
            <a:fillRect/>
          </a:stretch>
        </p:blipFill>
        <p:spPr>
          <a:xfrm>
            <a:off x="8152752" y="2517867"/>
            <a:ext cx="3619501" cy="762001"/>
          </a:xfrm>
          <a:prstGeom prst="rect">
            <a:avLst/>
          </a:prstGeom>
          <a:ln w="12700">
            <a:miter lim="400000"/>
          </a:ln>
        </p:spPr>
      </p:pic>
      <p:pic>
        <p:nvPicPr>
          <p:cNvPr id="283" name="5.png" descr="5.png"/>
          <p:cNvPicPr>
            <a:picLocks noChangeAspect="1"/>
          </p:cNvPicPr>
          <p:nvPr/>
        </p:nvPicPr>
        <p:blipFill>
          <a:blip r:embed="rId6">
            <a:extLst/>
          </a:blip>
          <a:stretch>
            <a:fillRect/>
          </a:stretch>
        </p:blipFill>
        <p:spPr>
          <a:xfrm>
            <a:off x="817701" y="2517867"/>
            <a:ext cx="3695701" cy="762001"/>
          </a:xfrm>
          <a:prstGeom prst="rect">
            <a:avLst/>
          </a:prstGeom>
          <a:ln w="12700">
            <a:miter lim="400000"/>
          </a:ln>
        </p:spPr>
      </p:pic>
      <p:pic>
        <p:nvPicPr>
          <p:cNvPr id="284" name="6.png" descr="6.png"/>
          <p:cNvPicPr>
            <a:picLocks noChangeAspect="1"/>
          </p:cNvPicPr>
          <p:nvPr/>
        </p:nvPicPr>
        <p:blipFill>
          <a:blip r:embed="rId7">
            <a:extLst/>
          </a:blip>
          <a:stretch>
            <a:fillRect/>
          </a:stretch>
        </p:blipFill>
        <p:spPr>
          <a:xfrm>
            <a:off x="18317776" y="1000094"/>
            <a:ext cx="4432301" cy="1816101"/>
          </a:xfrm>
          <a:prstGeom prst="rect">
            <a:avLst/>
          </a:prstGeom>
          <a:ln w="12700">
            <a:miter lim="400000"/>
          </a:ln>
        </p:spPr>
      </p:pic>
      <p:pic>
        <p:nvPicPr>
          <p:cNvPr id="285" name="10.png" descr="10.png"/>
          <p:cNvPicPr>
            <a:picLocks noChangeAspect="1"/>
          </p:cNvPicPr>
          <p:nvPr/>
        </p:nvPicPr>
        <p:blipFill>
          <a:blip r:embed="rId8">
            <a:alphaModFix amt="70000"/>
            <a:extLst/>
          </a:blip>
          <a:stretch>
            <a:fillRect/>
          </a:stretch>
        </p:blipFill>
        <p:spPr>
          <a:xfrm>
            <a:off x="14108714" y="6059071"/>
            <a:ext cx="4445001" cy="2540001"/>
          </a:xfrm>
          <a:prstGeom prst="rect">
            <a:avLst/>
          </a:prstGeom>
          <a:ln w="12700">
            <a:miter lim="400000"/>
          </a:ln>
        </p:spPr>
      </p:pic>
      <p:pic>
        <p:nvPicPr>
          <p:cNvPr id="286" name="11.png" descr="11.png"/>
          <p:cNvPicPr>
            <a:picLocks noChangeAspect="1"/>
          </p:cNvPicPr>
          <p:nvPr/>
        </p:nvPicPr>
        <p:blipFill>
          <a:blip r:embed="rId9">
            <a:alphaModFix amt="70000"/>
            <a:extLst/>
          </a:blip>
          <a:stretch>
            <a:fillRect/>
          </a:stretch>
        </p:blipFill>
        <p:spPr>
          <a:xfrm>
            <a:off x="18300515" y="6085087"/>
            <a:ext cx="774701" cy="787401"/>
          </a:xfrm>
          <a:prstGeom prst="rect">
            <a:avLst/>
          </a:prstGeom>
          <a:ln w="12700">
            <a:miter lim="400000"/>
          </a:ln>
        </p:spPr>
      </p:pic>
      <p:pic>
        <p:nvPicPr>
          <p:cNvPr id="287" name="12.png" descr="12.png"/>
          <p:cNvPicPr>
            <a:picLocks noChangeAspect="1"/>
          </p:cNvPicPr>
          <p:nvPr/>
        </p:nvPicPr>
        <p:blipFill>
          <a:blip r:embed="rId10">
            <a:extLst/>
          </a:blip>
          <a:stretch>
            <a:fillRect/>
          </a:stretch>
        </p:blipFill>
        <p:spPr>
          <a:xfrm>
            <a:off x="16908755" y="5939099"/>
            <a:ext cx="5511801" cy="1930401"/>
          </a:xfrm>
          <a:prstGeom prst="rect">
            <a:avLst/>
          </a:prstGeom>
          <a:ln w="12700">
            <a:miter lim="400000"/>
          </a:ln>
        </p:spPr>
      </p:pic>
      <p:pic>
        <p:nvPicPr>
          <p:cNvPr id="288" name="13.png" descr="13.png"/>
          <p:cNvPicPr>
            <a:picLocks noChangeAspect="1"/>
          </p:cNvPicPr>
          <p:nvPr/>
        </p:nvPicPr>
        <p:blipFill>
          <a:blip r:embed="rId11">
            <a:extLst/>
          </a:blip>
          <a:stretch>
            <a:fillRect/>
          </a:stretch>
        </p:blipFill>
        <p:spPr>
          <a:xfrm>
            <a:off x="15042657" y="4499314"/>
            <a:ext cx="6184901" cy="762001"/>
          </a:xfrm>
          <a:prstGeom prst="rect">
            <a:avLst/>
          </a:prstGeom>
          <a:ln w="12700">
            <a:miter lim="400000"/>
          </a:ln>
        </p:spPr>
      </p:pic>
      <p:pic>
        <p:nvPicPr>
          <p:cNvPr id="289" name="1.png" descr="1.png"/>
          <p:cNvPicPr>
            <a:picLocks noChangeAspect="1"/>
          </p:cNvPicPr>
          <p:nvPr/>
        </p:nvPicPr>
        <p:blipFill>
          <a:blip r:embed="rId12">
            <a:alphaModFix amt="70000"/>
            <a:extLst/>
          </a:blip>
          <a:stretch>
            <a:fillRect/>
          </a:stretch>
        </p:blipFill>
        <p:spPr>
          <a:xfrm>
            <a:off x="5237085" y="8190082"/>
            <a:ext cx="2590801" cy="5092701"/>
          </a:xfrm>
          <a:prstGeom prst="rect">
            <a:avLst/>
          </a:prstGeom>
          <a:ln w="12700">
            <a:miter lim="400000"/>
          </a:ln>
        </p:spPr>
      </p:pic>
      <p:pic>
        <p:nvPicPr>
          <p:cNvPr id="290" name="2.png" descr="2.png"/>
          <p:cNvPicPr>
            <a:picLocks noChangeAspect="1"/>
          </p:cNvPicPr>
          <p:nvPr/>
        </p:nvPicPr>
        <p:blipFill>
          <a:blip r:embed="rId13">
            <a:alphaModFix amt="70000"/>
            <a:extLst/>
          </a:blip>
          <a:stretch>
            <a:fillRect/>
          </a:stretch>
        </p:blipFill>
        <p:spPr>
          <a:xfrm>
            <a:off x="7245041" y="8190082"/>
            <a:ext cx="2590801" cy="5092701"/>
          </a:xfrm>
          <a:prstGeom prst="rect">
            <a:avLst/>
          </a:prstGeom>
          <a:ln w="12700">
            <a:miter lim="400000"/>
          </a:ln>
        </p:spPr>
      </p:pic>
      <p:pic>
        <p:nvPicPr>
          <p:cNvPr id="291" name="9.png" descr="9.png"/>
          <p:cNvPicPr>
            <a:picLocks noChangeAspect="1"/>
          </p:cNvPicPr>
          <p:nvPr/>
        </p:nvPicPr>
        <p:blipFill>
          <a:blip r:embed="rId14">
            <a:extLst/>
          </a:blip>
          <a:stretch>
            <a:fillRect/>
          </a:stretch>
        </p:blipFill>
        <p:spPr>
          <a:xfrm>
            <a:off x="779200" y="9361810"/>
            <a:ext cx="13525501" cy="787401"/>
          </a:xfrm>
          <a:prstGeom prst="rect">
            <a:avLst/>
          </a:prstGeom>
          <a:ln w="12700">
            <a:miter lim="400000"/>
          </a:ln>
        </p:spPr>
      </p:pic>
      <p:pic>
        <p:nvPicPr>
          <p:cNvPr id="292" name="1.png" descr="1.png"/>
          <p:cNvPicPr>
            <a:picLocks noChangeAspect="1"/>
          </p:cNvPicPr>
          <p:nvPr/>
        </p:nvPicPr>
        <p:blipFill>
          <a:blip r:embed="rId15">
            <a:extLst/>
          </a:blip>
          <a:stretch>
            <a:fillRect/>
          </a:stretch>
        </p:blipFill>
        <p:spPr>
          <a:xfrm>
            <a:off x="9423646" y="10848636"/>
            <a:ext cx="4038601" cy="762001"/>
          </a:xfrm>
          <a:prstGeom prst="rect">
            <a:avLst/>
          </a:prstGeom>
          <a:ln w="12700">
            <a:miter lim="400000"/>
          </a:ln>
        </p:spPr>
      </p:pic>
      <p:pic>
        <p:nvPicPr>
          <p:cNvPr id="293" name="2.png" descr="2.png"/>
          <p:cNvPicPr>
            <a:picLocks noChangeAspect="1"/>
          </p:cNvPicPr>
          <p:nvPr/>
        </p:nvPicPr>
        <p:blipFill>
          <a:blip r:embed="rId16">
            <a:extLst/>
          </a:blip>
          <a:stretch>
            <a:fillRect/>
          </a:stretch>
        </p:blipFill>
        <p:spPr>
          <a:xfrm>
            <a:off x="1564689" y="10848636"/>
            <a:ext cx="4064001" cy="762001"/>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lide Title"/>
          <p:cNvSpPr txBox="1"/>
          <p:nvPr>
            <p:ph type="title"/>
          </p:nvPr>
        </p:nvSpPr>
        <p:spPr>
          <a:prstGeom prst="rect">
            <a:avLst/>
          </a:prstGeom>
        </p:spPr>
        <p:txBody>
          <a:bodyPr/>
          <a:lstStyle/>
          <a:p>
            <a:pPr/>
          </a:p>
        </p:txBody>
      </p:sp>
      <p:sp>
        <p:nvSpPr>
          <p:cNvPr id="848" name="Slide Subtitle"/>
          <p:cNvSpPr txBox="1"/>
          <p:nvPr>
            <p:ph type="body" idx="21"/>
          </p:nvPr>
        </p:nvSpPr>
        <p:spPr>
          <a:prstGeom prst="rect">
            <a:avLst/>
          </a:prstGeom>
        </p:spPr>
        <p:txBody>
          <a:bodyPr/>
          <a:lstStyle/>
          <a:p>
            <a:pPr/>
          </a:p>
        </p:txBody>
      </p:sp>
      <p:sp>
        <p:nvSpPr>
          <p:cNvPr id="849" name="Slide bullet text"/>
          <p:cNvSpPr txBox="1"/>
          <p:nvPr>
            <p:ph type="body" idx="1"/>
          </p:nvPr>
        </p:nvSpPr>
        <p:spPr>
          <a:prstGeom prst="rect">
            <a:avLst/>
          </a:prstGeom>
        </p:spPr>
        <p:txBody>
          <a:bodyPr/>
          <a:lstStyle/>
          <a:p>
            <a:pPr/>
          </a:p>
        </p:txBody>
      </p:sp>
      <p:pic>
        <p:nvPicPr>
          <p:cNvPr id="850" name="117.jpg" descr="11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Slide Title"/>
          <p:cNvSpPr txBox="1"/>
          <p:nvPr>
            <p:ph type="title"/>
          </p:nvPr>
        </p:nvSpPr>
        <p:spPr>
          <a:prstGeom prst="rect">
            <a:avLst/>
          </a:prstGeom>
        </p:spPr>
        <p:txBody>
          <a:bodyPr/>
          <a:lstStyle/>
          <a:p>
            <a:pPr/>
          </a:p>
        </p:txBody>
      </p:sp>
      <p:sp>
        <p:nvSpPr>
          <p:cNvPr id="853" name="Slide Subtitle"/>
          <p:cNvSpPr txBox="1"/>
          <p:nvPr>
            <p:ph type="body" idx="21"/>
          </p:nvPr>
        </p:nvSpPr>
        <p:spPr>
          <a:prstGeom prst="rect">
            <a:avLst/>
          </a:prstGeom>
        </p:spPr>
        <p:txBody>
          <a:bodyPr/>
          <a:lstStyle/>
          <a:p>
            <a:pPr/>
          </a:p>
        </p:txBody>
      </p:sp>
      <p:sp>
        <p:nvSpPr>
          <p:cNvPr id="854" name="Slide bullet text"/>
          <p:cNvSpPr txBox="1"/>
          <p:nvPr>
            <p:ph type="body" idx="1"/>
          </p:nvPr>
        </p:nvSpPr>
        <p:spPr>
          <a:prstGeom prst="rect">
            <a:avLst/>
          </a:prstGeom>
        </p:spPr>
        <p:txBody>
          <a:bodyPr/>
          <a:lstStyle/>
          <a:p>
            <a:pPr/>
          </a:p>
        </p:txBody>
      </p:sp>
      <p:pic>
        <p:nvPicPr>
          <p:cNvPr id="855" name="118.jpg" descr="1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lide Title"/>
          <p:cNvSpPr txBox="1"/>
          <p:nvPr>
            <p:ph type="title"/>
          </p:nvPr>
        </p:nvSpPr>
        <p:spPr>
          <a:prstGeom prst="rect">
            <a:avLst/>
          </a:prstGeom>
        </p:spPr>
        <p:txBody>
          <a:bodyPr/>
          <a:lstStyle/>
          <a:p>
            <a:pPr/>
          </a:p>
        </p:txBody>
      </p:sp>
      <p:sp>
        <p:nvSpPr>
          <p:cNvPr id="860" name="Slide Subtitle"/>
          <p:cNvSpPr txBox="1"/>
          <p:nvPr>
            <p:ph type="body" idx="21"/>
          </p:nvPr>
        </p:nvSpPr>
        <p:spPr>
          <a:prstGeom prst="rect">
            <a:avLst/>
          </a:prstGeom>
        </p:spPr>
        <p:txBody>
          <a:bodyPr/>
          <a:lstStyle/>
          <a:p>
            <a:pPr/>
          </a:p>
        </p:txBody>
      </p:sp>
      <p:sp>
        <p:nvSpPr>
          <p:cNvPr id="861" name="Slide bullet text"/>
          <p:cNvSpPr txBox="1"/>
          <p:nvPr>
            <p:ph type="body" idx="1"/>
          </p:nvPr>
        </p:nvSpPr>
        <p:spPr>
          <a:prstGeom prst="rect">
            <a:avLst/>
          </a:prstGeom>
        </p:spPr>
        <p:txBody>
          <a:bodyPr/>
          <a:lstStyle/>
          <a:p>
            <a:pPr/>
          </a:p>
        </p:txBody>
      </p:sp>
      <p:pic>
        <p:nvPicPr>
          <p:cNvPr id="862"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lide Title"/>
          <p:cNvSpPr txBox="1"/>
          <p:nvPr>
            <p:ph type="title"/>
          </p:nvPr>
        </p:nvSpPr>
        <p:spPr>
          <a:prstGeom prst="rect">
            <a:avLst/>
          </a:prstGeom>
        </p:spPr>
        <p:txBody>
          <a:bodyPr/>
          <a:lstStyle/>
          <a:p>
            <a:pPr/>
          </a:p>
        </p:txBody>
      </p:sp>
      <p:sp>
        <p:nvSpPr>
          <p:cNvPr id="867" name="Slide Subtitle"/>
          <p:cNvSpPr txBox="1"/>
          <p:nvPr>
            <p:ph type="body" idx="21"/>
          </p:nvPr>
        </p:nvSpPr>
        <p:spPr>
          <a:prstGeom prst="rect">
            <a:avLst/>
          </a:prstGeom>
        </p:spPr>
        <p:txBody>
          <a:bodyPr/>
          <a:lstStyle/>
          <a:p>
            <a:pPr/>
          </a:p>
        </p:txBody>
      </p:sp>
      <p:sp>
        <p:nvSpPr>
          <p:cNvPr id="868" name="Slide bullet text"/>
          <p:cNvSpPr txBox="1"/>
          <p:nvPr>
            <p:ph type="body" idx="1"/>
          </p:nvPr>
        </p:nvSpPr>
        <p:spPr>
          <a:prstGeom prst="rect">
            <a:avLst/>
          </a:prstGeom>
        </p:spPr>
        <p:txBody>
          <a:bodyPr/>
          <a:lstStyle/>
          <a:p>
            <a:pPr/>
          </a:p>
        </p:txBody>
      </p:sp>
      <p:pic>
        <p:nvPicPr>
          <p:cNvPr id="869" name="122.jpg" descr="1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lide Title"/>
          <p:cNvSpPr txBox="1"/>
          <p:nvPr>
            <p:ph type="title"/>
          </p:nvPr>
        </p:nvSpPr>
        <p:spPr>
          <a:prstGeom prst="rect">
            <a:avLst/>
          </a:prstGeom>
        </p:spPr>
        <p:txBody>
          <a:bodyPr/>
          <a:lstStyle/>
          <a:p>
            <a:pPr/>
          </a:p>
        </p:txBody>
      </p:sp>
      <p:sp>
        <p:nvSpPr>
          <p:cNvPr id="872" name="Slide Subtitle"/>
          <p:cNvSpPr txBox="1"/>
          <p:nvPr>
            <p:ph type="body" idx="21"/>
          </p:nvPr>
        </p:nvSpPr>
        <p:spPr>
          <a:prstGeom prst="rect">
            <a:avLst/>
          </a:prstGeom>
        </p:spPr>
        <p:txBody>
          <a:bodyPr/>
          <a:lstStyle/>
          <a:p>
            <a:pPr/>
          </a:p>
        </p:txBody>
      </p:sp>
      <p:sp>
        <p:nvSpPr>
          <p:cNvPr id="873" name="Slide bullet text"/>
          <p:cNvSpPr txBox="1"/>
          <p:nvPr>
            <p:ph type="body" idx="1"/>
          </p:nvPr>
        </p:nvSpPr>
        <p:spPr>
          <a:prstGeom prst="rect">
            <a:avLst/>
          </a:prstGeom>
        </p:spPr>
        <p:txBody>
          <a:bodyPr/>
          <a:lstStyle/>
          <a:p>
            <a:pPr/>
          </a:p>
        </p:txBody>
      </p:sp>
      <p:pic>
        <p:nvPicPr>
          <p:cNvPr id="874" name="123.jpg" descr="12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Slide Title"/>
          <p:cNvSpPr txBox="1"/>
          <p:nvPr>
            <p:ph type="title"/>
          </p:nvPr>
        </p:nvSpPr>
        <p:spPr>
          <a:prstGeom prst="rect">
            <a:avLst/>
          </a:prstGeom>
        </p:spPr>
        <p:txBody>
          <a:bodyPr/>
          <a:lstStyle/>
          <a:p>
            <a:pPr/>
          </a:p>
        </p:txBody>
      </p:sp>
      <p:sp>
        <p:nvSpPr>
          <p:cNvPr id="877" name="Slide Subtitle"/>
          <p:cNvSpPr txBox="1"/>
          <p:nvPr>
            <p:ph type="body" idx="21"/>
          </p:nvPr>
        </p:nvSpPr>
        <p:spPr>
          <a:prstGeom prst="rect">
            <a:avLst/>
          </a:prstGeom>
        </p:spPr>
        <p:txBody>
          <a:bodyPr/>
          <a:lstStyle/>
          <a:p>
            <a:pPr/>
          </a:p>
        </p:txBody>
      </p:sp>
      <p:sp>
        <p:nvSpPr>
          <p:cNvPr id="878" name="Slide bullet text"/>
          <p:cNvSpPr txBox="1"/>
          <p:nvPr>
            <p:ph type="body" idx="1"/>
          </p:nvPr>
        </p:nvSpPr>
        <p:spPr>
          <a:prstGeom prst="rect">
            <a:avLst/>
          </a:prstGeom>
        </p:spPr>
        <p:txBody>
          <a:bodyPr/>
          <a:lstStyle/>
          <a:p>
            <a:pPr/>
          </a:p>
        </p:txBody>
      </p:sp>
      <p:pic>
        <p:nvPicPr>
          <p:cNvPr id="879" name="124.jpg" descr="12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lide Title"/>
          <p:cNvSpPr txBox="1"/>
          <p:nvPr>
            <p:ph type="title"/>
          </p:nvPr>
        </p:nvSpPr>
        <p:spPr>
          <a:prstGeom prst="rect">
            <a:avLst/>
          </a:prstGeom>
        </p:spPr>
        <p:txBody>
          <a:bodyPr/>
          <a:lstStyle/>
          <a:p>
            <a:pPr/>
          </a:p>
        </p:txBody>
      </p:sp>
      <p:sp>
        <p:nvSpPr>
          <p:cNvPr id="882" name="Slide Subtitle"/>
          <p:cNvSpPr txBox="1"/>
          <p:nvPr>
            <p:ph type="body" idx="21"/>
          </p:nvPr>
        </p:nvSpPr>
        <p:spPr>
          <a:prstGeom prst="rect">
            <a:avLst/>
          </a:prstGeom>
        </p:spPr>
        <p:txBody>
          <a:bodyPr/>
          <a:lstStyle/>
          <a:p>
            <a:pPr/>
          </a:p>
        </p:txBody>
      </p:sp>
      <p:sp>
        <p:nvSpPr>
          <p:cNvPr id="883" name="Slide bullet text"/>
          <p:cNvSpPr txBox="1"/>
          <p:nvPr>
            <p:ph type="body" idx="1"/>
          </p:nvPr>
        </p:nvSpPr>
        <p:spPr>
          <a:prstGeom prst="rect">
            <a:avLst/>
          </a:prstGeom>
        </p:spPr>
        <p:txBody>
          <a:bodyPr/>
          <a:lstStyle/>
          <a:p>
            <a:pPr/>
          </a:p>
        </p:txBody>
      </p:sp>
      <p:pic>
        <p:nvPicPr>
          <p:cNvPr id="884"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lide Title"/>
          <p:cNvSpPr txBox="1"/>
          <p:nvPr>
            <p:ph type="title"/>
          </p:nvPr>
        </p:nvSpPr>
        <p:spPr>
          <a:prstGeom prst="rect">
            <a:avLst/>
          </a:prstGeom>
        </p:spPr>
        <p:txBody>
          <a:bodyPr/>
          <a:lstStyle/>
          <a:p>
            <a:pPr/>
          </a:p>
        </p:txBody>
      </p:sp>
      <p:sp>
        <p:nvSpPr>
          <p:cNvPr id="889" name="Slide Subtitle"/>
          <p:cNvSpPr txBox="1"/>
          <p:nvPr>
            <p:ph type="body" idx="21"/>
          </p:nvPr>
        </p:nvSpPr>
        <p:spPr>
          <a:prstGeom prst="rect">
            <a:avLst/>
          </a:prstGeom>
        </p:spPr>
        <p:txBody>
          <a:bodyPr/>
          <a:lstStyle/>
          <a:p>
            <a:pPr/>
          </a:p>
        </p:txBody>
      </p:sp>
      <p:sp>
        <p:nvSpPr>
          <p:cNvPr id="890" name="Slide bullet text"/>
          <p:cNvSpPr txBox="1"/>
          <p:nvPr>
            <p:ph type="body" idx="1"/>
          </p:nvPr>
        </p:nvSpPr>
        <p:spPr>
          <a:prstGeom prst="rect">
            <a:avLst/>
          </a:prstGeom>
        </p:spPr>
        <p:txBody>
          <a:bodyPr/>
          <a:lstStyle/>
          <a:p>
            <a:pPr/>
          </a:p>
        </p:txBody>
      </p:sp>
      <p:pic>
        <p:nvPicPr>
          <p:cNvPr id="891"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lide Title"/>
          <p:cNvSpPr txBox="1"/>
          <p:nvPr>
            <p:ph type="title"/>
          </p:nvPr>
        </p:nvSpPr>
        <p:spPr>
          <a:prstGeom prst="rect">
            <a:avLst/>
          </a:prstGeom>
        </p:spPr>
        <p:txBody>
          <a:bodyPr/>
          <a:lstStyle/>
          <a:p>
            <a:pPr/>
          </a:p>
        </p:txBody>
      </p:sp>
      <p:sp>
        <p:nvSpPr>
          <p:cNvPr id="896" name="Slide Subtitle"/>
          <p:cNvSpPr txBox="1"/>
          <p:nvPr>
            <p:ph type="body" idx="21"/>
          </p:nvPr>
        </p:nvSpPr>
        <p:spPr>
          <a:prstGeom prst="rect">
            <a:avLst/>
          </a:prstGeom>
        </p:spPr>
        <p:txBody>
          <a:bodyPr/>
          <a:lstStyle/>
          <a:p>
            <a:pPr/>
          </a:p>
        </p:txBody>
      </p:sp>
      <p:sp>
        <p:nvSpPr>
          <p:cNvPr id="897" name="Slide bullet text"/>
          <p:cNvSpPr txBox="1"/>
          <p:nvPr>
            <p:ph type="body" idx="1"/>
          </p:nvPr>
        </p:nvSpPr>
        <p:spPr>
          <a:prstGeom prst="rect">
            <a:avLst/>
          </a:prstGeom>
        </p:spPr>
        <p:txBody>
          <a:bodyPr/>
          <a:lstStyle/>
          <a:p>
            <a:pPr/>
          </a:p>
        </p:txBody>
      </p:sp>
      <p:pic>
        <p:nvPicPr>
          <p:cNvPr id="898"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lide Title"/>
          <p:cNvSpPr txBox="1"/>
          <p:nvPr>
            <p:ph type="title"/>
          </p:nvPr>
        </p:nvSpPr>
        <p:spPr>
          <a:prstGeom prst="rect">
            <a:avLst/>
          </a:prstGeom>
        </p:spPr>
        <p:txBody>
          <a:bodyPr/>
          <a:lstStyle/>
          <a:p>
            <a:pPr/>
          </a:p>
        </p:txBody>
      </p:sp>
      <p:sp>
        <p:nvSpPr>
          <p:cNvPr id="903" name="Slide Subtitle"/>
          <p:cNvSpPr txBox="1"/>
          <p:nvPr>
            <p:ph type="body" idx="21"/>
          </p:nvPr>
        </p:nvSpPr>
        <p:spPr>
          <a:prstGeom prst="rect">
            <a:avLst/>
          </a:prstGeom>
        </p:spPr>
        <p:txBody>
          <a:bodyPr/>
          <a:lstStyle/>
          <a:p>
            <a:pPr/>
          </a:p>
        </p:txBody>
      </p:sp>
      <p:sp>
        <p:nvSpPr>
          <p:cNvPr id="904" name="Slide bullet text"/>
          <p:cNvSpPr txBox="1"/>
          <p:nvPr>
            <p:ph type="body" idx="1"/>
          </p:nvPr>
        </p:nvSpPr>
        <p:spPr>
          <a:prstGeom prst="rect">
            <a:avLst/>
          </a:prstGeom>
        </p:spPr>
        <p:txBody>
          <a:bodyPr/>
          <a:lstStyle/>
          <a:p>
            <a:pPr/>
          </a:p>
        </p:txBody>
      </p:sp>
      <p:pic>
        <p:nvPicPr>
          <p:cNvPr id="905"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