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notesSlides/notesSlide56.xml" ContentType="application/vnd.openxmlformats-officedocument.presentationml.notesSlide+xml"/>
  <Override PartName="/ppt/media/image55.jpeg" ContentType="image/jpeg"/>
  <Override PartName="/ppt/notesSlides/notesSlide57.xml" ContentType="application/vnd.openxmlformats-officedocument.presentationml.notesSlide+xml"/>
  <Override PartName="/ppt/media/image56.jpeg" ContentType="image/jpeg"/>
  <Override PartName="/ppt/notesSlides/notesSlide58.xml" ContentType="application/vnd.openxmlformats-officedocument.presentationml.notesSlide+xml"/>
  <Override PartName="/ppt/media/image57.jpeg" ContentType="image/jpeg"/>
  <Override PartName="/ppt/notesSlides/notesSlide59.xml" ContentType="application/vnd.openxmlformats-officedocument.presentationml.notesSlide+xml"/>
  <Override PartName="/ppt/media/image58.jpeg" ContentType="image/jpeg"/>
  <Override PartName="/ppt/notesSlides/notesSlide60.xml" ContentType="application/vnd.openxmlformats-officedocument.presentationml.notesSlide+xml"/>
  <Override PartName="/ppt/media/image59.jpeg" ContentType="image/jpeg"/>
  <Override PartName="/ppt/notesSlides/notesSlide61.xml" ContentType="application/vnd.openxmlformats-officedocument.presentationml.notesSlide+xml"/>
  <Override PartName="/ppt/media/image60.jpeg" ContentType="image/jpeg"/>
  <Override PartName="/ppt/notesSlides/notesSlide62.xml" ContentType="application/vnd.openxmlformats-officedocument.presentationml.notesSlide+xml"/>
  <Override PartName="/ppt/media/image61.jpeg" ContentType="image/jpeg"/>
  <Override PartName="/ppt/notesSlides/notesSlide63.xml" ContentType="application/vnd.openxmlformats-officedocument.presentationml.notesSlide+xml"/>
  <Override PartName="/ppt/media/image62.jpeg" ContentType="image/jpeg"/>
  <Override PartName="/ppt/notesSlides/notesSlide64.xml" ContentType="application/vnd.openxmlformats-officedocument.presentationml.notesSlide+xml"/>
  <Override PartName="/ppt/media/image63.jpeg" ContentType="image/jpeg"/>
  <Override PartName="/ppt/notesSlides/notesSlide65.xml" ContentType="application/vnd.openxmlformats-officedocument.presentationml.notesSlide+xml"/>
  <Override PartName="/ppt/media/image6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Tension in Accelerating Systems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	•	So what forces are acting on block A?</a:t>
            </a:r>
          </a:p>
          <a:p>
            <a:pPr/>
            <a:r>
              <a:t>	•	We know there’s a downwards gravitational force from the earth… and there would be an upwards normal force from the ground.</a:t>
            </a:r>
          </a:p>
          <a:p>
            <a:pPr/>
            <a:r>
              <a:t>	•	Block A is attached to string 1, so there’s a tension force, T1 acting on block A that points to the right.</a:t>
            </a:r>
          </a:p>
          <a:p>
            <a:pPr/>
            <a:r>
              <a:t>	•	Remember, tension is always a pulling force that acts in the same direction as the string.</a:t>
            </a:r>
          </a:p>
          <a:p>
            <a:pPr/>
            <a:r>
              <a:t>	•	The question said this is a frictionless surface, so there’s no friction force.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	•	Next, what forces are acting on block B?</a:t>
            </a:r>
          </a:p>
          <a:p>
            <a:pPr/>
            <a:r>
              <a:t>	•	Again, there’s a gravitational force and a normal force.</a:t>
            </a:r>
          </a:p>
          <a:p>
            <a:pPr/>
            <a:r>
              <a:t>	•	Block B is attached to string 1, so there’s a tension force T1 acting to the left, towards string 1.</a:t>
            </a:r>
          </a:p>
          <a:p>
            <a:pPr/>
            <a:r>
              <a:t>	•	Block B is also attached to string 2, so there’s another tension force T2 acting to the right, towards string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	•	What about block C?</a:t>
            </a:r>
          </a:p>
          <a:p>
            <a:pPr/>
            <a:r>
              <a:t>	•	There’s a gravitational force and a normal force.</a:t>
            </a:r>
          </a:p>
          <a:p>
            <a:pPr/>
            <a:r>
              <a:t>	•	And we have this 20 N force acting to the right.</a:t>
            </a:r>
          </a:p>
          <a:p>
            <a:pPr/>
            <a:r>
              <a:t>	•	Block C is attached to string 2, so there’s a tension force T2 acting to the left.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	•	There’s a few things to note here.</a:t>
            </a:r>
          </a:p>
          <a:p>
            <a:pPr/>
            <a:r>
              <a:t>	•	First, we don’t know the magnitudes of the tension forces, so the length of these force vectors are not drawn to scale.</a:t>
            </a:r>
          </a:p>
          <a:p>
            <a:pPr/>
            <a:r>
              <a:t>	•	Second, notice that the 20 N force is acting on block C, so we do not include that force in the free body diagram for block A or block 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	•	And third, we’re assuming these are ideal strings.</a:t>
            </a:r>
          </a:p>
          <a:p>
            <a:pPr/>
            <a:r>
              <a:t>	•	So they have no mass, and they exert the same amount of force on the blocks that they’re attached to.</a:t>
            </a:r>
          </a:p>
          <a:p>
            <a:pPr/>
            <a:r>
              <a:t>	•	For example, if the tension in string 1 was 8 N, then string 1 is exerting an 8 N force on block A and block B.</a:t>
            </a:r>
          </a:p>
          <a:p>
            <a:pPr/>
            <a:r>
              <a:t>	•	If the tension in string 2 was 4 N, then string 2 is exerting a 4 N force on block B and block C.</a:t>
            </a:r>
          </a:p>
          <a:p>
            <a:pPr/>
            <a:r>
              <a:t>	•	So to find the tension in the strings, we need to find at least one of these tension forces for each string.</a:t>
            </a:r>
          </a:p>
          <a:p>
            <a:pPr/>
            <a:r>
              <a:t>	•	So how do we do that?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	•	The second step is to apply Newton’s 2nd law, the net force on an object is equal to its mass times its acceleration.</a:t>
            </a:r>
          </a:p>
          <a:p>
            <a:pPr/>
            <a:r>
              <a:t>	•	We use this equation in the x direction and the y direction.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	•	But for this example, the blocks are not accelerating up or down, so the net force in the y direction is zero for each block.</a:t>
            </a:r>
          </a:p>
          <a:p>
            <a:pPr/>
            <a:r>
              <a:t>	•	Also, the tension forces that we’re trying to find are in the x direction.</a:t>
            </a:r>
          </a:p>
          <a:p>
            <a:pPr/>
            <a:r>
              <a:t>	•	So we’re just going to use Newton’s 2nd law in the x direction, and we can do this for each block.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	•	For block A, there’s only one force in the positive x direction, so the net force would just be T1.</a:t>
            </a:r>
          </a:p>
          <a:p>
            <a:pPr/>
            <a:r>
              <a:t>	•	The mass of block A is 3 kg, but we don’t know the acceleration of block A, so we’ll leave that for now.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	•	For block B, T2 is acting in the positive x direction and T1 is acting in the negative x direction, so the net force is T2 minus T1.</a:t>
            </a:r>
          </a:p>
          <a:p>
            <a:pPr/>
            <a:r>
              <a:t>	•	The mass of block B is 2 kg, but we don’t know the acceleration.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	•	For block C, the net force is 20 N minus T2.</a:t>
            </a:r>
          </a:p>
          <a:p>
            <a:pPr/>
            <a:r>
              <a:t>	•	The mass is 5 kg, and we don’t know the acceleration.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In this video we’re gonna learn about tension in accelerating systems.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	•	Alright, so now we have 3 equations and 5 unknown variables, 2 tensions and 3 accelerations.</a:t>
            </a:r>
          </a:p>
          <a:p>
            <a:pPr/>
            <a:r>
              <a:t>	•	So what do we do next? </a:t>
            </a:r>
          </a:p>
          <a:p>
            <a:pPr/>
            <a:r>
              <a:t>	•	If we want to find the tensions, we need to know the accelerations.</a:t>
            </a:r>
          </a:p>
          <a:p>
            <a:pPr/>
            <a:r>
              <a:t>	•	There are two different ways we can solve this, and they both use an important concept that we need to cover…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	•	Objects and the system have the same motion.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	•	We’re assuming that these are ideal strings, and we learned that an ideal string does not change length.</a:t>
            </a:r>
          </a:p>
          <a:p>
            <a:pPr/>
            <a:r>
              <a:t>	•	For example, let’s say that these strings are always 1 m long, so the distance between each block is always 1 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	This means that objects connected by an ideal string have the same motion, the same displacement, velocity and acceleration, and the objects have the same motion as the system.</a:t>
            </a:r>
          </a:p>
          <a:p>
            <a:pPr/>
            <a:r>
              <a:t>	•	So these 3 blocks will move together as a group, which we call a system. </a:t>
            </a:r>
          </a:p>
          <a:p>
            <a:pPr/>
            <a:r>
              <a:t>	•	If the blocks were connected by solid metal rods, it might be easier to imagine how they move together as a group.</a:t>
            </a:r>
          </a:p>
          <a:p>
            <a:pPr/>
            <a:r>
              <a:t>	•	We could also think of them as a single object. </a:t>
            </a:r>
          </a:p>
          <a:p>
            <a:pPr/>
            <a:r>
              <a:t>	•	If this already makes sense, you can skip to the next part of the video.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	•	But we can also explore this a little further, starting with the displacements.</a:t>
            </a:r>
          </a:p>
          <a:p>
            <a:pPr/>
            <a:r>
              <a:t>	•	If the blocks start here…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…and some time later the blocks are here, each block will have the same displacement, delta x.</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	•	Block A moved 6 m to the right, block B moved 6 m to the right, and block C moved 6 m to the right.</a:t>
            </a:r>
          </a:p>
          <a:p>
            <a:pPr/>
            <a:r>
              <a:t>	•	And we could say the system as a whole moved 6 m to the right.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	•	If one block moved a different amount, the strings would have to get longer or shorter.</a:t>
            </a:r>
          </a:p>
          <a:p>
            <a:pPr/>
            <a:r>
              <a:t>	•	For example, if block C moved 7 m, it would now be 2 m away from block B.</a:t>
            </a:r>
          </a:p>
          <a:p>
            <a:pPr/>
            <a:r>
              <a:t>	•	So the right string would either have to break… or stretch and become 2 m long.</a:t>
            </a:r>
          </a:p>
          <a:p>
            <a:pPr/>
            <a:r>
              <a:t>	•	But we assume the strings don’t break and they don’t stretch, so the blocks have the same displacements.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p>
          <a:p>
            <a:pPr/>
            <a:r>
              <a:t>	•	What about the velocities?</a:t>
            </a:r>
          </a:p>
          <a:p>
            <a:pPr/>
            <a:r>
              <a:t>	•	Let’s say each block moved 6 m over a period of 2 seconds at a constant velocity.</a:t>
            </a:r>
          </a:p>
          <a:p>
            <a:pPr/>
            <a:r>
              <a:t>	•	The velocity of each block would be 3 m/s.</a:t>
            </a:r>
          </a:p>
          <a:p>
            <a:pPr/>
            <a:r>
              <a:t>	•	The blocks moved the same displacement in the same amount of time, so they had the same velocity.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	•	Now let’s say the blocks start at rest, they accelerate to the right, and they move 6 m over a period of 4 seconds.</a:t>
            </a:r>
          </a:p>
          <a:p>
            <a:pPr/>
            <a:r>
              <a:t>	•	We can use this kinematic equation to calculate the acceleration.</a:t>
            </a:r>
          </a:p>
          <a:p>
            <a:pPr/>
            <a:r>
              <a:t>	•	Each block moved the same displacement in the same amount of time, so they have the same acceleration, which is 0.75 m/s².</a:t>
            </a:r>
          </a:p>
          <a:p>
            <a:pPr/>
            <a:r>
              <a:t>	•	This is also the acceleration of the system as a whole.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	•	We’ll use this example throughout the video.</a:t>
            </a:r>
          </a:p>
          <a:p>
            <a:pPr/>
            <a:r>
              <a:t>	•	If we have several blocks that are accelerating, how do we find the tension in each string?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	•	If one block had a different acceleration, the strings would have to get longer or shorter.</a:t>
            </a:r>
          </a:p>
          <a:p>
            <a:pPr/>
            <a:r>
              <a:t>	•	For example, let’s say blocks B and C have a greater acceleration than block A.</a:t>
            </a:r>
          </a:p>
          <a:p>
            <a:pPr/>
            <a:r>
              <a:t>	•	Over the same period of time, blocks B and C would travel a greater distance than block A, so blocks A and B would get farther apart.</a:t>
            </a:r>
          </a:p>
          <a:p>
            <a:pPr/>
            <a:r>
              <a:t>	•	But the strings don’t break or stretch, so this can’t happen.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	•	What if block A had a greater acceleration, it get closer to block B.</a:t>
            </a:r>
          </a:p>
          <a:p>
            <a:pPr/>
            <a:r>
              <a:t>	•	The strings can’t get shorter, so this string would collapse.</a:t>
            </a:r>
          </a:p>
          <a:p>
            <a:pPr/>
            <a:r>
              <a:t>	•	As soon as that happens, there is no tension in that string, which means there is no longer a tension *force* causing block A to accelerate, and the acceleration of block A goes to zero.</a:t>
            </a:r>
          </a:p>
          <a:p>
            <a:pPr/>
            <a:r>
              <a:t>	•	So block A cannot have a greater acceleration than block B.</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r>
              <a:t>	•	So these blocks and the system have the same motion.</a:t>
            </a:r>
          </a:p>
          <a:p>
            <a:pPr/>
            <a:r>
              <a:t>	•	And now that we know the accelerations are the same, there are two ways we can use this information to solve for the tensions in the example problem.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	•	The first way to solve this is by analyzing the objects together as a system to find the acceleration.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	•	Remember that a system is just a group of objects, and right now we’re choosing to include the 3 blocks and the 2 strings inside the system. That means the ground and everything else is outside the system.</a:t>
            </a:r>
          </a:p>
          <a:p>
            <a:pPr/>
            <a:r>
              <a:t>	•	Now we can draw a free body diagram and apply Newton’s 2nd law to the overall system.</a:t>
            </a:r>
          </a:p>
          <a:p>
            <a:pPr/>
            <a:r>
              <a:t>	•	But remember, when we apply Newton’s 2nd law to a system, only external forces are included.</a:t>
            </a:r>
          </a:p>
          <a:p>
            <a:pPr/>
            <a:r>
              <a:t>	•	And an external force is a force caused by an object that is outside of the system.</a:t>
            </a:r>
          </a:p>
          <a:p>
            <a:pPr/>
            <a:r>
              <a:t>	•	So what are the external forces acting on this system?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	•	There’s a downwards gravitational force on each block caused by the earth. </a:t>
            </a:r>
          </a:p>
          <a:p>
            <a:pPr/>
            <a:r>
              <a:t>	•	These are external forces because the earth is outside of this system.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	•	There’s also an upwards normal force on each block caused by the surface of the ground.</a:t>
            </a:r>
          </a:p>
          <a:p>
            <a:pPr/>
            <a:r>
              <a:t>	•	These are also external forces because the ground is outside of the system.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	•	This 20 N force would also be an external force.</a:t>
            </a:r>
          </a:p>
          <a:p>
            <a:pPr/>
            <a:r>
              <a:t>	•	We don’t know what’s causing this force, maybe a person is pulling on block C.</a:t>
            </a:r>
          </a:p>
          <a:p>
            <a:pPr/>
            <a:r>
              <a:t>	•	But whatever is causing this force is outside of the system.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	•	What about the tension forces, T1 and T2?</a:t>
            </a:r>
          </a:p>
          <a:p>
            <a:pPr/>
            <a:r>
              <a:t>	•	These forces are caused by the strings which are inside the system, so these would be internal forces.</a:t>
            </a:r>
          </a:p>
          <a:p>
            <a:pPr/>
            <a:r>
              <a:t>	•	When we apply Newton’s 2nd law to the system, we only include the external forces, so we’re going to ignore T1 and T2.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	•	In the x direction, the net external force acting on the sytem would just be the 20 N force to the right.</a:t>
            </a:r>
          </a:p>
          <a:p>
            <a:pPr/>
            <a:r>
              <a:t>	•	There are no other external forces in the x direction.</a:t>
            </a:r>
          </a:p>
          <a:p>
            <a:pPr/>
            <a:r>
              <a:t>	•	For the mass, we use the total mass of the system, so we add the mass of the blocks together to get 10 kg.</a:t>
            </a:r>
          </a:p>
          <a:p>
            <a:pPr/>
            <a:r>
              <a:t>	•	Remember, we assume the strings have no mass.</a:t>
            </a:r>
          </a:p>
          <a:p>
            <a:pPr/>
            <a:r>
              <a:t>	•	When we divide 20 N by 10 kg, we get 2 m/s² for the acceleration of the system.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	•	One of the important concepts is that the objects and the system have the same motion.</a:t>
            </a:r>
          </a:p>
          <a:p>
            <a:pPr/>
            <a:r>
              <a:t>	•	We’ll explain why that is, and how we can use that information to solve the problem.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	So this 20 N force is causing the system to accelerate at 2 m/s².</a:t>
            </a:r>
          </a:p>
          <a:p>
            <a:pPr/>
            <a:r>
              <a:t>	•	This would be the same thing as applying a 20 N force to a 10 kg block.</a:t>
            </a:r>
          </a:p>
          <a:p>
            <a:pPr/>
            <a:r>
              <a:t>	•	Both systems have the same external force, the same mass, and they both accelerate at 2 m/s².</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	•	So that’s the acceleration of the system, and it’s also the acceleration of each block, because the blocks move together.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	•	But, we’re still trying to find the tension in each string, T1 and T2.</a:t>
            </a:r>
          </a:p>
          <a:p>
            <a:pPr/>
            <a:r>
              <a:t>	•	And we cannot solve for those forces by analyzing this system, because T1 and T2 would be internal forces.</a:t>
            </a:r>
          </a:p>
          <a:p>
            <a:pPr/>
            <a:r>
              <a:t>	•	So what do we do next?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	•	We have to go back to analyzing the blocks separately.</a:t>
            </a:r>
          </a:p>
          <a:p>
            <a:pPr/>
            <a:r>
              <a:t>	•	This way, T1 and T2 show up in the free body diagrams and Newton’s 2nd law for each block.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	•	But now, we know the acceleration of each block is 2 m/s², so we can plug that in to these equations.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	•	For block A, T1 is the only force causing the block to accelerate, so T1 would be 6 N.</a:t>
            </a:r>
          </a:p>
          <a:p>
            <a:pPr/>
            <a:r>
              <a:t>	•	That means the left tension force on block B is also 6 N, these forces are caused by the same string.</a:t>
            </a:r>
          </a:p>
          <a:p>
            <a:pPr/>
            <a:r>
              <a:t>	•	So we can plug in 6 N for T1 in this equation, and when we calculate that, we get 10 N for T2.</a:t>
            </a:r>
          </a:p>
          <a:p>
            <a:pPr/>
            <a:r>
              <a:t>	•	We could also solve for T2 using block C.</a:t>
            </a:r>
          </a:p>
          <a:p>
            <a:pPr/>
            <a:r>
              <a:t>	•	We know the acceleration, so the only unknown variable is T2.</a:t>
            </a:r>
          </a:p>
          <a:p>
            <a:pPr/>
            <a:r>
              <a:t>	•	When we solve that, we get 10 N.</a:t>
            </a:r>
          </a:p>
          <a:p>
            <a:pPr/>
            <a:r>
              <a:t>	•	So using this method, we found the acceleration by analyzing the system as a whole.</a:t>
            </a:r>
          </a:p>
          <a:p>
            <a:pPr/>
            <a:r>
              <a:t>	•	For block A, there’s only 1 force, so we could solve for T1.</a:t>
            </a:r>
          </a:p>
          <a:p>
            <a:pPr/>
            <a:r>
              <a:t>	•	For block C, there’s only 1 unknown force, so we could solve for T2.</a:t>
            </a:r>
          </a:p>
          <a:p>
            <a:pPr/>
            <a:r>
              <a:t>	•	Block B had two unknown forces, so we need to find either T1 or T2 using another block, and then substitute that into this equation.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	•	Like we mentioned at the beginning, these force vectors are not drawn to scale.</a:t>
            </a:r>
          </a:p>
          <a:p>
            <a:pPr/>
            <a:r>
              <a:t>	•	So here’s what they look like with the correct magnitudes.</a:t>
            </a:r>
          </a:p>
          <a:p>
            <a:pPr/>
            <a:r>
              <a:t>	•	For each block, there is a net force acting to the right, which causes that block to accelerate to the right.</a:t>
            </a:r>
          </a:p>
          <a:p>
            <a:pPr/>
            <a:r>
              <a:t>	•	The blocks experience different net forces, but they also have different masses, and their accelerations are the same.</a:t>
            </a:r>
          </a:p>
          <a:p>
            <a:pPr/>
            <a:r>
              <a:t>	•	So that’s one way to solve for the tensions.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	•	But we could have solved this another way.</a:t>
            </a:r>
          </a:p>
          <a:p>
            <a:pPr/>
            <a:r>
              <a:t>	•	We know that the acceleration is the same for each block.</a:t>
            </a:r>
          </a:p>
          <a:p>
            <a:pPr/>
            <a:r>
              <a:t>	•	But instead of plugging in 2 m/s², we could just use the same variable in the equation for each block.</a:t>
            </a:r>
          </a:p>
          <a:p>
            <a:pPr/>
            <a:r>
              <a:t>	•	We could call this the acceleration of the system, but we’ll just use the variable a.</a:t>
            </a:r>
          </a:p>
          <a:p>
            <a:pPr/>
            <a:r>
              <a:t>	•	Now, we have 3 equations with 3 unknown variables: T1, T2, and a.</a:t>
            </a:r>
          </a:p>
          <a:p>
            <a:pPr/>
            <a:r>
              <a:t>	•	So we can solve for each one by doing some algebra.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	•	You could work through this in a different order, but here’s one way we could do it.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	•	From block A, we know that T1 is equal to 3 kg times a.</a:t>
            </a:r>
          </a:p>
          <a:p>
            <a:pPr/>
            <a:r>
              <a:t>	•	So we can substitute that in place of T1 in the equation for block 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	•	Then we’ll walk through the free body diagram and Newton’s 2nd law for each block.</a:t>
            </a:r>
          </a:p>
          <a:p>
            <a:pPr/>
            <a:r>
              <a:t>	•	And we’ll use substitution to solve for the tension in each string.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	•	Then we can add that to both sides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add these terms together, and we get an equation for T2 in terms of 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	•	Now we can substitute that in place of T2 in the equation for block C.</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	•	Then we can add that to both sides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r>
              <a:t>add these terms together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divide both sides by 10 kg, and we get 2 m/s² for the acceleration.</a:t>
            </a:r>
          </a:p>
          <a:p>
            <a:pPr/>
            <a:r>
              <a:t>	•	That’s the same value that we got before when we analyzed the system.</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	•	Now we can take that value and plug it for a in the equations for block A and block B.</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	•	When we do that, we get 6 N for T1 and 10 N for T2.</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a:r>
              <a:t>	•	So that’s another way we can find the tensions.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	•	Let’s do a quick recap.</a:t>
            </a:r>
          </a:p>
          <a:p>
            <a:pPr/>
            <a:r>
              <a:t>	•	We have 3 blocks connected by strings and they’re accelerating to the right because of this 20 N force.</a:t>
            </a:r>
          </a:p>
          <a:p>
            <a:pPr/>
            <a:r>
              <a:t>	•	And we wanted to find the tension in each string.</a:t>
            </a:r>
          </a:p>
          <a:p>
            <a:pPr/>
            <a:r>
              <a:t>	•	To do that, we needed to find the magnitude of the tension *forces* acting on the blocks.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	•	We’ll also analyze the 3 blocks together as a system to find the acceleration, and then use that to find the tensions.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r>
              <a:t>	•	When we work with forces, we usually need to draw a free body diagram and apply Newton’s 2nd law.</a:t>
            </a:r>
          </a:p>
          <a:p>
            <a:pPr/>
            <a:r>
              <a:t>	•	We can do this for individual objects… or we can group the objects together and do this for the overall system.</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	•	If the strings are inside the system, then T1 and T2 are internal forces and they do not show up in Newton’s 2nd law for the system.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	•	So we need to draw free body diagrams and apply Newton’s 2nd law to the individual blocks.</a:t>
            </a:r>
          </a:p>
          <a:p>
            <a:pPr/>
            <a:r>
              <a:t>	•	That gives us three equations that include the tension forces, but we don’t know the accelerations.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	•	One option is to find the acceleration by analyzing the system.</a:t>
            </a:r>
          </a:p>
          <a:p>
            <a:pPr/>
            <a:r>
              <a:t>	•	Then we can plug that in for the acceleration of each block, and we can solve for the tension forces.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	•	The other option is to use same variable for the acceleration of each block, and solve these equations together using substitution.</a:t>
            </a:r>
          </a:p>
          <a:p>
            <a:pPr/>
            <a:r>
              <a:t>	•	That gives us the tension forces and the acceleration.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	•	So that’s an example of working with tension in a system that’s accelerating.</a:t>
            </a:r>
          </a:p>
          <a:p>
            <a:pPr/>
            <a:r>
              <a:t>	•	If we only need to find the acceleration, it’s easier to analyze the system, because the objects move together with the same acceleration.</a:t>
            </a:r>
          </a:p>
          <a:p>
            <a:pPr/>
            <a:r>
              <a:t>	•	Otherwise, it’s a good idea to draw a free body diagram and apply Newton’s 2nd law to each object.</a:t>
            </a:r>
          </a:p>
          <a:p>
            <a:pPr/>
            <a:r>
              <a:t>	•	That gives us a better picture of how everything is related, and it gives us more ways to solve a problem.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	•	So let’s learn how to work with tension in accelerating systems.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	•	Here’s the example that we’re gonna use.</a:t>
            </a:r>
          </a:p>
          <a:p>
            <a:pPr/>
            <a:r>
              <a:t>	•	Three blocks are connected by strings, and they are sitting on a frictionless surface. A 20 N force is applied to the right block, causing the blocks to accelerate. What is the tension in each string?</a:t>
            </a:r>
          </a:p>
          <a:p>
            <a:pPr/>
            <a:r>
              <a:t>	•	In this example, we’re dealing with two different strings, so we’ll label the tension in the left string as T1 and the tension in the right string as T2. </a:t>
            </a:r>
          </a:p>
          <a:p>
            <a:pPr/>
            <a:r>
              <a:t>	•	So how do we find the tensions?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	Like we covered in the previous videos, the first step is to draw free body diagrams and the coordinate system, the x and y axes.</a:t>
            </a:r>
          </a:p>
          <a:p>
            <a:pPr/>
            <a:r>
              <a:t>	•	We’re gonna draw a diagram for each block so we can see all of the forces that are involved.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37" Type="http://schemas.openxmlformats.org/officeDocument/2006/relationships/image" Target="../media/image36.png"/><Relationship Id="rId38" Type="http://schemas.openxmlformats.org/officeDocument/2006/relationships/image" Target="../media/image3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Tension in Accelerating System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Tension in Accelerating Systems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Title"/>
          <p:cNvSpPr txBox="1"/>
          <p:nvPr>
            <p:ph type="title"/>
          </p:nvPr>
        </p:nvSpPr>
        <p:spPr>
          <a:prstGeom prst="rect">
            <a:avLst/>
          </a:prstGeom>
        </p:spPr>
        <p:txBody>
          <a:bodyPr/>
          <a:lstStyle/>
          <a:p>
            <a:pPr/>
          </a:p>
        </p:txBody>
      </p:sp>
      <p:sp>
        <p:nvSpPr>
          <p:cNvPr id="279" name="Slide Subtitle"/>
          <p:cNvSpPr txBox="1"/>
          <p:nvPr>
            <p:ph type="body" idx="21"/>
          </p:nvPr>
        </p:nvSpPr>
        <p:spPr>
          <a:prstGeom prst="rect">
            <a:avLst/>
          </a:prstGeom>
        </p:spPr>
        <p:txBody>
          <a:bodyPr/>
          <a:lstStyle/>
          <a:p>
            <a:pPr/>
          </a:p>
        </p:txBody>
      </p:sp>
      <p:sp>
        <p:nvSpPr>
          <p:cNvPr id="280" name="Slide bullet text"/>
          <p:cNvSpPr txBox="1"/>
          <p:nvPr>
            <p:ph type="body" idx="1"/>
          </p:nvPr>
        </p:nvSpPr>
        <p:spPr>
          <a:prstGeom prst="rect">
            <a:avLst/>
          </a:prstGeom>
        </p:spPr>
        <p:txBody>
          <a:bodyPr/>
          <a:lstStyle/>
          <a:p>
            <a:pPr/>
          </a:p>
        </p:txBody>
      </p:sp>
      <p:pic>
        <p:nvPicPr>
          <p:cNvPr id="28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Title"/>
          <p:cNvSpPr txBox="1"/>
          <p:nvPr>
            <p:ph type="title"/>
          </p:nvPr>
        </p:nvSpPr>
        <p:spPr>
          <a:prstGeom prst="rect">
            <a:avLst/>
          </a:prstGeom>
        </p:spPr>
        <p:txBody>
          <a:bodyPr/>
          <a:lstStyle/>
          <a:p>
            <a:pPr/>
          </a:p>
        </p:txBody>
      </p:sp>
      <p:sp>
        <p:nvSpPr>
          <p:cNvPr id="286" name="Slide Subtitle"/>
          <p:cNvSpPr txBox="1"/>
          <p:nvPr>
            <p:ph type="body" idx="21"/>
          </p:nvPr>
        </p:nvSpPr>
        <p:spPr>
          <a:prstGeom prst="rect">
            <a:avLst/>
          </a:prstGeom>
        </p:spPr>
        <p:txBody>
          <a:bodyPr/>
          <a:lstStyle/>
          <a:p>
            <a:pPr/>
          </a:p>
        </p:txBody>
      </p:sp>
      <p:sp>
        <p:nvSpPr>
          <p:cNvPr id="287" name="Slide bullet text"/>
          <p:cNvSpPr txBox="1"/>
          <p:nvPr>
            <p:ph type="body" idx="1"/>
          </p:nvPr>
        </p:nvSpPr>
        <p:spPr>
          <a:prstGeom prst="rect">
            <a:avLst/>
          </a:prstGeom>
        </p:spPr>
        <p:txBody>
          <a:bodyPr/>
          <a:lstStyle/>
          <a:p>
            <a:pPr/>
          </a:p>
        </p:txBody>
      </p:sp>
      <p:pic>
        <p:nvPicPr>
          <p:cNvPr id="288"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Subtitle"/>
          <p:cNvSpPr txBox="1"/>
          <p:nvPr>
            <p:ph type="body" idx="21"/>
          </p:nvPr>
        </p:nvSpPr>
        <p:spPr>
          <a:prstGeom prst="rect">
            <a:avLst/>
          </a:prstGeom>
        </p:spPr>
        <p:txBody>
          <a:bodyPr/>
          <a:lstStyle/>
          <a:p>
            <a:pPr/>
          </a:p>
        </p:txBody>
      </p:sp>
      <p:sp>
        <p:nvSpPr>
          <p:cNvPr id="294" name="Slide bullet text"/>
          <p:cNvSpPr txBox="1"/>
          <p:nvPr>
            <p:ph type="body" idx="1"/>
          </p:nvPr>
        </p:nvSpPr>
        <p:spPr>
          <a:prstGeom prst="rect">
            <a:avLst/>
          </a:prstGeom>
        </p:spPr>
        <p:txBody>
          <a:bodyPr/>
          <a:lstStyle/>
          <a:p>
            <a:pPr/>
          </a:p>
        </p:txBody>
      </p:sp>
      <p:pic>
        <p:nvPicPr>
          <p:cNvPr id="295"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Title"/>
          <p:cNvSpPr txBox="1"/>
          <p:nvPr>
            <p:ph type="title"/>
          </p:nvPr>
        </p:nvSpPr>
        <p:spPr>
          <a:prstGeom prst="rect">
            <a:avLst/>
          </a:prstGeom>
        </p:spPr>
        <p:txBody>
          <a:bodyPr/>
          <a:lstStyle/>
          <a:p>
            <a:pPr/>
          </a:p>
        </p:txBody>
      </p:sp>
      <p:sp>
        <p:nvSpPr>
          <p:cNvPr id="300" name="Slide Subtitle"/>
          <p:cNvSpPr txBox="1"/>
          <p:nvPr>
            <p:ph type="body" idx="21"/>
          </p:nvPr>
        </p:nvSpPr>
        <p:spPr>
          <a:prstGeom prst="rect">
            <a:avLst/>
          </a:prstGeom>
        </p:spPr>
        <p:txBody>
          <a:bodyPr/>
          <a:lstStyle/>
          <a:p>
            <a:pPr/>
          </a:p>
        </p:txBody>
      </p:sp>
      <p:sp>
        <p:nvSpPr>
          <p:cNvPr id="301" name="Slide bullet text"/>
          <p:cNvSpPr txBox="1"/>
          <p:nvPr>
            <p:ph type="body" idx="1"/>
          </p:nvPr>
        </p:nvSpPr>
        <p:spPr>
          <a:prstGeom prst="rect">
            <a:avLst/>
          </a:prstGeom>
        </p:spPr>
        <p:txBody>
          <a:bodyPr/>
          <a:lstStyle/>
          <a:p>
            <a:pPr/>
          </a:p>
        </p:txBody>
      </p:sp>
      <p:pic>
        <p:nvPicPr>
          <p:cNvPr id="302"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lide Title"/>
          <p:cNvSpPr txBox="1"/>
          <p:nvPr>
            <p:ph type="title"/>
          </p:nvPr>
        </p:nvSpPr>
        <p:spPr>
          <a:prstGeom prst="rect">
            <a:avLst/>
          </a:prstGeom>
        </p:spPr>
        <p:txBody>
          <a:bodyPr/>
          <a:lstStyle/>
          <a:p>
            <a:pPr/>
          </a:p>
        </p:txBody>
      </p:sp>
      <p:sp>
        <p:nvSpPr>
          <p:cNvPr id="307" name="Slide Subtitle"/>
          <p:cNvSpPr txBox="1"/>
          <p:nvPr>
            <p:ph type="body" idx="21"/>
          </p:nvPr>
        </p:nvSpPr>
        <p:spPr>
          <a:prstGeom prst="rect">
            <a:avLst/>
          </a:prstGeom>
        </p:spPr>
        <p:txBody>
          <a:bodyPr/>
          <a:lstStyle/>
          <a:p>
            <a:pPr/>
          </a:p>
        </p:txBody>
      </p:sp>
      <p:sp>
        <p:nvSpPr>
          <p:cNvPr id="308" name="Slide bullet text"/>
          <p:cNvSpPr txBox="1"/>
          <p:nvPr>
            <p:ph type="body" idx="1"/>
          </p:nvPr>
        </p:nvSpPr>
        <p:spPr>
          <a:prstGeom prst="rect">
            <a:avLst/>
          </a:prstGeom>
        </p:spPr>
        <p:txBody>
          <a:bodyPr/>
          <a:lstStyle/>
          <a:p>
            <a:pPr/>
          </a:p>
        </p:txBody>
      </p:sp>
      <p:pic>
        <p:nvPicPr>
          <p:cNvPr id="309"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Title"/>
          <p:cNvSpPr txBox="1"/>
          <p:nvPr>
            <p:ph type="title"/>
          </p:nvPr>
        </p:nvSpPr>
        <p:spPr>
          <a:prstGeom prst="rect">
            <a:avLst/>
          </a:prstGeom>
        </p:spPr>
        <p:txBody>
          <a:bodyPr/>
          <a:lstStyle/>
          <a:p>
            <a:pP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pic>
        <p:nvPicPr>
          <p:cNvPr id="316"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Title"/>
          <p:cNvSpPr txBox="1"/>
          <p:nvPr>
            <p:ph type="title"/>
          </p:nvPr>
        </p:nvSpPr>
        <p:spPr>
          <a:prstGeom prst="rect">
            <a:avLst/>
          </a:prstGeom>
        </p:spPr>
        <p:txBody>
          <a:bodyPr/>
          <a:lstStyle/>
          <a:p>
            <a:pPr/>
          </a:p>
        </p:txBody>
      </p:sp>
      <p:sp>
        <p:nvSpPr>
          <p:cNvPr id="321" name="Slide Subtitle"/>
          <p:cNvSpPr txBox="1"/>
          <p:nvPr>
            <p:ph type="body" idx="21"/>
          </p:nvPr>
        </p:nvSpPr>
        <p:spPr>
          <a:prstGeom prst="rect">
            <a:avLst/>
          </a:prstGeom>
        </p:spPr>
        <p:txBody>
          <a:bodyPr/>
          <a:lstStyle/>
          <a:p>
            <a:pPr/>
          </a:p>
        </p:txBody>
      </p:sp>
      <p:sp>
        <p:nvSpPr>
          <p:cNvPr id="322" name="Slide bullet text"/>
          <p:cNvSpPr txBox="1"/>
          <p:nvPr>
            <p:ph type="body" idx="1"/>
          </p:nvPr>
        </p:nvSpPr>
        <p:spPr>
          <a:prstGeom prst="rect">
            <a:avLst/>
          </a:prstGeom>
        </p:spPr>
        <p:txBody>
          <a:bodyPr/>
          <a:lstStyle/>
          <a:p>
            <a:pPr/>
          </a:p>
        </p:txBody>
      </p:sp>
      <p:pic>
        <p:nvPicPr>
          <p:cNvPr id="323"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Title"/>
          <p:cNvSpPr txBox="1"/>
          <p:nvPr>
            <p:ph type="title"/>
          </p:nvPr>
        </p:nvSpPr>
        <p:spPr>
          <a:prstGeom prst="rect">
            <a:avLst/>
          </a:prstGeom>
        </p:spPr>
        <p:txBody>
          <a:bodyPr/>
          <a:lstStyle/>
          <a:p>
            <a:pPr/>
          </a:p>
        </p:txBody>
      </p:sp>
      <p:sp>
        <p:nvSpPr>
          <p:cNvPr id="328" name="Slide Subtitle"/>
          <p:cNvSpPr txBox="1"/>
          <p:nvPr>
            <p:ph type="body" idx="21"/>
          </p:nvPr>
        </p:nvSpPr>
        <p:spPr>
          <a:prstGeom prst="rect">
            <a:avLst/>
          </a:prstGeom>
        </p:spPr>
        <p:txBody>
          <a:bodyPr/>
          <a:lstStyle/>
          <a:p>
            <a:pPr/>
          </a:p>
        </p:txBody>
      </p:sp>
      <p:sp>
        <p:nvSpPr>
          <p:cNvPr id="329" name="Slide bullet text"/>
          <p:cNvSpPr txBox="1"/>
          <p:nvPr>
            <p:ph type="body" idx="1"/>
          </p:nvPr>
        </p:nvSpPr>
        <p:spPr>
          <a:prstGeom prst="rect">
            <a:avLst/>
          </a:prstGeom>
        </p:spPr>
        <p:txBody>
          <a:bodyPr/>
          <a:lstStyle/>
          <a:p>
            <a:pPr/>
          </a:p>
        </p:txBody>
      </p:sp>
      <p:pic>
        <p:nvPicPr>
          <p:cNvPr id="330"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Title"/>
          <p:cNvSpPr txBox="1"/>
          <p:nvPr>
            <p:ph type="title"/>
          </p:nvPr>
        </p:nvSpPr>
        <p:spPr>
          <a:prstGeom prst="rect">
            <a:avLst/>
          </a:prstGeom>
        </p:spPr>
        <p:txBody>
          <a:bodyPr/>
          <a:lstStyle/>
          <a:p>
            <a:pPr/>
          </a:p>
        </p:txBody>
      </p:sp>
      <p:sp>
        <p:nvSpPr>
          <p:cNvPr id="335" name="Slide Subtitle"/>
          <p:cNvSpPr txBox="1"/>
          <p:nvPr>
            <p:ph type="body" idx="21"/>
          </p:nvPr>
        </p:nvSpPr>
        <p:spPr>
          <a:prstGeom prst="rect">
            <a:avLst/>
          </a:prstGeom>
        </p:spPr>
        <p:txBody>
          <a:bodyPr/>
          <a:lstStyle/>
          <a:p>
            <a:pPr/>
          </a:p>
        </p:txBody>
      </p:sp>
      <p:sp>
        <p:nvSpPr>
          <p:cNvPr id="336" name="Slide bullet text"/>
          <p:cNvSpPr txBox="1"/>
          <p:nvPr>
            <p:ph type="body" idx="1"/>
          </p:nvPr>
        </p:nvSpPr>
        <p:spPr>
          <a:prstGeom prst="rect">
            <a:avLst/>
          </a:prstGeom>
        </p:spPr>
        <p:txBody>
          <a:bodyPr/>
          <a:lstStyle/>
          <a:p>
            <a:pPr/>
          </a:p>
        </p:txBody>
      </p:sp>
      <p:pic>
        <p:nvPicPr>
          <p:cNvPr id="337"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Title"/>
          <p:cNvSpPr txBox="1"/>
          <p:nvPr>
            <p:ph type="title"/>
          </p:nvPr>
        </p:nvSpPr>
        <p:spPr>
          <a:prstGeom prst="rect">
            <a:avLst/>
          </a:prstGeom>
        </p:spPr>
        <p:txBody>
          <a:bodyPr/>
          <a:lstStyle/>
          <a:p>
            <a:pPr/>
          </a:p>
        </p:txBody>
      </p:sp>
      <p:sp>
        <p:nvSpPr>
          <p:cNvPr id="342" name="Slide Subtitle"/>
          <p:cNvSpPr txBox="1"/>
          <p:nvPr>
            <p:ph type="body" idx="21"/>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pic>
        <p:nvPicPr>
          <p:cNvPr id="344"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Title"/>
          <p:cNvSpPr txBox="1"/>
          <p:nvPr>
            <p:ph type="title"/>
          </p:nvPr>
        </p:nvSpPr>
        <p:spPr>
          <a:prstGeom prst="rect">
            <a:avLst/>
          </a:prstGeom>
        </p:spPr>
        <p:txBody>
          <a:bodyPr/>
          <a:lstStyle/>
          <a:p>
            <a:pPr/>
          </a:p>
        </p:txBody>
      </p:sp>
      <p:sp>
        <p:nvSpPr>
          <p:cNvPr id="349" name="Slide Subtitle"/>
          <p:cNvSpPr txBox="1"/>
          <p:nvPr>
            <p:ph type="body" idx="21"/>
          </p:nvPr>
        </p:nvSpPr>
        <p:spPr>
          <a:prstGeom prst="rect">
            <a:avLst/>
          </a:prstGeom>
        </p:spPr>
        <p:txBody>
          <a:bodyPr/>
          <a:lstStyle/>
          <a:p>
            <a:pPr/>
          </a:p>
        </p:txBody>
      </p:sp>
      <p:sp>
        <p:nvSpPr>
          <p:cNvPr id="350" name="Slide bullet text"/>
          <p:cNvSpPr txBox="1"/>
          <p:nvPr>
            <p:ph type="body" idx="1"/>
          </p:nvPr>
        </p:nvSpPr>
        <p:spPr>
          <a:prstGeom prst="rect">
            <a:avLst/>
          </a:prstGeom>
        </p:spPr>
        <p:txBody>
          <a:bodyPr/>
          <a:lstStyle/>
          <a:p>
            <a:pPr/>
          </a:p>
        </p:txBody>
      </p:sp>
      <p:pic>
        <p:nvPicPr>
          <p:cNvPr id="35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Title"/>
          <p:cNvSpPr txBox="1"/>
          <p:nvPr>
            <p:ph type="title"/>
          </p:nvPr>
        </p:nvSpPr>
        <p:spPr>
          <a:prstGeom prst="rect">
            <a:avLst/>
          </a:prstGeom>
        </p:spPr>
        <p:txBody>
          <a:bodyPr/>
          <a:lstStyle/>
          <a:p>
            <a:pPr/>
          </a:p>
        </p:txBody>
      </p:sp>
      <p:sp>
        <p:nvSpPr>
          <p:cNvPr id="356" name="Slide Subtitle"/>
          <p:cNvSpPr txBox="1"/>
          <p:nvPr>
            <p:ph type="body" idx="21"/>
          </p:nvPr>
        </p:nvSpPr>
        <p:spPr>
          <a:prstGeom prst="rect">
            <a:avLst/>
          </a:prstGeom>
        </p:spPr>
        <p:txBody>
          <a:bodyPr/>
          <a:lstStyle/>
          <a:p>
            <a:pPr/>
          </a:p>
        </p:txBody>
      </p:sp>
      <p:sp>
        <p:nvSpPr>
          <p:cNvPr id="357" name="Slide bullet text"/>
          <p:cNvSpPr txBox="1"/>
          <p:nvPr>
            <p:ph type="body" idx="1"/>
          </p:nvPr>
        </p:nvSpPr>
        <p:spPr>
          <a:prstGeom prst="rect">
            <a:avLst/>
          </a:prstGeom>
        </p:spPr>
        <p:txBody>
          <a:bodyPr/>
          <a:lstStyle/>
          <a:p>
            <a:pPr/>
          </a:p>
        </p:txBody>
      </p:sp>
      <p:pic>
        <p:nvPicPr>
          <p:cNvPr id="358"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Title"/>
          <p:cNvSpPr txBox="1"/>
          <p:nvPr>
            <p:ph type="title"/>
          </p:nvPr>
        </p:nvSpPr>
        <p:spPr>
          <a:prstGeom prst="rect">
            <a:avLst/>
          </a:prstGeom>
        </p:spPr>
        <p:txBody>
          <a:bodyPr/>
          <a:lstStyle/>
          <a:p>
            <a:pPr/>
          </a:p>
        </p:txBody>
      </p:sp>
      <p:sp>
        <p:nvSpPr>
          <p:cNvPr id="363" name="Slide Subtitle"/>
          <p:cNvSpPr txBox="1"/>
          <p:nvPr>
            <p:ph type="body" idx="21"/>
          </p:nvPr>
        </p:nvSpPr>
        <p:spPr>
          <a:prstGeom prst="rect">
            <a:avLst/>
          </a:prstGeom>
        </p:spPr>
        <p:txBody>
          <a:bodyPr/>
          <a:lstStyle/>
          <a:p>
            <a:pPr/>
          </a:p>
        </p:txBody>
      </p:sp>
      <p:sp>
        <p:nvSpPr>
          <p:cNvPr id="364" name="Slide bullet text"/>
          <p:cNvSpPr txBox="1"/>
          <p:nvPr>
            <p:ph type="body" idx="1"/>
          </p:nvPr>
        </p:nvSpPr>
        <p:spPr>
          <a:prstGeom prst="rect">
            <a:avLst/>
          </a:prstGeom>
        </p:spPr>
        <p:txBody>
          <a:bodyPr/>
          <a:lstStyle/>
          <a:p>
            <a:pPr/>
          </a:p>
        </p:txBody>
      </p:sp>
      <p:pic>
        <p:nvPicPr>
          <p:cNvPr id="365"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lide Title"/>
          <p:cNvSpPr txBox="1"/>
          <p:nvPr>
            <p:ph type="title"/>
          </p:nvPr>
        </p:nvSpPr>
        <p:spPr>
          <a:prstGeom prst="rect">
            <a:avLst/>
          </a:prstGeom>
        </p:spPr>
        <p:txBody>
          <a:bodyPr/>
          <a:lstStyle/>
          <a:p>
            <a:pPr/>
          </a:p>
        </p:txBody>
      </p:sp>
      <p:sp>
        <p:nvSpPr>
          <p:cNvPr id="370" name="Slide Subtitle"/>
          <p:cNvSpPr txBox="1"/>
          <p:nvPr>
            <p:ph type="body" idx="21"/>
          </p:nvPr>
        </p:nvSpPr>
        <p:spPr>
          <a:prstGeom prst="rect">
            <a:avLst/>
          </a:prstGeom>
        </p:spPr>
        <p:txBody>
          <a:bodyPr/>
          <a:lstStyle/>
          <a:p>
            <a:pPr/>
          </a:p>
        </p:txBody>
      </p:sp>
      <p:sp>
        <p:nvSpPr>
          <p:cNvPr id="371" name="Slide bullet text"/>
          <p:cNvSpPr txBox="1"/>
          <p:nvPr>
            <p:ph type="body" idx="1"/>
          </p:nvPr>
        </p:nvSpPr>
        <p:spPr>
          <a:prstGeom prst="rect">
            <a:avLst/>
          </a:prstGeom>
        </p:spPr>
        <p:txBody>
          <a:bodyPr/>
          <a:lstStyle/>
          <a:p>
            <a:pPr/>
          </a:p>
        </p:txBody>
      </p:sp>
      <p:pic>
        <p:nvPicPr>
          <p:cNvPr id="372"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prstGeom prst="rect">
            <a:avLst/>
          </a:prstGeom>
        </p:spPr>
        <p:txBody>
          <a:bodyPr/>
          <a:lstStyle/>
          <a:p>
            <a:pPr/>
          </a:p>
        </p:txBody>
      </p:sp>
      <p:sp>
        <p:nvSpPr>
          <p:cNvPr id="377" name="Slide Subtitle"/>
          <p:cNvSpPr txBox="1"/>
          <p:nvPr>
            <p:ph type="body" idx="21"/>
          </p:nvPr>
        </p:nvSpPr>
        <p:spPr>
          <a:prstGeom prst="rect">
            <a:avLst/>
          </a:prstGeom>
        </p:spPr>
        <p:txBody>
          <a:bodyPr/>
          <a:lstStyle/>
          <a:p>
            <a:pPr/>
          </a:p>
        </p:txBody>
      </p:sp>
      <p:sp>
        <p:nvSpPr>
          <p:cNvPr id="378" name="Slide bullet text"/>
          <p:cNvSpPr txBox="1"/>
          <p:nvPr>
            <p:ph type="body" idx="1"/>
          </p:nvPr>
        </p:nvSpPr>
        <p:spPr>
          <a:prstGeom prst="rect">
            <a:avLst/>
          </a:prstGeom>
        </p:spPr>
        <p:txBody>
          <a:bodyPr/>
          <a:lstStyle/>
          <a:p>
            <a:pPr/>
          </a:p>
        </p:txBody>
      </p:sp>
      <p:pic>
        <p:nvPicPr>
          <p:cNvPr id="379"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Title"/>
          <p:cNvSpPr txBox="1"/>
          <p:nvPr>
            <p:ph type="title"/>
          </p:nvPr>
        </p:nvSpPr>
        <p:spPr>
          <a:prstGeom prst="rect">
            <a:avLst/>
          </a:prstGeom>
        </p:spPr>
        <p:txBody>
          <a:bodyPr/>
          <a:lstStyle/>
          <a:p>
            <a:pPr/>
          </a:p>
        </p:txBody>
      </p:sp>
      <p:sp>
        <p:nvSpPr>
          <p:cNvPr id="384" name="Slide Subtitle"/>
          <p:cNvSpPr txBox="1"/>
          <p:nvPr>
            <p:ph type="body" idx="21"/>
          </p:nvPr>
        </p:nvSpPr>
        <p:spPr>
          <a:prstGeom prst="rect">
            <a:avLst/>
          </a:prstGeom>
        </p:spPr>
        <p:txBody>
          <a:bodyPr/>
          <a:lstStyle/>
          <a:p>
            <a:pPr/>
          </a:p>
        </p:txBody>
      </p:sp>
      <p:sp>
        <p:nvSpPr>
          <p:cNvPr id="385" name="Slide bullet text"/>
          <p:cNvSpPr txBox="1"/>
          <p:nvPr>
            <p:ph type="body" idx="1"/>
          </p:nvPr>
        </p:nvSpPr>
        <p:spPr>
          <a:prstGeom prst="rect">
            <a:avLst/>
          </a:prstGeom>
        </p:spPr>
        <p:txBody>
          <a:bodyPr/>
          <a:lstStyle/>
          <a:p>
            <a:pPr/>
          </a:p>
        </p:txBody>
      </p:sp>
      <p:pic>
        <p:nvPicPr>
          <p:cNvPr id="386"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lide Title"/>
          <p:cNvSpPr txBox="1"/>
          <p:nvPr>
            <p:ph type="title"/>
          </p:nvPr>
        </p:nvSpPr>
        <p:spPr>
          <a:prstGeom prst="rect">
            <a:avLst/>
          </a:prstGeom>
        </p:spPr>
        <p:txBody>
          <a:bodyPr/>
          <a:lstStyle/>
          <a:p>
            <a:pPr/>
          </a:p>
        </p:txBody>
      </p:sp>
      <p:sp>
        <p:nvSpPr>
          <p:cNvPr id="405" name="Slide Subtitle"/>
          <p:cNvSpPr txBox="1"/>
          <p:nvPr>
            <p:ph type="body" idx="21"/>
          </p:nvPr>
        </p:nvSpPr>
        <p:spPr>
          <a:prstGeom prst="rect">
            <a:avLst/>
          </a:prstGeom>
        </p:spPr>
        <p:txBody>
          <a:bodyPr/>
          <a:lstStyle/>
          <a:p>
            <a:pPr/>
          </a:p>
        </p:txBody>
      </p:sp>
      <p:sp>
        <p:nvSpPr>
          <p:cNvPr id="406" name="Slide bullet text"/>
          <p:cNvSpPr txBox="1"/>
          <p:nvPr>
            <p:ph type="body" idx="1"/>
          </p:nvPr>
        </p:nvSpPr>
        <p:spPr>
          <a:prstGeom prst="rect">
            <a:avLst/>
          </a:prstGeom>
        </p:spPr>
        <p:txBody>
          <a:bodyPr/>
          <a:lstStyle/>
          <a:p>
            <a:pPr/>
          </a:p>
        </p:txBody>
      </p:sp>
      <p:pic>
        <p:nvPicPr>
          <p:cNvPr id="407"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Title"/>
          <p:cNvSpPr txBox="1"/>
          <p:nvPr>
            <p:ph type="title"/>
          </p:nvPr>
        </p:nvSpPr>
        <p:spPr>
          <a:prstGeom prst="rect">
            <a:avLst/>
          </a:prstGeom>
        </p:spPr>
        <p:txBody>
          <a:bodyPr/>
          <a:lstStyle/>
          <a:p>
            <a:pPr/>
          </a:p>
        </p:txBody>
      </p:sp>
      <p:sp>
        <p:nvSpPr>
          <p:cNvPr id="412" name="Slide Subtitle"/>
          <p:cNvSpPr txBox="1"/>
          <p:nvPr>
            <p:ph type="body" idx="21"/>
          </p:nvPr>
        </p:nvSpPr>
        <p:spPr>
          <a:prstGeom prst="rect">
            <a:avLst/>
          </a:prstGeom>
        </p:spPr>
        <p:txBody>
          <a:bodyPr/>
          <a:lstStyle/>
          <a:p>
            <a:pPr/>
          </a:p>
        </p:txBody>
      </p:sp>
      <p:sp>
        <p:nvSpPr>
          <p:cNvPr id="413" name="Slide bullet text"/>
          <p:cNvSpPr txBox="1"/>
          <p:nvPr>
            <p:ph type="body" idx="1"/>
          </p:nvPr>
        </p:nvSpPr>
        <p:spPr>
          <a:prstGeom prst="rect">
            <a:avLst/>
          </a:prstGeom>
        </p:spPr>
        <p:txBody>
          <a:bodyPr/>
          <a:lstStyle/>
          <a:p>
            <a:pPr/>
          </a:p>
        </p:txBody>
      </p:sp>
      <p:pic>
        <p:nvPicPr>
          <p:cNvPr id="414"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a_5.png" descr="a_a_5.png"/>
          <p:cNvPicPr>
            <a:picLocks noChangeAspect="1"/>
          </p:cNvPicPr>
          <p:nvPr/>
        </p:nvPicPr>
        <p:blipFill>
          <a:blip r:embed="rId2">
            <a:extLst/>
          </a:blip>
          <a:stretch>
            <a:fillRect/>
          </a:stretch>
        </p:blipFill>
        <p:spPr>
          <a:xfrm>
            <a:off x="16942292" y="1363523"/>
            <a:ext cx="6350001" cy="5346701"/>
          </a:xfrm>
          <a:prstGeom prst="rect">
            <a:avLst/>
          </a:prstGeom>
          <a:ln w="12700">
            <a:miter lim="400000"/>
          </a:ln>
        </p:spPr>
      </p:pic>
      <p:sp>
        <p:nvSpPr>
          <p:cNvPr id="199" name="Free body diagram"/>
          <p:cNvSpPr txBox="1"/>
          <p:nvPr/>
        </p:nvSpPr>
        <p:spPr>
          <a:xfrm>
            <a:off x="18141681" y="616504"/>
            <a:ext cx="39512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latin typeface="Avenir Medium"/>
                <a:ea typeface="Avenir Medium"/>
                <a:cs typeface="Avenir Medium"/>
                <a:sym typeface="Avenir Medium"/>
              </a:defRPr>
            </a:lvl1pPr>
          </a:lstStyle>
          <a:p>
            <a:pPr/>
            <a:r>
              <a:t>Free body diagram</a:t>
            </a:r>
          </a:p>
        </p:txBody>
      </p:sp>
      <p:sp>
        <p:nvSpPr>
          <p:cNvPr id="200" name="Rectangle"/>
          <p:cNvSpPr/>
          <p:nvPr/>
        </p:nvSpPr>
        <p:spPr>
          <a:xfrm>
            <a:off x="17695909" y="1949656"/>
            <a:ext cx="3295254" cy="2479912"/>
          </a:xfrm>
          <a:prstGeom prst="rect">
            <a:avLst/>
          </a:prstGeom>
          <a:ln w="50800">
            <a:solidFill>
              <a:srgbClr val="FFFFFF">
                <a:alpha val="5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201" name="a_1.png" descr="a_1.png"/>
          <p:cNvPicPr>
            <a:picLocks noChangeAspect="1"/>
          </p:cNvPicPr>
          <p:nvPr/>
        </p:nvPicPr>
        <p:blipFill>
          <a:blip r:embed="rId3">
            <a:extLst/>
          </a:blip>
          <a:stretch>
            <a:fillRect/>
          </a:stretch>
        </p:blipFill>
        <p:spPr>
          <a:xfrm>
            <a:off x="13913394" y="1412941"/>
            <a:ext cx="558801" cy="762001"/>
          </a:xfrm>
          <a:prstGeom prst="rect">
            <a:avLst/>
          </a:prstGeom>
          <a:ln w="12700">
            <a:miter lim="400000"/>
          </a:ln>
        </p:spPr>
      </p:pic>
      <p:pic>
        <p:nvPicPr>
          <p:cNvPr id="202" name="a_2.png" descr="a_2.png"/>
          <p:cNvPicPr>
            <a:picLocks noChangeAspect="1"/>
          </p:cNvPicPr>
          <p:nvPr/>
        </p:nvPicPr>
        <p:blipFill>
          <a:blip r:embed="rId4">
            <a:extLst/>
          </a:blip>
          <a:stretch>
            <a:fillRect/>
          </a:stretch>
        </p:blipFill>
        <p:spPr>
          <a:xfrm>
            <a:off x="13195822" y="1412941"/>
            <a:ext cx="546101" cy="762001"/>
          </a:xfrm>
          <a:prstGeom prst="rect">
            <a:avLst/>
          </a:prstGeom>
          <a:ln w="12700">
            <a:miter lim="400000"/>
          </a:ln>
        </p:spPr>
      </p:pic>
      <p:pic>
        <p:nvPicPr>
          <p:cNvPr id="203" name="a_3.png" descr="a_3.png"/>
          <p:cNvPicPr>
            <a:picLocks noChangeAspect="1"/>
          </p:cNvPicPr>
          <p:nvPr/>
        </p:nvPicPr>
        <p:blipFill>
          <a:blip r:embed="rId5">
            <a:extLst/>
          </a:blip>
          <a:stretch>
            <a:fillRect/>
          </a:stretch>
        </p:blipFill>
        <p:spPr>
          <a:xfrm>
            <a:off x="12370080" y="1412941"/>
            <a:ext cx="571501" cy="762001"/>
          </a:xfrm>
          <a:prstGeom prst="rect">
            <a:avLst/>
          </a:prstGeom>
          <a:ln w="12700">
            <a:miter lim="400000"/>
          </a:ln>
        </p:spPr>
      </p:pic>
      <p:pic>
        <p:nvPicPr>
          <p:cNvPr id="204" name="a_4.png" descr="a_4.png"/>
          <p:cNvPicPr>
            <a:picLocks noChangeAspect="1"/>
          </p:cNvPicPr>
          <p:nvPr/>
        </p:nvPicPr>
        <p:blipFill>
          <a:blip r:embed="rId6">
            <a:extLst/>
          </a:blip>
          <a:stretch>
            <a:fillRect/>
          </a:stretch>
        </p:blipFill>
        <p:spPr>
          <a:xfrm>
            <a:off x="12367641" y="821001"/>
            <a:ext cx="1473201" cy="762001"/>
          </a:xfrm>
          <a:prstGeom prst="rect">
            <a:avLst/>
          </a:prstGeom>
          <a:ln w="12700">
            <a:miter lim="400000"/>
          </a:ln>
        </p:spPr>
      </p:pic>
      <p:pic>
        <p:nvPicPr>
          <p:cNvPr id="205" name="a_5.png" descr="a_5.png"/>
          <p:cNvPicPr>
            <a:picLocks noChangeAspect="1"/>
          </p:cNvPicPr>
          <p:nvPr/>
        </p:nvPicPr>
        <p:blipFill>
          <a:blip r:embed="rId7">
            <a:extLst/>
          </a:blip>
          <a:stretch>
            <a:fillRect/>
          </a:stretch>
        </p:blipFill>
        <p:spPr>
          <a:xfrm>
            <a:off x="1467528" y="3421351"/>
            <a:ext cx="6934201" cy="1155701"/>
          </a:xfrm>
          <a:prstGeom prst="rect">
            <a:avLst/>
          </a:prstGeom>
          <a:ln w="12700">
            <a:miter lim="400000"/>
          </a:ln>
        </p:spPr>
      </p:pic>
      <p:pic>
        <p:nvPicPr>
          <p:cNvPr id="206" name="a_6.png" descr="a_6.png"/>
          <p:cNvPicPr>
            <a:picLocks noChangeAspect="1"/>
          </p:cNvPicPr>
          <p:nvPr/>
        </p:nvPicPr>
        <p:blipFill>
          <a:blip r:embed="rId8">
            <a:extLst/>
          </a:blip>
          <a:stretch>
            <a:fillRect/>
          </a:stretch>
        </p:blipFill>
        <p:spPr>
          <a:xfrm>
            <a:off x="3927567" y="5142256"/>
            <a:ext cx="1524001" cy="1536701"/>
          </a:xfrm>
          <a:prstGeom prst="rect">
            <a:avLst/>
          </a:prstGeom>
          <a:ln w="12700">
            <a:miter lim="400000"/>
          </a:ln>
        </p:spPr>
      </p:pic>
      <p:pic>
        <p:nvPicPr>
          <p:cNvPr id="207" name="a_7.png" descr="a_7.png"/>
          <p:cNvPicPr>
            <a:picLocks noChangeAspect="1"/>
          </p:cNvPicPr>
          <p:nvPr/>
        </p:nvPicPr>
        <p:blipFill>
          <a:blip r:embed="rId9">
            <a:extLst/>
          </a:blip>
          <a:stretch>
            <a:fillRect/>
          </a:stretch>
        </p:blipFill>
        <p:spPr>
          <a:xfrm>
            <a:off x="6819098" y="5142201"/>
            <a:ext cx="1536701" cy="1536701"/>
          </a:xfrm>
          <a:prstGeom prst="rect">
            <a:avLst/>
          </a:prstGeom>
          <a:ln w="12700">
            <a:miter lim="400000"/>
          </a:ln>
        </p:spPr>
      </p:pic>
      <p:pic>
        <p:nvPicPr>
          <p:cNvPr id="208" name="a_8.png" descr="a_8.png"/>
          <p:cNvPicPr>
            <a:picLocks noChangeAspect="1"/>
          </p:cNvPicPr>
          <p:nvPr/>
        </p:nvPicPr>
        <p:blipFill>
          <a:blip r:embed="rId10">
            <a:extLst/>
          </a:blip>
          <a:stretch>
            <a:fillRect/>
          </a:stretch>
        </p:blipFill>
        <p:spPr>
          <a:xfrm>
            <a:off x="940354" y="5142201"/>
            <a:ext cx="1536701" cy="1536701"/>
          </a:xfrm>
          <a:prstGeom prst="rect">
            <a:avLst/>
          </a:prstGeom>
          <a:ln w="12700">
            <a:miter lim="400000"/>
          </a:ln>
        </p:spPr>
      </p:pic>
      <p:pic>
        <p:nvPicPr>
          <p:cNvPr id="209" name="a_9.png" descr="a_9.png"/>
          <p:cNvPicPr>
            <a:picLocks noChangeAspect="1"/>
          </p:cNvPicPr>
          <p:nvPr/>
        </p:nvPicPr>
        <p:blipFill>
          <a:blip r:embed="rId11">
            <a:extLst/>
          </a:blip>
          <a:stretch>
            <a:fillRect/>
          </a:stretch>
        </p:blipFill>
        <p:spPr>
          <a:xfrm>
            <a:off x="9166717" y="2971002"/>
            <a:ext cx="6705601" cy="711201"/>
          </a:xfrm>
          <a:prstGeom prst="rect">
            <a:avLst/>
          </a:prstGeom>
          <a:ln w="12700">
            <a:miter lim="400000"/>
          </a:ln>
        </p:spPr>
      </p:pic>
      <p:pic>
        <p:nvPicPr>
          <p:cNvPr id="210" name="a_10.png" descr="a_10.png"/>
          <p:cNvPicPr>
            <a:picLocks noChangeAspect="1"/>
          </p:cNvPicPr>
          <p:nvPr/>
        </p:nvPicPr>
        <p:blipFill>
          <a:blip r:embed="rId12">
            <a:extLst/>
          </a:blip>
          <a:stretch>
            <a:fillRect/>
          </a:stretch>
        </p:blipFill>
        <p:spPr>
          <a:xfrm>
            <a:off x="9947767" y="3479007"/>
            <a:ext cx="5143501" cy="762001"/>
          </a:xfrm>
          <a:prstGeom prst="rect">
            <a:avLst/>
          </a:prstGeom>
          <a:ln w="12700">
            <a:miter lim="400000"/>
          </a:ln>
        </p:spPr>
      </p:pic>
      <p:pic>
        <p:nvPicPr>
          <p:cNvPr id="211" name="a_11.png" descr="a_11.png"/>
          <p:cNvPicPr>
            <a:picLocks noChangeAspect="1"/>
          </p:cNvPicPr>
          <p:nvPr/>
        </p:nvPicPr>
        <p:blipFill>
          <a:blip r:embed="rId13">
            <a:extLst/>
          </a:blip>
          <a:stretch>
            <a:fillRect/>
          </a:stretch>
        </p:blipFill>
        <p:spPr>
          <a:xfrm>
            <a:off x="9922367" y="4096377"/>
            <a:ext cx="5194301" cy="762001"/>
          </a:xfrm>
          <a:prstGeom prst="rect">
            <a:avLst/>
          </a:prstGeom>
          <a:ln w="12700">
            <a:miter lim="400000"/>
          </a:ln>
        </p:spPr>
      </p:pic>
      <p:pic>
        <p:nvPicPr>
          <p:cNvPr id="212" name="a_12.png" descr="a_12.png"/>
          <p:cNvPicPr>
            <a:picLocks noChangeAspect="1"/>
          </p:cNvPicPr>
          <p:nvPr/>
        </p:nvPicPr>
        <p:blipFill>
          <a:blip r:embed="rId14">
            <a:extLst/>
          </a:blip>
          <a:stretch>
            <a:fillRect/>
          </a:stretch>
        </p:blipFill>
        <p:spPr>
          <a:xfrm>
            <a:off x="8357123" y="5272552"/>
            <a:ext cx="2705101" cy="1092201"/>
          </a:xfrm>
          <a:prstGeom prst="rect">
            <a:avLst/>
          </a:prstGeom>
          <a:ln w="12700">
            <a:miter lim="400000"/>
          </a:ln>
        </p:spPr>
      </p:pic>
      <p:pic>
        <p:nvPicPr>
          <p:cNvPr id="213" name="a_13.png" descr="a_13.png"/>
          <p:cNvPicPr>
            <a:picLocks noChangeAspect="1"/>
          </p:cNvPicPr>
          <p:nvPr/>
        </p:nvPicPr>
        <p:blipFill>
          <a:blip r:embed="rId15">
            <a:extLst/>
          </a:blip>
          <a:stretch>
            <a:fillRect/>
          </a:stretch>
        </p:blipFill>
        <p:spPr>
          <a:xfrm>
            <a:off x="691410" y="4888201"/>
            <a:ext cx="7912101" cy="2044701"/>
          </a:xfrm>
          <a:prstGeom prst="rect">
            <a:avLst/>
          </a:prstGeom>
          <a:ln w="12700">
            <a:miter lim="400000"/>
          </a:ln>
        </p:spPr>
      </p:pic>
      <p:pic>
        <p:nvPicPr>
          <p:cNvPr id="214" name="a_14.png" descr="a_14.png"/>
          <p:cNvPicPr>
            <a:picLocks noChangeAspect="1"/>
          </p:cNvPicPr>
          <p:nvPr/>
        </p:nvPicPr>
        <p:blipFill>
          <a:blip r:embed="rId16">
            <a:extLst/>
          </a:blip>
          <a:stretch>
            <a:fillRect/>
          </a:stretch>
        </p:blipFill>
        <p:spPr>
          <a:xfrm>
            <a:off x="0" y="9376819"/>
            <a:ext cx="24384001" cy="736601"/>
          </a:xfrm>
          <a:prstGeom prst="rect">
            <a:avLst/>
          </a:prstGeom>
          <a:ln w="12700">
            <a:miter lim="400000"/>
          </a:ln>
        </p:spPr>
      </p:pic>
      <p:pic>
        <p:nvPicPr>
          <p:cNvPr id="215" name="a_16.png" descr="a_16.png"/>
          <p:cNvPicPr>
            <a:picLocks noChangeAspect="1"/>
          </p:cNvPicPr>
          <p:nvPr/>
        </p:nvPicPr>
        <p:blipFill>
          <a:blip r:embed="rId17">
            <a:extLst/>
          </a:blip>
          <a:stretch>
            <a:fillRect/>
          </a:stretch>
        </p:blipFill>
        <p:spPr>
          <a:xfrm>
            <a:off x="5060765" y="2092339"/>
            <a:ext cx="3200401" cy="1155701"/>
          </a:xfrm>
          <a:prstGeom prst="rect">
            <a:avLst/>
          </a:prstGeom>
          <a:ln w="12700">
            <a:miter lim="400000"/>
          </a:ln>
        </p:spPr>
      </p:pic>
      <p:pic>
        <p:nvPicPr>
          <p:cNvPr id="216" name="a_17.png" descr="a_17.png"/>
          <p:cNvPicPr>
            <a:picLocks noChangeAspect="1"/>
          </p:cNvPicPr>
          <p:nvPr/>
        </p:nvPicPr>
        <p:blipFill>
          <a:blip r:embed="rId18">
            <a:extLst/>
          </a:blip>
          <a:stretch>
            <a:fillRect/>
          </a:stretch>
        </p:blipFill>
        <p:spPr>
          <a:xfrm>
            <a:off x="1634724" y="2078357"/>
            <a:ext cx="3200401" cy="1155701"/>
          </a:xfrm>
          <a:prstGeom prst="rect">
            <a:avLst/>
          </a:prstGeom>
          <a:ln w="12700">
            <a:miter lim="400000"/>
          </a:ln>
        </p:spPr>
      </p:pic>
      <p:pic>
        <p:nvPicPr>
          <p:cNvPr id="217" name="a_18.png" descr="a_18.png"/>
          <p:cNvPicPr>
            <a:picLocks noChangeAspect="1"/>
          </p:cNvPicPr>
          <p:nvPr/>
        </p:nvPicPr>
        <p:blipFill>
          <a:blip r:embed="rId19">
            <a:extLst/>
          </a:blip>
          <a:stretch>
            <a:fillRect/>
          </a:stretch>
        </p:blipFill>
        <p:spPr>
          <a:xfrm>
            <a:off x="1530288" y="374695"/>
            <a:ext cx="850901" cy="863601"/>
          </a:xfrm>
          <a:prstGeom prst="rect">
            <a:avLst/>
          </a:prstGeom>
          <a:ln w="12700">
            <a:miter lim="400000"/>
          </a:ln>
        </p:spPr>
      </p:pic>
      <p:pic>
        <p:nvPicPr>
          <p:cNvPr id="218" name="a_19.png" descr="a_19.png"/>
          <p:cNvPicPr>
            <a:picLocks noChangeAspect="1"/>
          </p:cNvPicPr>
          <p:nvPr/>
        </p:nvPicPr>
        <p:blipFill>
          <a:blip r:embed="rId20">
            <a:extLst/>
          </a:blip>
          <a:stretch>
            <a:fillRect/>
          </a:stretch>
        </p:blipFill>
        <p:spPr>
          <a:xfrm>
            <a:off x="441047" y="381045"/>
            <a:ext cx="863601" cy="850901"/>
          </a:xfrm>
          <a:prstGeom prst="rect">
            <a:avLst/>
          </a:prstGeom>
          <a:ln w="12700">
            <a:miter lim="400000"/>
          </a:ln>
        </p:spPr>
      </p:pic>
      <p:pic>
        <p:nvPicPr>
          <p:cNvPr id="219" name="a_20.png" descr="a_20.png"/>
          <p:cNvPicPr>
            <a:picLocks noChangeAspect="1"/>
          </p:cNvPicPr>
          <p:nvPr/>
        </p:nvPicPr>
        <p:blipFill>
          <a:blip r:embed="rId21">
            <a:extLst/>
          </a:blip>
          <a:stretch>
            <a:fillRect/>
          </a:stretch>
        </p:blipFill>
        <p:spPr>
          <a:xfrm>
            <a:off x="3078270" y="420748"/>
            <a:ext cx="495301" cy="762001"/>
          </a:xfrm>
          <a:prstGeom prst="rect">
            <a:avLst/>
          </a:prstGeom>
          <a:ln w="12700">
            <a:miter lim="400000"/>
          </a:ln>
        </p:spPr>
      </p:pic>
      <p:pic>
        <p:nvPicPr>
          <p:cNvPr id="220" name="a_21.png" descr="a_21.png"/>
          <p:cNvPicPr>
            <a:picLocks noChangeAspect="1"/>
          </p:cNvPicPr>
          <p:nvPr/>
        </p:nvPicPr>
        <p:blipFill>
          <a:blip r:embed="rId22">
            <a:extLst/>
          </a:blip>
          <a:stretch>
            <a:fillRect/>
          </a:stretch>
        </p:blipFill>
        <p:spPr>
          <a:xfrm>
            <a:off x="4153152" y="420748"/>
            <a:ext cx="469901" cy="762001"/>
          </a:xfrm>
          <a:prstGeom prst="rect">
            <a:avLst/>
          </a:prstGeom>
          <a:ln w="12700">
            <a:miter lim="400000"/>
          </a:ln>
        </p:spPr>
      </p:pic>
      <p:pic>
        <p:nvPicPr>
          <p:cNvPr id="221" name="a_22.png" descr="a_22.png"/>
          <p:cNvPicPr>
            <a:picLocks noChangeAspect="1"/>
          </p:cNvPicPr>
          <p:nvPr/>
        </p:nvPicPr>
        <p:blipFill>
          <a:blip r:embed="rId23">
            <a:extLst/>
          </a:blip>
          <a:stretch>
            <a:fillRect/>
          </a:stretch>
        </p:blipFill>
        <p:spPr>
          <a:xfrm>
            <a:off x="5208983" y="420748"/>
            <a:ext cx="482601" cy="762001"/>
          </a:xfrm>
          <a:prstGeom prst="rect">
            <a:avLst/>
          </a:prstGeom>
          <a:ln w="12700">
            <a:miter lim="400000"/>
          </a:ln>
        </p:spPr>
      </p:pic>
      <p:pic>
        <p:nvPicPr>
          <p:cNvPr id="222" name="a_23.png" descr="a_23.png"/>
          <p:cNvPicPr>
            <a:picLocks noChangeAspect="1"/>
          </p:cNvPicPr>
          <p:nvPr/>
        </p:nvPicPr>
        <p:blipFill>
          <a:blip r:embed="rId24">
            <a:extLst/>
          </a:blip>
          <a:stretch>
            <a:fillRect/>
          </a:stretch>
        </p:blipFill>
        <p:spPr>
          <a:xfrm>
            <a:off x="6271165" y="420748"/>
            <a:ext cx="482601" cy="762001"/>
          </a:xfrm>
          <a:prstGeom prst="rect">
            <a:avLst/>
          </a:prstGeom>
          <a:ln w="12700">
            <a:miter lim="400000"/>
          </a:ln>
        </p:spPr>
      </p:pic>
      <p:pic>
        <p:nvPicPr>
          <p:cNvPr id="223" name="a_24.png" descr="a_24.png"/>
          <p:cNvPicPr>
            <a:picLocks noChangeAspect="1"/>
          </p:cNvPicPr>
          <p:nvPr/>
        </p:nvPicPr>
        <p:blipFill>
          <a:blip r:embed="rId25">
            <a:extLst/>
          </a:blip>
          <a:stretch>
            <a:fillRect/>
          </a:stretch>
        </p:blipFill>
        <p:spPr>
          <a:xfrm>
            <a:off x="10883900" y="6654166"/>
            <a:ext cx="2616200" cy="2616201"/>
          </a:xfrm>
          <a:prstGeom prst="rect">
            <a:avLst/>
          </a:prstGeom>
          <a:ln w="12700">
            <a:miter lim="400000"/>
          </a:ln>
        </p:spPr>
      </p:pic>
      <p:pic>
        <p:nvPicPr>
          <p:cNvPr id="224" name="a_25.png" descr="a_25.png"/>
          <p:cNvPicPr>
            <a:picLocks noChangeAspect="1"/>
          </p:cNvPicPr>
          <p:nvPr/>
        </p:nvPicPr>
        <p:blipFill>
          <a:blip r:embed="rId26">
            <a:extLst/>
          </a:blip>
          <a:stretch>
            <a:fillRect/>
          </a:stretch>
        </p:blipFill>
        <p:spPr>
          <a:xfrm>
            <a:off x="9309254" y="393535"/>
            <a:ext cx="381001" cy="711201"/>
          </a:xfrm>
          <a:prstGeom prst="rect">
            <a:avLst/>
          </a:prstGeom>
          <a:ln w="12700">
            <a:miter lim="400000"/>
          </a:ln>
        </p:spPr>
      </p:pic>
      <p:pic>
        <p:nvPicPr>
          <p:cNvPr id="225" name="a_26.png" descr="a_26.png"/>
          <p:cNvPicPr>
            <a:picLocks noChangeAspect="1"/>
          </p:cNvPicPr>
          <p:nvPr/>
        </p:nvPicPr>
        <p:blipFill>
          <a:blip r:embed="rId27">
            <a:extLst/>
          </a:blip>
          <a:stretch>
            <a:fillRect/>
          </a:stretch>
        </p:blipFill>
        <p:spPr>
          <a:xfrm>
            <a:off x="8452679" y="420748"/>
            <a:ext cx="368301" cy="711201"/>
          </a:xfrm>
          <a:prstGeom prst="rect">
            <a:avLst/>
          </a:prstGeom>
          <a:ln w="12700">
            <a:miter lim="400000"/>
          </a:ln>
        </p:spPr>
      </p:pic>
      <p:pic>
        <p:nvPicPr>
          <p:cNvPr id="226" name="a_27.png" descr="a_27.png"/>
          <p:cNvPicPr>
            <a:picLocks noChangeAspect="1"/>
          </p:cNvPicPr>
          <p:nvPr/>
        </p:nvPicPr>
        <p:blipFill>
          <a:blip r:embed="rId28">
            <a:extLst/>
          </a:blip>
          <a:stretch>
            <a:fillRect/>
          </a:stretch>
        </p:blipFill>
        <p:spPr>
          <a:xfrm>
            <a:off x="7471557" y="393535"/>
            <a:ext cx="406401" cy="711201"/>
          </a:xfrm>
          <a:prstGeom prst="rect">
            <a:avLst/>
          </a:prstGeom>
          <a:ln w="12700">
            <a:miter lim="400000"/>
          </a:ln>
        </p:spPr>
      </p:pic>
      <p:pic>
        <p:nvPicPr>
          <p:cNvPr id="227" name="a_28.png" descr="a_28.png"/>
          <p:cNvPicPr>
            <a:picLocks noChangeAspect="1"/>
          </p:cNvPicPr>
          <p:nvPr/>
        </p:nvPicPr>
        <p:blipFill>
          <a:blip r:embed="rId29">
            <a:extLst/>
          </a:blip>
          <a:stretch>
            <a:fillRect/>
          </a:stretch>
        </p:blipFill>
        <p:spPr>
          <a:xfrm>
            <a:off x="10419532" y="954277"/>
            <a:ext cx="1460501" cy="762001"/>
          </a:xfrm>
          <a:prstGeom prst="rect">
            <a:avLst/>
          </a:prstGeom>
          <a:ln w="12700">
            <a:miter lim="400000"/>
          </a:ln>
        </p:spPr>
      </p:pic>
      <p:pic>
        <p:nvPicPr>
          <p:cNvPr id="228" name="a_29.png" descr="a_29.png"/>
          <p:cNvPicPr>
            <a:picLocks noChangeAspect="1"/>
          </p:cNvPicPr>
          <p:nvPr/>
        </p:nvPicPr>
        <p:blipFill>
          <a:blip r:embed="rId30">
            <a:extLst/>
          </a:blip>
          <a:stretch>
            <a:fillRect/>
          </a:stretch>
        </p:blipFill>
        <p:spPr>
          <a:xfrm>
            <a:off x="10333434" y="369948"/>
            <a:ext cx="1460501" cy="762001"/>
          </a:xfrm>
          <a:prstGeom prst="rect">
            <a:avLst/>
          </a:prstGeom>
          <a:ln w="12700">
            <a:miter lim="400000"/>
          </a:ln>
        </p:spPr>
      </p:pic>
      <p:pic>
        <p:nvPicPr>
          <p:cNvPr id="229" name="a_30.png" descr="a_30.png"/>
          <p:cNvPicPr>
            <a:picLocks noChangeAspect="1"/>
          </p:cNvPicPr>
          <p:nvPr/>
        </p:nvPicPr>
        <p:blipFill>
          <a:blip r:embed="rId31">
            <a:extLst/>
          </a:blip>
          <a:stretch>
            <a:fillRect/>
          </a:stretch>
        </p:blipFill>
        <p:spPr>
          <a:xfrm>
            <a:off x="12370080" y="393535"/>
            <a:ext cx="2222501" cy="711201"/>
          </a:xfrm>
          <a:prstGeom prst="rect">
            <a:avLst/>
          </a:prstGeom>
          <a:ln w="12700">
            <a:miter lim="400000"/>
          </a:ln>
        </p:spPr>
      </p:pic>
      <p:pic>
        <p:nvPicPr>
          <p:cNvPr id="230" name="a_31.png" descr="a_31.png"/>
          <p:cNvPicPr>
            <a:picLocks noChangeAspect="1"/>
          </p:cNvPicPr>
          <p:nvPr/>
        </p:nvPicPr>
        <p:blipFill>
          <a:blip r:embed="rId32">
            <a:extLst/>
          </a:blip>
          <a:stretch>
            <a:fillRect/>
          </a:stretch>
        </p:blipFill>
        <p:spPr>
          <a:xfrm>
            <a:off x="10489382" y="1725765"/>
            <a:ext cx="1320801" cy="711201"/>
          </a:xfrm>
          <a:prstGeom prst="rect">
            <a:avLst/>
          </a:prstGeom>
          <a:ln w="12700">
            <a:miter lim="400000"/>
          </a:ln>
        </p:spPr>
      </p:pic>
      <p:pic>
        <p:nvPicPr>
          <p:cNvPr id="231" name="a_33.png" descr="a_33.png"/>
          <p:cNvPicPr>
            <a:picLocks noChangeAspect="1"/>
          </p:cNvPicPr>
          <p:nvPr/>
        </p:nvPicPr>
        <p:blipFill>
          <a:blip r:embed="rId33">
            <a:extLst/>
          </a:blip>
          <a:stretch>
            <a:fillRect/>
          </a:stretch>
        </p:blipFill>
        <p:spPr>
          <a:xfrm>
            <a:off x="6570770" y="8362933"/>
            <a:ext cx="2044701" cy="571501"/>
          </a:xfrm>
          <a:prstGeom prst="rect">
            <a:avLst/>
          </a:prstGeom>
          <a:ln w="12700">
            <a:miter lim="400000"/>
          </a:ln>
        </p:spPr>
      </p:pic>
      <p:pic>
        <p:nvPicPr>
          <p:cNvPr id="232" name="a_33.png" descr="a_33.png"/>
          <p:cNvPicPr>
            <a:picLocks noChangeAspect="1"/>
          </p:cNvPicPr>
          <p:nvPr/>
        </p:nvPicPr>
        <p:blipFill>
          <a:blip r:embed="rId33">
            <a:extLst/>
          </a:blip>
          <a:stretch>
            <a:fillRect/>
          </a:stretch>
        </p:blipFill>
        <p:spPr>
          <a:xfrm>
            <a:off x="3144729" y="8362933"/>
            <a:ext cx="2044701" cy="571501"/>
          </a:xfrm>
          <a:prstGeom prst="rect">
            <a:avLst/>
          </a:prstGeom>
          <a:ln w="12700">
            <a:miter lim="400000"/>
          </a:ln>
        </p:spPr>
      </p:pic>
      <p:pic>
        <p:nvPicPr>
          <p:cNvPr id="233" name="a_34.png" descr="a_34.png"/>
          <p:cNvPicPr>
            <a:picLocks noChangeAspect="1"/>
          </p:cNvPicPr>
          <p:nvPr/>
        </p:nvPicPr>
        <p:blipFill>
          <a:blip r:embed="rId34">
            <a:extLst/>
          </a:blip>
          <a:stretch>
            <a:fillRect/>
          </a:stretch>
        </p:blipFill>
        <p:spPr>
          <a:xfrm>
            <a:off x="8598054" y="7569183"/>
            <a:ext cx="1803401" cy="1803401"/>
          </a:xfrm>
          <a:prstGeom prst="rect">
            <a:avLst/>
          </a:prstGeom>
          <a:ln w="12700">
            <a:miter lim="400000"/>
          </a:ln>
        </p:spPr>
      </p:pic>
      <p:pic>
        <p:nvPicPr>
          <p:cNvPr id="234" name="a_35.png" descr="a_35.png"/>
          <p:cNvPicPr>
            <a:picLocks noChangeAspect="1"/>
          </p:cNvPicPr>
          <p:nvPr/>
        </p:nvPicPr>
        <p:blipFill>
          <a:blip r:embed="rId35">
            <a:extLst/>
          </a:blip>
          <a:stretch>
            <a:fillRect/>
          </a:stretch>
        </p:blipFill>
        <p:spPr>
          <a:xfrm>
            <a:off x="5168283" y="7975583"/>
            <a:ext cx="1397001" cy="1397001"/>
          </a:xfrm>
          <a:prstGeom prst="rect">
            <a:avLst/>
          </a:prstGeom>
          <a:ln w="12700">
            <a:miter lim="400000"/>
          </a:ln>
        </p:spPr>
      </p:pic>
      <p:pic>
        <p:nvPicPr>
          <p:cNvPr id="235" name="a_36.png" descr="a_36.png"/>
          <p:cNvPicPr>
            <a:picLocks noChangeAspect="1"/>
          </p:cNvPicPr>
          <p:nvPr/>
        </p:nvPicPr>
        <p:blipFill>
          <a:blip r:embed="rId36">
            <a:extLst/>
          </a:blip>
          <a:stretch>
            <a:fillRect/>
          </a:stretch>
        </p:blipFill>
        <p:spPr>
          <a:xfrm>
            <a:off x="1600323" y="7823183"/>
            <a:ext cx="1549401" cy="1549401"/>
          </a:xfrm>
          <a:prstGeom prst="rect">
            <a:avLst/>
          </a:prstGeom>
          <a:ln w="12700">
            <a:miter lim="400000"/>
          </a:ln>
        </p:spPr>
      </p:pic>
      <p:pic>
        <p:nvPicPr>
          <p:cNvPr id="236" name="a_37.png" descr="a_37.png"/>
          <p:cNvPicPr>
            <a:picLocks noChangeAspect="1"/>
          </p:cNvPicPr>
          <p:nvPr/>
        </p:nvPicPr>
        <p:blipFill>
          <a:blip r:embed="rId37">
            <a:extLst/>
          </a:blip>
          <a:stretch>
            <a:fillRect/>
          </a:stretch>
        </p:blipFill>
        <p:spPr>
          <a:xfrm>
            <a:off x="6500920" y="7245333"/>
            <a:ext cx="2184401" cy="266701"/>
          </a:xfrm>
          <a:prstGeom prst="rect">
            <a:avLst/>
          </a:prstGeom>
          <a:ln w="12700">
            <a:miter lim="400000"/>
          </a:ln>
        </p:spPr>
      </p:pic>
      <p:pic>
        <p:nvPicPr>
          <p:cNvPr id="237" name="a_38.png" descr="a_38.png"/>
          <p:cNvPicPr>
            <a:picLocks noChangeAspect="1"/>
          </p:cNvPicPr>
          <p:nvPr/>
        </p:nvPicPr>
        <p:blipFill>
          <a:blip r:embed="rId38">
            <a:extLst/>
          </a:blip>
          <a:stretch>
            <a:fillRect/>
          </a:stretch>
        </p:blipFill>
        <p:spPr>
          <a:xfrm>
            <a:off x="3074879" y="7245333"/>
            <a:ext cx="2184401" cy="2667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Title"/>
          <p:cNvSpPr txBox="1"/>
          <p:nvPr>
            <p:ph type="title"/>
          </p:nvPr>
        </p:nvSpPr>
        <p:spPr>
          <a:prstGeom prst="rect">
            <a:avLst/>
          </a:prstGeom>
        </p:spPr>
        <p:txBody>
          <a:bodyPr/>
          <a:lstStyle/>
          <a:p>
            <a:pPr/>
          </a:p>
        </p:txBody>
      </p:sp>
      <p:sp>
        <p:nvSpPr>
          <p:cNvPr id="419" name="Slide Subtitle"/>
          <p:cNvSpPr txBox="1"/>
          <p:nvPr>
            <p:ph type="body" idx="21"/>
          </p:nvPr>
        </p:nvSpPr>
        <p:spPr>
          <a:prstGeom prst="rect">
            <a:avLst/>
          </a:prstGeom>
        </p:spPr>
        <p:txBody>
          <a:bodyPr/>
          <a:lstStyle/>
          <a:p>
            <a:pPr/>
          </a:p>
        </p:txBody>
      </p:sp>
      <p:sp>
        <p:nvSpPr>
          <p:cNvPr id="420" name="Slide bullet text"/>
          <p:cNvSpPr txBox="1"/>
          <p:nvPr>
            <p:ph type="body" idx="1"/>
          </p:nvPr>
        </p:nvSpPr>
        <p:spPr>
          <a:prstGeom prst="rect">
            <a:avLst/>
          </a:prstGeom>
        </p:spPr>
        <p:txBody>
          <a:bodyPr/>
          <a:lstStyle/>
          <a:p>
            <a:pPr/>
          </a:p>
        </p:txBody>
      </p:sp>
      <p:pic>
        <p:nvPicPr>
          <p:cNvPr id="421"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Title"/>
          <p:cNvSpPr txBox="1"/>
          <p:nvPr>
            <p:ph type="title"/>
          </p:nvPr>
        </p:nvSpPr>
        <p:spPr>
          <a:prstGeom prst="rect">
            <a:avLst/>
          </a:prstGeom>
        </p:spPr>
        <p:txBody>
          <a:bodyPr/>
          <a:lstStyle/>
          <a:p>
            <a:pPr/>
          </a:p>
        </p:txBody>
      </p:sp>
      <p:sp>
        <p:nvSpPr>
          <p:cNvPr id="426" name="Slide Subtitle"/>
          <p:cNvSpPr txBox="1"/>
          <p:nvPr>
            <p:ph type="body" idx="21"/>
          </p:nvPr>
        </p:nvSpPr>
        <p:spPr>
          <a:prstGeom prst="rect">
            <a:avLst/>
          </a:prstGeom>
        </p:spPr>
        <p:txBody>
          <a:bodyPr/>
          <a:lstStyle/>
          <a:p>
            <a:pPr/>
          </a:p>
        </p:txBody>
      </p:sp>
      <p:sp>
        <p:nvSpPr>
          <p:cNvPr id="427" name="Slide bullet text"/>
          <p:cNvSpPr txBox="1"/>
          <p:nvPr>
            <p:ph type="body" idx="1"/>
          </p:nvPr>
        </p:nvSpPr>
        <p:spPr>
          <a:prstGeom prst="rect">
            <a:avLst/>
          </a:prstGeom>
        </p:spPr>
        <p:txBody>
          <a:bodyPr/>
          <a:lstStyle/>
          <a:p>
            <a:pPr/>
          </a:p>
        </p:txBody>
      </p:sp>
      <p:pic>
        <p:nvPicPr>
          <p:cNvPr id="428" name="202.jpg" descr="2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lide Title"/>
          <p:cNvSpPr txBox="1"/>
          <p:nvPr>
            <p:ph type="title"/>
          </p:nvPr>
        </p:nvSpPr>
        <p:spPr>
          <a:prstGeom prst="rect">
            <a:avLst/>
          </a:prstGeom>
        </p:spPr>
        <p:txBody>
          <a:bodyPr/>
          <a:lstStyle/>
          <a:p>
            <a:pPr/>
          </a:p>
        </p:txBody>
      </p:sp>
      <p:sp>
        <p:nvSpPr>
          <p:cNvPr id="433" name="Slide Subtitle"/>
          <p:cNvSpPr txBox="1"/>
          <p:nvPr>
            <p:ph type="body" idx="21"/>
          </p:nvPr>
        </p:nvSpPr>
        <p:spPr>
          <a:prstGeom prst="rect">
            <a:avLst/>
          </a:prstGeom>
        </p:spPr>
        <p:txBody>
          <a:bodyPr/>
          <a:lstStyle/>
          <a:p>
            <a:pPr/>
          </a:p>
        </p:txBody>
      </p:sp>
      <p:sp>
        <p:nvSpPr>
          <p:cNvPr id="434" name="Slide bullet text"/>
          <p:cNvSpPr txBox="1"/>
          <p:nvPr>
            <p:ph type="body" idx="1"/>
          </p:nvPr>
        </p:nvSpPr>
        <p:spPr>
          <a:prstGeom prst="rect">
            <a:avLst/>
          </a:prstGeom>
        </p:spPr>
        <p:txBody>
          <a:bodyPr/>
          <a:lstStyle/>
          <a:p>
            <a:pPr/>
          </a:p>
        </p:txBody>
      </p:sp>
      <p:pic>
        <p:nvPicPr>
          <p:cNvPr id="435" name="205.jpg" descr="2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lide Title"/>
          <p:cNvSpPr txBox="1"/>
          <p:nvPr>
            <p:ph type="title"/>
          </p:nvPr>
        </p:nvSpPr>
        <p:spPr>
          <a:prstGeom prst="rect">
            <a:avLst/>
          </a:prstGeom>
        </p:spPr>
        <p:txBody>
          <a:bodyPr/>
          <a:lstStyle/>
          <a:p>
            <a:pPr/>
          </a:p>
        </p:txBody>
      </p:sp>
      <p:sp>
        <p:nvSpPr>
          <p:cNvPr id="440" name="Slide Subtitle"/>
          <p:cNvSpPr txBox="1"/>
          <p:nvPr>
            <p:ph type="body" idx="21"/>
          </p:nvPr>
        </p:nvSpPr>
        <p:spPr>
          <a:prstGeom prst="rect">
            <a:avLst/>
          </a:prstGeom>
        </p:spPr>
        <p:txBody>
          <a:bodyPr/>
          <a:lstStyle/>
          <a:p>
            <a:pPr/>
          </a:p>
        </p:txBody>
      </p:sp>
      <p:sp>
        <p:nvSpPr>
          <p:cNvPr id="441" name="Slide bullet text"/>
          <p:cNvSpPr txBox="1"/>
          <p:nvPr>
            <p:ph type="body" idx="1"/>
          </p:nvPr>
        </p:nvSpPr>
        <p:spPr>
          <a:prstGeom prst="rect">
            <a:avLst/>
          </a:prstGeom>
        </p:spPr>
        <p:txBody>
          <a:bodyPr/>
          <a:lstStyle/>
          <a:p>
            <a:pPr/>
          </a:p>
        </p:txBody>
      </p:sp>
      <p:pic>
        <p:nvPicPr>
          <p:cNvPr id="442"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lide Title"/>
          <p:cNvSpPr txBox="1"/>
          <p:nvPr>
            <p:ph type="title"/>
          </p:nvPr>
        </p:nvSpPr>
        <p:spPr>
          <a:prstGeom prst="rect">
            <a:avLst/>
          </a:prstGeom>
        </p:spPr>
        <p:txBody>
          <a:bodyPr/>
          <a:lstStyle/>
          <a:p>
            <a:pPr/>
          </a:p>
        </p:txBody>
      </p:sp>
      <p:sp>
        <p:nvSpPr>
          <p:cNvPr id="447" name="Slide Subtitle"/>
          <p:cNvSpPr txBox="1"/>
          <p:nvPr>
            <p:ph type="body" idx="21"/>
          </p:nvPr>
        </p:nvSpPr>
        <p:spPr>
          <a:prstGeom prst="rect">
            <a:avLst/>
          </a:prstGeom>
        </p:spPr>
        <p:txBody>
          <a:bodyPr/>
          <a:lstStyle/>
          <a:p>
            <a:pPr/>
          </a:p>
        </p:txBody>
      </p:sp>
      <p:sp>
        <p:nvSpPr>
          <p:cNvPr id="448" name="Slide bullet text"/>
          <p:cNvSpPr txBox="1"/>
          <p:nvPr>
            <p:ph type="body" idx="1"/>
          </p:nvPr>
        </p:nvSpPr>
        <p:spPr>
          <a:prstGeom prst="rect">
            <a:avLst/>
          </a:prstGeom>
        </p:spPr>
        <p:txBody>
          <a:bodyPr/>
          <a:lstStyle/>
          <a:p>
            <a:pPr/>
          </a:p>
        </p:txBody>
      </p:sp>
      <p:pic>
        <p:nvPicPr>
          <p:cNvPr id="449"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lide Title"/>
          <p:cNvSpPr txBox="1"/>
          <p:nvPr>
            <p:ph type="title"/>
          </p:nvPr>
        </p:nvSpPr>
        <p:spPr>
          <a:prstGeom prst="rect">
            <a:avLst/>
          </a:prstGeom>
        </p:spPr>
        <p:txBody>
          <a:bodyPr/>
          <a:lstStyle/>
          <a:p>
            <a:pPr/>
          </a:p>
        </p:txBody>
      </p:sp>
      <p:sp>
        <p:nvSpPr>
          <p:cNvPr id="454" name="Slide Subtitle"/>
          <p:cNvSpPr txBox="1"/>
          <p:nvPr>
            <p:ph type="body" idx="21"/>
          </p:nvPr>
        </p:nvSpPr>
        <p:spPr>
          <a:prstGeom prst="rect">
            <a:avLst/>
          </a:prstGeom>
        </p:spPr>
        <p:txBody>
          <a:bodyPr/>
          <a:lstStyle/>
          <a:p>
            <a:pPr/>
          </a:p>
        </p:txBody>
      </p:sp>
      <p:sp>
        <p:nvSpPr>
          <p:cNvPr id="455" name="Slide bullet text"/>
          <p:cNvSpPr txBox="1"/>
          <p:nvPr>
            <p:ph type="body" idx="1"/>
          </p:nvPr>
        </p:nvSpPr>
        <p:spPr>
          <a:prstGeom prst="rect">
            <a:avLst/>
          </a:prstGeom>
        </p:spPr>
        <p:txBody>
          <a:bodyPr/>
          <a:lstStyle/>
          <a:p>
            <a:pPr/>
          </a:p>
        </p:txBody>
      </p:sp>
      <p:pic>
        <p:nvPicPr>
          <p:cNvPr id="456"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lide Title"/>
          <p:cNvSpPr txBox="1"/>
          <p:nvPr>
            <p:ph type="title"/>
          </p:nvPr>
        </p:nvSpPr>
        <p:spPr>
          <a:prstGeom prst="rect">
            <a:avLst/>
          </a:prstGeom>
        </p:spPr>
        <p:txBody>
          <a:bodyPr/>
          <a:lstStyle/>
          <a:p>
            <a:pPr/>
          </a:p>
        </p:txBody>
      </p:sp>
      <p:sp>
        <p:nvSpPr>
          <p:cNvPr id="461" name="Slide Subtitle"/>
          <p:cNvSpPr txBox="1"/>
          <p:nvPr>
            <p:ph type="body" idx="21"/>
          </p:nvPr>
        </p:nvSpPr>
        <p:spPr>
          <a:prstGeom prst="rect">
            <a:avLst/>
          </a:prstGeom>
        </p:spPr>
        <p:txBody>
          <a:bodyPr/>
          <a:lstStyle/>
          <a:p>
            <a:pPr/>
          </a:p>
        </p:txBody>
      </p:sp>
      <p:sp>
        <p:nvSpPr>
          <p:cNvPr id="462" name="Slide bullet text"/>
          <p:cNvSpPr txBox="1"/>
          <p:nvPr>
            <p:ph type="body" idx="1"/>
          </p:nvPr>
        </p:nvSpPr>
        <p:spPr>
          <a:prstGeom prst="rect">
            <a:avLst/>
          </a:prstGeom>
        </p:spPr>
        <p:txBody>
          <a:bodyPr/>
          <a:lstStyle/>
          <a:p>
            <a:pPr/>
          </a:p>
        </p:txBody>
      </p:sp>
      <p:pic>
        <p:nvPicPr>
          <p:cNvPr id="463"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lide Title"/>
          <p:cNvSpPr txBox="1"/>
          <p:nvPr>
            <p:ph type="title"/>
          </p:nvPr>
        </p:nvSpPr>
        <p:spPr>
          <a:prstGeom prst="rect">
            <a:avLst/>
          </a:prstGeom>
        </p:spPr>
        <p:txBody>
          <a:bodyPr/>
          <a:lstStyle/>
          <a:p>
            <a:pPr/>
          </a:p>
        </p:txBody>
      </p:sp>
      <p:sp>
        <p:nvSpPr>
          <p:cNvPr id="468" name="Slide Subtitle"/>
          <p:cNvSpPr txBox="1"/>
          <p:nvPr>
            <p:ph type="body" idx="21"/>
          </p:nvPr>
        </p:nvSpPr>
        <p:spPr>
          <a:prstGeom prst="rect">
            <a:avLst/>
          </a:prstGeom>
        </p:spPr>
        <p:txBody>
          <a:bodyPr/>
          <a:lstStyle/>
          <a:p>
            <a:pPr/>
          </a:p>
        </p:txBody>
      </p:sp>
      <p:sp>
        <p:nvSpPr>
          <p:cNvPr id="469" name="Slide bullet text"/>
          <p:cNvSpPr txBox="1"/>
          <p:nvPr>
            <p:ph type="body" idx="1"/>
          </p:nvPr>
        </p:nvSpPr>
        <p:spPr>
          <a:prstGeom prst="rect">
            <a:avLst/>
          </a:prstGeom>
        </p:spPr>
        <p:txBody>
          <a:bodyPr/>
          <a:lstStyle/>
          <a:p>
            <a:pPr/>
          </a:p>
        </p:txBody>
      </p:sp>
      <p:pic>
        <p:nvPicPr>
          <p:cNvPr id="470"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Title"/>
          <p:cNvSpPr txBox="1"/>
          <p:nvPr>
            <p:ph type="title"/>
          </p:nvPr>
        </p:nvSpPr>
        <p:spPr>
          <a:prstGeom prst="rect">
            <a:avLst/>
          </a:prstGeom>
        </p:spPr>
        <p:txBody>
          <a:bodyPr/>
          <a:lstStyle/>
          <a:p>
            <a:pPr/>
          </a:p>
        </p:txBody>
      </p:sp>
      <p:sp>
        <p:nvSpPr>
          <p:cNvPr id="475" name="Slide Subtitle"/>
          <p:cNvSpPr txBox="1"/>
          <p:nvPr>
            <p:ph type="body" idx="21"/>
          </p:nvPr>
        </p:nvSpPr>
        <p:spPr>
          <a:prstGeom prst="rect">
            <a:avLst/>
          </a:prstGeom>
        </p:spPr>
        <p:txBody>
          <a:bodyPr/>
          <a:lstStyle/>
          <a:p>
            <a:pPr/>
          </a:p>
        </p:txBody>
      </p:sp>
      <p:sp>
        <p:nvSpPr>
          <p:cNvPr id="476" name="Slide bullet text"/>
          <p:cNvSpPr txBox="1"/>
          <p:nvPr>
            <p:ph type="body" idx="1"/>
          </p:nvPr>
        </p:nvSpPr>
        <p:spPr>
          <a:prstGeom prst="rect">
            <a:avLst/>
          </a:prstGeom>
        </p:spPr>
        <p:txBody>
          <a:bodyPr/>
          <a:lstStyle/>
          <a:p>
            <a:pPr/>
          </a:p>
        </p:txBody>
      </p:sp>
      <p:pic>
        <p:nvPicPr>
          <p:cNvPr id="477"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lide Title"/>
          <p:cNvSpPr txBox="1"/>
          <p:nvPr>
            <p:ph type="title"/>
          </p:nvPr>
        </p:nvSpPr>
        <p:spPr>
          <a:prstGeom prst="rect">
            <a:avLst/>
          </a:prstGeom>
        </p:spPr>
        <p:txBody>
          <a:bodyPr/>
          <a:lstStyle/>
          <a:p>
            <a:pPr/>
          </a:p>
        </p:txBody>
      </p:sp>
      <p:sp>
        <p:nvSpPr>
          <p:cNvPr id="482" name="Slide Subtitle"/>
          <p:cNvSpPr txBox="1"/>
          <p:nvPr>
            <p:ph type="body" idx="21"/>
          </p:nvPr>
        </p:nvSpPr>
        <p:spPr>
          <a:prstGeom prst="rect">
            <a:avLst/>
          </a:prstGeom>
        </p:spPr>
        <p:txBody>
          <a:bodyPr/>
          <a:lstStyle/>
          <a:p>
            <a:pPr/>
          </a:p>
        </p:txBody>
      </p:sp>
      <p:sp>
        <p:nvSpPr>
          <p:cNvPr id="483" name="Slide bullet text"/>
          <p:cNvSpPr txBox="1"/>
          <p:nvPr>
            <p:ph type="body" idx="1"/>
          </p:nvPr>
        </p:nvSpPr>
        <p:spPr>
          <a:prstGeom prst="rect">
            <a:avLst/>
          </a:prstGeom>
        </p:spPr>
        <p:txBody>
          <a:bodyPr/>
          <a:lstStyle/>
          <a:p>
            <a:pPr/>
          </a:p>
        </p:txBody>
      </p:sp>
      <p:pic>
        <p:nvPicPr>
          <p:cNvPr id="484"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Title"/>
          <p:cNvSpPr txBox="1"/>
          <p:nvPr>
            <p:ph type="title"/>
          </p:nvPr>
        </p:nvSpPr>
        <p:spPr>
          <a:prstGeom prst="rect">
            <a:avLst/>
          </a:prstGeom>
        </p:spPr>
        <p:txBody>
          <a:bodyPr/>
          <a:lstStyle/>
          <a:p>
            <a:pPr/>
          </a:p>
        </p:txBody>
      </p:sp>
      <p:sp>
        <p:nvSpPr>
          <p:cNvPr id="489" name="Slide Subtitle"/>
          <p:cNvSpPr txBox="1"/>
          <p:nvPr>
            <p:ph type="body" idx="21"/>
          </p:nvPr>
        </p:nvSpPr>
        <p:spPr>
          <a:prstGeom prst="rect">
            <a:avLst/>
          </a:prstGeom>
        </p:spPr>
        <p:txBody>
          <a:bodyPr/>
          <a:lstStyle/>
          <a:p>
            <a:pPr/>
          </a:p>
        </p:txBody>
      </p:sp>
      <p:sp>
        <p:nvSpPr>
          <p:cNvPr id="490" name="Slide bullet text"/>
          <p:cNvSpPr txBox="1"/>
          <p:nvPr>
            <p:ph type="body" idx="1"/>
          </p:nvPr>
        </p:nvSpPr>
        <p:spPr>
          <a:prstGeom prst="rect">
            <a:avLst/>
          </a:prstGeom>
        </p:spPr>
        <p:txBody>
          <a:bodyPr/>
          <a:lstStyle/>
          <a:p>
            <a:pPr/>
          </a:p>
        </p:txBody>
      </p:sp>
      <p:pic>
        <p:nvPicPr>
          <p:cNvPr id="491"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lide Title"/>
          <p:cNvSpPr txBox="1"/>
          <p:nvPr>
            <p:ph type="title"/>
          </p:nvPr>
        </p:nvSpPr>
        <p:spPr>
          <a:prstGeom prst="rect">
            <a:avLst/>
          </a:prstGeom>
        </p:spPr>
        <p:txBody>
          <a:bodyPr/>
          <a:lstStyle/>
          <a:p>
            <a:pPr/>
          </a:p>
        </p:txBody>
      </p:sp>
      <p:sp>
        <p:nvSpPr>
          <p:cNvPr id="496" name="Slide Subtitle"/>
          <p:cNvSpPr txBox="1"/>
          <p:nvPr>
            <p:ph type="body" idx="21"/>
          </p:nvPr>
        </p:nvSpPr>
        <p:spPr>
          <a:prstGeom prst="rect">
            <a:avLst/>
          </a:prstGeom>
        </p:spPr>
        <p:txBody>
          <a:bodyPr/>
          <a:lstStyle/>
          <a:p>
            <a:pPr/>
          </a:p>
        </p:txBody>
      </p:sp>
      <p:sp>
        <p:nvSpPr>
          <p:cNvPr id="497" name="Slide bullet text"/>
          <p:cNvSpPr txBox="1"/>
          <p:nvPr>
            <p:ph type="body" idx="1"/>
          </p:nvPr>
        </p:nvSpPr>
        <p:spPr>
          <a:prstGeom prst="rect">
            <a:avLst/>
          </a:prstGeom>
        </p:spPr>
        <p:txBody>
          <a:bodyPr/>
          <a:lstStyle/>
          <a:p>
            <a:pPr/>
          </a:p>
        </p:txBody>
      </p:sp>
      <p:pic>
        <p:nvPicPr>
          <p:cNvPr id="498"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Title"/>
          <p:cNvSpPr txBox="1"/>
          <p:nvPr>
            <p:ph type="title"/>
          </p:nvPr>
        </p:nvSpPr>
        <p:spPr>
          <a:prstGeom prst="rect">
            <a:avLst/>
          </a:prstGeom>
        </p:spPr>
        <p:txBody>
          <a:bodyPr/>
          <a:lstStyle/>
          <a:p>
            <a:pPr/>
          </a:p>
        </p:txBody>
      </p:sp>
      <p:sp>
        <p:nvSpPr>
          <p:cNvPr id="510" name="Slide Subtitle"/>
          <p:cNvSpPr txBox="1"/>
          <p:nvPr>
            <p:ph type="body" idx="21"/>
          </p:nvPr>
        </p:nvSpPr>
        <p:spPr>
          <a:prstGeom prst="rect">
            <a:avLst/>
          </a:prstGeom>
        </p:spPr>
        <p:txBody>
          <a:bodyPr/>
          <a:lstStyle/>
          <a:p>
            <a:pPr/>
          </a:p>
        </p:txBody>
      </p:sp>
      <p:sp>
        <p:nvSpPr>
          <p:cNvPr id="511" name="Slide bullet text"/>
          <p:cNvSpPr txBox="1"/>
          <p:nvPr>
            <p:ph type="body" idx="1"/>
          </p:nvPr>
        </p:nvSpPr>
        <p:spPr>
          <a:prstGeom prst="rect">
            <a:avLst/>
          </a:prstGeom>
        </p:spPr>
        <p:txBody>
          <a:bodyPr/>
          <a:lstStyle/>
          <a:p>
            <a:pPr/>
          </a:p>
        </p:txBody>
      </p:sp>
      <p:pic>
        <p:nvPicPr>
          <p:cNvPr id="512"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Title"/>
          <p:cNvSpPr txBox="1"/>
          <p:nvPr>
            <p:ph type="title"/>
          </p:nvPr>
        </p:nvSpPr>
        <p:spPr>
          <a:prstGeom prst="rect">
            <a:avLst/>
          </a:prstGeom>
        </p:spPr>
        <p:txBody>
          <a:bodyPr/>
          <a:lstStyle/>
          <a:p>
            <a:pPr/>
          </a:p>
        </p:txBody>
      </p:sp>
      <p:sp>
        <p:nvSpPr>
          <p:cNvPr id="517" name="Slide Subtitle"/>
          <p:cNvSpPr txBox="1"/>
          <p:nvPr>
            <p:ph type="body" idx="21"/>
          </p:nvPr>
        </p:nvSpPr>
        <p:spPr>
          <a:prstGeom prst="rect">
            <a:avLst/>
          </a:prstGeom>
        </p:spPr>
        <p:txBody>
          <a:bodyPr/>
          <a:lstStyle/>
          <a:p>
            <a:pPr/>
          </a:p>
        </p:txBody>
      </p:sp>
      <p:sp>
        <p:nvSpPr>
          <p:cNvPr id="518" name="Slide bullet text"/>
          <p:cNvSpPr txBox="1"/>
          <p:nvPr>
            <p:ph type="body" idx="1"/>
          </p:nvPr>
        </p:nvSpPr>
        <p:spPr>
          <a:prstGeom prst="rect">
            <a:avLst/>
          </a:prstGeom>
        </p:spPr>
        <p:txBody>
          <a:bodyPr/>
          <a:lstStyle/>
          <a:p>
            <a:pPr/>
          </a:p>
        </p:txBody>
      </p:sp>
      <p:pic>
        <p:nvPicPr>
          <p:cNvPr id="519"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204.jpg" descr="2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Title"/>
          <p:cNvSpPr txBox="1"/>
          <p:nvPr>
            <p:ph type="title"/>
          </p:nvPr>
        </p:nvSpPr>
        <p:spPr>
          <a:prstGeom prst="rect">
            <a:avLst/>
          </a:prstGeom>
        </p:spPr>
        <p:txBody>
          <a:bodyPr/>
          <a:lstStyle/>
          <a:p>
            <a:pPr/>
          </a:p>
        </p:txBody>
      </p:sp>
      <p:sp>
        <p:nvSpPr>
          <p:cNvPr id="538" name="Slide Subtitle"/>
          <p:cNvSpPr txBox="1"/>
          <p:nvPr>
            <p:ph type="body" idx="21"/>
          </p:nvPr>
        </p:nvSpPr>
        <p:spPr>
          <a:prstGeom prst="rect">
            <a:avLst/>
          </a:prstGeom>
        </p:spPr>
        <p:txBody>
          <a:bodyPr/>
          <a:lstStyle/>
          <a:p>
            <a:pPr/>
          </a:p>
        </p:txBody>
      </p:sp>
      <p:sp>
        <p:nvSpPr>
          <p:cNvPr id="539" name="Slide bullet text"/>
          <p:cNvSpPr txBox="1"/>
          <p:nvPr>
            <p:ph type="body" idx="1"/>
          </p:nvPr>
        </p:nvSpPr>
        <p:spPr>
          <a:prstGeom prst="rect">
            <a:avLst/>
          </a:prstGeom>
        </p:spPr>
        <p:txBody>
          <a:bodyPr/>
          <a:lstStyle/>
          <a:p>
            <a:pPr/>
          </a:p>
        </p:txBody>
      </p:sp>
      <p:pic>
        <p:nvPicPr>
          <p:cNvPr id="540"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Title"/>
          <p:cNvSpPr txBox="1"/>
          <p:nvPr>
            <p:ph type="title"/>
          </p:nvPr>
        </p:nvSpPr>
        <p:spPr>
          <a:prstGeom prst="rect">
            <a:avLst/>
          </a:prstGeom>
        </p:spPr>
        <p:txBody>
          <a:bodyPr/>
          <a:lstStyle/>
          <a:p>
            <a:pPr/>
          </a:p>
        </p:txBody>
      </p:sp>
      <p:sp>
        <p:nvSpPr>
          <p:cNvPr id="545" name="Slide Subtitle"/>
          <p:cNvSpPr txBox="1"/>
          <p:nvPr>
            <p:ph type="body" idx="21"/>
          </p:nvPr>
        </p:nvSpPr>
        <p:spPr>
          <a:prstGeom prst="rect">
            <a:avLst/>
          </a:prstGeom>
        </p:spPr>
        <p:txBody>
          <a:bodyPr/>
          <a:lstStyle/>
          <a:p>
            <a:pPr/>
          </a:p>
        </p:txBody>
      </p:sp>
      <p:sp>
        <p:nvSpPr>
          <p:cNvPr id="546" name="Slide bullet text"/>
          <p:cNvSpPr txBox="1"/>
          <p:nvPr>
            <p:ph type="body" idx="1"/>
          </p:nvPr>
        </p:nvSpPr>
        <p:spPr>
          <a:prstGeom prst="rect">
            <a:avLst/>
          </a:prstGeom>
        </p:spPr>
        <p:txBody>
          <a:bodyPr/>
          <a:lstStyle/>
          <a:p>
            <a:pPr/>
          </a:p>
        </p:txBody>
      </p:sp>
      <p:pic>
        <p:nvPicPr>
          <p:cNvPr id="547"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Title"/>
          <p:cNvSpPr txBox="1"/>
          <p:nvPr>
            <p:ph type="title"/>
          </p:nvPr>
        </p:nvSpPr>
        <p:spPr>
          <a:prstGeom prst="rect">
            <a:avLst/>
          </a:prstGeom>
        </p:spPr>
        <p:txBody>
          <a:bodyPr/>
          <a:lstStyle/>
          <a:p>
            <a:pPr/>
          </a:p>
        </p:txBody>
      </p:sp>
      <p:sp>
        <p:nvSpPr>
          <p:cNvPr id="552" name="Slide Subtitle"/>
          <p:cNvSpPr txBox="1"/>
          <p:nvPr>
            <p:ph type="body" idx="21"/>
          </p:nvPr>
        </p:nvSpPr>
        <p:spPr>
          <a:prstGeom prst="rect">
            <a:avLst/>
          </a:prstGeom>
        </p:spPr>
        <p:txBody>
          <a:bodyPr/>
          <a:lstStyle/>
          <a:p>
            <a:pPr/>
          </a:p>
        </p:txBody>
      </p:sp>
      <p:sp>
        <p:nvSpPr>
          <p:cNvPr id="553" name="Slide bullet text"/>
          <p:cNvSpPr txBox="1"/>
          <p:nvPr>
            <p:ph type="body" idx="1"/>
          </p:nvPr>
        </p:nvSpPr>
        <p:spPr>
          <a:prstGeom prst="rect">
            <a:avLst/>
          </a:prstGeom>
        </p:spPr>
        <p:txBody>
          <a:bodyPr/>
          <a:lstStyle/>
          <a:p>
            <a:pPr/>
          </a:p>
        </p:txBody>
      </p:sp>
      <p:pic>
        <p:nvPicPr>
          <p:cNvPr id="554"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lide Title"/>
          <p:cNvSpPr txBox="1"/>
          <p:nvPr>
            <p:ph type="title"/>
          </p:nvPr>
        </p:nvSpPr>
        <p:spPr>
          <a:prstGeom prst="rect">
            <a:avLst/>
          </a:prstGeom>
        </p:spPr>
        <p:txBody>
          <a:bodyPr/>
          <a:lstStyle/>
          <a:p>
            <a:pPr/>
          </a:p>
        </p:txBody>
      </p:sp>
      <p:sp>
        <p:nvSpPr>
          <p:cNvPr id="244" name="Slide Subtitle"/>
          <p:cNvSpPr txBox="1"/>
          <p:nvPr>
            <p:ph type="body" idx="21"/>
          </p:nvPr>
        </p:nvSpPr>
        <p:spPr>
          <a:prstGeom prst="rect">
            <a:avLst/>
          </a:prstGeom>
        </p:spPr>
        <p:txBody>
          <a:bodyPr/>
          <a:lstStyle/>
          <a:p>
            <a:pPr/>
          </a:p>
        </p:txBody>
      </p:sp>
      <p:sp>
        <p:nvSpPr>
          <p:cNvPr id="245" name="Slide bullet text"/>
          <p:cNvSpPr txBox="1"/>
          <p:nvPr>
            <p:ph type="body" idx="1"/>
          </p:nvPr>
        </p:nvSpPr>
        <p:spPr>
          <a:prstGeom prst="rect">
            <a:avLst/>
          </a:prstGeom>
        </p:spPr>
        <p:txBody>
          <a:bodyPr/>
          <a:lstStyle/>
          <a:p>
            <a:pPr/>
          </a:p>
        </p:txBody>
      </p:sp>
      <p:pic>
        <p:nvPicPr>
          <p:cNvPr id="24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lide Title"/>
          <p:cNvSpPr txBox="1"/>
          <p:nvPr>
            <p:ph type="title"/>
          </p:nvPr>
        </p:nvSpPr>
        <p:spPr>
          <a:prstGeom prst="rect">
            <a:avLst/>
          </a:prstGeom>
        </p:spPr>
        <p:txBody>
          <a:bodyPr/>
          <a:lstStyle/>
          <a:p>
            <a:pPr/>
          </a:p>
        </p:txBody>
      </p:sp>
      <p:sp>
        <p:nvSpPr>
          <p:cNvPr id="559" name="Slide Subtitle"/>
          <p:cNvSpPr txBox="1"/>
          <p:nvPr>
            <p:ph type="body" idx="21"/>
          </p:nvPr>
        </p:nvSpPr>
        <p:spPr>
          <a:prstGeom prst="rect">
            <a:avLst/>
          </a:prstGeom>
        </p:spPr>
        <p:txBody>
          <a:bodyPr/>
          <a:lstStyle/>
          <a:p>
            <a:pPr/>
          </a:p>
        </p:txBody>
      </p:sp>
      <p:sp>
        <p:nvSpPr>
          <p:cNvPr id="560" name="Slide bullet text"/>
          <p:cNvSpPr txBox="1"/>
          <p:nvPr>
            <p:ph type="body" idx="1"/>
          </p:nvPr>
        </p:nvSpPr>
        <p:spPr>
          <a:prstGeom prst="rect">
            <a:avLst/>
          </a:prstGeom>
        </p:spPr>
        <p:txBody>
          <a:bodyPr/>
          <a:lstStyle/>
          <a:p>
            <a:pPr/>
          </a:p>
        </p:txBody>
      </p:sp>
      <p:pic>
        <p:nvPicPr>
          <p:cNvPr id="561"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Title"/>
          <p:cNvSpPr txBox="1"/>
          <p:nvPr>
            <p:ph type="title"/>
          </p:nvPr>
        </p:nvSpPr>
        <p:spPr>
          <a:prstGeom prst="rect">
            <a:avLst/>
          </a:prstGeom>
        </p:spPr>
        <p:txBody>
          <a:bodyPr/>
          <a:lstStyle/>
          <a:p>
            <a:pPr/>
          </a:p>
        </p:txBody>
      </p:sp>
      <p:sp>
        <p:nvSpPr>
          <p:cNvPr id="566" name="Slide Subtitle"/>
          <p:cNvSpPr txBox="1"/>
          <p:nvPr>
            <p:ph type="body" idx="21"/>
          </p:nvPr>
        </p:nvSpPr>
        <p:spPr>
          <a:prstGeom prst="rect">
            <a:avLst/>
          </a:prstGeom>
        </p:spPr>
        <p:txBody>
          <a:bodyPr/>
          <a:lstStyle/>
          <a:p>
            <a:pPr/>
          </a:p>
        </p:txBody>
      </p:sp>
      <p:sp>
        <p:nvSpPr>
          <p:cNvPr id="567" name="Slide bullet text"/>
          <p:cNvSpPr txBox="1"/>
          <p:nvPr>
            <p:ph type="body" idx="1"/>
          </p:nvPr>
        </p:nvSpPr>
        <p:spPr>
          <a:prstGeom prst="rect">
            <a:avLst/>
          </a:prstGeom>
        </p:spPr>
        <p:txBody>
          <a:bodyPr/>
          <a:lstStyle/>
          <a:p>
            <a:pPr/>
          </a:p>
        </p:txBody>
      </p:sp>
      <p:pic>
        <p:nvPicPr>
          <p:cNvPr id="568"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lide Title"/>
          <p:cNvSpPr txBox="1"/>
          <p:nvPr>
            <p:ph type="title"/>
          </p:nvPr>
        </p:nvSpPr>
        <p:spPr>
          <a:prstGeom prst="rect">
            <a:avLst/>
          </a:prstGeom>
        </p:spPr>
        <p:txBody>
          <a:bodyPr/>
          <a:lstStyle/>
          <a:p>
            <a:pPr/>
          </a:p>
        </p:txBody>
      </p:sp>
      <p:sp>
        <p:nvSpPr>
          <p:cNvPr id="573" name="Slide Subtitle"/>
          <p:cNvSpPr txBox="1"/>
          <p:nvPr>
            <p:ph type="body" idx="21"/>
          </p:nvPr>
        </p:nvSpPr>
        <p:spPr>
          <a:prstGeom prst="rect">
            <a:avLst/>
          </a:prstGeom>
        </p:spPr>
        <p:txBody>
          <a:bodyPr/>
          <a:lstStyle/>
          <a:p>
            <a:pPr/>
          </a:p>
        </p:txBody>
      </p:sp>
      <p:sp>
        <p:nvSpPr>
          <p:cNvPr id="574" name="Slide bullet text"/>
          <p:cNvSpPr txBox="1"/>
          <p:nvPr>
            <p:ph type="body" idx="1"/>
          </p:nvPr>
        </p:nvSpPr>
        <p:spPr>
          <a:prstGeom prst="rect">
            <a:avLst/>
          </a:prstGeom>
        </p:spPr>
        <p:txBody>
          <a:bodyPr/>
          <a:lstStyle/>
          <a:p>
            <a:pPr/>
          </a:p>
        </p:txBody>
      </p:sp>
      <p:pic>
        <p:nvPicPr>
          <p:cNvPr id="575"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lide Title"/>
          <p:cNvSpPr txBox="1"/>
          <p:nvPr>
            <p:ph type="title"/>
          </p:nvPr>
        </p:nvSpPr>
        <p:spPr>
          <a:prstGeom prst="rect">
            <a:avLst/>
          </a:prstGeom>
        </p:spPr>
        <p:txBody>
          <a:bodyPr/>
          <a:lstStyle/>
          <a:p>
            <a:pPr/>
          </a:p>
        </p:txBody>
      </p:sp>
      <p:sp>
        <p:nvSpPr>
          <p:cNvPr id="580" name="Slide Subtitle"/>
          <p:cNvSpPr txBox="1"/>
          <p:nvPr>
            <p:ph type="body" idx="21"/>
          </p:nvPr>
        </p:nvSpPr>
        <p:spPr>
          <a:prstGeom prst="rect">
            <a:avLst/>
          </a:prstGeom>
        </p:spPr>
        <p:txBody>
          <a:bodyPr/>
          <a:lstStyle/>
          <a:p>
            <a:pPr/>
          </a:p>
        </p:txBody>
      </p:sp>
      <p:sp>
        <p:nvSpPr>
          <p:cNvPr id="581" name="Slide bullet text"/>
          <p:cNvSpPr txBox="1"/>
          <p:nvPr>
            <p:ph type="body" idx="1"/>
          </p:nvPr>
        </p:nvSpPr>
        <p:spPr>
          <a:prstGeom prst="rect">
            <a:avLst/>
          </a:prstGeom>
        </p:spPr>
        <p:txBody>
          <a:bodyPr/>
          <a:lstStyle/>
          <a:p>
            <a:pPr/>
          </a:p>
        </p:txBody>
      </p:sp>
      <p:pic>
        <p:nvPicPr>
          <p:cNvPr id="582"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lide Title"/>
          <p:cNvSpPr txBox="1"/>
          <p:nvPr>
            <p:ph type="title"/>
          </p:nvPr>
        </p:nvSpPr>
        <p:spPr>
          <a:prstGeom prst="rect">
            <a:avLst/>
          </a:prstGeom>
        </p:spPr>
        <p:txBody>
          <a:bodyPr/>
          <a:lstStyle/>
          <a:p>
            <a:pPr/>
          </a:p>
        </p:txBody>
      </p:sp>
      <p:sp>
        <p:nvSpPr>
          <p:cNvPr id="587" name="Slide Subtitle"/>
          <p:cNvSpPr txBox="1"/>
          <p:nvPr>
            <p:ph type="body" idx="21"/>
          </p:nvPr>
        </p:nvSpPr>
        <p:spPr>
          <a:prstGeom prst="rect">
            <a:avLst/>
          </a:prstGeom>
        </p:spPr>
        <p:txBody>
          <a:bodyPr/>
          <a:lstStyle/>
          <a:p>
            <a:pPr/>
          </a:p>
        </p:txBody>
      </p:sp>
      <p:sp>
        <p:nvSpPr>
          <p:cNvPr id="588" name="Slide bullet text"/>
          <p:cNvSpPr txBox="1"/>
          <p:nvPr>
            <p:ph type="body" idx="1"/>
          </p:nvPr>
        </p:nvSpPr>
        <p:spPr>
          <a:prstGeom prst="rect">
            <a:avLst/>
          </a:prstGeom>
        </p:spPr>
        <p:txBody>
          <a:bodyPr/>
          <a:lstStyle/>
          <a:p>
            <a:pPr/>
          </a:p>
        </p:txBody>
      </p:sp>
      <p:pic>
        <p:nvPicPr>
          <p:cNvPr id="589"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lide Title"/>
          <p:cNvSpPr txBox="1"/>
          <p:nvPr>
            <p:ph type="title"/>
          </p:nvPr>
        </p:nvSpPr>
        <p:spPr>
          <a:prstGeom prst="rect">
            <a:avLst/>
          </a:prstGeom>
        </p:spPr>
        <p:txBody>
          <a:bodyPr/>
          <a:lstStyle/>
          <a:p>
            <a:pPr/>
          </a:p>
        </p:txBody>
      </p:sp>
      <p:sp>
        <p:nvSpPr>
          <p:cNvPr id="594" name="Slide Subtitle"/>
          <p:cNvSpPr txBox="1"/>
          <p:nvPr>
            <p:ph type="body" idx="21"/>
          </p:nvPr>
        </p:nvSpPr>
        <p:spPr>
          <a:prstGeom prst="rect">
            <a:avLst/>
          </a:prstGeom>
        </p:spPr>
        <p:txBody>
          <a:bodyPr/>
          <a:lstStyle/>
          <a:p>
            <a:pPr/>
          </a:p>
        </p:txBody>
      </p:sp>
      <p:sp>
        <p:nvSpPr>
          <p:cNvPr id="595" name="Slide bullet text"/>
          <p:cNvSpPr txBox="1"/>
          <p:nvPr>
            <p:ph type="body" idx="1"/>
          </p:nvPr>
        </p:nvSpPr>
        <p:spPr>
          <a:prstGeom prst="rect">
            <a:avLst/>
          </a:prstGeom>
        </p:spPr>
        <p:txBody>
          <a:bodyPr/>
          <a:lstStyle/>
          <a:p>
            <a:pPr/>
          </a:p>
        </p:txBody>
      </p:sp>
      <p:pic>
        <p:nvPicPr>
          <p:cNvPr id="596"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lide Title"/>
          <p:cNvSpPr txBox="1"/>
          <p:nvPr>
            <p:ph type="title"/>
          </p:nvPr>
        </p:nvSpPr>
        <p:spPr>
          <a:prstGeom prst="rect">
            <a:avLst/>
          </a:prstGeom>
        </p:spPr>
        <p:txBody>
          <a:bodyPr/>
          <a:lstStyle/>
          <a:p>
            <a:pPr/>
          </a:p>
        </p:txBody>
      </p:sp>
      <p:sp>
        <p:nvSpPr>
          <p:cNvPr id="601" name="Slide Subtitle"/>
          <p:cNvSpPr txBox="1"/>
          <p:nvPr>
            <p:ph type="body" idx="21"/>
          </p:nvPr>
        </p:nvSpPr>
        <p:spPr>
          <a:prstGeom prst="rect">
            <a:avLst/>
          </a:prstGeom>
        </p:spPr>
        <p:txBody>
          <a:bodyPr/>
          <a:lstStyle/>
          <a:p>
            <a:pPr/>
          </a:p>
        </p:txBody>
      </p:sp>
      <p:sp>
        <p:nvSpPr>
          <p:cNvPr id="602" name="Slide bullet text"/>
          <p:cNvSpPr txBox="1"/>
          <p:nvPr>
            <p:ph type="body" idx="1"/>
          </p:nvPr>
        </p:nvSpPr>
        <p:spPr>
          <a:prstGeom prst="rect">
            <a:avLst/>
          </a:prstGeom>
        </p:spPr>
        <p:txBody>
          <a:bodyPr/>
          <a:lstStyle/>
          <a:p>
            <a:pPr/>
          </a:p>
        </p:txBody>
      </p:sp>
      <p:pic>
        <p:nvPicPr>
          <p:cNvPr id="603"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lide Title"/>
          <p:cNvSpPr txBox="1"/>
          <p:nvPr>
            <p:ph type="title"/>
          </p:nvPr>
        </p:nvSpPr>
        <p:spPr>
          <a:prstGeom prst="rect">
            <a:avLst/>
          </a:prstGeom>
        </p:spPr>
        <p:txBody>
          <a:bodyPr/>
          <a:lstStyle/>
          <a:p>
            <a:pPr/>
          </a:p>
        </p:txBody>
      </p:sp>
      <p:sp>
        <p:nvSpPr>
          <p:cNvPr id="608" name="Slide Subtitle"/>
          <p:cNvSpPr txBox="1"/>
          <p:nvPr>
            <p:ph type="body" idx="21"/>
          </p:nvPr>
        </p:nvSpPr>
        <p:spPr>
          <a:prstGeom prst="rect">
            <a:avLst/>
          </a:prstGeom>
        </p:spPr>
        <p:txBody>
          <a:bodyPr/>
          <a:lstStyle/>
          <a:p>
            <a:pPr/>
          </a:p>
        </p:txBody>
      </p:sp>
      <p:sp>
        <p:nvSpPr>
          <p:cNvPr id="609" name="Slide bullet text"/>
          <p:cNvSpPr txBox="1"/>
          <p:nvPr>
            <p:ph type="body" idx="1"/>
          </p:nvPr>
        </p:nvSpPr>
        <p:spPr>
          <a:prstGeom prst="rect">
            <a:avLst/>
          </a:prstGeom>
        </p:spPr>
        <p:txBody>
          <a:bodyPr/>
          <a:lstStyle/>
          <a:p>
            <a:pPr/>
          </a:p>
        </p:txBody>
      </p:sp>
      <p:pic>
        <p:nvPicPr>
          <p:cNvPr id="610"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lide Title"/>
          <p:cNvSpPr txBox="1"/>
          <p:nvPr>
            <p:ph type="title"/>
          </p:nvPr>
        </p:nvSpPr>
        <p:spPr>
          <a:prstGeom prst="rect">
            <a:avLst/>
          </a:prstGeom>
        </p:spPr>
        <p:txBody>
          <a:bodyPr/>
          <a:lstStyle/>
          <a:p>
            <a:pPr/>
          </a:p>
        </p:txBody>
      </p:sp>
      <p:sp>
        <p:nvSpPr>
          <p:cNvPr id="615" name="Slide Subtitle"/>
          <p:cNvSpPr txBox="1"/>
          <p:nvPr>
            <p:ph type="body" idx="21"/>
          </p:nvPr>
        </p:nvSpPr>
        <p:spPr>
          <a:prstGeom prst="rect">
            <a:avLst/>
          </a:prstGeom>
        </p:spPr>
        <p:txBody>
          <a:bodyPr/>
          <a:lstStyle/>
          <a:p>
            <a:pPr/>
          </a:p>
        </p:txBody>
      </p:sp>
      <p:sp>
        <p:nvSpPr>
          <p:cNvPr id="616" name="Slide bullet text"/>
          <p:cNvSpPr txBox="1"/>
          <p:nvPr>
            <p:ph type="body" idx="1"/>
          </p:nvPr>
        </p:nvSpPr>
        <p:spPr>
          <a:prstGeom prst="rect">
            <a:avLst/>
          </a:prstGeom>
        </p:spPr>
        <p:txBody>
          <a:bodyPr/>
          <a:lstStyle/>
          <a:p>
            <a:pPr/>
          </a:p>
        </p:txBody>
      </p:sp>
      <p:pic>
        <p:nvPicPr>
          <p:cNvPr id="617"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lide Title"/>
          <p:cNvSpPr txBox="1"/>
          <p:nvPr>
            <p:ph type="title"/>
          </p:nvPr>
        </p:nvSpPr>
        <p:spPr>
          <a:prstGeom prst="rect">
            <a:avLst/>
          </a:prstGeom>
        </p:spPr>
        <p:txBody>
          <a:bodyPr/>
          <a:lstStyle/>
          <a:p>
            <a:pPr/>
          </a:p>
        </p:txBody>
      </p:sp>
      <p:sp>
        <p:nvSpPr>
          <p:cNvPr id="622" name="Slide Subtitle"/>
          <p:cNvSpPr txBox="1"/>
          <p:nvPr>
            <p:ph type="body" idx="21"/>
          </p:nvPr>
        </p:nvSpPr>
        <p:spPr>
          <a:prstGeom prst="rect">
            <a:avLst/>
          </a:prstGeom>
        </p:spPr>
        <p:txBody>
          <a:bodyPr/>
          <a:lstStyle/>
          <a:p>
            <a:pPr/>
          </a:p>
        </p:txBody>
      </p:sp>
      <p:sp>
        <p:nvSpPr>
          <p:cNvPr id="623" name="Slide bullet text"/>
          <p:cNvSpPr txBox="1"/>
          <p:nvPr>
            <p:ph type="body" idx="1"/>
          </p:nvPr>
        </p:nvSpPr>
        <p:spPr>
          <a:prstGeom prst="rect">
            <a:avLst/>
          </a:prstGeom>
        </p:spPr>
        <p:txBody>
          <a:bodyPr/>
          <a:lstStyle/>
          <a:p>
            <a:pPr/>
          </a:p>
        </p:txBody>
      </p:sp>
      <p:pic>
        <p:nvPicPr>
          <p:cNvPr id="624"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lide Title"/>
          <p:cNvSpPr txBox="1"/>
          <p:nvPr>
            <p:ph type="title"/>
          </p:nvPr>
        </p:nvSpPr>
        <p:spPr>
          <a:prstGeom prst="rect">
            <a:avLst/>
          </a:prstGeom>
        </p:spPr>
        <p:txBody>
          <a:bodyPr/>
          <a:lstStyle/>
          <a:p>
            <a:pPr/>
          </a:p>
        </p:txBody>
      </p:sp>
      <p:sp>
        <p:nvSpPr>
          <p:cNvPr id="251" name="Slide Subtitle"/>
          <p:cNvSpPr txBox="1"/>
          <p:nvPr>
            <p:ph type="body" idx="21"/>
          </p:nvPr>
        </p:nvSpPr>
        <p:spPr>
          <a:prstGeom prst="rect">
            <a:avLst/>
          </a:prstGeom>
        </p:spPr>
        <p:txBody>
          <a:bodyPr/>
          <a:lstStyle/>
          <a:p>
            <a:pPr/>
          </a:p>
        </p:txBody>
      </p:sp>
      <p:sp>
        <p:nvSpPr>
          <p:cNvPr id="252" name="Slide bullet text"/>
          <p:cNvSpPr txBox="1"/>
          <p:nvPr>
            <p:ph type="body" idx="1"/>
          </p:nvPr>
        </p:nvSpPr>
        <p:spPr>
          <a:prstGeom prst="rect">
            <a:avLst/>
          </a:prstGeom>
        </p:spPr>
        <p:txBody>
          <a:bodyPr/>
          <a:lstStyle/>
          <a:p>
            <a:pPr/>
          </a:p>
        </p:txBody>
      </p:sp>
      <p:pic>
        <p:nvPicPr>
          <p:cNvPr id="25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Title"/>
          <p:cNvSpPr txBox="1"/>
          <p:nvPr>
            <p:ph type="title"/>
          </p:nvPr>
        </p:nvSpPr>
        <p:spPr>
          <a:prstGeom prst="rect">
            <a:avLst/>
          </a:prstGeom>
        </p:spPr>
        <p:txBody>
          <a:bodyPr/>
          <a:lstStyle/>
          <a:p>
            <a:pPr/>
          </a:p>
        </p:txBody>
      </p:sp>
      <p:sp>
        <p:nvSpPr>
          <p:cNvPr id="629" name="Slide Subtitle"/>
          <p:cNvSpPr txBox="1"/>
          <p:nvPr>
            <p:ph type="body" idx="21"/>
          </p:nvPr>
        </p:nvSpPr>
        <p:spPr>
          <a:prstGeom prst="rect">
            <a:avLst/>
          </a:prstGeom>
        </p:spPr>
        <p:txBody>
          <a:bodyPr/>
          <a:lstStyle/>
          <a:p>
            <a:pPr/>
          </a:p>
        </p:txBody>
      </p:sp>
      <p:sp>
        <p:nvSpPr>
          <p:cNvPr id="630" name="Slide bullet text"/>
          <p:cNvSpPr txBox="1"/>
          <p:nvPr>
            <p:ph type="body" idx="1"/>
          </p:nvPr>
        </p:nvSpPr>
        <p:spPr>
          <a:prstGeom prst="rect">
            <a:avLst/>
          </a:prstGeom>
        </p:spPr>
        <p:txBody>
          <a:bodyPr/>
          <a:lstStyle/>
          <a:p>
            <a:pPr/>
          </a:p>
        </p:txBody>
      </p:sp>
      <p:pic>
        <p:nvPicPr>
          <p:cNvPr id="631"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lide Title"/>
          <p:cNvSpPr txBox="1"/>
          <p:nvPr>
            <p:ph type="title"/>
          </p:nvPr>
        </p:nvSpPr>
        <p:spPr>
          <a:prstGeom prst="rect">
            <a:avLst/>
          </a:prstGeom>
        </p:spPr>
        <p:txBody>
          <a:bodyPr/>
          <a:lstStyle/>
          <a:p>
            <a:pPr/>
          </a:p>
        </p:txBody>
      </p:sp>
      <p:sp>
        <p:nvSpPr>
          <p:cNvPr id="636" name="Slide Subtitle"/>
          <p:cNvSpPr txBox="1"/>
          <p:nvPr>
            <p:ph type="body" idx="21"/>
          </p:nvPr>
        </p:nvSpPr>
        <p:spPr>
          <a:prstGeom prst="rect">
            <a:avLst/>
          </a:prstGeom>
        </p:spPr>
        <p:txBody>
          <a:bodyPr/>
          <a:lstStyle/>
          <a:p>
            <a:pPr/>
          </a:p>
        </p:txBody>
      </p:sp>
      <p:sp>
        <p:nvSpPr>
          <p:cNvPr id="637" name="Slide bullet text"/>
          <p:cNvSpPr txBox="1"/>
          <p:nvPr>
            <p:ph type="body" idx="1"/>
          </p:nvPr>
        </p:nvSpPr>
        <p:spPr>
          <a:prstGeom prst="rect">
            <a:avLst/>
          </a:prstGeom>
        </p:spPr>
        <p:txBody>
          <a:bodyPr/>
          <a:lstStyle/>
          <a:p>
            <a:pPr/>
          </a:p>
        </p:txBody>
      </p:sp>
      <p:pic>
        <p:nvPicPr>
          <p:cNvPr id="638"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lide Title"/>
          <p:cNvSpPr txBox="1"/>
          <p:nvPr>
            <p:ph type="title"/>
          </p:nvPr>
        </p:nvSpPr>
        <p:spPr>
          <a:prstGeom prst="rect">
            <a:avLst/>
          </a:prstGeom>
        </p:spPr>
        <p:txBody>
          <a:bodyPr/>
          <a:lstStyle/>
          <a:p>
            <a:pPr/>
          </a:p>
        </p:txBody>
      </p:sp>
      <p:sp>
        <p:nvSpPr>
          <p:cNvPr id="643" name="Slide Subtitle"/>
          <p:cNvSpPr txBox="1"/>
          <p:nvPr>
            <p:ph type="body" idx="21"/>
          </p:nvPr>
        </p:nvSpPr>
        <p:spPr>
          <a:prstGeom prst="rect">
            <a:avLst/>
          </a:prstGeom>
        </p:spPr>
        <p:txBody>
          <a:bodyPr/>
          <a:lstStyle/>
          <a:p>
            <a:pPr/>
          </a:p>
        </p:txBody>
      </p:sp>
      <p:sp>
        <p:nvSpPr>
          <p:cNvPr id="644" name="Slide bullet text"/>
          <p:cNvSpPr txBox="1"/>
          <p:nvPr>
            <p:ph type="body" idx="1"/>
          </p:nvPr>
        </p:nvSpPr>
        <p:spPr>
          <a:prstGeom prst="rect">
            <a:avLst/>
          </a:prstGeom>
        </p:spPr>
        <p:txBody>
          <a:bodyPr/>
          <a:lstStyle/>
          <a:p>
            <a:pPr/>
          </a:p>
        </p:txBody>
      </p:sp>
      <p:pic>
        <p:nvPicPr>
          <p:cNvPr id="645"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lide Title"/>
          <p:cNvSpPr txBox="1"/>
          <p:nvPr>
            <p:ph type="title"/>
          </p:nvPr>
        </p:nvSpPr>
        <p:spPr>
          <a:prstGeom prst="rect">
            <a:avLst/>
          </a:prstGeom>
        </p:spPr>
        <p:txBody>
          <a:bodyPr/>
          <a:lstStyle/>
          <a:p>
            <a:pPr/>
          </a:p>
        </p:txBody>
      </p:sp>
      <p:sp>
        <p:nvSpPr>
          <p:cNvPr id="650" name="Slide Subtitle"/>
          <p:cNvSpPr txBox="1"/>
          <p:nvPr>
            <p:ph type="body" idx="21"/>
          </p:nvPr>
        </p:nvSpPr>
        <p:spPr>
          <a:prstGeom prst="rect">
            <a:avLst/>
          </a:prstGeom>
        </p:spPr>
        <p:txBody>
          <a:bodyPr/>
          <a:lstStyle/>
          <a:p>
            <a:pPr/>
          </a:p>
        </p:txBody>
      </p:sp>
      <p:sp>
        <p:nvSpPr>
          <p:cNvPr id="651" name="Slide bullet text"/>
          <p:cNvSpPr txBox="1"/>
          <p:nvPr>
            <p:ph type="body" idx="1"/>
          </p:nvPr>
        </p:nvSpPr>
        <p:spPr>
          <a:prstGeom prst="rect">
            <a:avLst/>
          </a:prstGeom>
        </p:spPr>
        <p:txBody>
          <a:bodyPr/>
          <a:lstStyle/>
          <a:p>
            <a:pPr/>
          </a:p>
        </p:txBody>
      </p:sp>
      <p:pic>
        <p:nvPicPr>
          <p:cNvPr id="652"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lide Title"/>
          <p:cNvSpPr txBox="1"/>
          <p:nvPr>
            <p:ph type="title"/>
          </p:nvPr>
        </p:nvSpPr>
        <p:spPr>
          <a:prstGeom prst="rect">
            <a:avLst/>
          </a:prstGeom>
        </p:spPr>
        <p:txBody>
          <a:bodyPr/>
          <a:lstStyle/>
          <a:p>
            <a:pPr/>
          </a:p>
        </p:txBody>
      </p:sp>
      <p:sp>
        <p:nvSpPr>
          <p:cNvPr id="657" name="Slide Subtitle"/>
          <p:cNvSpPr txBox="1"/>
          <p:nvPr>
            <p:ph type="body" idx="21"/>
          </p:nvPr>
        </p:nvSpPr>
        <p:spPr>
          <a:prstGeom prst="rect">
            <a:avLst/>
          </a:prstGeom>
        </p:spPr>
        <p:txBody>
          <a:bodyPr/>
          <a:lstStyle/>
          <a:p>
            <a:pPr/>
          </a:p>
        </p:txBody>
      </p:sp>
      <p:sp>
        <p:nvSpPr>
          <p:cNvPr id="658" name="Slide bullet text"/>
          <p:cNvSpPr txBox="1"/>
          <p:nvPr>
            <p:ph type="body" idx="1"/>
          </p:nvPr>
        </p:nvSpPr>
        <p:spPr>
          <a:prstGeom prst="rect">
            <a:avLst/>
          </a:prstGeom>
        </p:spPr>
        <p:txBody>
          <a:bodyPr/>
          <a:lstStyle/>
          <a:p>
            <a:pPr/>
          </a:p>
        </p:txBody>
      </p:sp>
      <p:pic>
        <p:nvPicPr>
          <p:cNvPr id="659"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lide Title"/>
          <p:cNvSpPr txBox="1"/>
          <p:nvPr>
            <p:ph type="title"/>
          </p:nvPr>
        </p:nvSpPr>
        <p:spPr>
          <a:prstGeom prst="rect">
            <a:avLst/>
          </a:prstGeom>
        </p:spPr>
        <p:txBody>
          <a:bodyPr/>
          <a:lstStyle/>
          <a:p>
            <a:pPr/>
          </a:p>
        </p:txBody>
      </p:sp>
      <p:sp>
        <p:nvSpPr>
          <p:cNvPr id="664" name="Slide Subtitle"/>
          <p:cNvSpPr txBox="1"/>
          <p:nvPr>
            <p:ph type="body" idx="21"/>
          </p:nvPr>
        </p:nvSpPr>
        <p:spPr>
          <a:prstGeom prst="rect">
            <a:avLst/>
          </a:prstGeom>
        </p:spPr>
        <p:txBody>
          <a:bodyPr/>
          <a:lstStyle/>
          <a:p>
            <a:pPr/>
          </a:p>
        </p:txBody>
      </p:sp>
      <p:sp>
        <p:nvSpPr>
          <p:cNvPr id="665" name="Slide bullet text"/>
          <p:cNvSpPr txBox="1"/>
          <p:nvPr>
            <p:ph type="body" idx="1"/>
          </p:nvPr>
        </p:nvSpPr>
        <p:spPr>
          <a:prstGeom prst="rect">
            <a:avLst/>
          </a:prstGeom>
        </p:spPr>
        <p:txBody>
          <a:bodyPr/>
          <a:lstStyle/>
          <a:p>
            <a:pPr/>
          </a:p>
        </p:txBody>
      </p:sp>
      <p:pic>
        <p:nvPicPr>
          <p:cNvPr id="666"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lide Title"/>
          <p:cNvSpPr txBox="1"/>
          <p:nvPr>
            <p:ph type="title"/>
          </p:nvPr>
        </p:nvSpPr>
        <p:spPr>
          <a:prstGeom prst="rect">
            <a:avLst/>
          </a:prstGeom>
        </p:spPr>
        <p:txBody>
          <a:bodyPr/>
          <a:lstStyle/>
          <a:p>
            <a:pPr/>
          </a:p>
        </p:txBody>
      </p:sp>
      <p:sp>
        <p:nvSpPr>
          <p:cNvPr id="671" name="Slide Subtitle"/>
          <p:cNvSpPr txBox="1"/>
          <p:nvPr>
            <p:ph type="body" idx="21"/>
          </p:nvPr>
        </p:nvSpPr>
        <p:spPr>
          <a:prstGeom prst="rect">
            <a:avLst/>
          </a:prstGeom>
        </p:spPr>
        <p:txBody>
          <a:bodyPr/>
          <a:lstStyle/>
          <a:p>
            <a:pPr/>
          </a:p>
        </p:txBody>
      </p:sp>
      <p:sp>
        <p:nvSpPr>
          <p:cNvPr id="672" name="Slide bullet text"/>
          <p:cNvSpPr txBox="1"/>
          <p:nvPr>
            <p:ph type="body" idx="1"/>
          </p:nvPr>
        </p:nvSpPr>
        <p:spPr>
          <a:prstGeom prst="rect">
            <a:avLst/>
          </a:prstGeom>
        </p:spPr>
        <p:txBody>
          <a:bodyPr/>
          <a:lstStyle/>
          <a:p>
            <a:pPr/>
          </a:p>
        </p:txBody>
      </p:sp>
      <p:pic>
        <p:nvPicPr>
          <p:cNvPr id="673"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Title"/>
          <p:cNvSpPr txBox="1"/>
          <p:nvPr>
            <p:ph type="title"/>
          </p:nvPr>
        </p:nvSpPr>
        <p:spPr>
          <a:prstGeom prst="rect">
            <a:avLst/>
          </a:prstGeom>
        </p:spPr>
        <p:txBody>
          <a:bodyPr/>
          <a:lstStyle/>
          <a:p>
            <a:pPr/>
          </a:p>
        </p:txBody>
      </p:sp>
      <p:sp>
        <p:nvSpPr>
          <p:cNvPr id="678" name="Slide Subtitle"/>
          <p:cNvSpPr txBox="1"/>
          <p:nvPr>
            <p:ph type="body" idx="21"/>
          </p:nvPr>
        </p:nvSpPr>
        <p:spPr>
          <a:prstGeom prst="rect">
            <a:avLst/>
          </a:prstGeom>
        </p:spPr>
        <p:txBody>
          <a:bodyPr/>
          <a:lstStyle/>
          <a:p>
            <a:pPr/>
          </a:p>
        </p:txBody>
      </p:sp>
      <p:sp>
        <p:nvSpPr>
          <p:cNvPr id="679" name="Slide bullet text"/>
          <p:cNvSpPr txBox="1"/>
          <p:nvPr>
            <p:ph type="body" idx="1"/>
          </p:nvPr>
        </p:nvSpPr>
        <p:spPr>
          <a:prstGeom prst="rect">
            <a:avLst/>
          </a:prstGeom>
        </p:spPr>
        <p:txBody>
          <a:bodyPr/>
          <a:lstStyle/>
          <a:p>
            <a:pPr/>
          </a:p>
        </p:txBody>
      </p:sp>
      <p:pic>
        <p:nvPicPr>
          <p:cNvPr id="680"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lide Title"/>
          <p:cNvSpPr txBox="1"/>
          <p:nvPr>
            <p:ph type="title"/>
          </p:nvPr>
        </p:nvSpPr>
        <p:spPr>
          <a:prstGeom prst="rect">
            <a:avLst/>
          </a:prstGeom>
        </p:spPr>
        <p:txBody>
          <a:bodyPr/>
          <a:lstStyle/>
          <a:p>
            <a:pPr/>
          </a:p>
        </p:txBody>
      </p:sp>
      <p:sp>
        <p:nvSpPr>
          <p:cNvPr id="685" name="Slide Subtitle"/>
          <p:cNvSpPr txBox="1"/>
          <p:nvPr>
            <p:ph type="body" idx="21"/>
          </p:nvPr>
        </p:nvSpPr>
        <p:spPr>
          <a:prstGeom prst="rect">
            <a:avLst/>
          </a:prstGeom>
        </p:spPr>
        <p:txBody>
          <a:bodyPr/>
          <a:lstStyle/>
          <a:p>
            <a:pPr/>
          </a:p>
        </p:txBody>
      </p:sp>
      <p:sp>
        <p:nvSpPr>
          <p:cNvPr id="686" name="Slide bullet text"/>
          <p:cNvSpPr txBox="1"/>
          <p:nvPr>
            <p:ph type="body" idx="1"/>
          </p:nvPr>
        </p:nvSpPr>
        <p:spPr>
          <a:prstGeom prst="rect">
            <a:avLst/>
          </a:prstGeom>
        </p:spPr>
        <p:txBody>
          <a:bodyPr/>
          <a:lstStyle/>
          <a:p>
            <a:pPr/>
          </a:p>
        </p:txBody>
      </p:sp>
      <p:pic>
        <p:nvPicPr>
          <p:cNvPr id="687"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lide Title"/>
          <p:cNvSpPr txBox="1"/>
          <p:nvPr>
            <p:ph type="title"/>
          </p:nvPr>
        </p:nvSpPr>
        <p:spPr>
          <a:prstGeom prst="rect">
            <a:avLst/>
          </a:prstGeom>
        </p:spPr>
        <p:txBody>
          <a:bodyPr/>
          <a:lstStyle/>
          <a:p>
            <a:pPr/>
          </a:p>
        </p:txBody>
      </p:sp>
      <p:sp>
        <p:nvSpPr>
          <p:cNvPr id="258" name="Slide Subtitle"/>
          <p:cNvSpPr txBox="1"/>
          <p:nvPr>
            <p:ph type="body" idx="21"/>
          </p:nvPr>
        </p:nvSpPr>
        <p:spPr>
          <a:prstGeom prst="rect">
            <a:avLst/>
          </a:prstGeom>
        </p:spPr>
        <p:txBody>
          <a:bodyPr/>
          <a:lstStyle/>
          <a:p>
            <a:pPr/>
          </a:p>
        </p:txBody>
      </p:sp>
      <p:sp>
        <p:nvSpPr>
          <p:cNvPr id="259" name="Slide bullet text"/>
          <p:cNvSpPr txBox="1"/>
          <p:nvPr>
            <p:ph type="body" idx="1"/>
          </p:nvPr>
        </p:nvSpPr>
        <p:spPr>
          <a:prstGeom prst="rect">
            <a:avLst/>
          </a:prstGeom>
        </p:spPr>
        <p:txBody>
          <a:bodyPr/>
          <a:lstStyle/>
          <a:p>
            <a:pPr/>
          </a:p>
        </p:txBody>
      </p:sp>
      <p:pic>
        <p:nvPicPr>
          <p:cNvPr id="260" name="201.jpg" descr="2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lide Title"/>
          <p:cNvSpPr txBox="1"/>
          <p:nvPr>
            <p:ph type="title"/>
          </p:nvPr>
        </p:nvSpPr>
        <p:spPr>
          <a:prstGeom prst="rect">
            <a:avLst/>
          </a:prstGeom>
        </p:spPr>
        <p:txBody>
          <a:bodyPr/>
          <a:lstStyle/>
          <a:p>
            <a:pPr/>
          </a:p>
        </p:txBody>
      </p:sp>
      <p:sp>
        <p:nvSpPr>
          <p:cNvPr id="265" name="Slide Subtitle"/>
          <p:cNvSpPr txBox="1"/>
          <p:nvPr>
            <p:ph type="body" idx="21"/>
          </p:nvPr>
        </p:nvSpPr>
        <p:spPr>
          <a:prstGeom prst="rect">
            <a:avLst/>
          </a:prstGeom>
        </p:spPr>
        <p:txBody>
          <a:bodyPr/>
          <a:lstStyle/>
          <a:p>
            <a:pPr/>
          </a:p>
        </p:txBody>
      </p:sp>
      <p:sp>
        <p:nvSpPr>
          <p:cNvPr id="266" name="Slide bullet text"/>
          <p:cNvSpPr txBox="1"/>
          <p:nvPr>
            <p:ph type="body" idx="1"/>
          </p:nvPr>
        </p:nvSpPr>
        <p:spPr>
          <a:prstGeom prst="rect">
            <a:avLst/>
          </a:prstGeom>
        </p:spPr>
        <p:txBody>
          <a:bodyPr/>
          <a:lstStyle/>
          <a:p>
            <a:pPr/>
          </a:p>
        </p:txBody>
      </p:sp>
      <p:pic>
        <p:nvPicPr>
          <p:cNvPr id="26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lide Title"/>
          <p:cNvSpPr txBox="1"/>
          <p:nvPr>
            <p:ph type="title"/>
          </p:nvPr>
        </p:nvSpPr>
        <p:spPr>
          <a:prstGeom prst="rect">
            <a:avLst/>
          </a:prstGeom>
        </p:spPr>
        <p:txBody>
          <a:bodyPr/>
          <a:lstStyle/>
          <a:p>
            <a:pPr/>
          </a:p>
        </p:txBody>
      </p:sp>
      <p:sp>
        <p:nvSpPr>
          <p:cNvPr id="272" name="Slide Subtitle"/>
          <p:cNvSpPr txBox="1"/>
          <p:nvPr>
            <p:ph type="body" idx="21"/>
          </p:nvPr>
        </p:nvSpPr>
        <p:spPr>
          <a:prstGeom prst="rect">
            <a:avLst/>
          </a:prstGeom>
        </p:spPr>
        <p:txBody>
          <a:bodyPr/>
          <a:lstStyle/>
          <a:p>
            <a:pPr/>
          </a:p>
        </p:txBody>
      </p:sp>
      <p:sp>
        <p:nvSpPr>
          <p:cNvPr id="273" name="Slide bullet text"/>
          <p:cNvSpPr txBox="1"/>
          <p:nvPr>
            <p:ph type="body" idx="1"/>
          </p:nvPr>
        </p:nvSpPr>
        <p:spPr>
          <a:prstGeom prst="rect">
            <a:avLst/>
          </a:prstGeom>
        </p:spPr>
        <p:txBody>
          <a:bodyPr/>
          <a:lstStyle/>
          <a:p>
            <a:pPr/>
          </a:p>
        </p:txBody>
      </p:sp>
      <p:pic>
        <p:nvPicPr>
          <p:cNvPr id="27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