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media/image1.jpeg" ContentType="image/jpeg"/>
  <Override PartName="/ppt/notesSlides/notesSlide2.xml" ContentType="application/vnd.openxmlformats-officedocument.presentationml.notesSlide+xml"/>
  <Override PartName="/ppt/media/image2.jpeg" ContentType="image/jpeg"/>
  <Override PartName="/ppt/notesSlides/notesSlide3.xml" ContentType="application/vnd.openxmlformats-officedocument.presentationml.notesSlide+xml"/>
  <Override PartName="/ppt/media/image3.jpeg" ContentType="image/jpeg"/>
  <Override PartName="/ppt/notesSlides/notesSlide4.xml" ContentType="application/vnd.openxmlformats-officedocument.presentationml.notesSlide+xml"/>
  <Override PartName="/ppt/media/image4.jpeg" ContentType="image/jpeg"/>
  <Override PartName="/ppt/notesSlides/notesSlide5.xml" ContentType="application/vnd.openxmlformats-officedocument.presentationml.notesSlide+xml"/>
  <Override PartName="/ppt/media/image5.jpeg" ContentType="image/jpeg"/>
  <Override PartName="/ppt/notesSlides/notesSlide6.xml" ContentType="application/vnd.openxmlformats-officedocument.presentationml.notesSlide+xml"/>
  <Override PartName="/ppt/media/image6.jpeg" ContentType="image/jpeg"/>
  <Override PartName="/ppt/notesSlides/notesSlide7.xml" ContentType="application/vnd.openxmlformats-officedocument.presentationml.notesSlide+xml"/>
  <Override PartName="/ppt/media/image7.jpeg" ContentType="image/jpeg"/>
  <Override PartName="/ppt/notesSlides/notesSlide8.xml" ContentType="application/vnd.openxmlformats-officedocument.presentationml.notesSlide+xml"/>
  <Override PartName="/ppt/media/image8.jpeg" ContentType="image/jpeg"/>
  <Override PartName="/ppt/notesSlides/notesSlide9.xml" ContentType="application/vnd.openxmlformats-officedocument.presentationml.notesSlide+xml"/>
  <Override PartName="/ppt/media/image9.jpeg" ContentType="image/jpeg"/>
  <Override PartName="/ppt/notesSlides/notesSlide10.xml" ContentType="application/vnd.openxmlformats-officedocument.presentationml.notesSlide+xml"/>
  <Override PartName="/ppt/media/image10.jpeg" ContentType="image/jpeg"/>
  <Override PartName="/ppt/notesSlides/notesSlide11.xml" ContentType="application/vnd.openxmlformats-officedocument.presentationml.notesSlide+xml"/>
  <Override PartName="/ppt/media/image11.jpeg" ContentType="image/jpeg"/>
  <Override PartName="/ppt/notesSlides/notesSlide12.xml" ContentType="application/vnd.openxmlformats-officedocument.presentationml.notesSlide+xml"/>
  <Override PartName="/ppt/media/image12.jpeg" ContentType="image/jpeg"/>
  <Override PartName="/ppt/notesSlides/notesSlide13.xml" ContentType="application/vnd.openxmlformats-officedocument.presentationml.notesSlide+xml"/>
  <Override PartName="/ppt/media/image13.jpeg" ContentType="image/jpeg"/>
  <Override PartName="/ppt/notesSlides/notesSlide14.xml" ContentType="application/vnd.openxmlformats-officedocument.presentationml.notesSlide+xml"/>
  <Override PartName="/ppt/media/image14.jpeg" ContentType="image/jpeg"/>
  <Override PartName="/ppt/notesSlides/notesSlide15.xml" ContentType="application/vnd.openxmlformats-officedocument.presentationml.notesSlide+xml"/>
  <Override PartName="/ppt/media/image15.jpeg" ContentType="image/jpeg"/>
  <Override PartName="/ppt/notesSlides/notesSlide16.xml" ContentType="application/vnd.openxmlformats-officedocument.presentationml.notesSlide+xml"/>
  <Override PartName="/ppt/media/image16.jpeg" ContentType="image/jpeg"/>
  <Override PartName="/ppt/notesSlides/notesSlide17.xml" ContentType="application/vnd.openxmlformats-officedocument.presentationml.notesSlide+xml"/>
  <Override PartName="/ppt/media/image17.jpeg" ContentType="image/jpeg"/>
  <Override PartName="/ppt/notesSlides/notesSlide18.xml" ContentType="application/vnd.openxmlformats-officedocument.presentationml.notesSlide+xml"/>
  <Override PartName="/ppt/media/image18.jpeg" ContentType="image/jpeg"/>
  <Override PartName="/ppt/notesSlides/notesSlide19.xml" ContentType="application/vnd.openxmlformats-officedocument.presentationml.notesSlide+xml"/>
  <Override PartName="/ppt/media/image19.jpeg" ContentType="image/jpeg"/>
  <Override PartName="/ppt/notesSlides/notesSlide20.xml" ContentType="application/vnd.openxmlformats-officedocument.presentationml.notesSlide+xml"/>
  <Override PartName="/ppt/media/image20.jpeg" ContentType="image/jpeg"/>
  <Override PartName="/ppt/notesSlides/notesSlide21.xml" ContentType="application/vnd.openxmlformats-officedocument.presentationml.notesSlide+xml"/>
  <Override PartName="/ppt/media/image21.jpeg" ContentType="image/jpeg"/>
  <Override PartName="/ppt/notesSlides/notesSlide22.xml" ContentType="application/vnd.openxmlformats-officedocument.presentationml.notesSlide+xml"/>
  <Override PartName="/ppt/media/image22.jpeg" ContentType="image/jpeg"/>
  <Override PartName="/ppt/notesSlides/notesSlide23.xml" ContentType="application/vnd.openxmlformats-officedocument.presentationml.notesSlide+xml"/>
  <Override PartName="/ppt/media/image23.jpeg" ContentType="image/jpeg"/>
  <Override PartName="/ppt/notesSlides/notesSlide24.xml" ContentType="application/vnd.openxmlformats-officedocument.presentationml.notesSlide+xml"/>
  <Override PartName="/ppt/media/image24.jpeg" ContentType="image/jpeg"/>
  <Override PartName="/ppt/notesSlides/notesSlide25.xml" ContentType="application/vnd.openxmlformats-officedocument.presentationml.notesSlide+xml"/>
  <Override PartName="/ppt/media/image25.jpeg" ContentType="image/jpeg"/>
  <Override PartName="/ppt/notesSlides/notesSlide26.xml" ContentType="application/vnd.openxmlformats-officedocument.presentationml.notesSlide+xml"/>
  <Override PartName="/ppt/media/image26.jpeg" ContentType="image/jpeg"/>
  <Override PartName="/ppt/notesSlides/notesSlide27.xml" ContentType="application/vnd.openxmlformats-officedocument.presentationml.notesSlide+xml"/>
  <Override PartName="/ppt/media/image27.jpeg" ContentType="image/jpeg"/>
  <Override PartName="/ppt/notesSlides/notesSlide28.xml" ContentType="application/vnd.openxmlformats-officedocument.presentationml.notesSlide+xml"/>
  <Override PartName="/ppt/media/image28.jpeg" ContentType="image/jpeg"/>
  <Override PartName="/ppt/notesSlides/notesSlide29.xml" ContentType="application/vnd.openxmlformats-officedocument.presentationml.notesSlide+xml"/>
  <Override PartName="/ppt/media/image29.jpeg" ContentType="image/jpeg"/>
  <Override PartName="/ppt/notesSlides/notesSlide30.xml" ContentType="application/vnd.openxmlformats-officedocument.presentationml.notesSlide+xml"/>
  <Override PartName="/ppt/media/image30.jpeg" ContentType="image/jpeg"/>
  <Override PartName="/ppt/notesSlides/notesSlide31.xml" ContentType="application/vnd.openxmlformats-officedocument.presentationml.notesSlide+xml"/>
  <Override PartName="/ppt/media/image31.jpeg" ContentType="image/jpeg"/>
  <Override PartName="/ppt/notesSlides/notesSlide32.xml" ContentType="application/vnd.openxmlformats-officedocument.presentationml.notesSlide+xml"/>
  <Override PartName="/ppt/media/image32.jpeg" ContentType="image/jpeg"/>
  <Override PartName="/ppt/notesSlides/notesSlide33.xml" ContentType="application/vnd.openxmlformats-officedocument.presentationml.notesSlide+xml"/>
  <Override PartName="/ppt/media/image33.jpeg" ContentType="image/jpeg"/>
  <Override PartName="/ppt/media/image34.jpeg" ContentType="image/jpeg"/>
  <Override PartName="/ppt/notesSlides/notesSlide34.xml" ContentType="application/vnd.openxmlformats-officedocument.presentationml.notesSlide+xml"/>
  <Override PartName="/ppt/media/image35.jpeg" ContentType="image/jpeg"/>
  <Override PartName="/ppt/notesSlides/notesSlide35.xml" ContentType="application/vnd.openxmlformats-officedocument.presentationml.notesSlide+xml"/>
  <Override PartName="/ppt/media/image36.jpeg" ContentType="image/jpeg"/>
  <Override PartName="/ppt/notesSlides/notesSlide36.xml" ContentType="application/vnd.openxmlformats-officedocument.presentationml.notesSlide+xml"/>
  <Override PartName="/ppt/media/image37.jpeg" ContentType="image/jpeg"/>
  <Override PartName="/ppt/notesSlides/notesSlide37.xml" ContentType="application/vnd.openxmlformats-officedocument.presentationml.notesSlide+xml"/>
  <Override PartName="/ppt/media/image38.jpeg" ContentType="image/jpeg"/>
  <Override PartName="/ppt/notesSlides/notesSlide38.xml" ContentType="application/vnd.openxmlformats-officedocument.presentationml.notesSlide+xml"/>
  <Override PartName="/ppt/media/image39.jpeg" ContentType="image/jpeg"/>
  <Override PartName="/ppt/notesSlides/notesSlide39.xml" ContentType="application/vnd.openxmlformats-officedocument.presentationml.notesSlide+xml"/>
  <Override PartName="/ppt/media/image40.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1pPr>
    <a:lvl2pPr marL="0" marR="0" indent="4572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b="def" i="def"/>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381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Row>
  </a:tblStyle>
  <a:tblStyle styleId="{C7B018BB-80A7-4F77-B60F-C8B233D01FF8}" styleName="">
    <a:tblBg/>
    <a:wholeTbl>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wholeTbl>
    <a:band2H>
      <a:tcTxStyle b="def" i="def"/>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25400" cap="flat">
              <a:solidFill>
                <a:srgbClr val="000000"/>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firstCol>
    <a:lastRow>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lastRow>
    <a:firstRow>
      <a:tcTxStyle b="on"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solidFill>
            <a:schemeClr val="accent1">
              <a:lumOff val="16847"/>
            </a:schemeClr>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838383"/>
              </a:solidFill>
              <a:prstDash val="solid"/>
              <a:miter lim="400000"/>
            </a:ln>
          </a:left>
          <a:right>
            <a:ln w="12700" cap="flat">
              <a:solidFill>
                <a:srgbClr val="838383"/>
              </a:solidFill>
              <a:prstDash val="solid"/>
              <a:miter lim="400000"/>
            </a:ln>
          </a:right>
          <a:top>
            <a:ln w="12700" cap="flat">
              <a:solidFill>
                <a:srgbClr val="838383"/>
              </a:solidFill>
              <a:prstDash val="solid"/>
              <a:miter lim="400000"/>
            </a:ln>
          </a:top>
          <a:bottom>
            <a:ln w="12700" cap="flat">
              <a:solidFill>
                <a:srgbClr val="838383"/>
              </a:solidFill>
              <a:prstDash val="solid"/>
              <a:miter lim="400000"/>
            </a:ln>
          </a:bottom>
          <a:insideH>
            <a:ln w="12700" cap="flat">
              <a:solidFill>
                <a:srgbClr val="838383"/>
              </a:solidFill>
              <a:prstDash val="solid"/>
              <a:miter lim="400000"/>
            </a:ln>
          </a:insideH>
          <a:insideV>
            <a:ln w="12700" cap="flat">
              <a:solidFill>
                <a:srgbClr val="838383"/>
              </a:solidFill>
              <a:prstDash val="solid"/>
              <a:miter lim="400000"/>
            </a:ln>
          </a:insideV>
        </a:tcBdr>
        <a:fill>
          <a:noFill/>
        </a:fill>
      </a:tcStyle>
    </a:wholeTbl>
    <a:band2H>
      <a:tcTxStyle b="def" i="def"/>
      <a:tcStyle>
        <a:tcBdr/>
        <a:fill>
          <a:solidFill>
            <a:srgbClr val="EDEEEE"/>
          </a:solidFill>
        </a:fill>
      </a:tcStyle>
    </a:band2H>
    <a:firstCol>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808080"/>
              </a:solidFill>
              <a:prstDash val="solid"/>
              <a:miter lim="400000"/>
            </a:ln>
          </a:right>
          <a:top>
            <a:ln w="12700" cap="flat">
              <a:solidFill>
                <a:srgbClr val="808080"/>
              </a:solidFill>
              <a:prstDash val="solid"/>
              <a:miter lim="400000"/>
            </a:ln>
          </a:top>
          <a:bottom>
            <a:ln w="12700" cap="flat">
              <a:solidFill>
                <a:srgbClr val="808080"/>
              </a:solidFill>
              <a:prstDash val="solid"/>
              <a:miter lim="400000"/>
            </a:ln>
          </a:bottom>
          <a:insideH>
            <a:ln w="12700" cap="flat">
              <a:solidFill>
                <a:srgbClr val="808080"/>
              </a:solidFill>
              <a:prstDash val="solid"/>
              <a:miter lim="400000"/>
            </a:ln>
          </a:insideH>
          <a:insideV>
            <a:ln w="12700" cap="flat">
              <a:solidFill>
                <a:srgbClr val="808080"/>
              </a:solidFill>
              <a:prstDash val="solid"/>
              <a:miter lim="400000"/>
            </a:ln>
          </a:insideV>
        </a:tcBdr>
        <a:fill>
          <a:solidFill>
            <a:srgbClr val="88FA4F"/>
          </a:solidFill>
        </a:fill>
      </a:tcStyle>
    </a:firstCol>
    <a:lastRow>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chemeClr val="accent3"/>
              </a:solidFill>
              <a:prstDash val="solid"/>
              <a:miter lim="400000"/>
            </a:ln>
          </a:top>
          <a:bottom>
            <a:ln w="12700" cap="flat">
              <a:solidFill>
                <a:srgbClr val="4D4D4D"/>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4D4D4D"/>
              </a:solidFill>
              <a:prstDash val="solid"/>
              <a:miter lim="400000"/>
            </a:ln>
          </a:right>
          <a:top>
            <a:ln w="12700" cap="flat">
              <a:solidFill>
                <a:srgbClr val="4D4D4D"/>
              </a:solidFill>
              <a:prstDash val="solid"/>
              <a:miter lim="400000"/>
            </a:ln>
          </a:top>
          <a:bottom>
            <a:ln w="12700" cap="flat">
              <a:solidFill>
                <a:srgbClr val="4D4D4D"/>
              </a:solidFill>
              <a:prstDash val="solid"/>
              <a:miter lim="400000"/>
            </a:ln>
          </a:bottom>
          <a:insideH>
            <a:ln w="12700" cap="flat">
              <a:solidFill>
                <a:srgbClr val="4D4D4D"/>
              </a:solidFill>
              <a:prstDash val="solid"/>
              <a:miter lim="400000"/>
            </a:ln>
          </a:insideH>
          <a:insideV>
            <a:ln w="12700" cap="flat">
              <a:solidFill>
                <a:srgbClr val="4D4D4D"/>
              </a:solidFill>
              <a:prstDash val="solid"/>
              <a:miter lim="400000"/>
            </a:ln>
          </a:insideV>
        </a:tcBdr>
        <a:fill>
          <a:solidFill>
            <a:srgbClr val="60D937"/>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wholeTbl>
    <a:band2H>
      <a:tcTxStyle b="def" i="def"/>
      <a:tcStyle>
        <a:tcBdr/>
        <a:fill>
          <a:solidFill>
            <a:schemeClr val="accent4">
              <a:hueOff val="348544"/>
              <a:lumOff val="7139"/>
            </a:schemeClr>
          </a:solidFill>
        </a:fill>
      </a:tcStyle>
    </a:band2H>
    <a:firstCol>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8BB00"/>
          </a:solidFill>
        </a:fill>
      </a:tcStyle>
    </a:firstCol>
    <a:la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38100" cap="flat">
              <a:solidFill>
                <a:srgbClr val="F8BA00"/>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lastRow>
    <a:fir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F940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464646"/>
              </a:solidFill>
              <a:prstDash val="solid"/>
              <a:miter lim="400000"/>
            </a:ln>
          </a:left>
          <a:right>
            <a:ln w="12700" cap="flat">
              <a:solidFill>
                <a:srgbClr val="464646"/>
              </a:solidFill>
              <a:prstDash val="solid"/>
              <a:miter lim="400000"/>
            </a:ln>
          </a:right>
          <a:top>
            <a:ln w="12700" cap="flat">
              <a:solidFill>
                <a:srgbClr val="464646"/>
              </a:solidFill>
              <a:prstDash val="solid"/>
              <a:miter lim="400000"/>
            </a:ln>
          </a:top>
          <a:bottom>
            <a:ln w="12700" cap="flat">
              <a:solidFill>
                <a:srgbClr val="464646"/>
              </a:solidFill>
              <a:prstDash val="solid"/>
              <a:miter lim="400000"/>
            </a:ln>
          </a:bottom>
          <a:insideH>
            <a:ln w="12700" cap="flat">
              <a:solidFill>
                <a:srgbClr val="464646"/>
              </a:solidFill>
              <a:prstDash val="solid"/>
              <a:miter lim="400000"/>
            </a:ln>
          </a:insideH>
          <a:insideV>
            <a:ln w="12700" cap="flat">
              <a:solidFill>
                <a:srgbClr val="464646"/>
              </a:solidFill>
              <a:prstDash val="solid"/>
              <a:miter lim="400000"/>
            </a:ln>
          </a:insideV>
        </a:tcBdr>
        <a:fill>
          <a:noFill/>
        </a:fill>
      </a:tcStyle>
    </a:wholeTbl>
    <a:band2H>
      <a:tcTxStyle b="def" i="def"/>
      <a:tcStyle>
        <a:tcBdr/>
        <a:fill>
          <a:solidFill>
            <a:srgbClr val="D4D5D5"/>
          </a:solidFill>
        </a:fill>
      </a:tcStyle>
    </a:band2H>
    <a:firstCol>
      <a:tcTxStyle b="on" i="off">
        <a:fontRef idx="minor">
          <a:srgbClr val="FFFFFF"/>
        </a:fontRef>
        <a:srgbClr val="FFFFFF"/>
      </a:tcTxStyle>
      <a:tcStyle>
        <a:tcBdr>
          <a:left>
            <a:ln w="12700" cap="flat">
              <a:solidFill>
                <a:srgbClr val="5E5E5E"/>
              </a:solidFill>
              <a:prstDash val="solid"/>
              <a:miter lim="400000"/>
            </a:ln>
          </a:left>
          <a:right>
            <a:ln w="12700" cap="flat">
              <a:solidFill>
                <a:srgbClr val="A6AAA9"/>
              </a:solidFill>
              <a:prstDash val="solid"/>
              <a:miter lim="400000"/>
            </a:ln>
          </a:right>
          <a:top>
            <a:ln w="12700" cap="flat">
              <a:solidFill>
                <a:srgbClr val="C3C3C3"/>
              </a:solidFill>
              <a:prstDash val="solid"/>
              <a:miter lim="400000"/>
            </a:ln>
          </a:top>
          <a:bottom>
            <a:ln w="12700" cap="flat">
              <a:solidFill>
                <a:srgbClr val="C3C3C3"/>
              </a:solidFill>
              <a:prstDash val="solid"/>
              <a:miter lim="400000"/>
            </a:ln>
          </a:bottom>
          <a:insideH>
            <a:ln w="12700" cap="flat">
              <a:solidFill>
                <a:srgbClr val="C3C3C3"/>
              </a:solidFill>
              <a:prstDash val="solid"/>
              <a:miter lim="400000"/>
            </a:ln>
          </a:insideH>
          <a:insideV>
            <a:ln w="12700" cap="flat">
              <a:solidFill>
                <a:srgbClr val="C3C3C3"/>
              </a:solidFill>
              <a:prstDash val="solid"/>
              <a:miter lim="400000"/>
            </a:ln>
          </a:insideV>
        </a:tcBdr>
        <a:fill>
          <a:solidFill>
            <a:srgbClr val="CB2A7B"/>
          </a:solidFill>
        </a:fill>
      </a:tcStyle>
    </a:firstCol>
    <a:lastRow>
      <a:tcTxStyle b="on" i="off">
        <a:fontRef idx="minor">
          <a:srgbClr val="000000"/>
        </a:fontRef>
        <a:srgbClr val="000000"/>
      </a:tcTxStyle>
      <a:tcStyle>
        <a:tcBdr>
          <a:left>
            <a:ln w="12700" cap="flat">
              <a:solidFill>
                <a:srgbClr val="5E5E5E"/>
              </a:solidFill>
              <a:prstDash val="solid"/>
              <a:miter lim="400000"/>
            </a:ln>
          </a:left>
          <a:right>
            <a:ln w="12700" cap="flat">
              <a:solidFill>
                <a:srgbClr val="5E5E5E"/>
              </a:solidFill>
              <a:prstDash val="solid"/>
              <a:miter lim="400000"/>
            </a:ln>
          </a:right>
          <a:top>
            <a:ln w="38100" cap="flat">
              <a:solidFill>
                <a:srgbClr val="CB297B"/>
              </a:solidFill>
              <a:prstDash val="solid"/>
              <a:miter lim="400000"/>
            </a:ln>
          </a:top>
          <a:bottom>
            <a:ln w="12700" cap="flat">
              <a:solidFill>
                <a:srgbClr val="5E5E5E"/>
              </a:solidFill>
              <a:prstDash val="solid"/>
              <a:miter lim="400000"/>
            </a:ln>
          </a:bottom>
          <a:insideH>
            <a:ln w="12700" cap="flat">
              <a:solidFill>
                <a:srgbClr val="5E5E5E"/>
              </a:solidFill>
              <a:prstDash val="solid"/>
              <a:miter lim="400000"/>
            </a:ln>
          </a:insideH>
          <a:insideV>
            <a:ln w="12700" cap="flat">
              <a:solidFill>
                <a:srgbClr val="5E5E5E"/>
              </a:solidFill>
              <a:prstDash val="solid"/>
              <a:miter lim="400000"/>
            </a:ln>
          </a:insideV>
        </a:tcBdr>
        <a:fill>
          <a:solidFill>
            <a:srgbClr val="FFFFFF"/>
          </a:solidFill>
        </a:fill>
      </a:tcStyle>
    </a:lastRow>
    <a:firstRow>
      <a:tcTxStyle b="on" i="off">
        <a:fontRef idx="minor">
          <a:srgbClr val="FFFFFF"/>
        </a:fontRef>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5E5E5E"/>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991A5F"/>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wholeTbl>
    <a:band2H>
      <a:tcTxStyle b="def" i="def"/>
      <a:tcStyle>
        <a:tcBdr/>
        <a:fill>
          <a:solidFill>
            <a:srgbClr val="EDEEEE"/>
          </a:solidFill>
        </a:fill>
      </a:tcStyle>
    </a:band2H>
    <a:firstCol>
      <a:tcTxStyle b="on" i="off">
        <a:fontRef idx="minor">
          <a:srgbClr val="000000"/>
        </a:fontRef>
        <a:srgbClr val="000000"/>
      </a:tcTxStyle>
      <a:tcStyle>
        <a:tcBdr>
          <a:left>
            <a:ln w="12700" cap="flat">
              <a:solidFill>
                <a:srgbClr val="6C6C6C"/>
              </a:solidFill>
              <a:prstDash val="solid"/>
              <a:miter lim="400000"/>
            </a:ln>
          </a:left>
          <a:right>
            <a:ln w="254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25400" cap="flat">
              <a:solidFill>
                <a:srgbClr val="000000"/>
              </a:solidFill>
              <a:prstDash val="solid"/>
              <a:miter lim="400000"/>
            </a:ln>
          </a:top>
          <a:bottom>
            <a:ln w="12700" cap="flat">
              <a:solidFill>
                <a:srgbClr val="6C6C6C"/>
              </a:solidFill>
              <a:prstDash val="solid"/>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6C6C6C"/>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D6DCE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Relationship Id="rId34" Type="http://schemas.openxmlformats.org/officeDocument/2006/relationships/slide" Target="slides/slide27.xml"/><Relationship Id="rId35" Type="http://schemas.openxmlformats.org/officeDocument/2006/relationships/slide" Target="slides/slide28.xml"/><Relationship Id="rId36" Type="http://schemas.openxmlformats.org/officeDocument/2006/relationships/slide" Target="slides/slide29.xml"/><Relationship Id="rId37" Type="http://schemas.openxmlformats.org/officeDocument/2006/relationships/slide" Target="slides/slide30.xml"/><Relationship Id="rId38" Type="http://schemas.openxmlformats.org/officeDocument/2006/relationships/slide" Target="slides/slide31.xml"/><Relationship Id="rId39" Type="http://schemas.openxmlformats.org/officeDocument/2006/relationships/slide" Target="slides/slide32.xml"/><Relationship Id="rId40" Type="http://schemas.openxmlformats.org/officeDocument/2006/relationships/slide" Target="slides/slide33.xml"/><Relationship Id="rId41" Type="http://schemas.openxmlformats.org/officeDocument/2006/relationships/slide" Target="slides/slide34.xml"/><Relationship Id="rId42" Type="http://schemas.openxmlformats.org/officeDocument/2006/relationships/slide" Target="slides/slide35.xml"/><Relationship Id="rId43" Type="http://schemas.openxmlformats.org/officeDocument/2006/relationships/slide" Target="slides/slide36.xml"/><Relationship Id="rId44" Type="http://schemas.openxmlformats.org/officeDocument/2006/relationships/slide" Target="slides/slide37.xml"/><Relationship Id="rId45" Type="http://schemas.openxmlformats.org/officeDocument/2006/relationships/slide" Target="slides/slide38.xml"/><Relationship Id="rId46" Type="http://schemas.openxmlformats.org/officeDocument/2006/relationships/slide" Target="slides/slide39.xml"/><Relationship Id="rId47" Type="http://schemas.openxmlformats.org/officeDocument/2006/relationships/slide" Target="slides/slide40.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168" name="Shape 168"/>
          <p:cNvSpPr/>
          <p:nvPr>
            <p:ph type="sldImg"/>
          </p:nvPr>
        </p:nvSpPr>
        <p:spPr>
          <a:xfrm>
            <a:off x="1143000" y="685800"/>
            <a:ext cx="4572000" cy="3429000"/>
          </a:xfrm>
          <a:prstGeom prst="rect">
            <a:avLst/>
          </a:prstGeom>
        </p:spPr>
        <p:txBody>
          <a:bodyPr/>
          <a:lstStyle/>
          <a:p>
            <a:pPr/>
          </a:p>
        </p:txBody>
      </p:sp>
      <p:sp>
        <p:nvSpPr>
          <p:cNvPr id="169" name="Shape 169"/>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Helvetica Neue"/>
      </a:defRPr>
    </a:lvl1pPr>
    <a:lvl2pPr indent="228600" defTabSz="457200" latinLnBrk="0">
      <a:lnSpc>
        <a:spcPct val="117999"/>
      </a:lnSpc>
      <a:defRPr sz="2200">
        <a:latin typeface="+mn-lt"/>
        <a:ea typeface="+mn-ea"/>
        <a:cs typeface="+mn-cs"/>
        <a:sym typeface="Helvetica Neue"/>
      </a:defRPr>
    </a:lvl2pPr>
    <a:lvl3pPr indent="457200" defTabSz="457200" latinLnBrk="0">
      <a:lnSpc>
        <a:spcPct val="117999"/>
      </a:lnSpc>
      <a:defRPr sz="2200">
        <a:latin typeface="+mn-lt"/>
        <a:ea typeface="+mn-ea"/>
        <a:cs typeface="+mn-cs"/>
        <a:sym typeface="Helvetica Neue"/>
      </a:defRPr>
    </a:lvl3pPr>
    <a:lvl4pPr indent="685800" defTabSz="457200" latinLnBrk="0">
      <a:lnSpc>
        <a:spcPct val="117999"/>
      </a:lnSpc>
      <a:defRPr sz="2200">
        <a:latin typeface="+mn-lt"/>
        <a:ea typeface="+mn-ea"/>
        <a:cs typeface="+mn-cs"/>
        <a:sym typeface="Helvetica Neue"/>
      </a:defRPr>
    </a:lvl4pPr>
    <a:lvl5pPr indent="914400" defTabSz="457200" latinLnBrk="0">
      <a:lnSpc>
        <a:spcPct val="117999"/>
      </a:lnSpc>
      <a:defRPr sz="2200">
        <a:latin typeface="+mn-lt"/>
        <a:ea typeface="+mn-ea"/>
        <a:cs typeface="+mn-cs"/>
        <a:sym typeface="Helvetica Neue"/>
      </a:defRPr>
    </a:lvl5pPr>
    <a:lvl6pPr indent="1143000" defTabSz="457200" latinLnBrk="0">
      <a:lnSpc>
        <a:spcPct val="117999"/>
      </a:lnSpc>
      <a:defRPr sz="2200">
        <a:latin typeface="+mn-lt"/>
        <a:ea typeface="+mn-ea"/>
        <a:cs typeface="+mn-cs"/>
        <a:sym typeface="Helvetica Neue"/>
      </a:defRPr>
    </a:lvl6pPr>
    <a:lvl7pPr indent="1371600" defTabSz="457200" latinLnBrk="0">
      <a:lnSpc>
        <a:spcPct val="117999"/>
      </a:lnSpc>
      <a:defRPr sz="2200">
        <a:latin typeface="+mn-lt"/>
        <a:ea typeface="+mn-ea"/>
        <a:cs typeface="+mn-cs"/>
        <a:sym typeface="Helvetica Neue"/>
      </a:defRPr>
    </a:lvl7pPr>
    <a:lvl8pPr indent="1600200" defTabSz="457200" latinLnBrk="0">
      <a:lnSpc>
        <a:spcPct val="117999"/>
      </a:lnSpc>
      <a:defRPr sz="2200">
        <a:latin typeface="+mn-lt"/>
        <a:ea typeface="+mn-ea"/>
        <a:cs typeface="+mn-cs"/>
        <a:sym typeface="Helvetica Neue"/>
      </a:defRPr>
    </a:lvl8pPr>
    <a:lvl9pPr indent="1828800" defTabSz="457200" latinLnBrk="0">
      <a:lnSpc>
        <a:spcPct val="117999"/>
      </a:lnSpc>
      <a:defRPr sz="2200">
        <a:latin typeface="+mn-lt"/>
        <a:ea typeface="+mn-ea"/>
        <a:cs typeface="+mn-cs"/>
        <a:sym typeface="Helvetica Neue"/>
      </a:defRPr>
    </a:lvl9pPr>
  </p:notesStyle>
</p:notesMaster>
</file>

<file path=ppt/notesSlides/_rels/notesSlide1.xml.rels><?xml version="1.0" encoding="UTF-8"?>
<Relationships xmlns="http://schemas.openxmlformats.org/package/2006/relationships"><Relationship Id="rId1" Type="http://schemas.openxmlformats.org/officeDocument/2006/relationships/slide" Target="../slides/slide1.xml"/><Relationship Id="rId2" Type="http://schemas.openxmlformats.org/officeDocument/2006/relationships/notesMaster" Target="../notesMasters/notesMaster1.xml"/></Relationships>

</file>

<file path=ppt/notesSlides/_rels/notesSlide10.xml.rels><?xml version="1.0" encoding="UTF-8"?>
<Relationships xmlns="http://schemas.openxmlformats.org/package/2006/relationships"><Relationship Id="rId1" Type="http://schemas.openxmlformats.org/officeDocument/2006/relationships/slide" Target="../slides/slide10.xml"/><Relationship Id="rId2" Type="http://schemas.openxmlformats.org/officeDocument/2006/relationships/notesMaster" Target="../notesMasters/notesMaster1.xml"/></Relationships>

</file>

<file path=ppt/notesSlides/_rels/notesSlide11.xml.rels><?xml version="1.0" encoding="UTF-8"?>
<Relationships xmlns="http://schemas.openxmlformats.org/package/2006/relationships"><Relationship Id="rId1" Type="http://schemas.openxmlformats.org/officeDocument/2006/relationships/slide" Target="../slides/slide11.xml"/><Relationship Id="rId2" Type="http://schemas.openxmlformats.org/officeDocument/2006/relationships/notesMaster" Target="../notesMasters/notesMaster1.xml"/></Relationships>

</file>

<file path=ppt/notesSlides/_rels/notesSlide12.xml.rels><?xml version="1.0" encoding="UTF-8"?>
<Relationships xmlns="http://schemas.openxmlformats.org/package/2006/relationships"><Relationship Id="rId1" Type="http://schemas.openxmlformats.org/officeDocument/2006/relationships/slide" Target="../slides/slide12.xml"/><Relationship Id="rId2" Type="http://schemas.openxmlformats.org/officeDocument/2006/relationships/notesMaster" Target="../notesMasters/notesMaster1.xml"/></Relationships>

</file>

<file path=ppt/notesSlides/_rels/notesSlide13.xml.rels><?xml version="1.0" encoding="UTF-8"?>
<Relationships xmlns="http://schemas.openxmlformats.org/package/2006/relationships"><Relationship Id="rId1" Type="http://schemas.openxmlformats.org/officeDocument/2006/relationships/slide" Target="../slides/slide13.xml"/><Relationship Id="rId2" Type="http://schemas.openxmlformats.org/officeDocument/2006/relationships/notesMaster" Target="../notesMasters/notesMaster1.xml"/></Relationships>

</file>

<file path=ppt/notesSlides/_rels/notesSlide14.xml.rels><?xml version="1.0" encoding="UTF-8"?>
<Relationships xmlns="http://schemas.openxmlformats.org/package/2006/relationships"><Relationship Id="rId1" Type="http://schemas.openxmlformats.org/officeDocument/2006/relationships/slide" Target="../slides/slide14.xml"/><Relationship Id="rId2" Type="http://schemas.openxmlformats.org/officeDocument/2006/relationships/notesMaster" Target="../notesMasters/notesMaster1.xml"/></Relationships>

</file>

<file path=ppt/notesSlides/_rels/notesSlide15.xml.rels><?xml version="1.0" encoding="UTF-8"?>
<Relationships xmlns="http://schemas.openxmlformats.org/package/2006/relationships"><Relationship Id="rId1" Type="http://schemas.openxmlformats.org/officeDocument/2006/relationships/slide" Target="../slides/slide15.xml"/><Relationship Id="rId2" Type="http://schemas.openxmlformats.org/officeDocument/2006/relationships/notesMaster" Target="../notesMasters/notesMaster1.xml"/></Relationships>

</file>

<file path=ppt/notesSlides/_rels/notesSlide16.xml.rels><?xml version="1.0" encoding="UTF-8"?>
<Relationships xmlns="http://schemas.openxmlformats.org/package/2006/relationships"><Relationship Id="rId1" Type="http://schemas.openxmlformats.org/officeDocument/2006/relationships/slide" Target="../slides/slide16.xml"/><Relationship Id="rId2" Type="http://schemas.openxmlformats.org/officeDocument/2006/relationships/notesMaster" Target="../notesMasters/notesMaster1.xml"/></Relationships>

</file>

<file path=ppt/notesSlides/_rels/notesSlide17.xml.rels><?xml version="1.0" encoding="UTF-8"?>
<Relationships xmlns="http://schemas.openxmlformats.org/package/2006/relationships"><Relationship Id="rId1" Type="http://schemas.openxmlformats.org/officeDocument/2006/relationships/slide" Target="../slides/slide17.xml"/><Relationship Id="rId2" Type="http://schemas.openxmlformats.org/officeDocument/2006/relationships/notesMaster" Target="../notesMasters/notesMaster1.xml"/></Relationships>

</file>

<file path=ppt/notesSlides/_rels/notesSlide18.xml.rels><?xml version="1.0" encoding="UTF-8"?>
<Relationships xmlns="http://schemas.openxmlformats.org/package/2006/relationships"><Relationship Id="rId1" Type="http://schemas.openxmlformats.org/officeDocument/2006/relationships/slide" Target="../slides/slide18.xml"/><Relationship Id="rId2" Type="http://schemas.openxmlformats.org/officeDocument/2006/relationships/notesMaster" Target="../notesMasters/notesMaster1.xml"/></Relationships>

</file>

<file path=ppt/notesSlides/_rels/notesSlide19.xml.rels><?xml version="1.0" encoding="UTF-8"?>
<Relationships xmlns="http://schemas.openxmlformats.org/package/2006/relationships"><Relationship Id="rId1" Type="http://schemas.openxmlformats.org/officeDocument/2006/relationships/slide" Target="../slides/slide19.xml"/><Relationship Id="rId2" Type="http://schemas.openxmlformats.org/officeDocument/2006/relationships/notesMaster" Target="../notesMasters/notesMaster1.xml"/></Relationships>

</file>

<file path=ppt/notesSlides/_rels/notesSlide2.xml.rels><?xml version="1.0" encoding="UTF-8"?>
<Relationships xmlns="http://schemas.openxmlformats.org/package/2006/relationships"><Relationship Id="rId1" Type="http://schemas.openxmlformats.org/officeDocument/2006/relationships/slide" Target="../slides/slide2.xml"/><Relationship Id="rId2" Type="http://schemas.openxmlformats.org/officeDocument/2006/relationships/notesMaster" Target="../notesMasters/notesMaster1.xml"/></Relationships>

</file>

<file path=ppt/notesSlides/_rels/notesSlide20.xml.rels><?xml version="1.0" encoding="UTF-8"?>
<Relationships xmlns="http://schemas.openxmlformats.org/package/2006/relationships"><Relationship Id="rId1" Type="http://schemas.openxmlformats.org/officeDocument/2006/relationships/slide" Target="../slides/slide20.xml"/><Relationship Id="rId2" Type="http://schemas.openxmlformats.org/officeDocument/2006/relationships/notesMaster" Target="../notesMasters/notesMaster1.xml"/></Relationships>

</file>

<file path=ppt/notesSlides/_rels/notesSlide21.xml.rels><?xml version="1.0" encoding="UTF-8"?>
<Relationships xmlns="http://schemas.openxmlformats.org/package/2006/relationships"><Relationship Id="rId1" Type="http://schemas.openxmlformats.org/officeDocument/2006/relationships/slide" Target="../slides/slide21.xml"/><Relationship Id="rId2" Type="http://schemas.openxmlformats.org/officeDocument/2006/relationships/notesMaster" Target="../notesMasters/notesMaster1.xml"/></Relationships>

</file>

<file path=ppt/notesSlides/_rels/notesSlide22.xml.rels><?xml version="1.0" encoding="UTF-8"?>
<Relationships xmlns="http://schemas.openxmlformats.org/package/2006/relationships"><Relationship Id="rId1" Type="http://schemas.openxmlformats.org/officeDocument/2006/relationships/slide" Target="../slides/slide22.xml"/><Relationship Id="rId2" Type="http://schemas.openxmlformats.org/officeDocument/2006/relationships/notesMaster" Target="../notesMasters/notesMaster1.xml"/></Relationships>

</file>

<file path=ppt/notesSlides/_rels/notesSlide23.xml.rels><?xml version="1.0" encoding="UTF-8"?>
<Relationships xmlns="http://schemas.openxmlformats.org/package/2006/relationships"><Relationship Id="rId1" Type="http://schemas.openxmlformats.org/officeDocument/2006/relationships/slide" Target="../slides/slide23.xml"/><Relationship Id="rId2" Type="http://schemas.openxmlformats.org/officeDocument/2006/relationships/notesMaster" Target="../notesMasters/notesMaster1.xml"/></Relationships>

</file>

<file path=ppt/notesSlides/_rels/notesSlide24.xml.rels><?xml version="1.0" encoding="UTF-8"?>
<Relationships xmlns="http://schemas.openxmlformats.org/package/2006/relationships"><Relationship Id="rId1" Type="http://schemas.openxmlformats.org/officeDocument/2006/relationships/slide" Target="../slides/slide24.xml"/><Relationship Id="rId2" Type="http://schemas.openxmlformats.org/officeDocument/2006/relationships/notesMaster" Target="../notesMasters/notesMaster1.xml"/></Relationships>

</file>

<file path=ppt/notesSlides/_rels/notesSlide25.xml.rels><?xml version="1.0" encoding="UTF-8"?>
<Relationships xmlns="http://schemas.openxmlformats.org/package/2006/relationships"><Relationship Id="rId1" Type="http://schemas.openxmlformats.org/officeDocument/2006/relationships/slide" Target="../slides/slide25.xml"/><Relationship Id="rId2" Type="http://schemas.openxmlformats.org/officeDocument/2006/relationships/notesMaster" Target="../notesMasters/notesMaster1.xml"/></Relationships>

</file>

<file path=ppt/notesSlides/_rels/notesSlide26.xml.rels><?xml version="1.0" encoding="UTF-8"?>
<Relationships xmlns="http://schemas.openxmlformats.org/package/2006/relationships"><Relationship Id="rId1" Type="http://schemas.openxmlformats.org/officeDocument/2006/relationships/slide" Target="../slides/slide26.xml"/><Relationship Id="rId2" Type="http://schemas.openxmlformats.org/officeDocument/2006/relationships/notesMaster" Target="../notesMasters/notesMaster1.xml"/></Relationships>

</file>

<file path=ppt/notesSlides/_rels/notesSlide27.xml.rels><?xml version="1.0" encoding="UTF-8"?>
<Relationships xmlns="http://schemas.openxmlformats.org/package/2006/relationships"><Relationship Id="rId1" Type="http://schemas.openxmlformats.org/officeDocument/2006/relationships/slide" Target="../slides/slide27.xml"/><Relationship Id="rId2" Type="http://schemas.openxmlformats.org/officeDocument/2006/relationships/notesMaster" Target="../notesMasters/notesMaster1.xml"/></Relationships>

</file>

<file path=ppt/notesSlides/_rels/notesSlide28.xml.rels><?xml version="1.0" encoding="UTF-8"?>
<Relationships xmlns="http://schemas.openxmlformats.org/package/2006/relationships"><Relationship Id="rId1" Type="http://schemas.openxmlformats.org/officeDocument/2006/relationships/slide" Target="../slides/slide28.xml"/><Relationship Id="rId2" Type="http://schemas.openxmlformats.org/officeDocument/2006/relationships/notesMaster" Target="../notesMasters/notesMaster1.xml"/></Relationships>

</file>

<file path=ppt/notesSlides/_rels/notesSlide29.xml.rels><?xml version="1.0" encoding="UTF-8"?>
<Relationships xmlns="http://schemas.openxmlformats.org/package/2006/relationships"><Relationship Id="rId1" Type="http://schemas.openxmlformats.org/officeDocument/2006/relationships/slide" Target="../slides/slide29.xml"/><Relationship Id="rId2" Type="http://schemas.openxmlformats.org/officeDocument/2006/relationships/notesMaster" Target="../notesMasters/notesMaster1.xml"/></Relationships>

</file>

<file path=ppt/notesSlides/_rels/notesSlide3.xml.rels><?xml version="1.0" encoding="UTF-8"?>
<Relationships xmlns="http://schemas.openxmlformats.org/package/2006/relationships"><Relationship Id="rId1" Type="http://schemas.openxmlformats.org/officeDocument/2006/relationships/slide" Target="../slides/slide3.xml"/><Relationship Id="rId2" Type="http://schemas.openxmlformats.org/officeDocument/2006/relationships/notesMaster" Target="../notesMasters/notesMaster1.xml"/></Relationships>

</file>

<file path=ppt/notesSlides/_rels/notesSlide30.xml.rels><?xml version="1.0" encoding="UTF-8"?>
<Relationships xmlns="http://schemas.openxmlformats.org/package/2006/relationships"><Relationship Id="rId1" Type="http://schemas.openxmlformats.org/officeDocument/2006/relationships/slide" Target="../slides/slide30.xml"/><Relationship Id="rId2" Type="http://schemas.openxmlformats.org/officeDocument/2006/relationships/notesMaster" Target="../notesMasters/notesMaster1.xml"/></Relationships>

</file>

<file path=ppt/notesSlides/_rels/notesSlide31.xml.rels><?xml version="1.0" encoding="UTF-8"?>
<Relationships xmlns="http://schemas.openxmlformats.org/package/2006/relationships"><Relationship Id="rId1" Type="http://schemas.openxmlformats.org/officeDocument/2006/relationships/slide" Target="../slides/slide31.xml"/><Relationship Id="rId2" Type="http://schemas.openxmlformats.org/officeDocument/2006/relationships/notesMaster" Target="../notesMasters/notesMaster1.xml"/></Relationships>

</file>

<file path=ppt/notesSlides/_rels/notesSlide32.xml.rels><?xml version="1.0" encoding="UTF-8"?>
<Relationships xmlns="http://schemas.openxmlformats.org/package/2006/relationships"><Relationship Id="rId1" Type="http://schemas.openxmlformats.org/officeDocument/2006/relationships/slide" Target="../slides/slide32.xml"/><Relationship Id="rId2" Type="http://schemas.openxmlformats.org/officeDocument/2006/relationships/notesMaster" Target="../notesMasters/notesMaster1.xml"/></Relationships>

</file>

<file path=ppt/notesSlides/_rels/notesSlide33.xml.rels><?xml version="1.0" encoding="UTF-8"?>
<Relationships xmlns="http://schemas.openxmlformats.org/package/2006/relationships"><Relationship Id="rId1" Type="http://schemas.openxmlformats.org/officeDocument/2006/relationships/slide" Target="../slides/slide33.xml"/><Relationship Id="rId2" Type="http://schemas.openxmlformats.org/officeDocument/2006/relationships/notesMaster" Target="../notesMasters/notesMaster1.xml"/></Relationships>

</file>

<file path=ppt/notesSlides/_rels/notesSlide34.xml.rels><?xml version="1.0" encoding="UTF-8"?>
<Relationships xmlns="http://schemas.openxmlformats.org/package/2006/relationships"><Relationship Id="rId1" Type="http://schemas.openxmlformats.org/officeDocument/2006/relationships/slide" Target="../slides/slide35.xml"/><Relationship Id="rId2" Type="http://schemas.openxmlformats.org/officeDocument/2006/relationships/notesMaster" Target="../notesMasters/notesMaster1.xml"/></Relationships>

</file>

<file path=ppt/notesSlides/_rels/notesSlide35.xml.rels><?xml version="1.0" encoding="UTF-8"?>
<Relationships xmlns="http://schemas.openxmlformats.org/package/2006/relationships"><Relationship Id="rId1" Type="http://schemas.openxmlformats.org/officeDocument/2006/relationships/slide" Target="../slides/slide36.xml"/><Relationship Id="rId2" Type="http://schemas.openxmlformats.org/officeDocument/2006/relationships/notesMaster" Target="../notesMasters/notesMaster1.xml"/></Relationships>

</file>

<file path=ppt/notesSlides/_rels/notesSlide36.xml.rels><?xml version="1.0" encoding="UTF-8"?>
<Relationships xmlns="http://schemas.openxmlformats.org/package/2006/relationships"><Relationship Id="rId1" Type="http://schemas.openxmlformats.org/officeDocument/2006/relationships/slide" Target="../slides/slide37.xml"/><Relationship Id="rId2" Type="http://schemas.openxmlformats.org/officeDocument/2006/relationships/notesMaster" Target="../notesMasters/notesMaster1.xml"/></Relationships>

</file>

<file path=ppt/notesSlides/_rels/notesSlide37.xml.rels><?xml version="1.0" encoding="UTF-8"?>
<Relationships xmlns="http://schemas.openxmlformats.org/package/2006/relationships"><Relationship Id="rId1" Type="http://schemas.openxmlformats.org/officeDocument/2006/relationships/slide" Target="../slides/slide38.xml"/><Relationship Id="rId2" Type="http://schemas.openxmlformats.org/officeDocument/2006/relationships/notesMaster" Target="../notesMasters/notesMaster1.xml"/></Relationships>

</file>

<file path=ppt/notesSlides/_rels/notesSlide38.xml.rels><?xml version="1.0" encoding="UTF-8"?>
<Relationships xmlns="http://schemas.openxmlformats.org/package/2006/relationships"><Relationship Id="rId1" Type="http://schemas.openxmlformats.org/officeDocument/2006/relationships/slide" Target="../slides/slide39.xml"/><Relationship Id="rId2" Type="http://schemas.openxmlformats.org/officeDocument/2006/relationships/notesMaster" Target="../notesMasters/notesMaster1.xml"/></Relationships>

</file>

<file path=ppt/notesSlides/_rels/notesSlide39.xml.rels><?xml version="1.0" encoding="UTF-8"?>
<Relationships xmlns="http://schemas.openxmlformats.org/package/2006/relationships"><Relationship Id="rId1" Type="http://schemas.openxmlformats.org/officeDocument/2006/relationships/slide" Target="../slides/slide40.xml"/><Relationship Id="rId2" Type="http://schemas.openxmlformats.org/officeDocument/2006/relationships/notesMaster" Target="../notesMasters/notesMaster1.xml"/></Relationships>

</file>

<file path=ppt/notesSlides/_rels/notesSlide4.xml.rels><?xml version="1.0" encoding="UTF-8"?>
<Relationships xmlns="http://schemas.openxmlformats.org/package/2006/relationships"><Relationship Id="rId1" Type="http://schemas.openxmlformats.org/officeDocument/2006/relationships/slide" Target="../slides/slide4.xml"/><Relationship Id="rId2" Type="http://schemas.openxmlformats.org/officeDocument/2006/relationships/notesMaster" Target="../notesMasters/notesMaster1.xml"/></Relationships>

</file>

<file path=ppt/notesSlides/_rels/notesSlide5.xml.rels><?xml version="1.0" encoding="UTF-8"?>
<Relationships xmlns="http://schemas.openxmlformats.org/package/2006/relationships"><Relationship Id="rId1" Type="http://schemas.openxmlformats.org/officeDocument/2006/relationships/slide" Target="../slides/slide5.xml"/><Relationship Id="rId2" Type="http://schemas.openxmlformats.org/officeDocument/2006/relationships/notesMaster" Target="../notesMasters/notesMaster1.xml"/></Relationships>

</file>

<file path=ppt/notesSlides/_rels/notesSlide6.xml.rels><?xml version="1.0" encoding="UTF-8"?>
<Relationships xmlns="http://schemas.openxmlformats.org/package/2006/relationships"><Relationship Id="rId1" Type="http://schemas.openxmlformats.org/officeDocument/2006/relationships/slide" Target="../slides/slide6.xml"/><Relationship Id="rId2" Type="http://schemas.openxmlformats.org/officeDocument/2006/relationships/notesMaster" Target="../notesMasters/notesMaster1.xml"/></Relationships>

</file>

<file path=ppt/notesSlides/_rels/notesSlide7.xml.rels><?xml version="1.0" encoding="UTF-8"?>
<Relationships xmlns="http://schemas.openxmlformats.org/package/2006/relationships"><Relationship Id="rId1" Type="http://schemas.openxmlformats.org/officeDocument/2006/relationships/slide" Target="../slides/slide7.xml"/><Relationship Id="rId2" Type="http://schemas.openxmlformats.org/officeDocument/2006/relationships/notesMaster" Target="../notesMasters/notesMaster1.xml"/></Relationships>

</file>

<file path=ppt/notesSlides/_rels/notesSlide8.xml.rels><?xml version="1.0" encoding="UTF-8"?>
<Relationships xmlns="http://schemas.openxmlformats.org/package/2006/relationships"><Relationship Id="rId1" Type="http://schemas.openxmlformats.org/officeDocument/2006/relationships/slide" Target="../slides/slide8.xml"/><Relationship Id="rId2" Type="http://schemas.openxmlformats.org/officeDocument/2006/relationships/notesMaster" Target="../notesMasters/notesMaster1.xml"/></Relationships>

</file>

<file path=ppt/notesSlides/_rels/notesSlide9.xml.rels><?xml version="1.0" encoding="UTF-8"?>
<Relationships xmlns="http://schemas.openxmlformats.org/package/2006/relationships"><Relationship Id="rId1" Type="http://schemas.openxmlformats.org/officeDocument/2006/relationships/slide" Target="../slides/slide9.xml"/><Relationship Id="rId2"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5" name="Shape 175"/>
          <p:cNvSpPr/>
          <p:nvPr>
            <p:ph type="sldImg"/>
          </p:nvPr>
        </p:nvSpPr>
        <p:spPr>
          <a:prstGeom prst="rect">
            <a:avLst/>
          </a:prstGeom>
        </p:spPr>
        <p:txBody>
          <a:bodyPr/>
          <a:lstStyle/>
          <a:p>
            <a:pPr/>
          </a:p>
        </p:txBody>
      </p:sp>
      <p:sp>
        <p:nvSpPr>
          <p:cNvPr id="176" name="Shape 176"/>
          <p:cNvSpPr/>
          <p:nvPr>
            <p:ph type="body" sz="quarter" idx="1"/>
          </p:nvPr>
        </p:nvSpPr>
        <p:spPr>
          <a:prstGeom prst="rect">
            <a:avLst/>
          </a:prstGeom>
        </p:spPr>
        <p:txBody>
          <a:bodyPr/>
          <a:lstStyle/>
          <a:p>
            <a:pPr/>
            <a:r>
              <a:t>Converting Between Circular &amp; Rotational Motion - Example Problems - Problem 4 </a:t>
            </a:r>
          </a:p>
          <a:p>
            <a:pPr/>
            <a:r>
              <a:t>Slides Version 1</a:t>
            </a:r>
          </a:p>
          <a:p>
            <a:pPr/>
            <a:r>
              <a:t>physicslab.app</a:t>
            </a:r>
          </a:p>
          <a:p>
            <a:pPr/>
          </a:p>
          <a:p>
            <a:pPr/>
            <a:r>
              <a:t>These slides include screenshots from the video. Want more slides? Less slides? Different material on the slides or a different format? If you have any questions, suggestions or feedback about these slides please email me at chris@physicslab.app or send me a message on Discord @physicslab.</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8" name="Shape 238"/>
          <p:cNvSpPr/>
          <p:nvPr>
            <p:ph type="sldImg"/>
          </p:nvPr>
        </p:nvSpPr>
        <p:spPr>
          <a:prstGeom prst="rect">
            <a:avLst/>
          </a:prstGeom>
        </p:spPr>
        <p:txBody>
          <a:bodyPr/>
          <a:lstStyle/>
          <a:p>
            <a:pPr/>
          </a:p>
        </p:txBody>
      </p:sp>
      <p:sp>
        <p:nvSpPr>
          <p:cNvPr id="239" name="Shape 239"/>
          <p:cNvSpPr/>
          <p:nvPr>
            <p:ph type="body" sz="quarter" idx="1"/>
          </p:nvPr>
        </p:nvSpPr>
        <p:spPr>
          <a:prstGeom prst="rect">
            <a:avLst/>
          </a:prstGeom>
        </p:spPr>
        <p:txBody>
          <a:bodyPr/>
          <a:lstStyle/>
          <a:p>
            <a:pPr/>
            <a:r>
              <a:t>Even though we’re not given the values of s final and s initial, we are given the displacement delta s</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5" name="Shape 245"/>
          <p:cNvSpPr/>
          <p:nvPr>
            <p:ph type="sldImg"/>
          </p:nvPr>
        </p:nvSpPr>
        <p:spPr>
          <a:prstGeom prst="rect">
            <a:avLst/>
          </a:prstGeom>
        </p:spPr>
        <p:txBody>
          <a:bodyPr/>
          <a:lstStyle/>
          <a:p>
            <a:pPr/>
          </a:p>
        </p:txBody>
      </p:sp>
      <p:sp>
        <p:nvSpPr>
          <p:cNvPr id="246" name="Shape 246"/>
          <p:cNvSpPr/>
          <p:nvPr>
            <p:ph type="body" sz="quarter" idx="1"/>
          </p:nvPr>
        </p:nvSpPr>
        <p:spPr>
          <a:prstGeom prst="rect">
            <a:avLst/>
          </a:prstGeom>
        </p:spPr>
        <p:txBody>
          <a:bodyPr/>
          <a:lstStyle/>
          <a:p>
            <a:pPr/>
            <a:r>
              <a:t>and we know we can replace s final minus s initial with delta s. We’re given the initial tangential velocity, v sub ti, and we’re looking for the time, delta t or in this equation just t. But, we don’t have a sub t, the tangential acceleration. How can we find that?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2" name="Shape 252"/>
          <p:cNvSpPr/>
          <p:nvPr>
            <p:ph type="sldImg"/>
          </p:nvPr>
        </p:nvSpPr>
        <p:spPr>
          <a:prstGeom prst="rect">
            <a:avLst/>
          </a:prstGeom>
        </p:spPr>
        <p:txBody>
          <a:bodyPr/>
          <a:lstStyle/>
          <a:p>
            <a:pPr/>
          </a:p>
        </p:txBody>
      </p:sp>
      <p:sp>
        <p:nvSpPr>
          <p:cNvPr id="253" name="Shape 253"/>
          <p:cNvSpPr/>
          <p:nvPr>
            <p:ph type="body" sz="quarter" idx="1"/>
          </p:nvPr>
        </p:nvSpPr>
        <p:spPr>
          <a:prstGeom prst="rect">
            <a:avLst/>
          </a:prstGeom>
        </p:spPr>
        <p:txBody>
          <a:bodyPr/>
          <a:lstStyle/>
          <a:p>
            <a:pPr/>
            <a:r>
              <a:t>Well, we are given an angular acceleration and the radius of the circular path. So using this conversion equation, we can use r and alpha to find the tangential acceleration. Now we have everything we need to solve for t. </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9" name="Shape 259"/>
          <p:cNvSpPr/>
          <p:nvPr>
            <p:ph type="sldImg"/>
          </p:nvPr>
        </p:nvSpPr>
        <p:spPr>
          <a:prstGeom prst="rect">
            <a:avLst/>
          </a:prstGeom>
        </p:spPr>
        <p:txBody>
          <a:bodyPr/>
          <a:lstStyle/>
          <a:p>
            <a:pPr/>
          </a:p>
        </p:txBody>
      </p:sp>
      <p:sp>
        <p:nvSpPr>
          <p:cNvPr id="260" name="Shape 260"/>
          <p:cNvSpPr/>
          <p:nvPr>
            <p:ph type="body" sz="quarter" idx="1"/>
          </p:nvPr>
        </p:nvSpPr>
        <p:spPr>
          <a:prstGeom prst="rect">
            <a:avLst/>
          </a:prstGeom>
        </p:spPr>
        <p:txBody>
          <a:bodyPr/>
          <a:lstStyle/>
          <a:p>
            <a:pPr/>
            <a:r>
              <a:t>•	As a side note this kinematic equation uses the variables for the tangential description of motion. You might be asking, since we’re given the angular acceleration, could we use the kinematic equation for the angular description instead? We definitely could, however since we’re given the displacement and the initial velocity in the tangential forms, we’d have to convert two things into the angular form if we use that equation. If we use the first one, we only have to convert one thing, the acceleration. So, this first one will be a little bit quicker to use.</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6" name="Shape 266"/>
          <p:cNvSpPr/>
          <p:nvPr>
            <p:ph type="sldImg"/>
          </p:nvPr>
        </p:nvSpPr>
        <p:spPr>
          <a:prstGeom prst="rect">
            <a:avLst/>
          </a:prstGeom>
        </p:spPr>
        <p:txBody>
          <a:bodyPr/>
          <a:lstStyle/>
          <a:p>
            <a:pPr/>
          </a:p>
        </p:txBody>
      </p:sp>
      <p:sp>
        <p:nvSpPr>
          <p:cNvPr id="267" name="Shape 267"/>
          <p:cNvSpPr/>
          <p:nvPr>
            <p:ph type="body" sz="quarter" idx="1"/>
          </p:nvPr>
        </p:nvSpPr>
        <p:spPr>
          <a:prstGeom prst="rect">
            <a:avLst/>
          </a:prstGeom>
        </p:spPr>
        <p:txBody>
          <a:bodyPr/>
          <a:lstStyle/>
          <a:p>
            <a:pPr/>
            <a:r>
              <a:t>•	Ok, so before we begin, we’ll want to convert the initial tangential velocity from km/h to m/s, the SI unit for velocity. To do that, we can convert km to m by multiplying by the relationship of 1000 m per 1 km</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3" name="Shape 273"/>
          <p:cNvSpPr/>
          <p:nvPr>
            <p:ph type="sldImg"/>
          </p:nvPr>
        </p:nvSpPr>
        <p:spPr>
          <a:prstGeom prst="rect">
            <a:avLst/>
          </a:prstGeom>
        </p:spPr>
        <p:txBody>
          <a:bodyPr/>
          <a:lstStyle/>
          <a:p>
            <a:pPr/>
          </a:p>
        </p:txBody>
      </p:sp>
      <p:sp>
        <p:nvSpPr>
          <p:cNvPr id="274" name="Shape 274"/>
          <p:cNvSpPr/>
          <p:nvPr>
            <p:ph type="body" sz="quarter" idx="1"/>
          </p:nvPr>
        </p:nvSpPr>
        <p:spPr>
          <a:prstGeom prst="rect">
            <a:avLst/>
          </a:prstGeom>
        </p:spPr>
        <p:txBody>
          <a:bodyPr/>
          <a:lstStyle/>
          <a:p>
            <a:pPr/>
            <a:r>
              <a:t>and then cross out km.</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0" name="Shape 280"/>
          <p:cNvSpPr/>
          <p:nvPr>
            <p:ph type="sldImg"/>
          </p:nvPr>
        </p:nvSpPr>
        <p:spPr>
          <a:prstGeom prst="rect">
            <a:avLst/>
          </a:prstGeom>
        </p:spPr>
        <p:txBody>
          <a:bodyPr/>
          <a:lstStyle/>
          <a:p>
            <a:pPr/>
          </a:p>
        </p:txBody>
      </p:sp>
      <p:sp>
        <p:nvSpPr>
          <p:cNvPr id="281" name="Shape 281"/>
          <p:cNvSpPr/>
          <p:nvPr>
            <p:ph type="body" sz="quarter" idx="1"/>
          </p:nvPr>
        </p:nvSpPr>
        <p:spPr>
          <a:prstGeom prst="rect">
            <a:avLst/>
          </a:prstGeom>
        </p:spPr>
        <p:txBody>
          <a:bodyPr/>
          <a:lstStyle/>
          <a:p>
            <a:pPr/>
            <a:r>
              <a:t>Then, we can convert from hours to seconds by multiplying by the relationships of 1 hour per 60 min, and 1 min per 60 s.</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7" name="Shape 287"/>
          <p:cNvSpPr/>
          <p:nvPr>
            <p:ph type="sldImg"/>
          </p:nvPr>
        </p:nvSpPr>
        <p:spPr>
          <a:prstGeom prst="rect">
            <a:avLst/>
          </a:prstGeom>
        </p:spPr>
        <p:txBody>
          <a:bodyPr/>
          <a:lstStyle/>
          <a:p>
            <a:pPr/>
          </a:p>
        </p:txBody>
      </p:sp>
      <p:sp>
        <p:nvSpPr>
          <p:cNvPr id="288" name="Shape 288"/>
          <p:cNvSpPr/>
          <p:nvPr>
            <p:ph type="body" sz="quarter" idx="1"/>
          </p:nvPr>
        </p:nvSpPr>
        <p:spPr>
          <a:prstGeom prst="rect">
            <a:avLst/>
          </a:prstGeom>
        </p:spPr>
        <p:txBody>
          <a:bodyPr/>
          <a:lstStyle/>
          <a:p>
            <a:pPr/>
            <a:r>
              <a:t>We write these out so that a unit we want to cancel out will end up on both the top and bottom of this list of fractions. So now we can cross out hours and minutes, and we’re left with m on the top and s on the bottom.</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4" name="Shape 294"/>
          <p:cNvSpPr/>
          <p:nvPr>
            <p:ph type="sldImg"/>
          </p:nvPr>
        </p:nvSpPr>
        <p:spPr>
          <a:prstGeom prst="rect">
            <a:avLst/>
          </a:prstGeom>
        </p:spPr>
        <p:txBody>
          <a:bodyPr/>
          <a:lstStyle/>
          <a:p>
            <a:pPr/>
          </a:p>
        </p:txBody>
      </p:sp>
      <p:sp>
        <p:nvSpPr>
          <p:cNvPr id="295" name="Shape 295"/>
          <p:cNvSpPr/>
          <p:nvPr>
            <p:ph type="body" sz="quarter" idx="1"/>
          </p:nvPr>
        </p:nvSpPr>
        <p:spPr>
          <a:prstGeom prst="rect">
            <a:avLst/>
          </a:prstGeom>
        </p:spPr>
        <p:txBody>
          <a:bodyPr/>
          <a:lstStyle/>
          <a:p>
            <a:pPr/>
            <a:r>
              <a:t>Multiplying through we get 11.11 m/s.</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1" name="Shape 301"/>
          <p:cNvSpPr/>
          <p:nvPr>
            <p:ph type="sldImg"/>
          </p:nvPr>
        </p:nvSpPr>
        <p:spPr>
          <a:prstGeom prst="rect">
            <a:avLst/>
          </a:prstGeom>
        </p:spPr>
        <p:txBody>
          <a:bodyPr/>
          <a:lstStyle/>
          <a:p>
            <a:pPr/>
          </a:p>
        </p:txBody>
      </p:sp>
      <p:sp>
        <p:nvSpPr>
          <p:cNvPr id="302" name="Shape 302"/>
          <p:cNvSpPr/>
          <p:nvPr>
            <p:ph type="body" sz="quarter" idx="1"/>
          </p:nvPr>
        </p:nvSpPr>
        <p:spPr>
          <a:prstGeom prst="rect">
            <a:avLst/>
          </a:prstGeom>
        </p:spPr>
        <p:txBody>
          <a:bodyPr/>
          <a:lstStyle/>
          <a:p>
            <a:pPr/>
            <a:r>
              <a:t>Let’s write that over here so we have more space.</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2" name="Shape 182"/>
          <p:cNvSpPr/>
          <p:nvPr>
            <p:ph type="sldImg"/>
          </p:nvPr>
        </p:nvSpPr>
        <p:spPr>
          <a:prstGeom prst="rect">
            <a:avLst/>
          </a:prstGeom>
        </p:spPr>
        <p:txBody>
          <a:bodyPr/>
          <a:lstStyle/>
          <a:p>
            <a:pPr/>
          </a:p>
        </p:txBody>
      </p:sp>
      <p:sp>
        <p:nvSpPr>
          <p:cNvPr id="183" name="Shape 183"/>
          <p:cNvSpPr/>
          <p:nvPr>
            <p:ph type="body" sz="quarter" idx="1"/>
          </p:nvPr>
        </p:nvSpPr>
        <p:spPr>
          <a:prstGeom prst="rect">
            <a:avLst/>
          </a:prstGeom>
        </p:spPr>
        <p:txBody>
          <a:bodyPr/>
          <a:lstStyle/>
          <a:p>
            <a:pPr/>
            <a:r>
              <a:t>“A race car on a 200 m-radius circular track is going 40 km/h. When the car is 60 m from the finish line, the driver speeds up such that the car’s angular acceleration around the track is a constant 0.02 rad/s2. From the moment the car began accelerating, how long did it take to reach the finish line?”</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8" name="Shape 308"/>
          <p:cNvSpPr/>
          <p:nvPr>
            <p:ph type="sldImg"/>
          </p:nvPr>
        </p:nvSpPr>
        <p:spPr>
          <a:prstGeom prst="rect">
            <a:avLst/>
          </a:prstGeom>
        </p:spPr>
        <p:txBody>
          <a:bodyPr/>
          <a:lstStyle/>
          <a:p>
            <a:pPr/>
          </a:p>
        </p:txBody>
      </p:sp>
      <p:sp>
        <p:nvSpPr>
          <p:cNvPr id="309" name="Shape 309"/>
          <p:cNvSpPr/>
          <p:nvPr>
            <p:ph type="body" sz="quarter" idx="1"/>
          </p:nvPr>
        </p:nvSpPr>
        <p:spPr>
          <a:prstGeom prst="rect">
            <a:avLst/>
          </a:prstGeom>
        </p:spPr>
        <p:txBody>
          <a:bodyPr/>
          <a:lstStyle/>
          <a:p>
            <a:pPr/>
            <a:r>
              <a:t>•	For this problem, we’re going to find it easier to plug in numbers earlier on instead of rearranging the equation to isolate the variable we’re trying to find, t. That’s because, as we’ll see in a minute, we can’t actually isolate t on one side of this equation like we normally can. This is what’s known as a quadratic equation, and we’ll have to use the quadratic formula to solve for t, unless we have a fancy calculator with a solve function. But we’ll get to that. For now, let’s try and plug in all of the numbers we have. </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5" name="Shape 315"/>
          <p:cNvSpPr/>
          <p:nvPr>
            <p:ph type="sldImg"/>
          </p:nvPr>
        </p:nvSpPr>
        <p:spPr>
          <a:prstGeom prst="rect">
            <a:avLst/>
          </a:prstGeom>
        </p:spPr>
        <p:txBody>
          <a:bodyPr/>
          <a:lstStyle/>
          <a:p>
            <a:pPr/>
          </a:p>
        </p:txBody>
      </p:sp>
      <p:sp>
        <p:nvSpPr>
          <p:cNvPr id="316" name="Shape 316"/>
          <p:cNvSpPr/>
          <p:nvPr>
            <p:ph type="body" sz="quarter" idx="1"/>
          </p:nvPr>
        </p:nvSpPr>
        <p:spPr>
          <a:prstGeom prst="rect">
            <a:avLst/>
          </a:prstGeom>
        </p:spPr>
        <p:txBody>
          <a:bodyPr/>
          <a:lstStyle/>
          <a:p>
            <a:pPr/>
            <a:r>
              <a:t>•	First, instead of replacing a sub t, with r * alpha, let’s just calculate it. So here’s our conversion equation.</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2" name="Shape 322"/>
          <p:cNvSpPr/>
          <p:nvPr>
            <p:ph type="sldImg"/>
          </p:nvPr>
        </p:nvSpPr>
        <p:spPr>
          <a:prstGeom prst="rect">
            <a:avLst/>
          </a:prstGeom>
        </p:spPr>
        <p:txBody>
          <a:bodyPr/>
          <a:lstStyle/>
          <a:p>
            <a:pPr/>
          </a:p>
        </p:txBody>
      </p:sp>
      <p:sp>
        <p:nvSpPr>
          <p:cNvPr id="323" name="Shape 323"/>
          <p:cNvSpPr/>
          <p:nvPr>
            <p:ph type="body" sz="quarter" idx="1"/>
          </p:nvPr>
        </p:nvSpPr>
        <p:spPr>
          <a:prstGeom prst="rect">
            <a:avLst/>
          </a:prstGeom>
        </p:spPr>
        <p:txBody>
          <a:bodyPr/>
          <a:lstStyle/>
          <a:p>
            <a:pPr/>
            <a:r>
              <a:t>We can plug in 200 m for the radius of the circle, and 0.02 rad/s2 for the angular acceleration.</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9" name="Shape 329"/>
          <p:cNvSpPr/>
          <p:nvPr>
            <p:ph type="sldImg"/>
          </p:nvPr>
        </p:nvSpPr>
        <p:spPr>
          <a:prstGeom prst="rect">
            <a:avLst/>
          </a:prstGeom>
        </p:spPr>
        <p:txBody>
          <a:bodyPr/>
          <a:lstStyle/>
          <a:p>
            <a:pPr/>
          </a:p>
        </p:txBody>
      </p:sp>
      <p:sp>
        <p:nvSpPr>
          <p:cNvPr id="330" name="Shape 330"/>
          <p:cNvSpPr/>
          <p:nvPr>
            <p:ph type="body" sz="quarter" idx="1"/>
          </p:nvPr>
        </p:nvSpPr>
        <p:spPr>
          <a:prstGeom prst="rect">
            <a:avLst/>
          </a:prstGeom>
        </p:spPr>
        <p:txBody>
          <a:bodyPr/>
          <a:lstStyle/>
          <a:p>
            <a:pPr/>
            <a:r>
              <a:t>We end up with 4 m/s2 for the tangential acceleration.</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6" name="Shape 336"/>
          <p:cNvSpPr/>
          <p:nvPr>
            <p:ph type="sldImg"/>
          </p:nvPr>
        </p:nvSpPr>
        <p:spPr>
          <a:prstGeom prst="rect">
            <a:avLst/>
          </a:prstGeom>
        </p:spPr>
        <p:txBody>
          <a:bodyPr/>
          <a:lstStyle/>
          <a:p>
            <a:pPr/>
          </a:p>
        </p:txBody>
      </p:sp>
      <p:sp>
        <p:nvSpPr>
          <p:cNvPr id="337" name="Shape 337"/>
          <p:cNvSpPr/>
          <p:nvPr>
            <p:ph type="body" sz="quarter" idx="1"/>
          </p:nvPr>
        </p:nvSpPr>
        <p:spPr>
          <a:prstGeom prst="rect">
            <a:avLst/>
          </a:prstGeom>
        </p:spPr>
        <p:txBody>
          <a:bodyPr/>
          <a:lstStyle/>
          <a:p>
            <a:pPr/>
            <a:r>
              <a:t> Let’s write that off to the side for now.</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3" name="Shape 343"/>
          <p:cNvSpPr/>
          <p:nvPr>
            <p:ph type="sldImg"/>
          </p:nvPr>
        </p:nvSpPr>
        <p:spPr>
          <a:prstGeom prst="rect">
            <a:avLst/>
          </a:prstGeom>
        </p:spPr>
        <p:txBody>
          <a:bodyPr/>
          <a:lstStyle/>
          <a:p>
            <a:pPr/>
          </a:p>
        </p:txBody>
      </p:sp>
      <p:sp>
        <p:nvSpPr>
          <p:cNvPr id="344" name="Shape 344"/>
          <p:cNvSpPr/>
          <p:nvPr>
            <p:ph type="body" sz="quarter" idx="1"/>
          </p:nvPr>
        </p:nvSpPr>
        <p:spPr>
          <a:prstGeom prst="rect">
            <a:avLst/>
          </a:prstGeom>
        </p:spPr>
        <p:txBody>
          <a:bodyPr/>
          <a:lstStyle/>
          <a:p>
            <a:pPr/>
            <a:r>
              <a:t>•	Now we can take our kinematic equation and rearrange it by subtracting s initial.</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0" name="Shape 350"/>
          <p:cNvSpPr/>
          <p:nvPr>
            <p:ph type="sldImg"/>
          </p:nvPr>
        </p:nvSpPr>
        <p:spPr>
          <a:prstGeom prst="rect">
            <a:avLst/>
          </a:prstGeom>
        </p:spPr>
        <p:txBody>
          <a:bodyPr/>
          <a:lstStyle/>
          <a:p>
            <a:pPr/>
          </a:p>
        </p:txBody>
      </p:sp>
      <p:sp>
        <p:nvSpPr>
          <p:cNvPr id="351" name="Shape 351"/>
          <p:cNvSpPr/>
          <p:nvPr>
            <p:ph type="body" sz="quarter" idx="1"/>
          </p:nvPr>
        </p:nvSpPr>
        <p:spPr>
          <a:prstGeom prst="rect">
            <a:avLst/>
          </a:prstGeom>
        </p:spPr>
        <p:txBody>
          <a:bodyPr/>
          <a:lstStyle/>
          <a:p>
            <a:pPr/>
            <a:r>
              <a:t>Now that we have s final – s initial on the left, we can replace that with delta s, since they’re equivalent.</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7" name="Shape 357"/>
          <p:cNvSpPr/>
          <p:nvPr>
            <p:ph type="sldImg"/>
          </p:nvPr>
        </p:nvSpPr>
        <p:spPr>
          <a:prstGeom prst="rect">
            <a:avLst/>
          </a:prstGeom>
        </p:spPr>
        <p:txBody>
          <a:bodyPr/>
          <a:lstStyle/>
          <a:p>
            <a:pPr/>
          </a:p>
        </p:txBody>
      </p:sp>
      <p:sp>
        <p:nvSpPr>
          <p:cNvPr id="358" name="Shape 358"/>
          <p:cNvSpPr/>
          <p:nvPr>
            <p:ph type="body" sz="quarter" idx="1"/>
          </p:nvPr>
        </p:nvSpPr>
        <p:spPr>
          <a:prstGeom prst="rect">
            <a:avLst/>
          </a:prstGeom>
        </p:spPr>
        <p:txBody>
          <a:bodyPr/>
          <a:lstStyle/>
          <a:p>
            <a:pPr/>
            <a:r>
              <a:t>Ok, now let’s plug in all of the numbers we have. 60 m for the displacement, delta s, 11.11 m/s for the initial tangential velocity, v sub ti, and 4 m/s2 for the tangential acceleration, a sub t.</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64" name="Shape 364"/>
          <p:cNvSpPr/>
          <p:nvPr>
            <p:ph type="sldImg"/>
          </p:nvPr>
        </p:nvSpPr>
        <p:spPr>
          <a:prstGeom prst="rect">
            <a:avLst/>
          </a:prstGeom>
        </p:spPr>
        <p:txBody>
          <a:bodyPr/>
          <a:lstStyle/>
          <a:p>
            <a:pPr/>
          </a:p>
        </p:txBody>
      </p:sp>
      <p:sp>
        <p:nvSpPr>
          <p:cNvPr id="365" name="Shape 365"/>
          <p:cNvSpPr/>
          <p:nvPr>
            <p:ph type="body" sz="quarter" idx="1"/>
          </p:nvPr>
        </p:nvSpPr>
        <p:spPr>
          <a:prstGeom prst="rect">
            <a:avLst/>
          </a:prstGeom>
        </p:spPr>
        <p:txBody>
          <a:bodyPr/>
          <a:lstStyle/>
          <a:p>
            <a:pPr/>
            <a:r>
              <a:t>We can simplify the numbers on the right end by multiplying ½ * the 4 m/s2. Also since we can see that we’ve kept track of our units so far and everything is using their SI units, let’s drop the units to make things easier to write. We end up with this equation: 60 = 11.11*t + 2*t2 , where the thing we’re trying to find, t, is the only unknown variable. So it is solvable, but not using the normal steps, because we can’t isolate t.</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1" name="Shape 371"/>
          <p:cNvSpPr/>
          <p:nvPr>
            <p:ph type="sldImg"/>
          </p:nvPr>
        </p:nvSpPr>
        <p:spPr>
          <a:prstGeom prst="rect">
            <a:avLst/>
          </a:prstGeom>
        </p:spPr>
        <p:txBody>
          <a:bodyPr/>
          <a:lstStyle/>
          <a:p>
            <a:pPr/>
          </a:p>
        </p:txBody>
      </p:sp>
      <p:sp>
        <p:nvSpPr>
          <p:cNvPr id="372" name="Shape 372"/>
          <p:cNvSpPr/>
          <p:nvPr>
            <p:ph type="body" sz="quarter" idx="1"/>
          </p:nvPr>
        </p:nvSpPr>
        <p:spPr>
          <a:prstGeom prst="rect">
            <a:avLst/>
          </a:prstGeom>
        </p:spPr>
        <p:txBody>
          <a:bodyPr/>
          <a:lstStyle/>
          <a:p>
            <a:pPr/>
            <a:r>
              <a:t>At this point, if you have a calculator that has a solve function, you could plug this equation in to solve for t. If we do that, we find that we actually get two values for t: positive 3.36 s, or -8.92 s.</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9" name="Shape 189"/>
          <p:cNvSpPr/>
          <p:nvPr>
            <p:ph type="sldImg"/>
          </p:nvPr>
        </p:nvSpPr>
        <p:spPr>
          <a:prstGeom prst="rect">
            <a:avLst/>
          </a:prstGeom>
        </p:spPr>
        <p:txBody>
          <a:bodyPr/>
          <a:lstStyle/>
          <a:p>
            <a:pPr/>
          </a:p>
        </p:txBody>
      </p:sp>
      <p:sp>
        <p:nvSpPr>
          <p:cNvPr id="190" name="Shape 190"/>
          <p:cNvSpPr/>
          <p:nvPr>
            <p:ph type="body" sz="quarter" idx="1"/>
          </p:nvPr>
        </p:nvSpPr>
        <p:spPr>
          <a:prstGeom prst="rect">
            <a:avLst/>
          </a:prstGeom>
        </p:spPr>
        <p:txBody>
          <a:bodyPr/>
          <a:lstStyle/>
          <a:p>
            <a:pPr/>
            <a:r>
              <a:t>•	There’s a lot going on in this problem, so let’s read that again and draw what the situation might look like.</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8" name="Shape 378"/>
          <p:cNvSpPr/>
          <p:nvPr>
            <p:ph type="sldImg"/>
          </p:nvPr>
        </p:nvSpPr>
        <p:spPr>
          <a:prstGeom prst="rect">
            <a:avLst/>
          </a:prstGeom>
        </p:spPr>
        <p:txBody>
          <a:bodyPr/>
          <a:lstStyle/>
          <a:p>
            <a:pPr/>
          </a:p>
        </p:txBody>
      </p:sp>
      <p:sp>
        <p:nvSpPr>
          <p:cNvPr id="379" name="Shape 379"/>
          <p:cNvSpPr/>
          <p:nvPr>
            <p:ph type="body" sz="quarter" idx="1"/>
          </p:nvPr>
        </p:nvSpPr>
        <p:spPr>
          <a:prstGeom prst="rect">
            <a:avLst/>
          </a:prstGeom>
        </p:spPr>
        <p:txBody>
          <a:bodyPr/>
          <a:lstStyle/>
          <a:p>
            <a:pPr/>
            <a:r>
              <a:t>Since we only deal with periods of time that are positive, then our answer for time would be the positive value, so t = 3.36 s.</a:t>
            </a:r>
          </a:p>
          <a:p>
            <a:pPr/>
            <a:r>
              <a:t>•	Getting two answers might seem strange, but that’s how a quadratic equation works, both values satisfy the equation above. If you want, try it for yourself, first plugging in 3.36 for t in both places, and then again plugging in -8.92 for t in both places. Each equation will be true. </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85" name="Shape 385"/>
          <p:cNvSpPr/>
          <p:nvPr>
            <p:ph type="sldImg"/>
          </p:nvPr>
        </p:nvSpPr>
        <p:spPr>
          <a:prstGeom prst="rect">
            <a:avLst/>
          </a:prstGeom>
        </p:spPr>
        <p:txBody>
          <a:bodyPr/>
          <a:lstStyle/>
          <a:p>
            <a:pPr/>
          </a:p>
        </p:txBody>
      </p:sp>
      <p:sp>
        <p:nvSpPr>
          <p:cNvPr id="386" name="Shape 386"/>
          <p:cNvSpPr/>
          <p:nvPr>
            <p:ph type="body" sz="quarter" idx="1"/>
          </p:nvPr>
        </p:nvSpPr>
        <p:spPr>
          <a:prstGeom prst="rect">
            <a:avLst/>
          </a:prstGeom>
        </p:spPr>
        <p:txBody>
          <a:bodyPr/>
          <a:lstStyle/>
          <a:p>
            <a:pPr/>
            <a:r>
              <a:t>•	But what if you don’t have a calculator that solves this for you?</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92" name="Shape 392"/>
          <p:cNvSpPr/>
          <p:nvPr>
            <p:ph type="sldImg"/>
          </p:nvPr>
        </p:nvSpPr>
        <p:spPr>
          <a:prstGeom prst="rect">
            <a:avLst/>
          </a:prstGeom>
        </p:spPr>
        <p:txBody>
          <a:bodyPr/>
          <a:lstStyle/>
          <a:p>
            <a:pPr/>
          </a:p>
        </p:txBody>
      </p:sp>
      <p:sp>
        <p:nvSpPr>
          <p:cNvPr id="393" name="Shape 393"/>
          <p:cNvSpPr/>
          <p:nvPr>
            <p:ph type="body" sz="quarter" idx="1"/>
          </p:nvPr>
        </p:nvSpPr>
        <p:spPr>
          <a:prstGeom prst="rect">
            <a:avLst/>
          </a:prstGeom>
        </p:spPr>
        <p:txBody>
          <a:bodyPr/>
          <a:lstStyle/>
          <a:p>
            <a:pPr/>
            <a:r>
              <a:t>Then we need to use the quadratic formula. If we have an equation in this form: ax^2 + bx + c = 0, where a b and c are constants, meaning numbers that we know, then we can solve for the unknown variable x using the quadratic formula.</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99" name="Shape 399"/>
          <p:cNvSpPr/>
          <p:nvPr>
            <p:ph type="sldImg"/>
          </p:nvPr>
        </p:nvSpPr>
        <p:spPr>
          <a:prstGeom prst="rect">
            <a:avLst/>
          </a:prstGeom>
        </p:spPr>
        <p:txBody>
          <a:bodyPr/>
          <a:lstStyle/>
          <a:p>
            <a:pPr/>
          </a:p>
        </p:txBody>
      </p:sp>
      <p:sp>
        <p:nvSpPr>
          <p:cNvPr id="400" name="Shape 400"/>
          <p:cNvSpPr/>
          <p:nvPr>
            <p:ph type="body" sz="quarter" idx="1"/>
          </p:nvPr>
        </p:nvSpPr>
        <p:spPr>
          <a:prstGeom prst="rect">
            <a:avLst/>
          </a:prstGeom>
        </p:spPr>
        <p:txBody>
          <a:bodyPr/>
          <a:lstStyle/>
          <a:p>
            <a:pPr/>
            <a:r>
              <a:t>The plus or minus means x is equal to two different things, one where we use the plus, and one where we use the minus. both answers satisfy the original equation above.</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11" name="Shape 411"/>
          <p:cNvSpPr/>
          <p:nvPr>
            <p:ph type="sldImg"/>
          </p:nvPr>
        </p:nvSpPr>
        <p:spPr>
          <a:prstGeom prst="rect">
            <a:avLst/>
          </a:prstGeom>
        </p:spPr>
        <p:txBody>
          <a:bodyPr/>
          <a:lstStyle/>
          <a:p>
            <a:pPr/>
          </a:p>
        </p:txBody>
      </p:sp>
      <p:sp>
        <p:nvSpPr>
          <p:cNvPr id="412" name="Shape 412"/>
          <p:cNvSpPr/>
          <p:nvPr>
            <p:ph type="body" sz="quarter" idx="1"/>
          </p:nvPr>
        </p:nvSpPr>
        <p:spPr>
          <a:prstGeom prst="rect">
            <a:avLst/>
          </a:prstGeom>
        </p:spPr>
        <p:txBody>
          <a:bodyPr/>
          <a:lstStyle/>
          <a:p>
            <a:pPr/>
            <a:r>
              <a:t>So in order to use this, we need to arrange the equation we have to match this form, by subtracting 60 from both sides and flipping the left and right side.</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18" name="Shape 418"/>
          <p:cNvSpPr/>
          <p:nvPr>
            <p:ph type="sldImg"/>
          </p:nvPr>
        </p:nvSpPr>
        <p:spPr>
          <a:prstGeom prst="rect">
            <a:avLst/>
          </a:prstGeom>
        </p:spPr>
        <p:txBody>
          <a:bodyPr/>
          <a:lstStyle/>
          <a:p>
            <a:pPr/>
          </a:p>
        </p:txBody>
      </p:sp>
      <p:sp>
        <p:nvSpPr>
          <p:cNvPr id="419" name="Shape 419"/>
          <p:cNvSpPr/>
          <p:nvPr>
            <p:ph type="body" sz="quarter" idx="1"/>
          </p:nvPr>
        </p:nvSpPr>
        <p:spPr>
          <a:prstGeom prst="rect">
            <a:avLst/>
          </a:prstGeom>
        </p:spPr>
        <p:txBody>
          <a:bodyPr/>
          <a:lstStyle/>
          <a:p>
            <a:pPr/>
            <a:r>
              <a:t>Let’s replace x with t so it’s easier to see how it applies to this problem. Now, we can see that a is 2, b is 11.11, and c is -60. Keep in mind that the equation we’re trying to match is adding each term, not subtracting. Therefore, we need to write it so we’re adding negative 60, instead of subtracting positive 60. </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25" name="Shape 425"/>
          <p:cNvSpPr/>
          <p:nvPr>
            <p:ph type="sldImg"/>
          </p:nvPr>
        </p:nvSpPr>
        <p:spPr>
          <a:prstGeom prst="rect">
            <a:avLst/>
          </a:prstGeom>
        </p:spPr>
        <p:txBody>
          <a:bodyPr/>
          <a:lstStyle/>
          <a:p>
            <a:pPr/>
          </a:p>
        </p:txBody>
      </p:sp>
      <p:sp>
        <p:nvSpPr>
          <p:cNvPr id="426" name="Shape 426"/>
          <p:cNvSpPr/>
          <p:nvPr>
            <p:ph type="body" sz="quarter" idx="1"/>
          </p:nvPr>
        </p:nvSpPr>
        <p:spPr>
          <a:prstGeom prst="rect">
            <a:avLst/>
          </a:prstGeom>
        </p:spPr>
        <p:txBody>
          <a:bodyPr/>
          <a:lstStyle/>
          <a:p>
            <a:pPr/>
            <a:r>
              <a:t>Ok, now we can plug the values for  a, b and c into the quadratic formula to solve for t. We can start with the plus version of the plus or minus. When we do that, we get this equation. It’s big, but we can plug that into a normal calculator, or simplify it in steps if we want.</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32" name="Shape 432"/>
          <p:cNvSpPr/>
          <p:nvPr>
            <p:ph type="sldImg"/>
          </p:nvPr>
        </p:nvSpPr>
        <p:spPr>
          <a:prstGeom prst="rect">
            <a:avLst/>
          </a:prstGeom>
        </p:spPr>
        <p:txBody>
          <a:bodyPr/>
          <a:lstStyle/>
          <a:p>
            <a:pPr/>
          </a:p>
        </p:txBody>
      </p:sp>
      <p:sp>
        <p:nvSpPr>
          <p:cNvPr id="433" name="Shape 433"/>
          <p:cNvSpPr/>
          <p:nvPr>
            <p:ph type="body" sz="quarter" idx="1"/>
          </p:nvPr>
        </p:nvSpPr>
        <p:spPr>
          <a:prstGeom prst="rect">
            <a:avLst/>
          </a:prstGeom>
        </p:spPr>
        <p:txBody>
          <a:bodyPr/>
          <a:lstStyle/>
          <a:p>
            <a:pPr/>
            <a:r>
              <a:t>When we solve that, we get t = 3.36.</a:t>
            </a: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39" name="Shape 439"/>
          <p:cNvSpPr/>
          <p:nvPr>
            <p:ph type="sldImg"/>
          </p:nvPr>
        </p:nvSpPr>
        <p:spPr>
          <a:prstGeom prst="rect">
            <a:avLst/>
          </a:prstGeom>
        </p:spPr>
        <p:txBody>
          <a:bodyPr/>
          <a:lstStyle/>
          <a:p>
            <a:pPr/>
          </a:p>
        </p:txBody>
      </p:sp>
      <p:sp>
        <p:nvSpPr>
          <p:cNvPr id="440" name="Shape 440"/>
          <p:cNvSpPr/>
          <p:nvPr>
            <p:ph type="body" sz="quarter" idx="1"/>
          </p:nvPr>
        </p:nvSpPr>
        <p:spPr>
          <a:prstGeom prst="rect">
            <a:avLst/>
          </a:prstGeom>
        </p:spPr>
        <p:txBody>
          <a:bodyPr/>
          <a:lstStyle/>
          <a:p>
            <a:pPr/>
            <a:r>
              <a:t>Then we can use the minus version of the plus or minus. We’re just swapping the plus here for a minus sign. When we solve that, we get t = -8.92. Those are the same values we got earlier, but we found them using the quadratic formula.</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46" name="Shape 446"/>
          <p:cNvSpPr/>
          <p:nvPr>
            <p:ph type="sldImg"/>
          </p:nvPr>
        </p:nvSpPr>
        <p:spPr>
          <a:prstGeom prst="rect">
            <a:avLst/>
          </a:prstGeom>
        </p:spPr>
        <p:txBody>
          <a:bodyPr/>
          <a:lstStyle/>
          <a:p>
            <a:pPr/>
          </a:p>
        </p:txBody>
      </p:sp>
      <p:sp>
        <p:nvSpPr>
          <p:cNvPr id="447" name="Shape 447"/>
          <p:cNvSpPr/>
          <p:nvPr>
            <p:ph type="body" sz="quarter" idx="1"/>
          </p:nvPr>
        </p:nvSpPr>
        <p:spPr>
          <a:prstGeom prst="rect">
            <a:avLst/>
          </a:prstGeom>
        </p:spPr>
        <p:txBody>
          <a:bodyPr/>
          <a:lstStyle/>
          <a:p>
            <a:pPr/>
            <a:r>
              <a:t>Again, we only deal with positive time values, so our answer is still t = 3.36 seconds. You could double check that answer by plugging it back into the equations we started with, along with the given information, and make sure the math checks out.</a:t>
            </a:r>
          </a:p>
          <a:p>
            <a:pPr/>
          </a:p>
          <a:p>
            <a:pPr/>
            <a:r>
              <a:t>That was a longer one, but it’s not uncommon to have that many steps in a physics problem, so it’s worth practicing. </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6" name="Shape 196"/>
          <p:cNvSpPr/>
          <p:nvPr>
            <p:ph type="sldImg"/>
          </p:nvPr>
        </p:nvSpPr>
        <p:spPr>
          <a:prstGeom prst="rect">
            <a:avLst/>
          </a:prstGeom>
        </p:spPr>
        <p:txBody>
          <a:bodyPr/>
          <a:lstStyle/>
          <a:p>
            <a:pPr/>
          </a:p>
        </p:txBody>
      </p:sp>
      <p:sp>
        <p:nvSpPr>
          <p:cNvPr id="197" name="Shape 197"/>
          <p:cNvSpPr/>
          <p:nvPr>
            <p:ph type="body" sz="quarter" idx="1"/>
          </p:nvPr>
        </p:nvSpPr>
        <p:spPr>
          <a:prstGeom prst="rect">
            <a:avLst/>
          </a:prstGeom>
        </p:spPr>
        <p:txBody>
          <a:bodyPr/>
          <a:lstStyle/>
          <a:p>
            <a:pPr/>
            <a:r>
              <a:t> A race car is on a 200 m-radius circular track. So let’s draw a circle and label the radius r, and write down 200 m in the given information box.</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3" name="Shape 203"/>
          <p:cNvSpPr/>
          <p:nvPr>
            <p:ph type="sldImg"/>
          </p:nvPr>
        </p:nvSpPr>
        <p:spPr>
          <a:prstGeom prst="rect">
            <a:avLst/>
          </a:prstGeom>
        </p:spPr>
        <p:txBody>
          <a:bodyPr/>
          <a:lstStyle/>
          <a:p>
            <a:pPr/>
          </a:p>
        </p:txBody>
      </p:sp>
      <p:sp>
        <p:nvSpPr>
          <p:cNvPr id="204" name="Shape 204"/>
          <p:cNvSpPr/>
          <p:nvPr>
            <p:ph type="body" sz="quarter" idx="1"/>
          </p:nvPr>
        </p:nvSpPr>
        <p:spPr>
          <a:prstGeom prst="rect">
            <a:avLst/>
          </a:prstGeom>
        </p:spPr>
        <p:txBody>
          <a:bodyPr/>
          <a:lstStyle/>
          <a:p>
            <a:pPr/>
            <a:r>
              <a:t>The car is going 40 km/h, and at this initial point in the problem the car is 60 m from the finish line. So let’s pretend the finish line is at the right side of this circle, and draw a dot representing the car, and an arrow between the car and the finish line. At this point, the car is going 40 km/h, so let’s record that as the initial tangential velocity, v sub ti, and label the picture.</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0" name="Shape 210"/>
          <p:cNvSpPr/>
          <p:nvPr>
            <p:ph type="sldImg"/>
          </p:nvPr>
        </p:nvSpPr>
        <p:spPr>
          <a:prstGeom prst="rect">
            <a:avLst/>
          </a:prstGeom>
        </p:spPr>
        <p:txBody>
          <a:bodyPr/>
          <a:lstStyle/>
          <a:p>
            <a:pPr/>
          </a:p>
        </p:txBody>
      </p:sp>
      <p:sp>
        <p:nvSpPr>
          <p:cNvPr id="211" name="Shape 211"/>
          <p:cNvSpPr/>
          <p:nvPr>
            <p:ph type="body" sz="quarter" idx="1"/>
          </p:nvPr>
        </p:nvSpPr>
        <p:spPr>
          <a:prstGeom prst="rect">
            <a:avLst/>
          </a:prstGeom>
        </p:spPr>
        <p:txBody>
          <a:bodyPr/>
          <a:lstStyle/>
          <a:p>
            <a:pPr/>
            <a:r>
              <a:t>The car is 60 m from the finish line, so that means the car would travel a tangential displacement, delta s, of 60 m to get from this initial point to the finish line. Since the velocity given to us is positive and we’re not given any other direction, we’ll assume the car is traveling counterclockwise.</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7" name="Shape 217"/>
          <p:cNvSpPr/>
          <p:nvPr>
            <p:ph type="sldImg"/>
          </p:nvPr>
        </p:nvSpPr>
        <p:spPr>
          <a:prstGeom prst="rect">
            <a:avLst/>
          </a:prstGeom>
        </p:spPr>
        <p:txBody>
          <a:bodyPr/>
          <a:lstStyle/>
          <a:p>
            <a:pPr/>
          </a:p>
        </p:txBody>
      </p:sp>
      <p:sp>
        <p:nvSpPr>
          <p:cNvPr id="218" name="Shape 218"/>
          <p:cNvSpPr/>
          <p:nvPr>
            <p:ph type="body" sz="quarter" idx="1"/>
          </p:nvPr>
        </p:nvSpPr>
        <p:spPr>
          <a:prstGeom prst="rect">
            <a:avLst/>
          </a:prstGeom>
        </p:spPr>
        <p:txBody>
          <a:bodyPr/>
          <a:lstStyle/>
          <a:p>
            <a:pPr/>
            <a:r>
              <a:t>Next, the problem says the car begins accelerating at this point, but we’re not given a tangential acceleration, we’re given an angular acceleration, alpha, of 0.02 rad/s2. It was nice that this problem to explicitly say angular acceleration, but if they didn’t we would still know because rad/s2 is the SI unit for angular acceleration.</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4" name="Shape 224"/>
          <p:cNvSpPr/>
          <p:nvPr>
            <p:ph type="sldImg"/>
          </p:nvPr>
        </p:nvSpPr>
        <p:spPr>
          <a:prstGeom prst="rect">
            <a:avLst/>
          </a:prstGeom>
        </p:spPr>
        <p:txBody>
          <a:bodyPr/>
          <a:lstStyle/>
          <a:p>
            <a:pPr/>
          </a:p>
        </p:txBody>
      </p:sp>
      <p:sp>
        <p:nvSpPr>
          <p:cNvPr id="225" name="Shape 225"/>
          <p:cNvSpPr/>
          <p:nvPr>
            <p:ph type="body" sz="quarter" idx="1"/>
          </p:nvPr>
        </p:nvSpPr>
        <p:spPr>
          <a:prstGeom prst="rect">
            <a:avLst/>
          </a:prstGeom>
        </p:spPr>
        <p:txBody>
          <a:bodyPr/>
          <a:lstStyle/>
          <a:p>
            <a:pPr/>
            <a:r>
              <a:t>Finally, the problem is asking us “how long did it take to reach the finish line”. That means we’re trying to find the period of time between the initial point, when the car is 60 m from the finish line, and the final point, which is the finish line. Let’s restate the situation, looking at the picture we drew. The car is at this initial point, where the dot is, and it has an initial tangential velocity of 40 km/h. At that point, the car begins accelerating, and it travels a displacement of 60 m over some period of time to reach the finish line. </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1" name="Shape 231"/>
          <p:cNvSpPr/>
          <p:nvPr>
            <p:ph type="sldImg"/>
          </p:nvPr>
        </p:nvSpPr>
        <p:spPr>
          <a:prstGeom prst="rect">
            <a:avLst/>
          </a:prstGeom>
        </p:spPr>
        <p:txBody>
          <a:bodyPr/>
          <a:lstStyle/>
          <a:p>
            <a:pPr/>
          </a:p>
        </p:txBody>
      </p:sp>
      <p:sp>
        <p:nvSpPr>
          <p:cNvPr id="232" name="Shape 232"/>
          <p:cNvSpPr/>
          <p:nvPr>
            <p:ph type="body" sz="quarter" idx="1"/>
          </p:nvPr>
        </p:nvSpPr>
        <p:spPr>
          <a:prstGeom prst="rect">
            <a:avLst/>
          </a:prstGeom>
        </p:spPr>
        <p:txBody>
          <a:bodyPr/>
          <a:lstStyle/>
          <a:p>
            <a:pPr/>
            <a:r>
              <a:t>•	What equations can we use to help us solve this problem? Looking at the variables we’re given and what we’re trying to find, this first equation would probable help us.</a:t>
            </a:r>
          </a:p>
        </p:txBody>
      </p:sp>
    </p:spTree>
  </p:cSld>
  <p:clrMapOvr>
    <a:masterClrMapping/>
  </p:clrMapOvr>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1" showMasterPhAnim="1">
  <p:cSld name="Title">
    <p:spTree>
      <p:nvGrpSpPr>
        <p:cNvPr id="1" name=""/>
        <p:cNvGrpSpPr/>
        <p:nvPr/>
      </p:nvGrpSpPr>
      <p:grpSpPr>
        <a:xfrm>
          <a:off x="0" y="0"/>
          <a:ext cx="0" cy="0"/>
          <a:chOff x="0" y="0"/>
          <a:chExt cx="0" cy="0"/>
        </a:xfrm>
      </p:grpSpPr>
      <p:sp>
        <p:nvSpPr>
          <p:cNvPr id="11" name="Author and Date"/>
          <p:cNvSpPr txBox="1"/>
          <p:nvPr>
            <p:ph type="body" sz="quarter" idx="21" hasCustomPrompt="1"/>
          </p:nvPr>
        </p:nvSpPr>
        <p:spPr>
          <a:xfrm>
            <a:off x="1201340" y="11859862"/>
            <a:ext cx="21971003"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Author and Date</a:t>
            </a:r>
          </a:p>
        </p:txBody>
      </p:sp>
      <p:sp>
        <p:nvSpPr>
          <p:cNvPr id="12" name="Presentation Title"/>
          <p:cNvSpPr txBox="1"/>
          <p:nvPr>
            <p:ph type="title" hasCustomPrompt="1"/>
          </p:nvPr>
        </p:nvSpPr>
        <p:spPr>
          <a:xfrm>
            <a:off x="1206496" y="2574991"/>
            <a:ext cx="21971004" cy="4648201"/>
          </a:xfrm>
          <a:prstGeom prst="rect">
            <a:avLst/>
          </a:prstGeom>
        </p:spPr>
        <p:txBody>
          <a:bodyPr anchor="b"/>
          <a:lstStyle>
            <a:lvl1pPr>
              <a:defRPr spc="-232" sz="11600"/>
            </a:lvl1pPr>
          </a:lstStyle>
          <a:p>
            <a:pPr/>
            <a:r>
              <a:t>Presentation Title</a:t>
            </a:r>
          </a:p>
        </p:txBody>
      </p:sp>
      <p:sp>
        <p:nvSpPr>
          <p:cNvPr id="13" name="Body Level One…"/>
          <p:cNvSpPr txBox="1"/>
          <p:nvPr>
            <p:ph type="body" sz="quarter" idx="1" hasCustomPrompt="1"/>
          </p:nvPr>
        </p:nvSpPr>
        <p:spPr>
          <a:xfrm>
            <a:off x="1201342" y="7223190"/>
            <a:ext cx="21971001" cy="1905001"/>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Presentation Subtitle</a:t>
            </a:r>
          </a:p>
          <a:p>
            <a:pPr lvl="1"/>
            <a:r>
              <a:t/>
            </a:r>
          </a:p>
          <a:p>
            <a:pPr lvl="2"/>
            <a:r>
              <a:t/>
            </a:r>
          </a:p>
          <a:p>
            <a:pPr lvl="3"/>
            <a:r>
              <a:t/>
            </a:r>
          </a:p>
          <a:p>
            <a:pPr lvl="4"/>
            <a:r>
              <a:t/>
            </a:r>
          </a:p>
        </p:txBody>
      </p:sp>
      <p:sp>
        <p:nvSpPr>
          <p:cNvPr id="1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Only">
    <p:spTree>
      <p:nvGrpSpPr>
        <p:cNvPr id="1" name=""/>
        <p:cNvGrpSpPr/>
        <p:nvPr/>
      </p:nvGrpSpPr>
      <p:grpSpPr>
        <a:xfrm>
          <a:off x="0" y="0"/>
          <a:ext cx="0" cy="0"/>
          <a:chOff x="0" y="0"/>
          <a:chExt cx="0" cy="0"/>
        </a:xfrm>
      </p:grpSpPr>
      <p:sp>
        <p:nvSpPr>
          <p:cNvPr id="99" name="Slide Title"/>
          <p:cNvSpPr txBox="1"/>
          <p:nvPr>
            <p:ph type="title" hasCustomPrompt="1"/>
          </p:nvPr>
        </p:nvSpPr>
        <p:spPr>
          <a:xfrm>
            <a:off x="1206500" y="1079500"/>
            <a:ext cx="21971000" cy="1434949"/>
          </a:xfrm>
          <a:prstGeom prst="rect">
            <a:avLst/>
          </a:prstGeom>
        </p:spPr>
        <p:txBody>
          <a:bodyPr/>
          <a:lstStyle/>
          <a:p>
            <a:pPr/>
            <a:r>
              <a:t>Slide Title</a:t>
            </a:r>
          </a:p>
        </p:txBody>
      </p:sp>
      <p:sp>
        <p:nvSpPr>
          <p:cNvPr id="100" name="Slide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10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Agenda">
    <p:spTree>
      <p:nvGrpSpPr>
        <p:cNvPr id="1" name=""/>
        <p:cNvGrpSpPr/>
        <p:nvPr/>
      </p:nvGrpSpPr>
      <p:grpSpPr>
        <a:xfrm>
          <a:off x="0" y="0"/>
          <a:ext cx="0" cy="0"/>
          <a:chOff x="0" y="0"/>
          <a:chExt cx="0" cy="0"/>
        </a:xfrm>
      </p:grpSpPr>
      <p:sp>
        <p:nvSpPr>
          <p:cNvPr id="108" name="Agenda Title"/>
          <p:cNvSpPr txBox="1"/>
          <p:nvPr>
            <p:ph type="title" hasCustomPrompt="1"/>
          </p:nvPr>
        </p:nvSpPr>
        <p:spPr>
          <a:xfrm>
            <a:off x="1206500" y="1079500"/>
            <a:ext cx="21971000" cy="1435100"/>
          </a:xfrm>
          <a:prstGeom prst="rect">
            <a:avLst/>
          </a:prstGeom>
        </p:spPr>
        <p:txBody>
          <a:bodyPr/>
          <a:lstStyle/>
          <a:p>
            <a:pPr/>
            <a:r>
              <a:t>Agenda Title</a:t>
            </a:r>
          </a:p>
        </p:txBody>
      </p:sp>
      <p:sp>
        <p:nvSpPr>
          <p:cNvPr id="109" name="Agenda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Agenda Subtitle</a:t>
            </a:r>
          </a:p>
        </p:txBody>
      </p:sp>
      <p:sp>
        <p:nvSpPr>
          <p:cNvPr id="110" name="Body Level One…"/>
          <p:cNvSpPr txBox="1"/>
          <p:nvPr>
            <p:ph type="body" idx="1" hasCustomPrompt="1"/>
          </p:nvPr>
        </p:nvSpPr>
        <p:spPr>
          <a:prstGeom prst="rect">
            <a:avLst/>
          </a:prstGeom>
        </p:spPr>
        <p:txBody>
          <a:bodyPr/>
          <a:lstStyle>
            <a:lvl1pPr marL="0" indent="0" defTabSz="825500">
              <a:lnSpc>
                <a:spcPct val="100000"/>
              </a:lnSpc>
              <a:spcBef>
                <a:spcPts val="1800"/>
              </a:spcBef>
              <a:buSzTx/>
              <a:buNone/>
              <a:defRPr spc="-55" sz="5500"/>
            </a:lvl1pPr>
            <a:lvl2pPr marL="0" indent="457200" defTabSz="825500">
              <a:lnSpc>
                <a:spcPct val="100000"/>
              </a:lnSpc>
              <a:spcBef>
                <a:spcPts val="1800"/>
              </a:spcBef>
              <a:buSzTx/>
              <a:buNone/>
              <a:defRPr spc="-55" sz="5500"/>
            </a:lvl2pPr>
            <a:lvl3pPr marL="0" indent="914400" defTabSz="825500">
              <a:lnSpc>
                <a:spcPct val="100000"/>
              </a:lnSpc>
              <a:spcBef>
                <a:spcPts val="1800"/>
              </a:spcBef>
              <a:buSzTx/>
              <a:buNone/>
              <a:defRPr spc="-55" sz="5500"/>
            </a:lvl3pPr>
            <a:lvl4pPr marL="0" indent="1371600" defTabSz="825500">
              <a:lnSpc>
                <a:spcPct val="100000"/>
              </a:lnSpc>
              <a:spcBef>
                <a:spcPts val="1800"/>
              </a:spcBef>
              <a:buSzTx/>
              <a:buNone/>
              <a:defRPr spc="-55" sz="5500"/>
            </a:lvl4pPr>
            <a:lvl5pPr marL="0" indent="1828800" defTabSz="825500">
              <a:lnSpc>
                <a:spcPct val="100000"/>
              </a:lnSpc>
              <a:spcBef>
                <a:spcPts val="1800"/>
              </a:spcBef>
              <a:buSzTx/>
              <a:buNone/>
              <a:defRPr spc="-55" sz="5500"/>
            </a:lvl5pPr>
          </a:lstStyle>
          <a:p>
            <a:pPr/>
            <a:r>
              <a:t>Agenda Topics</a:t>
            </a:r>
          </a:p>
          <a:p>
            <a:pPr lvl="1"/>
            <a:r>
              <a:t/>
            </a:r>
          </a:p>
          <a:p>
            <a:pPr lvl="2"/>
            <a:r>
              <a:t/>
            </a:r>
          </a:p>
          <a:p>
            <a:pPr lvl="3"/>
            <a:r>
              <a:t/>
            </a:r>
          </a:p>
          <a:p>
            <a:pPr lvl="4"/>
            <a:r>
              <a:t/>
            </a:r>
          </a:p>
        </p:txBody>
      </p:sp>
      <p:sp>
        <p:nvSpPr>
          <p:cNvPr id="11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tatement">
    <p:spTree>
      <p:nvGrpSpPr>
        <p:cNvPr id="1" name=""/>
        <p:cNvGrpSpPr/>
        <p:nvPr/>
      </p:nvGrpSpPr>
      <p:grpSpPr>
        <a:xfrm>
          <a:off x="0" y="0"/>
          <a:ext cx="0" cy="0"/>
          <a:chOff x="0" y="0"/>
          <a:chExt cx="0" cy="0"/>
        </a:xfrm>
      </p:grpSpPr>
      <p:sp>
        <p:nvSpPr>
          <p:cNvPr id="118" name="Body Level One…"/>
          <p:cNvSpPr txBox="1"/>
          <p:nvPr>
            <p:ph type="body" sz="half" idx="1" hasCustomPrompt="1"/>
          </p:nvPr>
        </p:nvSpPr>
        <p:spPr>
          <a:xfrm>
            <a:off x="1206500" y="4920843"/>
            <a:ext cx="21971000" cy="3874314"/>
          </a:xfrm>
          <a:prstGeom prst="rect">
            <a:avLst/>
          </a:prstGeom>
        </p:spPr>
        <p:txBody>
          <a:bodyPr anchor="ctr"/>
          <a:lstStyle>
            <a:lvl1pPr marL="0" indent="0" algn="ctr">
              <a:lnSpc>
                <a:spcPct val="80000"/>
              </a:lnSpc>
              <a:spcBef>
                <a:spcPts val="0"/>
              </a:spcBef>
              <a:buSzTx/>
              <a:buNone/>
              <a:defRPr spc="-232" sz="11600">
                <a:latin typeface="Helvetica Neue Medium"/>
                <a:ea typeface="Helvetica Neue Medium"/>
                <a:cs typeface="Helvetica Neue Medium"/>
                <a:sym typeface="Helvetica Neue Medium"/>
              </a:defRPr>
            </a:lvl1pPr>
            <a:lvl2pPr marL="0" indent="457200" algn="ctr">
              <a:lnSpc>
                <a:spcPct val="80000"/>
              </a:lnSpc>
              <a:spcBef>
                <a:spcPts val="0"/>
              </a:spcBef>
              <a:buSzTx/>
              <a:buNone/>
              <a:defRPr spc="-232" sz="11600">
                <a:latin typeface="Helvetica Neue Medium"/>
                <a:ea typeface="Helvetica Neue Medium"/>
                <a:cs typeface="Helvetica Neue Medium"/>
                <a:sym typeface="Helvetica Neue Medium"/>
              </a:defRPr>
            </a:lvl2pPr>
            <a:lvl3pPr marL="0" indent="914400" algn="ctr">
              <a:lnSpc>
                <a:spcPct val="80000"/>
              </a:lnSpc>
              <a:spcBef>
                <a:spcPts val="0"/>
              </a:spcBef>
              <a:buSzTx/>
              <a:buNone/>
              <a:defRPr spc="-232" sz="11600">
                <a:latin typeface="Helvetica Neue Medium"/>
                <a:ea typeface="Helvetica Neue Medium"/>
                <a:cs typeface="Helvetica Neue Medium"/>
                <a:sym typeface="Helvetica Neue Medium"/>
              </a:defRPr>
            </a:lvl3pPr>
            <a:lvl4pPr marL="0" indent="1371600" algn="ctr">
              <a:lnSpc>
                <a:spcPct val="80000"/>
              </a:lnSpc>
              <a:spcBef>
                <a:spcPts val="0"/>
              </a:spcBef>
              <a:buSzTx/>
              <a:buNone/>
              <a:defRPr spc="-232" sz="11600">
                <a:latin typeface="Helvetica Neue Medium"/>
                <a:ea typeface="Helvetica Neue Medium"/>
                <a:cs typeface="Helvetica Neue Medium"/>
                <a:sym typeface="Helvetica Neue Medium"/>
              </a:defRPr>
            </a:lvl4pPr>
            <a:lvl5pPr marL="0" indent="1828800" algn="ctr">
              <a:lnSpc>
                <a:spcPct val="80000"/>
              </a:lnSpc>
              <a:spcBef>
                <a:spcPts val="0"/>
              </a:spcBef>
              <a:buSzTx/>
              <a:buNone/>
              <a:defRPr spc="-232" sz="11600">
                <a:latin typeface="Helvetica Neue Medium"/>
                <a:ea typeface="Helvetica Neue Medium"/>
                <a:cs typeface="Helvetica Neue Medium"/>
                <a:sym typeface="Helvetica Neue Medium"/>
              </a:defRPr>
            </a:lvl5pPr>
          </a:lstStyle>
          <a:p>
            <a:pPr/>
            <a:r>
              <a:t>Statement</a:t>
            </a:r>
          </a:p>
          <a:p>
            <a:pPr lvl="1"/>
            <a:r>
              <a:t/>
            </a:r>
          </a:p>
          <a:p>
            <a:pPr lvl="2"/>
            <a:r>
              <a:t/>
            </a:r>
          </a:p>
          <a:p>
            <a:pPr lvl="3"/>
            <a:r>
              <a:t/>
            </a:r>
          </a:p>
          <a:p>
            <a:pPr lvl="4"/>
            <a:r>
              <a:t/>
            </a:r>
          </a:p>
        </p:txBody>
      </p:sp>
      <p:sp>
        <p:nvSpPr>
          <p:cNvPr id="11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ig Fact">
    <p:spTree>
      <p:nvGrpSpPr>
        <p:cNvPr id="1" name=""/>
        <p:cNvGrpSpPr/>
        <p:nvPr/>
      </p:nvGrpSpPr>
      <p:grpSpPr>
        <a:xfrm>
          <a:off x="0" y="0"/>
          <a:ext cx="0" cy="0"/>
          <a:chOff x="0" y="0"/>
          <a:chExt cx="0" cy="0"/>
        </a:xfrm>
      </p:grpSpPr>
      <p:sp>
        <p:nvSpPr>
          <p:cNvPr id="126" name="Body Level One…"/>
          <p:cNvSpPr txBox="1"/>
          <p:nvPr>
            <p:ph type="body" idx="1" hasCustomPrompt="1"/>
          </p:nvPr>
        </p:nvSpPr>
        <p:spPr>
          <a:xfrm>
            <a:off x="1206500" y="1075927"/>
            <a:ext cx="21971000" cy="7241584"/>
          </a:xfrm>
          <a:prstGeom prst="rect">
            <a:avLst/>
          </a:prstGeom>
        </p:spPr>
        <p:txBody>
          <a:bodyPr anchor="b"/>
          <a:lstStyle>
            <a:lvl1pPr marL="0" indent="0" algn="ctr">
              <a:lnSpc>
                <a:spcPct val="80000"/>
              </a:lnSpc>
              <a:spcBef>
                <a:spcPts val="0"/>
              </a:spcBef>
              <a:buSzTx/>
              <a:buNone/>
              <a:defRPr b="1" spc="-250" sz="25000"/>
            </a:lvl1pPr>
            <a:lvl2pPr marL="0" indent="457200" algn="ctr">
              <a:lnSpc>
                <a:spcPct val="80000"/>
              </a:lnSpc>
              <a:spcBef>
                <a:spcPts val="0"/>
              </a:spcBef>
              <a:buSzTx/>
              <a:buNone/>
              <a:defRPr b="1" spc="-250" sz="25000"/>
            </a:lvl2pPr>
            <a:lvl3pPr marL="0" indent="914400" algn="ctr">
              <a:lnSpc>
                <a:spcPct val="80000"/>
              </a:lnSpc>
              <a:spcBef>
                <a:spcPts val="0"/>
              </a:spcBef>
              <a:buSzTx/>
              <a:buNone/>
              <a:defRPr b="1" spc="-250" sz="25000"/>
            </a:lvl3pPr>
            <a:lvl4pPr marL="0" indent="1371600" algn="ctr">
              <a:lnSpc>
                <a:spcPct val="80000"/>
              </a:lnSpc>
              <a:spcBef>
                <a:spcPts val="0"/>
              </a:spcBef>
              <a:buSzTx/>
              <a:buNone/>
              <a:defRPr b="1" spc="-250" sz="25000"/>
            </a:lvl4pPr>
            <a:lvl5pPr marL="0" indent="1828800" algn="ctr">
              <a:lnSpc>
                <a:spcPct val="80000"/>
              </a:lnSpc>
              <a:spcBef>
                <a:spcPts val="0"/>
              </a:spcBef>
              <a:buSzTx/>
              <a:buNone/>
              <a:defRPr b="1" spc="-250" sz="25000"/>
            </a:lvl5pPr>
          </a:lstStyle>
          <a:p>
            <a:pPr/>
            <a:r>
              <a:t>100%</a:t>
            </a:r>
          </a:p>
          <a:p>
            <a:pPr lvl="1"/>
            <a:r>
              <a:t/>
            </a:r>
          </a:p>
          <a:p>
            <a:pPr lvl="2"/>
            <a:r>
              <a:t/>
            </a:r>
          </a:p>
          <a:p>
            <a:pPr lvl="3"/>
            <a:r>
              <a:t/>
            </a:r>
          </a:p>
          <a:p>
            <a:pPr lvl="4"/>
            <a:r>
              <a:t/>
            </a:r>
          </a:p>
        </p:txBody>
      </p:sp>
      <p:sp>
        <p:nvSpPr>
          <p:cNvPr id="127" name="Fact information"/>
          <p:cNvSpPr txBox="1"/>
          <p:nvPr>
            <p:ph type="body" sz="quarter" idx="21" hasCustomPrompt="1"/>
          </p:nvPr>
        </p:nvSpPr>
        <p:spPr>
          <a:xfrm>
            <a:off x="1206500" y="8262180"/>
            <a:ext cx="21971000" cy="934780"/>
          </a:xfrm>
          <a:prstGeom prst="rect">
            <a:avLst/>
          </a:prstGeom>
        </p:spPr>
        <p:txBody>
          <a:bodyPr lIns="45719" tIns="45719" rIns="45719" bIns="45719"/>
          <a:lstStyle>
            <a:lvl1pPr marL="0" indent="0" algn="ctr" defTabSz="825500">
              <a:lnSpc>
                <a:spcPct val="100000"/>
              </a:lnSpc>
              <a:spcBef>
                <a:spcPts val="0"/>
              </a:spcBef>
              <a:buSzTx/>
              <a:buNone/>
              <a:defRPr b="1" sz="5500"/>
            </a:lvl1pPr>
          </a:lstStyle>
          <a:p>
            <a:pPr/>
            <a:r>
              <a:t>Fact information</a:t>
            </a:r>
          </a:p>
        </p:txBody>
      </p:sp>
      <p:sp>
        <p:nvSpPr>
          <p:cNvPr id="12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Quote">
    <p:spTree>
      <p:nvGrpSpPr>
        <p:cNvPr id="1" name=""/>
        <p:cNvGrpSpPr/>
        <p:nvPr/>
      </p:nvGrpSpPr>
      <p:grpSpPr>
        <a:xfrm>
          <a:off x="0" y="0"/>
          <a:ext cx="0" cy="0"/>
          <a:chOff x="0" y="0"/>
          <a:chExt cx="0" cy="0"/>
        </a:xfrm>
      </p:grpSpPr>
      <p:sp>
        <p:nvSpPr>
          <p:cNvPr id="135" name="Attribution"/>
          <p:cNvSpPr txBox="1"/>
          <p:nvPr>
            <p:ph type="body" sz="quarter" idx="21" hasCustomPrompt="1"/>
          </p:nvPr>
        </p:nvSpPr>
        <p:spPr>
          <a:xfrm>
            <a:off x="2430025" y="10675453"/>
            <a:ext cx="20200052"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Attribution</a:t>
            </a:r>
          </a:p>
        </p:txBody>
      </p:sp>
      <p:sp>
        <p:nvSpPr>
          <p:cNvPr id="136" name="Body Level One…"/>
          <p:cNvSpPr txBox="1"/>
          <p:nvPr>
            <p:ph type="body" sz="half" idx="1" hasCustomPrompt="1"/>
          </p:nvPr>
        </p:nvSpPr>
        <p:spPr>
          <a:xfrm>
            <a:off x="1753923" y="4939860"/>
            <a:ext cx="20876154" cy="3836280"/>
          </a:xfrm>
          <a:prstGeom prst="rect">
            <a:avLst/>
          </a:prstGeom>
        </p:spPr>
        <p:txBody>
          <a:bodyPr/>
          <a:lstStyle>
            <a:lvl1pPr marL="638923" indent="-469900">
              <a:spcBef>
                <a:spcPts val="0"/>
              </a:spcBef>
              <a:buSzTx/>
              <a:buNone/>
              <a:defRPr spc="-170" sz="8500">
                <a:latin typeface="Helvetica Neue Medium"/>
                <a:ea typeface="Helvetica Neue Medium"/>
                <a:cs typeface="Helvetica Neue Medium"/>
                <a:sym typeface="Helvetica Neue Medium"/>
              </a:defRPr>
            </a:lvl1pPr>
            <a:lvl2pPr marL="638923" indent="-12700">
              <a:spcBef>
                <a:spcPts val="0"/>
              </a:spcBef>
              <a:buSzTx/>
              <a:buNone/>
              <a:defRPr spc="-170" sz="8500">
                <a:latin typeface="Helvetica Neue Medium"/>
                <a:ea typeface="Helvetica Neue Medium"/>
                <a:cs typeface="Helvetica Neue Medium"/>
                <a:sym typeface="Helvetica Neue Medium"/>
              </a:defRPr>
            </a:lvl2pPr>
            <a:lvl3pPr marL="638923" indent="444500">
              <a:spcBef>
                <a:spcPts val="0"/>
              </a:spcBef>
              <a:buSzTx/>
              <a:buNone/>
              <a:defRPr spc="-170" sz="8500">
                <a:latin typeface="Helvetica Neue Medium"/>
                <a:ea typeface="Helvetica Neue Medium"/>
                <a:cs typeface="Helvetica Neue Medium"/>
                <a:sym typeface="Helvetica Neue Medium"/>
              </a:defRPr>
            </a:lvl3pPr>
            <a:lvl4pPr marL="638923" indent="901700">
              <a:spcBef>
                <a:spcPts val="0"/>
              </a:spcBef>
              <a:buSzTx/>
              <a:buNone/>
              <a:defRPr spc="-170" sz="8500">
                <a:latin typeface="Helvetica Neue Medium"/>
                <a:ea typeface="Helvetica Neue Medium"/>
                <a:cs typeface="Helvetica Neue Medium"/>
                <a:sym typeface="Helvetica Neue Medium"/>
              </a:defRPr>
            </a:lvl4pPr>
            <a:lvl5pPr marL="638923" indent="1358900">
              <a:spcBef>
                <a:spcPts val="0"/>
              </a:spcBef>
              <a:buSzTx/>
              <a:buNone/>
              <a:defRPr spc="-170" sz="8500">
                <a:latin typeface="Helvetica Neue Medium"/>
                <a:ea typeface="Helvetica Neue Medium"/>
                <a:cs typeface="Helvetica Neue Medium"/>
                <a:sym typeface="Helvetica Neue Medium"/>
              </a:defRPr>
            </a:lvl5pPr>
          </a:lstStyle>
          <a:p>
            <a:pPr/>
            <a:r>
              <a:t>“Notable Quote”</a:t>
            </a:r>
          </a:p>
          <a:p>
            <a:pPr lvl="1"/>
            <a:r>
              <a:t/>
            </a:r>
          </a:p>
          <a:p>
            <a:pPr lvl="2"/>
            <a:r>
              <a:t/>
            </a:r>
          </a:p>
          <a:p>
            <a:pPr lvl="3"/>
            <a:r>
              <a:t/>
            </a:r>
          </a:p>
          <a:p>
            <a:pPr lvl="4"/>
            <a:r>
              <a:t/>
            </a:r>
          </a:p>
        </p:txBody>
      </p:sp>
      <p:sp>
        <p:nvSpPr>
          <p:cNvPr id="13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3 Up">
    <p:spTree>
      <p:nvGrpSpPr>
        <p:cNvPr id="1" name=""/>
        <p:cNvGrpSpPr/>
        <p:nvPr/>
      </p:nvGrpSpPr>
      <p:grpSpPr>
        <a:xfrm>
          <a:off x="0" y="0"/>
          <a:ext cx="0" cy="0"/>
          <a:chOff x="0" y="0"/>
          <a:chExt cx="0" cy="0"/>
        </a:xfrm>
      </p:grpSpPr>
      <p:sp>
        <p:nvSpPr>
          <p:cNvPr id="144" name="Bowl of salad with fried rice, boiled eggs, and chopsticks"/>
          <p:cNvSpPr/>
          <p:nvPr>
            <p:ph type="pic" sz="quarter" idx="21"/>
          </p:nvPr>
        </p:nvSpPr>
        <p:spPr>
          <a:xfrm>
            <a:off x="15760700" y="1016000"/>
            <a:ext cx="7439099" cy="5949678"/>
          </a:xfrm>
          <a:prstGeom prst="rect">
            <a:avLst/>
          </a:prstGeom>
        </p:spPr>
        <p:txBody>
          <a:bodyPr lIns="91439" tIns="45719" rIns="91439" bIns="45719">
            <a:noAutofit/>
          </a:bodyPr>
          <a:lstStyle/>
          <a:p>
            <a:pPr/>
          </a:p>
        </p:txBody>
      </p:sp>
      <p:sp>
        <p:nvSpPr>
          <p:cNvPr id="145" name="Bowl with salmon cakes, salad, and hummus "/>
          <p:cNvSpPr/>
          <p:nvPr>
            <p:ph type="pic" sz="half" idx="22"/>
          </p:nvPr>
        </p:nvSpPr>
        <p:spPr>
          <a:xfrm>
            <a:off x="13500100" y="3978275"/>
            <a:ext cx="10439400" cy="12150181"/>
          </a:xfrm>
          <a:prstGeom prst="rect">
            <a:avLst/>
          </a:prstGeom>
        </p:spPr>
        <p:txBody>
          <a:bodyPr lIns="91439" tIns="45719" rIns="91439" bIns="45719">
            <a:noAutofit/>
          </a:bodyPr>
          <a:lstStyle/>
          <a:p>
            <a:pPr/>
          </a:p>
        </p:txBody>
      </p:sp>
      <p:sp>
        <p:nvSpPr>
          <p:cNvPr id="146" name="Bowl of pappardelle pasta with parsley butter, roasted hazelnuts, and shaved parmesan cheese"/>
          <p:cNvSpPr/>
          <p:nvPr>
            <p:ph type="pic" idx="23"/>
          </p:nvPr>
        </p:nvSpPr>
        <p:spPr>
          <a:xfrm>
            <a:off x="-139700" y="495300"/>
            <a:ext cx="16611600" cy="12458700"/>
          </a:xfrm>
          <a:prstGeom prst="rect">
            <a:avLst/>
          </a:prstGeom>
        </p:spPr>
        <p:txBody>
          <a:bodyPr lIns="91439" tIns="45719" rIns="91439" bIns="45719">
            <a:noAutofit/>
          </a:bodyPr>
          <a:lstStyle/>
          <a:p>
            <a:pPr/>
          </a:p>
        </p:txBody>
      </p:sp>
      <p:sp>
        <p:nvSpPr>
          <p:cNvPr id="14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p:spTree>
      <p:nvGrpSpPr>
        <p:cNvPr id="1" name=""/>
        <p:cNvGrpSpPr/>
        <p:nvPr/>
      </p:nvGrpSpPr>
      <p:grpSpPr>
        <a:xfrm>
          <a:off x="0" y="0"/>
          <a:ext cx="0" cy="0"/>
          <a:chOff x="0" y="0"/>
          <a:chExt cx="0" cy="0"/>
        </a:xfrm>
      </p:grpSpPr>
      <p:sp>
        <p:nvSpPr>
          <p:cNvPr id="154" name="bowl of salad with fried rice, boiled eggs, and chopsticks"/>
          <p:cNvSpPr/>
          <p:nvPr>
            <p:ph type="pic" idx="21"/>
          </p:nvPr>
        </p:nvSpPr>
        <p:spPr>
          <a:xfrm>
            <a:off x="-1333500" y="-5524500"/>
            <a:ext cx="27051000" cy="21640800"/>
          </a:xfrm>
          <a:prstGeom prst="rect">
            <a:avLst/>
          </a:prstGeom>
        </p:spPr>
        <p:txBody>
          <a:bodyPr lIns="91439" tIns="45719" rIns="91439" bIns="45719">
            <a:noAutofit/>
          </a:bodyPr>
          <a:lstStyle/>
          <a:p>
            <a:pPr/>
          </a:p>
        </p:txBody>
      </p:sp>
      <p:sp>
        <p:nvSpPr>
          <p:cNvPr id="155" name="Slide Number"/>
          <p:cNvSpPr txBox="1"/>
          <p:nvPr>
            <p:ph type="sldNum" sz="quarter" idx="2"/>
          </p:nvPr>
        </p:nvSpPr>
        <p:spPr>
          <a:prstGeom prst="rect">
            <a:avLst/>
          </a:prstGeom>
        </p:spPr>
        <p:txBody>
          <a:bodyPr/>
          <a:lstStyle>
            <a:lvl1pPr>
              <a:defRPr>
                <a:solidFill>
                  <a:srgbClr val="FFFFFF"/>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16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Photo">
    <p:spTree>
      <p:nvGrpSpPr>
        <p:cNvPr id="1" name=""/>
        <p:cNvGrpSpPr/>
        <p:nvPr/>
      </p:nvGrpSpPr>
      <p:grpSpPr>
        <a:xfrm>
          <a:off x="0" y="0"/>
          <a:ext cx="0" cy="0"/>
          <a:chOff x="0" y="0"/>
          <a:chExt cx="0" cy="0"/>
        </a:xfrm>
      </p:grpSpPr>
      <p:sp>
        <p:nvSpPr>
          <p:cNvPr id="21" name="Avocados and limes"/>
          <p:cNvSpPr/>
          <p:nvPr>
            <p:ph type="pic" idx="21"/>
          </p:nvPr>
        </p:nvSpPr>
        <p:spPr>
          <a:xfrm>
            <a:off x="-1155700" y="-1295400"/>
            <a:ext cx="26746200" cy="16018933"/>
          </a:xfrm>
          <a:prstGeom prst="rect">
            <a:avLst/>
          </a:prstGeom>
        </p:spPr>
        <p:txBody>
          <a:bodyPr lIns="91439" tIns="45719" rIns="91439" bIns="45719">
            <a:noAutofit/>
          </a:bodyPr>
          <a:lstStyle/>
          <a:p>
            <a:pPr/>
          </a:p>
        </p:txBody>
      </p:sp>
      <p:sp>
        <p:nvSpPr>
          <p:cNvPr id="22" name="Presentation Title"/>
          <p:cNvSpPr txBox="1"/>
          <p:nvPr>
            <p:ph type="title" hasCustomPrompt="1"/>
          </p:nvPr>
        </p:nvSpPr>
        <p:spPr>
          <a:xfrm>
            <a:off x="1206500" y="7124700"/>
            <a:ext cx="21971000" cy="4648200"/>
          </a:xfrm>
          <a:prstGeom prst="rect">
            <a:avLst/>
          </a:prstGeom>
        </p:spPr>
        <p:txBody>
          <a:bodyPr anchor="b"/>
          <a:lstStyle>
            <a:lvl1pPr>
              <a:defRPr spc="-232" sz="11600"/>
            </a:lvl1pPr>
          </a:lstStyle>
          <a:p>
            <a:pPr/>
            <a:r>
              <a:t>Presentation Title</a:t>
            </a:r>
          </a:p>
        </p:txBody>
      </p:sp>
      <p:sp>
        <p:nvSpPr>
          <p:cNvPr id="23" name="Author and Date"/>
          <p:cNvSpPr txBox="1"/>
          <p:nvPr>
            <p:ph type="body" sz="quarter" idx="22" hasCustomPrompt="1"/>
          </p:nvPr>
        </p:nvSpPr>
        <p:spPr>
          <a:xfrm>
            <a:off x="1207690" y="1106137"/>
            <a:ext cx="21968621"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Author and Date</a:t>
            </a:r>
          </a:p>
        </p:txBody>
      </p:sp>
      <p:sp>
        <p:nvSpPr>
          <p:cNvPr id="24" name="Body Level One…"/>
          <p:cNvSpPr txBox="1"/>
          <p:nvPr>
            <p:ph type="body" sz="quarter" idx="1" hasCustomPrompt="1"/>
          </p:nvPr>
        </p:nvSpPr>
        <p:spPr>
          <a:xfrm>
            <a:off x="1206500" y="11609910"/>
            <a:ext cx="21971000" cy="1116952"/>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Presentation Subtitle</a:t>
            </a:r>
          </a:p>
          <a:p>
            <a:pPr lvl="1"/>
            <a:r>
              <a:t/>
            </a:r>
          </a:p>
          <a:p>
            <a:pPr lvl="2"/>
            <a:r>
              <a:t/>
            </a:r>
          </a:p>
          <a:p>
            <a:pPr lvl="3"/>
            <a:r>
              <a:t/>
            </a:r>
          </a:p>
          <a:p>
            <a:pPr lvl="4"/>
            <a:r>
              <a:t/>
            </a:r>
          </a:p>
        </p:txBody>
      </p:sp>
      <p:sp>
        <p:nvSpPr>
          <p:cNvPr id="2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Photo Alt">
    <p:spTree>
      <p:nvGrpSpPr>
        <p:cNvPr id="1" name=""/>
        <p:cNvGrpSpPr/>
        <p:nvPr/>
      </p:nvGrpSpPr>
      <p:grpSpPr>
        <a:xfrm>
          <a:off x="0" y="0"/>
          <a:ext cx="0" cy="0"/>
          <a:chOff x="0" y="0"/>
          <a:chExt cx="0" cy="0"/>
        </a:xfrm>
      </p:grpSpPr>
      <p:sp>
        <p:nvSpPr>
          <p:cNvPr id="32" name="Bowl with salmon cakes, salad, and hummus"/>
          <p:cNvSpPr/>
          <p:nvPr>
            <p:ph type="pic" idx="21"/>
          </p:nvPr>
        </p:nvSpPr>
        <p:spPr>
          <a:xfrm>
            <a:off x="10972800" y="-203200"/>
            <a:ext cx="12144837" cy="14135100"/>
          </a:xfrm>
          <a:prstGeom prst="rect">
            <a:avLst/>
          </a:prstGeom>
        </p:spPr>
        <p:txBody>
          <a:bodyPr lIns="91439" tIns="45719" rIns="91439" bIns="45719">
            <a:noAutofit/>
          </a:bodyPr>
          <a:lstStyle/>
          <a:p>
            <a:pPr/>
          </a:p>
        </p:txBody>
      </p:sp>
      <p:sp>
        <p:nvSpPr>
          <p:cNvPr id="33" name="Slide Title"/>
          <p:cNvSpPr txBox="1"/>
          <p:nvPr>
            <p:ph type="title" hasCustomPrompt="1"/>
          </p:nvPr>
        </p:nvSpPr>
        <p:spPr>
          <a:xfrm>
            <a:off x="1206500" y="1270000"/>
            <a:ext cx="9779000" cy="5882273"/>
          </a:xfrm>
          <a:prstGeom prst="rect">
            <a:avLst/>
          </a:prstGeom>
        </p:spPr>
        <p:txBody>
          <a:bodyPr anchor="b"/>
          <a:lstStyle/>
          <a:p>
            <a:pPr/>
            <a:r>
              <a:t>Slide Title</a:t>
            </a:r>
          </a:p>
        </p:txBody>
      </p:sp>
      <p:sp>
        <p:nvSpPr>
          <p:cNvPr id="34" name="Body Level One…"/>
          <p:cNvSpPr txBox="1"/>
          <p:nvPr>
            <p:ph type="body" sz="quarter" idx="1" hasCustomPrompt="1"/>
          </p:nvPr>
        </p:nvSpPr>
        <p:spPr>
          <a:xfrm>
            <a:off x="1206500" y="7060576"/>
            <a:ext cx="9779000" cy="5385424"/>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Slide Subtitle</a:t>
            </a:r>
          </a:p>
          <a:p>
            <a:pPr lvl="1"/>
            <a:r>
              <a:t/>
            </a:r>
          </a:p>
          <a:p>
            <a:pPr lvl="2"/>
            <a:r>
              <a:t/>
            </a:r>
          </a:p>
          <a:p>
            <a:pPr lvl="3"/>
            <a:r>
              <a:t/>
            </a:r>
          </a:p>
          <a:p>
            <a:pPr lvl="4"/>
            <a:r>
              <a:t/>
            </a:r>
          </a:p>
        </p:txBody>
      </p:sp>
      <p:sp>
        <p:nvSpPr>
          <p:cNvPr id="35" name="Slide Number"/>
          <p:cNvSpPr txBox="1"/>
          <p:nvPr>
            <p:ph type="sldNum" sz="quarter" idx="2"/>
          </p:nvPr>
        </p:nvSpPr>
        <p:spPr>
          <a:xfrm>
            <a:off x="12001499" y="13085233"/>
            <a:ext cx="368505" cy="374600"/>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p:spTree>
      <p:nvGrpSpPr>
        <p:cNvPr id="1" name=""/>
        <p:cNvGrpSpPr/>
        <p:nvPr/>
      </p:nvGrpSpPr>
      <p:grpSpPr>
        <a:xfrm>
          <a:off x="0" y="0"/>
          <a:ext cx="0" cy="0"/>
          <a:chOff x="0" y="0"/>
          <a:chExt cx="0" cy="0"/>
        </a:xfrm>
      </p:grpSpPr>
      <p:sp>
        <p:nvSpPr>
          <p:cNvPr id="42" name="Slide Title"/>
          <p:cNvSpPr txBox="1"/>
          <p:nvPr>
            <p:ph type="title" hasCustomPrompt="1"/>
          </p:nvPr>
        </p:nvSpPr>
        <p:spPr>
          <a:prstGeom prst="rect">
            <a:avLst/>
          </a:prstGeom>
        </p:spPr>
        <p:txBody>
          <a:bodyPr/>
          <a:lstStyle/>
          <a:p>
            <a:pPr/>
            <a:r>
              <a:t>Slide Title</a:t>
            </a:r>
          </a:p>
        </p:txBody>
      </p:sp>
      <p:sp>
        <p:nvSpPr>
          <p:cNvPr id="43" name="Slide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44" name="Body Level One…"/>
          <p:cNvSpPr txBox="1"/>
          <p:nvPr>
            <p:ph type="body" idx="1" hasCustomPrompt="1"/>
          </p:nvPr>
        </p:nvSpPr>
        <p:spPr>
          <a:prstGeom prst="rect">
            <a:avLst/>
          </a:prstGeom>
        </p:spPr>
        <p:txBody>
          <a:bodyPr/>
          <a:lstStyle/>
          <a:p>
            <a:pPr/>
            <a:r>
              <a:t>Slide bullet text</a:t>
            </a:r>
          </a:p>
          <a:p>
            <a:pPr lvl="1"/>
            <a:r>
              <a:t/>
            </a:r>
          </a:p>
          <a:p>
            <a:pPr lvl="2"/>
            <a:r>
              <a:t/>
            </a:r>
          </a:p>
          <a:p>
            <a:pPr lvl="3"/>
            <a:r>
              <a:t/>
            </a:r>
          </a:p>
          <a:p>
            <a:pPr lvl="4"/>
            <a:r>
              <a:t/>
            </a:r>
          </a:p>
        </p:txBody>
      </p:sp>
      <p:sp>
        <p:nvSpPr>
          <p:cNvPr id="4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ullets">
    <p:spTree>
      <p:nvGrpSpPr>
        <p:cNvPr id="1" name=""/>
        <p:cNvGrpSpPr/>
        <p:nvPr/>
      </p:nvGrpSpPr>
      <p:grpSpPr>
        <a:xfrm>
          <a:off x="0" y="0"/>
          <a:ext cx="0" cy="0"/>
          <a:chOff x="0" y="0"/>
          <a:chExt cx="0" cy="0"/>
        </a:xfrm>
      </p:grpSpPr>
      <p:sp>
        <p:nvSpPr>
          <p:cNvPr id="52" name="Body Level One…"/>
          <p:cNvSpPr txBox="1"/>
          <p:nvPr>
            <p:ph type="body" idx="1" hasCustomPrompt="1"/>
          </p:nvPr>
        </p:nvSpPr>
        <p:spPr>
          <a:prstGeom prst="rect">
            <a:avLst/>
          </a:prstGeom>
        </p:spPr>
        <p:txBody>
          <a:bodyPr numCol="2" spcCol="1098550"/>
          <a:lstStyle/>
          <a:p>
            <a:pPr/>
            <a:r>
              <a:t>Slide bullet text</a:t>
            </a:r>
          </a:p>
          <a:p>
            <a:pPr lvl="1"/>
            <a:r>
              <a:t/>
            </a:r>
          </a:p>
          <a:p>
            <a:pPr lvl="2"/>
            <a:r>
              <a:t/>
            </a:r>
          </a:p>
          <a:p>
            <a:pPr lvl="3"/>
            <a:r>
              <a:t/>
            </a:r>
          </a:p>
          <a:p>
            <a:pPr lvl="4"/>
            <a:r>
              <a:t/>
            </a:r>
          </a:p>
        </p:txBody>
      </p:sp>
      <p:sp>
        <p:nvSpPr>
          <p:cNvPr id="5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Photo">
    <p:spTree>
      <p:nvGrpSpPr>
        <p:cNvPr id="1" name=""/>
        <p:cNvGrpSpPr/>
        <p:nvPr/>
      </p:nvGrpSpPr>
      <p:grpSpPr>
        <a:xfrm>
          <a:off x="0" y="0"/>
          <a:ext cx="0" cy="0"/>
          <a:chOff x="0" y="0"/>
          <a:chExt cx="0" cy="0"/>
        </a:xfrm>
      </p:grpSpPr>
      <p:sp>
        <p:nvSpPr>
          <p:cNvPr id="60" name="Slide Subtitle"/>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61"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62" name="Bowl of pappardelle pasta with parsley butter, roasted hazelnuts, and shaved parmesan cheese"/>
          <p:cNvSpPr/>
          <p:nvPr>
            <p:ph type="pic" idx="22"/>
          </p:nvPr>
        </p:nvSpPr>
        <p:spPr>
          <a:xfrm>
            <a:off x="12192000" y="-407266"/>
            <a:ext cx="10916874" cy="14555832"/>
          </a:xfrm>
          <a:prstGeom prst="rect">
            <a:avLst/>
          </a:prstGeom>
        </p:spPr>
        <p:txBody>
          <a:bodyPr lIns="91439" tIns="45719" rIns="91439" bIns="45719">
            <a:noAutofit/>
          </a:bodyPr>
          <a:lstStyle/>
          <a:p>
            <a:pPr/>
          </a:p>
        </p:txBody>
      </p:sp>
      <p:sp>
        <p:nvSpPr>
          <p:cNvPr id="6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6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Live Video Small">
    <p:spTree>
      <p:nvGrpSpPr>
        <p:cNvPr id="1" name=""/>
        <p:cNvGrpSpPr/>
        <p:nvPr/>
      </p:nvGrpSpPr>
      <p:grpSpPr>
        <a:xfrm>
          <a:off x="0" y="0"/>
          <a:ext cx="0" cy="0"/>
          <a:chOff x="0" y="0"/>
          <a:chExt cx="0" cy="0"/>
        </a:xfrm>
      </p:grpSpPr>
      <p:sp>
        <p:nvSpPr>
          <p:cNvPr id="71" name="Slide Subtitle"/>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72"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7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7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Live Video Large">
    <p:spTree>
      <p:nvGrpSpPr>
        <p:cNvPr id="1" name=""/>
        <p:cNvGrpSpPr/>
        <p:nvPr/>
      </p:nvGrpSpPr>
      <p:grpSpPr>
        <a:xfrm>
          <a:off x="0" y="0"/>
          <a:ext cx="0" cy="0"/>
          <a:chOff x="0" y="0"/>
          <a:chExt cx="0" cy="0"/>
        </a:xfrm>
      </p:grpSpPr>
      <p:sp>
        <p:nvSpPr>
          <p:cNvPr id="81" name="Slide Subtitle"/>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82"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8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8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ection">
    <p:spTree>
      <p:nvGrpSpPr>
        <p:cNvPr id="1" name=""/>
        <p:cNvGrpSpPr/>
        <p:nvPr/>
      </p:nvGrpSpPr>
      <p:grpSpPr>
        <a:xfrm>
          <a:off x="0" y="0"/>
          <a:ext cx="0" cy="0"/>
          <a:chOff x="0" y="0"/>
          <a:chExt cx="0" cy="0"/>
        </a:xfrm>
      </p:grpSpPr>
      <p:sp>
        <p:nvSpPr>
          <p:cNvPr id="91" name="Section Title"/>
          <p:cNvSpPr txBox="1"/>
          <p:nvPr>
            <p:ph type="title" hasCustomPrompt="1"/>
          </p:nvPr>
        </p:nvSpPr>
        <p:spPr>
          <a:xfrm>
            <a:off x="1206496" y="4533900"/>
            <a:ext cx="21971004" cy="4648200"/>
          </a:xfrm>
          <a:prstGeom prst="rect">
            <a:avLst/>
          </a:prstGeom>
        </p:spPr>
        <p:txBody>
          <a:bodyPr anchor="ctr"/>
          <a:lstStyle>
            <a:lvl1pPr>
              <a:defRPr b="0" spc="-232" sz="11600">
                <a:latin typeface="Helvetica Neue Medium"/>
                <a:ea typeface="Helvetica Neue Medium"/>
                <a:cs typeface="Helvetica Neue Medium"/>
                <a:sym typeface="Helvetica Neue Medium"/>
              </a:defRPr>
            </a:lvl1pPr>
          </a:lstStyle>
          <a:p>
            <a:pPr/>
            <a:r>
              <a:t>Section Title</a:t>
            </a:r>
          </a:p>
        </p:txBody>
      </p:sp>
      <p:sp>
        <p:nvSpPr>
          <p:cNvPr id="92" name="Slide Number"/>
          <p:cNvSpPr txBox="1"/>
          <p:nvPr>
            <p:ph type="sldNum" sz="quarter" idx="2"/>
          </p:nvPr>
        </p:nvSpPr>
        <p:spPr>
          <a:xfrm>
            <a:off x="12001499" y="13085233"/>
            <a:ext cx="368505" cy="374600"/>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Relationship Id="rId14" Type="http://schemas.openxmlformats.org/officeDocument/2006/relationships/slideLayout" Target="../slideLayouts/slideLayout13.xml"/><Relationship Id="rId15" Type="http://schemas.openxmlformats.org/officeDocument/2006/relationships/slideLayout" Target="../slideLayouts/slideLayout14.xml"/><Relationship Id="rId16" Type="http://schemas.openxmlformats.org/officeDocument/2006/relationships/slideLayout" Target="../slideLayouts/slideLayout15.xml"/><Relationship Id="rId17" Type="http://schemas.openxmlformats.org/officeDocument/2006/relationships/slideLayout" Target="../slideLayouts/slideLayout16.xml"/><Relationship Id="rId18"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sp>
        <p:nvSpPr>
          <p:cNvPr id="2" name="Slide Title"/>
          <p:cNvSpPr txBox="1"/>
          <p:nvPr>
            <p:ph type="title" hasCustomPrompt="1"/>
          </p:nvPr>
        </p:nvSpPr>
        <p:spPr>
          <a:xfrm>
            <a:off x="1206500" y="1079500"/>
            <a:ext cx="21971000" cy="143316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r>
              <a:t>Slide Title</a:t>
            </a:r>
          </a:p>
        </p:txBody>
      </p:sp>
      <p:sp>
        <p:nvSpPr>
          <p:cNvPr id="3" name="Body Level One…"/>
          <p:cNvSpPr txBox="1"/>
          <p:nvPr>
            <p:ph type="body" idx="1" hasCustomPrompt="1"/>
          </p:nvPr>
        </p:nvSpPr>
        <p:spPr>
          <a:xfrm>
            <a:off x="1206500" y="4248504"/>
            <a:ext cx="21971000" cy="825601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r>
              <a:t>Slide bullet text</a:t>
            </a:r>
          </a:p>
          <a:p>
            <a:pPr lvl="1"/>
            <a:r>
              <a:t/>
            </a:r>
          </a:p>
          <a:p>
            <a:pPr lvl="2"/>
            <a:r>
              <a:t/>
            </a:r>
          </a:p>
          <a:p>
            <a:pPr lvl="3"/>
            <a:r>
              <a:t/>
            </a:r>
          </a:p>
          <a:p>
            <a:pPr lvl="4"/>
            <a:r>
              <a:t/>
            </a:r>
          </a:p>
        </p:txBody>
      </p:sp>
      <p:sp>
        <p:nvSpPr>
          <p:cNvPr id="4" name="Slide Number"/>
          <p:cNvSpPr txBox="1"/>
          <p:nvPr>
            <p:ph type="sldNum" sz="quarter" idx="2"/>
          </p:nvPr>
        </p:nvSpPr>
        <p:spPr>
          <a:xfrm>
            <a:off x="12001499" y="13080999"/>
            <a:ext cx="368505" cy="374600"/>
          </a:xfrm>
          <a:prstGeom prst="rect">
            <a:avLst/>
          </a:prstGeom>
          <a:ln w="12700">
            <a:miter lim="400000"/>
          </a:ln>
        </p:spPr>
        <p:txBody>
          <a:bodyPr wrap="none" lIns="50800" tIns="50800" rIns="50800" bIns="50800" anchor="b">
            <a:spAutoFit/>
          </a:bodyPr>
          <a:lstStyle>
            <a:lvl1pPr algn="ctr" defTabSz="584200">
              <a:lnSpc>
                <a:spcPct val="100000"/>
              </a:lnSpc>
              <a:spcBef>
                <a:spcPts val="0"/>
              </a:spcBef>
              <a:defRPr sz="1800"/>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Lst>
  <p:transition xmlns:p14="http://schemas.microsoft.com/office/powerpoint/2010/main" spd="med" advClick="1"/>
  <p:txStyles>
    <p:titleStyle>
      <a:lvl1pPr marL="0" marR="0" indent="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9pPr>
    </p:titleStyle>
    <p:bodyStyle>
      <a:lvl1pPr marL="6096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1pPr>
      <a:lvl2pPr marL="12192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2pPr>
      <a:lvl3pPr marL="18288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3pPr>
      <a:lvl4pPr marL="24384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4pPr>
      <a:lvl5pPr marL="30480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5pPr>
      <a:lvl6pPr marL="36576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6pPr>
      <a:lvl7pPr marL="42672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7pPr>
      <a:lvl8pPr marL="48768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8pPr>
      <a:lvl9pPr marL="54864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9pPr>
    </p:bodyStyle>
    <p:otherStyle>
      <a:lvl1pPr marL="0" marR="0" indent="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1pPr>
      <a:lvl2pPr marL="0" marR="0" indent="4572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2pPr>
      <a:lvl3pPr marL="0" marR="0" indent="9144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3pPr>
      <a:lvl4pPr marL="0" marR="0" indent="13716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4pPr>
      <a:lvl5pPr marL="0" marR="0" indent="18288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5pPr>
      <a:lvl6pPr marL="0" marR="0" indent="22860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6pPr>
      <a:lvl7pPr marL="0" marR="0" indent="27432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7pPr>
      <a:lvl8pPr marL="0" marR="0" indent="32004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8pPr>
      <a:lvl9pPr marL="0" marR="0" indent="36576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xml"/><Relationship Id="rId3" Type="http://schemas.openxmlformats.org/officeDocument/2006/relationships/image" Target="../media/image1.jpeg"/></Relationships>

</file>

<file path=ppt/slides/_rels/slide1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 Id="rId3" Type="http://schemas.openxmlformats.org/officeDocument/2006/relationships/image" Target="../media/image10.jpeg"/></Relationships>

</file>

<file path=ppt/slides/_rels/slide1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11.jpeg"/></Relationships>

</file>

<file path=ppt/slides/_rels/slide1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image" Target="../media/image12.jpeg"/></Relationships>

</file>

<file path=ppt/slides/_rels/slide1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 Id="rId3" Type="http://schemas.openxmlformats.org/officeDocument/2006/relationships/image" Target="../media/image13.jpeg"/></Relationships>

</file>

<file path=ppt/slides/_rels/slide1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4.xml"/><Relationship Id="rId3" Type="http://schemas.openxmlformats.org/officeDocument/2006/relationships/image" Target="../media/image14.jpeg"/></Relationships>

</file>

<file path=ppt/slides/_rels/slide1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xml"/><Relationship Id="rId3" Type="http://schemas.openxmlformats.org/officeDocument/2006/relationships/image" Target="../media/image15.jpeg"/></Relationships>

</file>

<file path=ppt/slides/_rels/slide1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6.xml"/><Relationship Id="rId3" Type="http://schemas.openxmlformats.org/officeDocument/2006/relationships/image" Target="../media/image16.jpeg"/></Relationships>

</file>

<file path=ppt/slides/_rels/slide1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7.xml"/><Relationship Id="rId3" Type="http://schemas.openxmlformats.org/officeDocument/2006/relationships/image" Target="../media/image17.jpeg"/></Relationships>

</file>

<file path=ppt/slides/_rels/slide1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8.xml"/><Relationship Id="rId3" Type="http://schemas.openxmlformats.org/officeDocument/2006/relationships/image" Target="../media/image18.jpeg"/></Relationships>

</file>

<file path=ppt/slides/_rels/slide1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9.xml"/><Relationship Id="rId3" Type="http://schemas.openxmlformats.org/officeDocument/2006/relationships/image" Target="../media/image19.jpeg"/></Relationships>

</file>

<file path=ppt/slides/_rels/slide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 Id="rId3" Type="http://schemas.openxmlformats.org/officeDocument/2006/relationships/image" Target="../media/image2.jpeg"/></Relationships>

</file>

<file path=ppt/slides/_rels/slide2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0.xml"/><Relationship Id="rId3" Type="http://schemas.openxmlformats.org/officeDocument/2006/relationships/image" Target="../media/image20.jpeg"/></Relationships>

</file>

<file path=ppt/slides/_rels/slide2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1.xml"/><Relationship Id="rId3" Type="http://schemas.openxmlformats.org/officeDocument/2006/relationships/image" Target="../media/image21.jpeg"/></Relationships>

</file>

<file path=ppt/slides/_rels/slide2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2.xml"/><Relationship Id="rId3" Type="http://schemas.openxmlformats.org/officeDocument/2006/relationships/image" Target="../media/image22.jpeg"/></Relationships>

</file>

<file path=ppt/slides/_rels/slide2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3.xml"/><Relationship Id="rId3" Type="http://schemas.openxmlformats.org/officeDocument/2006/relationships/image" Target="../media/image23.jpeg"/></Relationships>

</file>

<file path=ppt/slides/_rels/slide2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4.xml"/><Relationship Id="rId3" Type="http://schemas.openxmlformats.org/officeDocument/2006/relationships/image" Target="../media/image24.jpeg"/></Relationships>

</file>

<file path=ppt/slides/_rels/slide2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5.xml"/><Relationship Id="rId3" Type="http://schemas.openxmlformats.org/officeDocument/2006/relationships/image" Target="../media/image25.jpeg"/></Relationships>

</file>

<file path=ppt/slides/_rels/slide2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6.xml"/><Relationship Id="rId3" Type="http://schemas.openxmlformats.org/officeDocument/2006/relationships/image" Target="../media/image26.jpeg"/></Relationships>

</file>

<file path=ppt/slides/_rels/slide2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7.xml"/><Relationship Id="rId3" Type="http://schemas.openxmlformats.org/officeDocument/2006/relationships/image" Target="../media/image27.jpeg"/></Relationships>

</file>

<file path=ppt/slides/_rels/slide2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8.xml"/><Relationship Id="rId3" Type="http://schemas.openxmlformats.org/officeDocument/2006/relationships/image" Target="../media/image28.jpeg"/></Relationships>

</file>

<file path=ppt/slides/_rels/slide2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9.xml"/><Relationship Id="rId3" Type="http://schemas.openxmlformats.org/officeDocument/2006/relationships/image" Target="../media/image29.jpeg"/></Relationships>

</file>

<file path=ppt/slides/_rels/slide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 Id="rId3" Type="http://schemas.openxmlformats.org/officeDocument/2006/relationships/image" Target="../media/image3.jpeg"/></Relationships>

</file>

<file path=ppt/slides/_rels/slide3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0.xml"/><Relationship Id="rId3" Type="http://schemas.openxmlformats.org/officeDocument/2006/relationships/image" Target="../media/image30.jpeg"/></Relationships>

</file>

<file path=ppt/slides/_rels/slide3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1.xml"/><Relationship Id="rId3" Type="http://schemas.openxmlformats.org/officeDocument/2006/relationships/image" Target="../media/image31.jpeg"/></Relationships>

</file>

<file path=ppt/slides/_rels/slide3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2.xml"/><Relationship Id="rId3" Type="http://schemas.openxmlformats.org/officeDocument/2006/relationships/image" Target="../media/image32.jpeg"/></Relationships>

</file>

<file path=ppt/slides/_rels/slide3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3.xml"/><Relationship Id="rId3" Type="http://schemas.openxmlformats.org/officeDocument/2006/relationships/image" Target="../media/image33.jpeg"/></Relationships>

</file>

<file path=ppt/slides/_rels/slide3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4.jpeg"/></Relationships>

</file>

<file path=ppt/slides/_rels/slide3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4.xml"/><Relationship Id="rId3" Type="http://schemas.openxmlformats.org/officeDocument/2006/relationships/image" Target="../media/image35.jpeg"/></Relationships>

</file>

<file path=ppt/slides/_rels/slide3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5.xml"/><Relationship Id="rId3" Type="http://schemas.openxmlformats.org/officeDocument/2006/relationships/image" Target="../media/image36.jpeg"/></Relationships>

</file>

<file path=ppt/slides/_rels/slide3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6.xml"/><Relationship Id="rId3" Type="http://schemas.openxmlformats.org/officeDocument/2006/relationships/image" Target="../media/image37.jpeg"/></Relationships>

</file>

<file path=ppt/slides/_rels/slide3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7.xml"/><Relationship Id="rId3" Type="http://schemas.openxmlformats.org/officeDocument/2006/relationships/image" Target="../media/image38.jpeg"/></Relationships>

</file>

<file path=ppt/slides/_rels/slide3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8.xml"/><Relationship Id="rId3" Type="http://schemas.openxmlformats.org/officeDocument/2006/relationships/image" Target="../media/image39.jpeg"/></Relationships>

</file>

<file path=ppt/slides/_rels/slide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4.jpeg"/></Relationships>

</file>

<file path=ppt/slides/_rels/slide4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9.xml"/><Relationship Id="rId3" Type="http://schemas.openxmlformats.org/officeDocument/2006/relationships/image" Target="../media/image40.jpeg"/></Relationships>

</file>

<file path=ppt/slides/_rels/slide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5.jpeg"/></Relationships>

</file>

<file path=ppt/slides/_rels/slide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image" Target="../media/image6.jpeg"/></Relationships>

</file>

<file path=ppt/slides/_rels/slide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 Id="rId3" Type="http://schemas.openxmlformats.org/officeDocument/2006/relationships/image" Target="../media/image7.jpeg"/></Relationships>

</file>

<file path=ppt/slides/_rels/slide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 Id="rId3" Type="http://schemas.openxmlformats.org/officeDocument/2006/relationships/image" Target="../media/image8.jpeg"/></Relationships>

</file>

<file path=ppt/slides/_rels/slide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 Id="rId3"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1" name="Slide Title"/>
          <p:cNvSpPr txBox="1"/>
          <p:nvPr>
            <p:ph type="title"/>
          </p:nvPr>
        </p:nvSpPr>
        <p:spPr>
          <a:prstGeom prst="rect">
            <a:avLst/>
          </a:prstGeom>
        </p:spPr>
        <p:txBody>
          <a:bodyPr/>
          <a:lstStyle/>
          <a:p>
            <a:pPr/>
          </a:p>
        </p:txBody>
      </p:sp>
      <p:sp>
        <p:nvSpPr>
          <p:cNvPr id="172" name="Slide Subtitle"/>
          <p:cNvSpPr txBox="1"/>
          <p:nvPr>
            <p:ph type="body" idx="21"/>
          </p:nvPr>
        </p:nvSpPr>
        <p:spPr>
          <a:prstGeom prst="rect">
            <a:avLst/>
          </a:prstGeom>
        </p:spPr>
        <p:txBody>
          <a:bodyPr/>
          <a:lstStyle/>
          <a:p>
            <a:pPr/>
          </a:p>
        </p:txBody>
      </p:sp>
      <p:sp>
        <p:nvSpPr>
          <p:cNvPr id="173" name="Slide bullet text"/>
          <p:cNvSpPr txBox="1"/>
          <p:nvPr>
            <p:ph type="body" idx="1"/>
          </p:nvPr>
        </p:nvSpPr>
        <p:spPr>
          <a:prstGeom prst="rect">
            <a:avLst/>
          </a:prstGeom>
        </p:spPr>
        <p:txBody>
          <a:bodyPr/>
          <a:lstStyle/>
          <a:p>
            <a:pPr/>
          </a:p>
        </p:txBody>
      </p:sp>
      <p:pic>
        <p:nvPicPr>
          <p:cNvPr id="174" name="1_1@2x.jpg" descr="1_1@2x.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4" name="Slide Title"/>
          <p:cNvSpPr txBox="1"/>
          <p:nvPr>
            <p:ph type="title"/>
          </p:nvPr>
        </p:nvSpPr>
        <p:spPr>
          <a:prstGeom prst="rect">
            <a:avLst/>
          </a:prstGeom>
        </p:spPr>
        <p:txBody>
          <a:bodyPr/>
          <a:lstStyle/>
          <a:p>
            <a:pPr/>
          </a:p>
        </p:txBody>
      </p:sp>
      <p:sp>
        <p:nvSpPr>
          <p:cNvPr id="235" name="Slide Subtitle"/>
          <p:cNvSpPr txBox="1"/>
          <p:nvPr>
            <p:ph type="body" idx="21"/>
          </p:nvPr>
        </p:nvSpPr>
        <p:spPr>
          <a:prstGeom prst="rect">
            <a:avLst/>
          </a:prstGeom>
        </p:spPr>
        <p:txBody>
          <a:bodyPr/>
          <a:lstStyle/>
          <a:p>
            <a:pPr/>
          </a:p>
        </p:txBody>
      </p:sp>
      <p:sp>
        <p:nvSpPr>
          <p:cNvPr id="236" name="Slide bullet text"/>
          <p:cNvSpPr txBox="1"/>
          <p:nvPr>
            <p:ph type="body" idx="1"/>
          </p:nvPr>
        </p:nvSpPr>
        <p:spPr>
          <a:prstGeom prst="rect">
            <a:avLst/>
          </a:prstGeom>
        </p:spPr>
        <p:txBody>
          <a:bodyPr/>
          <a:lstStyle/>
          <a:p>
            <a:pPr/>
          </a:p>
        </p:txBody>
      </p:sp>
      <p:pic>
        <p:nvPicPr>
          <p:cNvPr id="237" name="78.jpg" descr="78.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1" name="Slide Title"/>
          <p:cNvSpPr txBox="1"/>
          <p:nvPr>
            <p:ph type="title"/>
          </p:nvPr>
        </p:nvSpPr>
        <p:spPr>
          <a:prstGeom prst="rect">
            <a:avLst/>
          </a:prstGeom>
        </p:spPr>
        <p:txBody>
          <a:bodyPr/>
          <a:lstStyle/>
          <a:p>
            <a:pPr/>
          </a:p>
        </p:txBody>
      </p:sp>
      <p:sp>
        <p:nvSpPr>
          <p:cNvPr id="242" name="Slide Subtitle"/>
          <p:cNvSpPr txBox="1"/>
          <p:nvPr>
            <p:ph type="body" idx="21"/>
          </p:nvPr>
        </p:nvSpPr>
        <p:spPr>
          <a:prstGeom prst="rect">
            <a:avLst/>
          </a:prstGeom>
        </p:spPr>
        <p:txBody>
          <a:bodyPr/>
          <a:lstStyle/>
          <a:p>
            <a:pPr/>
          </a:p>
        </p:txBody>
      </p:sp>
      <p:sp>
        <p:nvSpPr>
          <p:cNvPr id="243" name="Slide bullet text"/>
          <p:cNvSpPr txBox="1"/>
          <p:nvPr>
            <p:ph type="body" idx="1"/>
          </p:nvPr>
        </p:nvSpPr>
        <p:spPr>
          <a:prstGeom prst="rect">
            <a:avLst/>
          </a:prstGeom>
        </p:spPr>
        <p:txBody>
          <a:bodyPr/>
          <a:lstStyle/>
          <a:p>
            <a:pPr/>
          </a:p>
        </p:txBody>
      </p:sp>
      <p:pic>
        <p:nvPicPr>
          <p:cNvPr id="244" name="79.jpg" descr="79.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8" name="Slide Title"/>
          <p:cNvSpPr txBox="1"/>
          <p:nvPr>
            <p:ph type="title"/>
          </p:nvPr>
        </p:nvSpPr>
        <p:spPr>
          <a:prstGeom prst="rect">
            <a:avLst/>
          </a:prstGeom>
        </p:spPr>
        <p:txBody>
          <a:bodyPr/>
          <a:lstStyle/>
          <a:p>
            <a:pPr/>
          </a:p>
        </p:txBody>
      </p:sp>
      <p:sp>
        <p:nvSpPr>
          <p:cNvPr id="249" name="Slide Subtitle"/>
          <p:cNvSpPr txBox="1"/>
          <p:nvPr>
            <p:ph type="body" idx="21"/>
          </p:nvPr>
        </p:nvSpPr>
        <p:spPr>
          <a:prstGeom prst="rect">
            <a:avLst/>
          </a:prstGeom>
        </p:spPr>
        <p:txBody>
          <a:bodyPr/>
          <a:lstStyle/>
          <a:p>
            <a:pPr/>
          </a:p>
        </p:txBody>
      </p:sp>
      <p:sp>
        <p:nvSpPr>
          <p:cNvPr id="250" name="Slide bullet text"/>
          <p:cNvSpPr txBox="1"/>
          <p:nvPr>
            <p:ph type="body" idx="1"/>
          </p:nvPr>
        </p:nvSpPr>
        <p:spPr>
          <a:prstGeom prst="rect">
            <a:avLst/>
          </a:prstGeom>
        </p:spPr>
        <p:txBody>
          <a:bodyPr/>
          <a:lstStyle/>
          <a:p>
            <a:pPr/>
          </a:p>
        </p:txBody>
      </p:sp>
      <p:pic>
        <p:nvPicPr>
          <p:cNvPr id="251" name="80.jpg" descr="80.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5" name="Slide Title"/>
          <p:cNvSpPr txBox="1"/>
          <p:nvPr>
            <p:ph type="title"/>
          </p:nvPr>
        </p:nvSpPr>
        <p:spPr>
          <a:prstGeom prst="rect">
            <a:avLst/>
          </a:prstGeom>
        </p:spPr>
        <p:txBody>
          <a:bodyPr/>
          <a:lstStyle/>
          <a:p>
            <a:pPr/>
          </a:p>
        </p:txBody>
      </p:sp>
      <p:sp>
        <p:nvSpPr>
          <p:cNvPr id="256" name="Slide Subtitle"/>
          <p:cNvSpPr txBox="1"/>
          <p:nvPr>
            <p:ph type="body" idx="21"/>
          </p:nvPr>
        </p:nvSpPr>
        <p:spPr>
          <a:prstGeom prst="rect">
            <a:avLst/>
          </a:prstGeom>
        </p:spPr>
        <p:txBody>
          <a:bodyPr/>
          <a:lstStyle/>
          <a:p>
            <a:pPr/>
          </a:p>
        </p:txBody>
      </p:sp>
      <p:sp>
        <p:nvSpPr>
          <p:cNvPr id="257" name="Slide bullet text"/>
          <p:cNvSpPr txBox="1"/>
          <p:nvPr>
            <p:ph type="body" idx="1"/>
          </p:nvPr>
        </p:nvSpPr>
        <p:spPr>
          <a:prstGeom prst="rect">
            <a:avLst/>
          </a:prstGeom>
        </p:spPr>
        <p:txBody>
          <a:bodyPr/>
          <a:lstStyle/>
          <a:p>
            <a:pPr/>
          </a:p>
        </p:txBody>
      </p:sp>
      <p:pic>
        <p:nvPicPr>
          <p:cNvPr id="258" name="81.jpg" descr="81.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2" name="Slide Title"/>
          <p:cNvSpPr txBox="1"/>
          <p:nvPr>
            <p:ph type="title"/>
          </p:nvPr>
        </p:nvSpPr>
        <p:spPr>
          <a:prstGeom prst="rect">
            <a:avLst/>
          </a:prstGeom>
        </p:spPr>
        <p:txBody>
          <a:bodyPr/>
          <a:lstStyle/>
          <a:p>
            <a:pPr/>
          </a:p>
        </p:txBody>
      </p:sp>
      <p:sp>
        <p:nvSpPr>
          <p:cNvPr id="263" name="Slide Subtitle"/>
          <p:cNvSpPr txBox="1"/>
          <p:nvPr>
            <p:ph type="body" idx="21"/>
          </p:nvPr>
        </p:nvSpPr>
        <p:spPr>
          <a:prstGeom prst="rect">
            <a:avLst/>
          </a:prstGeom>
        </p:spPr>
        <p:txBody>
          <a:bodyPr/>
          <a:lstStyle/>
          <a:p>
            <a:pPr/>
          </a:p>
        </p:txBody>
      </p:sp>
      <p:sp>
        <p:nvSpPr>
          <p:cNvPr id="264" name="Slide bullet text"/>
          <p:cNvSpPr txBox="1"/>
          <p:nvPr>
            <p:ph type="body" idx="1"/>
          </p:nvPr>
        </p:nvSpPr>
        <p:spPr>
          <a:prstGeom prst="rect">
            <a:avLst/>
          </a:prstGeom>
        </p:spPr>
        <p:txBody>
          <a:bodyPr/>
          <a:lstStyle/>
          <a:p>
            <a:pPr/>
          </a:p>
        </p:txBody>
      </p:sp>
      <p:pic>
        <p:nvPicPr>
          <p:cNvPr id="265" name="82.jpg" descr="82.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9" name="Slide Title"/>
          <p:cNvSpPr txBox="1"/>
          <p:nvPr>
            <p:ph type="title"/>
          </p:nvPr>
        </p:nvSpPr>
        <p:spPr>
          <a:prstGeom prst="rect">
            <a:avLst/>
          </a:prstGeom>
        </p:spPr>
        <p:txBody>
          <a:bodyPr/>
          <a:lstStyle/>
          <a:p>
            <a:pPr/>
          </a:p>
        </p:txBody>
      </p:sp>
      <p:sp>
        <p:nvSpPr>
          <p:cNvPr id="270" name="Slide Subtitle"/>
          <p:cNvSpPr txBox="1"/>
          <p:nvPr>
            <p:ph type="body" idx="21"/>
          </p:nvPr>
        </p:nvSpPr>
        <p:spPr>
          <a:prstGeom prst="rect">
            <a:avLst/>
          </a:prstGeom>
        </p:spPr>
        <p:txBody>
          <a:bodyPr/>
          <a:lstStyle/>
          <a:p>
            <a:pPr/>
          </a:p>
        </p:txBody>
      </p:sp>
      <p:sp>
        <p:nvSpPr>
          <p:cNvPr id="271" name="Slide bullet text"/>
          <p:cNvSpPr txBox="1"/>
          <p:nvPr>
            <p:ph type="body" idx="1"/>
          </p:nvPr>
        </p:nvSpPr>
        <p:spPr>
          <a:prstGeom prst="rect">
            <a:avLst/>
          </a:prstGeom>
        </p:spPr>
        <p:txBody>
          <a:bodyPr/>
          <a:lstStyle/>
          <a:p>
            <a:pPr/>
          </a:p>
        </p:txBody>
      </p:sp>
      <p:pic>
        <p:nvPicPr>
          <p:cNvPr id="272" name="83.jpg" descr="8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6" name="Slide Title"/>
          <p:cNvSpPr txBox="1"/>
          <p:nvPr>
            <p:ph type="title"/>
          </p:nvPr>
        </p:nvSpPr>
        <p:spPr>
          <a:prstGeom prst="rect">
            <a:avLst/>
          </a:prstGeom>
        </p:spPr>
        <p:txBody>
          <a:bodyPr/>
          <a:lstStyle/>
          <a:p>
            <a:pPr/>
          </a:p>
        </p:txBody>
      </p:sp>
      <p:sp>
        <p:nvSpPr>
          <p:cNvPr id="277" name="Slide Subtitle"/>
          <p:cNvSpPr txBox="1"/>
          <p:nvPr>
            <p:ph type="body" idx="21"/>
          </p:nvPr>
        </p:nvSpPr>
        <p:spPr>
          <a:prstGeom prst="rect">
            <a:avLst/>
          </a:prstGeom>
        </p:spPr>
        <p:txBody>
          <a:bodyPr/>
          <a:lstStyle/>
          <a:p>
            <a:pPr/>
          </a:p>
        </p:txBody>
      </p:sp>
      <p:sp>
        <p:nvSpPr>
          <p:cNvPr id="278" name="Slide bullet text"/>
          <p:cNvSpPr txBox="1"/>
          <p:nvPr>
            <p:ph type="body" idx="1"/>
          </p:nvPr>
        </p:nvSpPr>
        <p:spPr>
          <a:prstGeom prst="rect">
            <a:avLst/>
          </a:prstGeom>
        </p:spPr>
        <p:txBody>
          <a:bodyPr/>
          <a:lstStyle/>
          <a:p>
            <a:pPr/>
          </a:p>
        </p:txBody>
      </p:sp>
      <p:pic>
        <p:nvPicPr>
          <p:cNvPr id="279" name="84.jpg" descr="84.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3" name="Slide Title"/>
          <p:cNvSpPr txBox="1"/>
          <p:nvPr>
            <p:ph type="title"/>
          </p:nvPr>
        </p:nvSpPr>
        <p:spPr>
          <a:prstGeom prst="rect">
            <a:avLst/>
          </a:prstGeom>
        </p:spPr>
        <p:txBody>
          <a:bodyPr/>
          <a:lstStyle/>
          <a:p>
            <a:pPr/>
          </a:p>
        </p:txBody>
      </p:sp>
      <p:sp>
        <p:nvSpPr>
          <p:cNvPr id="284" name="Slide Subtitle"/>
          <p:cNvSpPr txBox="1"/>
          <p:nvPr>
            <p:ph type="body" idx="21"/>
          </p:nvPr>
        </p:nvSpPr>
        <p:spPr>
          <a:prstGeom prst="rect">
            <a:avLst/>
          </a:prstGeom>
        </p:spPr>
        <p:txBody>
          <a:bodyPr/>
          <a:lstStyle/>
          <a:p>
            <a:pPr/>
          </a:p>
        </p:txBody>
      </p:sp>
      <p:sp>
        <p:nvSpPr>
          <p:cNvPr id="285" name="Slide bullet text"/>
          <p:cNvSpPr txBox="1"/>
          <p:nvPr>
            <p:ph type="body" idx="1"/>
          </p:nvPr>
        </p:nvSpPr>
        <p:spPr>
          <a:prstGeom prst="rect">
            <a:avLst/>
          </a:prstGeom>
        </p:spPr>
        <p:txBody>
          <a:bodyPr/>
          <a:lstStyle/>
          <a:p>
            <a:pPr/>
          </a:p>
        </p:txBody>
      </p:sp>
      <p:pic>
        <p:nvPicPr>
          <p:cNvPr id="286" name="85.jpg" descr="85.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0" name="Slide Title"/>
          <p:cNvSpPr txBox="1"/>
          <p:nvPr>
            <p:ph type="title"/>
          </p:nvPr>
        </p:nvSpPr>
        <p:spPr>
          <a:prstGeom prst="rect">
            <a:avLst/>
          </a:prstGeom>
        </p:spPr>
        <p:txBody>
          <a:bodyPr/>
          <a:lstStyle/>
          <a:p>
            <a:pPr/>
          </a:p>
        </p:txBody>
      </p:sp>
      <p:sp>
        <p:nvSpPr>
          <p:cNvPr id="291" name="Slide Subtitle"/>
          <p:cNvSpPr txBox="1"/>
          <p:nvPr>
            <p:ph type="body" idx="21"/>
          </p:nvPr>
        </p:nvSpPr>
        <p:spPr>
          <a:prstGeom prst="rect">
            <a:avLst/>
          </a:prstGeom>
        </p:spPr>
        <p:txBody>
          <a:bodyPr/>
          <a:lstStyle/>
          <a:p>
            <a:pPr/>
          </a:p>
        </p:txBody>
      </p:sp>
      <p:sp>
        <p:nvSpPr>
          <p:cNvPr id="292" name="Slide bullet text"/>
          <p:cNvSpPr txBox="1"/>
          <p:nvPr>
            <p:ph type="body" idx="1"/>
          </p:nvPr>
        </p:nvSpPr>
        <p:spPr>
          <a:prstGeom prst="rect">
            <a:avLst/>
          </a:prstGeom>
        </p:spPr>
        <p:txBody>
          <a:bodyPr/>
          <a:lstStyle/>
          <a:p>
            <a:pPr/>
          </a:p>
        </p:txBody>
      </p:sp>
      <p:pic>
        <p:nvPicPr>
          <p:cNvPr id="293" name="86.jpg" descr="86.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7" name="Slide Title"/>
          <p:cNvSpPr txBox="1"/>
          <p:nvPr>
            <p:ph type="title"/>
          </p:nvPr>
        </p:nvSpPr>
        <p:spPr>
          <a:prstGeom prst="rect">
            <a:avLst/>
          </a:prstGeom>
        </p:spPr>
        <p:txBody>
          <a:bodyPr/>
          <a:lstStyle/>
          <a:p>
            <a:pPr/>
          </a:p>
        </p:txBody>
      </p:sp>
      <p:sp>
        <p:nvSpPr>
          <p:cNvPr id="298" name="Slide Subtitle"/>
          <p:cNvSpPr txBox="1"/>
          <p:nvPr>
            <p:ph type="body" idx="21"/>
          </p:nvPr>
        </p:nvSpPr>
        <p:spPr>
          <a:prstGeom prst="rect">
            <a:avLst/>
          </a:prstGeom>
        </p:spPr>
        <p:txBody>
          <a:bodyPr/>
          <a:lstStyle/>
          <a:p>
            <a:pPr/>
          </a:p>
        </p:txBody>
      </p:sp>
      <p:sp>
        <p:nvSpPr>
          <p:cNvPr id="299" name="Slide bullet text"/>
          <p:cNvSpPr txBox="1"/>
          <p:nvPr>
            <p:ph type="body" idx="1"/>
          </p:nvPr>
        </p:nvSpPr>
        <p:spPr>
          <a:prstGeom prst="rect">
            <a:avLst/>
          </a:prstGeom>
        </p:spPr>
        <p:txBody>
          <a:bodyPr/>
          <a:lstStyle/>
          <a:p>
            <a:pPr/>
          </a:p>
        </p:txBody>
      </p:sp>
      <p:pic>
        <p:nvPicPr>
          <p:cNvPr id="300" name="87.jpg" descr="87.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8" name="Slide Title"/>
          <p:cNvSpPr txBox="1"/>
          <p:nvPr>
            <p:ph type="title"/>
          </p:nvPr>
        </p:nvSpPr>
        <p:spPr>
          <a:prstGeom prst="rect">
            <a:avLst/>
          </a:prstGeom>
        </p:spPr>
        <p:txBody>
          <a:bodyPr/>
          <a:lstStyle/>
          <a:p>
            <a:pPr/>
          </a:p>
        </p:txBody>
      </p:sp>
      <p:sp>
        <p:nvSpPr>
          <p:cNvPr id="179" name="Slide Subtitle"/>
          <p:cNvSpPr txBox="1"/>
          <p:nvPr>
            <p:ph type="body" idx="21"/>
          </p:nvPr>
        </p:nvSpPr>
        <p:spPr>
          <a:prstGeom prst="rect">
            <a:avLst/>
          </a:prstGeom>
        </p:spPr>
        <p:txBody>
          <a:bodyPr/>
          <a:lstStyle/>
          <a:p>
            <a:pPr/>
          </a:p>
        </p:txBody>
      </p:sp>
      <p:sp>
        <p:nvSpPr>
          <p:cNvPr id="180" name="Slide bullet text"/>
          <p:cNvSpPr txBox="1"/>
          <p:nvPr>
            <p:ph type="body" idx="1"/>
          </p:nvPr>
        </p:nvSpPr>
        <p:spPr>
          <a:prstGeom prst="rect">
            <a:avLst/>
          </a:prstGeom>
        </p:spPr>
        <p:txBody>
          <a:bodyPr/>
          <a:lstStyle/>
          <a:p>
            <a:pPr/>
          </a:p>
        </p:txBody>
      </p:sp>
      <p:pic>
        <p:nvPicPr>
          <p:cNvPr id="181" name="67.jpg" descr="67.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4" name="Slide Title"/>
          <p:cNvSpPr txBox="1"/>
          <p:nvPr>
            <p:ph type="title"/>
          </p:nvPr>
        </p:nvSpPr>
        <p:spPr>
          <a:prstGeom prst="rect">
            <a:avLst/>
          </a:prstGeom>
        </p:spPr>
        <p:txBody>
          <a:bodyPr/>
          <a:lstStyle/>
          <a:p>
            <a:pPr/>
          </a:p>
        </p:txBody>
      </p:sp>
      <p:sp>
        <p:nvSpPr>
          <p:cNvPr id="305" name="Slide Subtitle"/>
          <p:cNvSpPr txBox="1"/>
          <p:nvPr>
            <p:ph type="body" idx="21"/>
          </p:nvPr>
        </p:nvSpPr>
        <p:spPr>
          <a:prstGeom prst="rect">
            <a:avLst/>
          </a:prstGeom>
        </p:spPr>
        <p:txBody>
          <a:bodyPr/>
          <a:lstStyle/>
          <a:p>
            <a:pPr/>
          </a:p>
        </p:txBody>
      </p:sp>
      <p:sp>
        <p:nvSpPr>
          <p:cNvPr id="306" name="Slide bullet text"/>
          <p:cNvSpPr txBox="1"/>
          <p:nvPr>
            <p:ph type="body" idx="1"/>
          </p:nvPr>
        </p:nvSpPr>
        <p:spPr>
          <a:prstGeom prst="rect">
            <a:avLst/>
          </a:prstGeom>
        </p:spPr>
        <p:txBody>
          <a:bodyPr/>
          <a:lstStyle/>
          <a:p>
            <a:pPr/>
          </a:p>
        </p:txBody>
      </p:sp>
      <p:pic>
        <p:nvPicPr>
          <p:cNvPr id="307" name="88.jpg" descr="88.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1" name="Slide Title"/>
          <p:cNvSpPr txBox="1"/>
          <p:nvPr>
            <p:ph type="title"/>
          </p:nvPr>
        </p:nvSpPr>
        <p:spPr>
          <a:prstGeom prst="rect">
            <a:avLst/>
          </a:prstGeom>
        </p:spPr>
        <p:txBody>
          <a:bodyPr/>
          <a:lstStyle/>
          <a:p>
            <a:pPr/>
          </a:p>
        </p:txBody>
      </p:sp>
      <p:sp>
        <p:nvSpPr>
          <p:cNvPr id="312" name="Slide Subtitle"/>
          <p:cNvSpPr txBox="1"/>
          <p:nvPr>
            <p:ph type="body" idx="21"/>
          </p:nvPr>
        </p:nvSpPr>
        <p:spPr>
          <a:prstGeom prst="rect">
            <a:avLst/>
          </a:prstGeom>
        </p:spPr>
        <p:txBody>
          <a:bodyPr/>
          <a:lstStyle/>
          <a:p>
            <a:pPr/>
          </a:p>
        </p:txBody>
      </p:sp>
      <p:sp>
        <p:nvSpPr>
          <p:cNvPr id="313" name="Slide bullet text"/>
          <p:cNvSpPr txBox="1"/>
          <p:nvPr>
            <p:ph type="body" idx="1"/>
          </p:nvPr>
        </p:nvSpPr>
        <p:spPr>
          <a:prstGeom prst="rect">
            <a:avLst/>
          </a:prstGeom>
        </p:spPr>
        <p:txBody>
          <a:bodyPr/>
          <a:lstStyle/>
          <a:p>
            <a:pPr/>
          </a:p>
        </p:txBody>
      </p:sp>
      <p:pic>
        <p:nvPicPr>
          <p:cNvPr id="314" name="89.jpg" descr="89.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8" name="Slide Title"/>
          <p:cNvSpPr txBox="1"/>
          <p:nvPr>
            <p:ph type="title"/>
          </p:nvPr>
        </p:nvSpPr>
        <p:spPr>
          <a:prstGeom prst="rect">
            <a:avLst/>
          </a:prstGeom>
        </p:spPr>
        <p:txBody>
          <a:bodyPr/>
          <a:lstStyle/>
          <a:p>
            <a:pPr/>
          </a:p>
        </p:txBody>
      </p:sp>
      <p:sp>
        <p:nvSpPr>
          <p:cNvPr id="319" name="Slide Subtitle"/>
          <p:cNvSpPr txBox="1"/>
          <p:nvPr>
            <p:ph type="body" idx="21"/>
          </p:nvPr>
        </p:nvSpPr>
        <p:spPr>
          <a:prstGeom prst="rect">
            <a:avLst/>
          </a:prstGeom>
        </p:spPr>
        <p:txBody>
          <a:bodyPr/>
          <a:lstStyle/>
          <a:p>
            <a:pPr/>
          </a:p>
        </p:txBody>
      </p:sp>
      <p:sp>
        <p:nvSpPr>
          <p:cNvPr id="320" name="Slide bullet text"/>
          <p:cNvSpPr txBox="1"/>
          <p:nvPr>
            <p:ph type="body" idx="1"/>
          </p:nvPr>
        </p:nvSpPr>
        <p:spPr>
          <a:prstGeom prst="rect">
            <a:avLst/>
          </a:prstGeom>
        </p:spPr>
        <p:txBody>
          <a:bodyPr/>
          <a:lstStyle/>
          <a:p>
            <a:pPr/>
          </a:p>
        </p:txBody>
      </p:sp>
      <p:pic>
        <p:nvPicPr>
          <p:cNvPr id="321" name="90.jpg" descr="90.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5" name="Slide Title"/>
          <p:cNvSpPr txBox="1"/>
          <p:nvPr>
            <p:ph type="title"/>
          </p:nvPr>
        </p:nvSpPr>
        <p:spPr>
          <a:prstGeom prst="rect">
            <a:avLst/>
          </a:prstGeom>
        </p:spPr>
        <p:txBody>
          <a:bodyPr/>
          <a:lstStyle/>
          <a:p>
            <a:pPr/>
          </a:p>
        </p:txBody>
      </p:sp>
      <p:sp>
        <p:nvSpPr>
          <p:cNvPr id="326" name="Slide Subtitle"/>
          <p:cNvSpPr txBox="1"/>
          <p:nvPr>
            <p:ph type="body" idx="21"/>
          </p:nvPr>
        </p:nvSpPr>
        <p:spPr>
          <a:prstGeom prst="rect">
            <a:avLst/>
          </a:prstGeom>
        </p:spPr>
        <p:txBody>
          <a:bodyPr/>
          <a:lstStyle/>
          <a:p>
            <a:pPr/>
          </a:p>
        </p:txBody>
      </p:sp>
      <p:sp>
        <p:nvSpPr>
          <p:cNvPr id="327" name="Slide bullet text"/>
          <p:cNvSpPr txBox="1"/>
          <p:nvPr>
            <p:ph type="body" idx="1"/>
          </p:nvPr>
        </p:nvSpPr>
        <p:spPr>
          <a:prstGeom prst="rect">
            <a:avLst/>
          </a:prstGeom>
        </p:spPr>
        <p:txBody>
          <a:bodyPr/>
          <a:lstStyle/>
          <a:p>
            <a:pPr/>
          </a:p>
        </p:txBody>
      </p:sp>
      <p:pic>
        <p:nvPicPr>
          <p:cNvPr id="328" name="91.jpg" descr="91.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2" name="Slide Title"/>
          <p:cNvSpPr txBox="1"/>
          <p:nvPr>
            <p:ph type="title"/>
          </p:nvPr>
        </p:nvSpPr>
        <p:spPr>
          <a:prstGeom prst="rect">
            <a:avLst/>
          </a:prstGeom>
        </p:spPr>
        <p:txBody>
          <a:bodyPr/>
          <a:lstStyle/>
          <a:p>
            <a:pPr/>
          </a:p>
        </p:txBody>
      </p:sp>
      <p:sp>
        <p:nvSpPr>
          <p:cNvPr id="333" name="Slide Subtitle"/>
          <p:cNvSpPr txBox="1"/>
          <p:nvPr>
            <p:ph type="body" idx="21"/>
          </p:nvPr>
        </p:nvSpPr>
        <p:spPr>
          <a:prstGeom prst="rect">
            <a:avLst/>
          </a:prstGeom>
        </p:spPr>
        <p:txBody>
          <a:bodyPr/>
          <a:lstStyle/>
          <a:p>
            <a:pPr/>
          </a:p>
        </p:txBody>
      </p:sp>
      <p:sp>
        <p:nvSpPr>
          <p:cNvPr id="334" name="Slide bullet text"/>
          <p:cNvSpPr txBox="1"/>
          <p:nvPr>
            <p:ph type="body" idx="1"/>
          </p:nvPr>
        </p:nvSpPr>
        <p:spPr>
          <a:prstGeom prst="rect">
            <a:avLst/>
          </a:prstGeom>
        </p:spPr>
        <p:txBody>
          <a:bodyPr/>
          <a:lstStyle/>
          <a:p>
            <a:pPr/>
          </a:p>
        </p:txBody>
      </p:sp>
      <p:pic>
        <p:nvPicPr>
          <p:cNvPr id="335" name="93.jpg" descr="9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9" name="Slide Title"/>
          <p:cNvSpPr txBox="1"/>
          <p:nvPr>
            <p:ph type="title"/>
          </p:nvPr>
        </p:nvSpPr>
        <p:spPr>
          <a:prstGeom prst="rect">
            <a:avLst/>
          </a:prstGeom>
        </p:spPr>
        <p:txBody>
          <a:bodyPr/>
          <a:lstStyle/>
          <a:p>
            <a:pPr/>
          </a:p>
        </p:txBody>
      </p:sp>
      <p:sp>
        <p:nvSpPr>
          <p:cNvPr id="340" name="Slide Subtitle"/>
          <p:cNvSpPr txBox="1"/>
          <p:nvPr>
            <p:ph type="body" idx="21"/>
          </p:nvPr>
        </p:nvSpPr>
        <p:spPr>
          <a:prstGeom prst="rect">
            <a:avLst/>
          </a:prstGeom>
        </p:spPr>
        <p:txBody>
          <a:bodyPr/>
          <a:lstStyle/>
          <a:p>
            <a:pPr/>
          </a:p>
        </p:txBody>
      </p:sp>
      <p:sp>
        <p:nvSpPr>
          <p:cNvPr id="341" name="Slide bullet text"/>
          <p:cNvSpPr txBox="1"/>
          <p:nvPr>
            <p:ph type="body" idx="1"/>
          </p:nvPr>
        </p:nvSpPr>
        <p:spPr>
          <a:prstGeom prst="rect">
            <a:avLst/>
          </a:prstGeom>
        </p:spPr>
        <p:txBody>
          <a:bodyPr/>
          <a:lstStyle/>
          <a:p>
            <a:pPr/>
          </a:p>
        </p:txBody>
      </p:sp>
      <p:pic>
        <p:nvPicPr>
          <p:cNvPr id="342" name="94.jpg" descr="94.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6" name="Slide Title"/>
          <p:cNvSpPr txBox="1"/>
          <p:nvPr>
            <p:ph type="title"/>
          </p:nvPr>
        </p:nvSpPr>
        <p:spPr>
          <a:prstGeom prst="rect">
            <a:avLst/>
          </a:prstGeom>
        </p:spPr>
        <p:txBody>
          <a:bodyPr/>
          <a:lstStyle/>
          <a:p>
            <a:pPr/>
          </a:p>
        </p:txBody>
      </p:sp>
      <p:sp>
        <p:nvSpPr>
          <p:cNvPr id="347" name="Slide Subtitle"/>
          <p:cNvSpPr txBox="1"/>
          <p:nvPr>
            <p:ph type="body" idx="21"/>
          </p:nvPr>
        </p:nvSpPr>
        <p:spPr>
          <a:prstGeom prst="rect">
            <a:avLst/>
          </a:prstGeom>
        </p:spPr>
        <p:txBody>
          <a:bodyPr/>
          <a:lstStyle/>
          <a:p>
            <a:pPr/>
          </a:p>
        </p:txBody>
      </p:sp>
      <p:sp>
        <p:nvSpPr>
          <p:cNvPr id="348" name="Slide bullet text"/>
          <p:cNvSpPr txBox="1"/>
          <p:nvPr>
            <p:ph type="body" idx="1"/>
          </p:nvPr>
        </p:nvSpPr>
        <p:spPr>
          <a:prstGeom prst="rect">
            <a:avLst/>
          </a:prstGeom>
        </p:spPr>
        <p:txBody>
          <a:bodyPr/>
          <a:lstStyle/>
          <a:p>
            <a:pPr/>
          </a:p>
        </p:txBody>
      </p:sp>
      <p:pic>
        <p:nvPicPr>
          <p:cNvPr id="349" name="95.jpg" descr="95.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3" name="Slide Title"/>
          <p:cNvSpPr txBox="1"/>
          <p:nvPr>
            <p:ph type="title"/>
          </p:nvPr>
        </p:nvSpPr>
        <p:spPr>
          <a:prstGeom prst="rect">
            <a:avLst/>
          </a:prstGeom>
        </p:spPr>
        <p:txBody>
          <a:bodyPr/>
          <a:lstStyle/>
          <a:p>
            <a:pPr/>
          </a:p>
        </p:txBody>
      </p:sp>
      <p:sp>
        <p:nvSpPr>
          <p:cNvPr id="354" name="Slide Subtitle"/>
          <p:cNvSpPr txBox="1"/>
          <p:nvPr>
            <p:ph type="body" idx="21"/>
          </p:nvPr>
        </p:nvSpPr>
        <p:spPr>
          <a:prstGeom prst="rect">
            <a:avLst/>
          </a:prstGeom>
        </p:spPr>
        <p:txBody>
          <a:bodyPr/>
          <a:lstStyle/>
          <a:p>
            <a:pPr/>
          </a:p>
        </p:txBody>
      </p:sp>
      <p:sp>
        <p:nvSpPr>
          <p:cNvPr id="355" name="Slide bullet text"/>
          <p:cNvSpPr txBox="1"/>
          <p:nvPr>
            <p:ph type="body" idx="1"/>
          </p:nvPr>
        </p:nvSpPr>
        <p:spPr>
          <a:prstGeom prst="rect">
            <a:avLst/>
          </a:prstGeom>
        </p:spPr>
        <p:txBody>
          <a:bodyPr/>
          <a:lstStyle/>
          <a:p>
            <a:pPr/>
          </a:p>
        </p:txBody>
      </p:sp>
      <p:pic>
        <p:nvPicPr>
          <p:cNvPr id="356" name="96.jpg" descr="96.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60" name="Slide Title"/>
          <p:cNvSpPr txBox="1"/>
          <p:nvPr>
            <p:ph type="title"/>
          </p:nvPr>
        </p:nvSpPr>
        <p:spPr>
          <a:prstGeom prst="rect">
            <a:avLst/>
          </a:prstGeom>
        </p:spPr>
        <p:txBody>
          <a:bodyPr/>
          <a:lstStyle/>
          <a:p>
            <a:pPr/>
          </a:p>
        </p:txBody>
      </p:sp>
      <p:sp>
        <p:nvSpPr>
          <p:cNvPr id="361" name="Slide Subtitle"/>
          <p:cNvSpPr txBox="1"/>
          <p:nvPr>
            <p:ph type="body" idx="21"/>
          </p:nvPr>
        </p:nvSpPr>
        <p:spPr>
          <a:prstGeom prst="rect">
            <a:avLst/>
          </a:prstGeom>
        </p:spPr>
        <p:txBody>
          <a:bodyPr/>
          <a:lstStyle/>
          <a:p>
            <a:pPr/>
          </a:p>
        </p:txBody>
      </p:sp>
      <p:sp>
        <p:nvSpPr>
          <p:cNvPr id="362" name="Slide bullet text"/>
          <p:cNvSpPr txBox="1"/>
          <p:nvPr>
            <p:ph type="body" idx="1"/>
          </p:nvPr>
        </p:nvSpPr>
        <p:spPr>
          <a:prstGeom prst="rect">
            <a:avLst/>
          </a:prstGeom>
        </p:spPr>
        <p:txBody>
          <a:bodyPr/>
          <a:lstStyle/>
          <a:p>
            <a:pPr/>
          </a:p>
        </p:txBody>
      </p:sp>
      <p:pic>
        <p:nvPicPr>
          <p:cNvPr id="363" name="97.jpg" descr="97.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67" name="Slide Title"/>
          <p:cNvSpPr txBox="1"/>
          <p:nvPr>
            <p:ph type="title"/>
          </p:nvPr>
        </p:nvSpPr>
        <p:spPr>
          <a:prstGeom prst="rect">
            <a:avLst/>
          </a:prstGeom>
        </p:spPr>
        <p:txBody>
          <a:bodyPr/>
          <a:lstStyle/>
          <a:p>
            <a:pPr/>
          </a:p>
        </p:txBody>
      </p:sp>
      <p:sp>
        <p:nvSpPr>
          <p:cNvPr id="368" name="Slide Subtitle"/>
          <p:cNvSpPr txBox="1"/>
          <p:nvPr>
            <p:ph type="body" idx="21"/>
          </p:nvPr>
        </p:nvSpPr>
        <p:spPr>
          <a:prstGeom prst="rect">
            <a:avLst/>
          </a:prstGeom>
        </p:spPr>
        <p:txBody>
          <a:bodyPr/>
          <a:lstStyle/>
          <a:p>
            <a:pPr/>
          </a:p>
        </p:txBody>
      </p:sp>
      <p:sp>
        <p:nvSpPr>
          <p:cNvPr id="369" name="Slide bullet text"/>
          <p:cNvSpPr txBox="1"/>
          <p:nvPr>
            <p:ph type="body" idx="1"/>
          </p:nvPr>
        </p:nvSpPr>
        <p:spPr>
          <a:prstGeom prst="rect">
            <a:avLst/>
          </a:prstGeom>
        </p:spPr>
        <p:txBody>
          <a:bodyPr/>
          <a:lstStyle/>
          <a:p>
            <a:pPr/>
          </a:p>
        </p:txBody>
      </p:sp>
      <p:pic>
        <p:nvPicPr>
          <p:cNvPr id="370" name="98.jpg" descr="98.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5" name="Slide Title"/>
          <p:cNvSpPr txBox="1"/>
          <p:nvPr>
            <p:ph type="title"/>
          </p:nvPr>
        </p:nvSpPr>
        <p:spPr>
          <a:prstGeom prst="rect">
            <a:avLst/>
          </a:prstGeom>
        </p:spPr>
        <p:txBody>
          <a:bodyPr/>
          <a:lstStyle/>
          <a:p>
            <a:pPr/>
          </a:p>
        </p:txBody>
      </p:sp>
      <p:sp>
        <p:nvSpPr>
          <p:cNvPr id="186" name="Slide Subtitle"/>
          <p:cNvSpPr txBox="1"/>
          <p:nvPr>
            <p:ph type="body" idx="21"/>
          </p:nvPr>
        </p:nvSpPr>
        <p:spPr>
          <a:prstGeom prst="rect">
            <a:avLst/>
          </a:prstGeom>
        </p:spPr>
        <p:txBody>
          <a:bodyPr/>
          <a:lstStyle/>
          <a:p>
            <a:pPr/>
          </a:p>
        </p:txBody>
      </p:sp>
      <p:sp>
        <p:nvSpPr>
          <p:cNvPr id="187" name="Slide bullet text"/>
          <p:cNvSpPr txBox="1"/>
          <p:nvPr>
            <p:ph type="body" idx="1"/>
          </p:nvPr>
        </p:nvSpPr>
        <p:spPr>
          <a:prstGeom prst="rect">
            <a:avLst/>
          </a:prstGeom>
        </p:spPr>
        <p:txBody>
          <a:bodyPr/>
          <a:lstStyle/>
          <a:p>
            <a:pPr/>
          </a:p>
        </p:txBody>
      </p:sp>
      <p:pic>
        <p:nvPicPr>
          <p:cNvPr id="188" name="68.jpg" descr="68.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4" name="Slide Title"/>
          <p:cNvSpPr txBox="1"/>
          <p:nvPr>
            <p:ph type="title"/>
          </p:nvPr>
        </p:nvSpPr>
        <p:spPr>
          <a:prstGeom prst="rect">
            <a:avLst/>
          </a:prstGeom>
        </p:spPr>
        <p:txBody>
          <a:bodyPr/>
          <a:lstStyle/>
          <a:p>
            <a:pPr/>
          </a:p>
        </p:txBody>
      </p:sp>
      <p:sp>
        <p:nvSpPr>
          <p:cNvPr id="375" name="Slide Subtitle"/>
          <p:cNvSpPr txBox="1"/>
          <p:nvPr>
            <p:ph type="body" idx="21"/>
          </p:nvPr>
        </p:nvSpPr>
        <p:spPr>
          <a:prstGeom prst="rect">
            <a:avLst/>
          </a:prstGeom>
        </p:spPr>
        <p:txBody>
          <a:bodyPr/>
          <a:lstStyle/>
          <a:p>
            <a:pPr/>
          </a:p>
        </p:txBody>
      </p:sp>
      <p:sp>
        <p:nvSpPr>
          <p:cNvPr id="376" name="Slide bullet text"/>
          <p:cNvSpPr txBox="1"/>
          <p:nvPr>
            <p:ph type="body" idx="1"/>
          </p:nvPr>
        </p:nvSpPr>
        <p:spPr>
          <a:prstGeom prst="rect">
            <a:avLst/>
          </a:prstGeom>
        </p:spPr>
        <p:txBody>
          <a:bodyPr/>
          <a:lstStyle/>
          <a:p>
            <a:pPr/>
          </a:p>
        </p:txBody>
      </p:sp>
      <p:pic>
        <p:nvPicPr>
          <p:cNvPr id="377" name="99.jpg" descr="99.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81" name="Slide Title"/>
          <p:cNvSpPr txBox="1"/>
          <p:nvPr>
            <p:ph type="title"/>
          </p:nvPr>
        </p:nvSpPr>
        <p:spPr>
          <a:prstGeom prst="rect">
            <a:avLst/>
          </a:prstGeom>
        </p:spPr>
        <p:txBody>
          <a:bodyPr/>
          <a:lstStyle/>
          <a:p>
            <a:pPr/>
          </a:p>
        </p:txBody>
      </p:sp>
      <p:sp>
        <p:nvSpPr>
          <p:cNvPr id="382" name="Slide Subtitle"/>
          <p:cNvSpPr txBox="1"/>
          <p:nvPr>
            <p:ph type="body" idx="21"/>
          </p:nvPr>
        </p:nvSpPr>
        <p:spPr>
          <a:prstGeom prst="rect">
            <a:avLst/>
          </a:prstGeom>
        </p:spPr>
        <p:txBody>
          <a:bodyPr/>
          <a:lstStyle/>
          <a:p>
            <a:pPr/>
          </a:p>
        </p:txBody>
      </p:sp>
      <p:sp>
        <p:nvSpPr>
          <p:cNvPr id="383" name="Slide bullet text"/>
          <p:cNvSpPr txBox="1"/>
          <p:nvPr>
            <p:ph type="body" idx="1"/>
          </p:nvPr>
        </p:nvSpPr>
        <p:spPr>
          <a:prstGeom prst="rect">
            <a:avLst/>
          </a:prstGeom>
        </p:spPr>
        <p:txBody>
          <a:bodyPr/>
          <a:lstStyle/>
          <a:p>
            <a:pPr/>
          </a:p>
        </p:txBody>
      </p:sp>
      <p:pic>
        <p:nvPicPr>
          <p:cNvPr id="384" name="100.jpg" descr="100.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88" name="Slide Title"/>
          <p:cNvSpPr txBox="1"/>
          <p:nvPr>
            <p:ph type="title"/>
          </p:nvPr>
        </p:nvSpPr>
        <p:spPr>
          <a:prstGeom prst="rect">
            <a:avLst/>
          </a:prstGeom>
        </p:spPr>
        <p:txBody>
          <a:bodyPr/>
          <a:lstStyle/>
          <a:p>
            <a:pPr/>
          </a:p>
        </p:txBody>
      </p:sp>
      <p:sp>
        <p:nvSpPr>
          <p:cNvPr id="389" name="Slide Subtitle"/>
          <p:cNvSpPr txBox="1"/>
          <p:nvPr>
            <p:ph type="body" idx="21"/>
          </p:nvPr>
        </p:nvSpPr>
        <p:spPr>
          <a:prstGeom prst="rect">
            <a:avLst/>
          </a:prstGeom>
        </p:spPr>
        <p:txBody>
          <a:bodyPr/>
          <a:lstStyle/>
          <a:p>
            <a:pPr/>
          </a:p>
        </p:txBody>
      </p:sp>
      <p:sp>
        <p:nvSpPr>
          <p:cNvPr id="390" name="Slide bullet text"/>
          <p:cNvSpPr txBox="1"/>
          <p:nvPr>
            <p:ph type="body" idx="1"/>
          </p:nvPr>
        </p:nvSpPr>
        <p:spPr>
          <a:prstGeom prst="rect">
            <a:avLst/>
          </a:prstGeom>
        </p:spPr>
        <p:txBody>
          <a:bodyPr/>
          <a:lstStyle/>
          <a:p>
            <a:pPr/>
          </a:p>
        </p:txBody>
      </p:sp>
      <p:pic>
        <p:nvPicPr>
          <p:cNvPr id="391" name="102.jpg" descr="102.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95" name="Slide Title"/>
          <p:cNvSpPr txBox="1"/>
          <p:nvPr>
            <p:ph type="title"/>
          </p:nvPr>
        </p:nvSpPr>
        <p:spPr>
          <a:prstGeom prst="rect">
            <a:avLst/>
          </a:prstGeom>
        </p:spPr>
        <p:txBody>
          <a:bodyPr/>
          <a:lstStyle/>
          <a:p>
            <a:pPr/>
          </a:p>
        </p:txBody>
      </p:sp>
      <p:sp>
        <p:nvSpPr>
          <p:cNvPr id="396" name="Slide Subtitle"/>
          <p:cNvSpPr txBox="1"/>
          <p:nvPr>
            <p:ph type="body" idx="21"/>
          </p:nvPr>
        </p:nvSpPr>
        <p:spPr>
          <a:prstGeom prst="rect">
            <a:avLst/>
          </a:prstGeom>
        </p:spPr>
        <p:txBody>
          <a:bodyPr/>
          <a:lstStyle/>
          <a:p>
            <a:pPr/>
          </a:p>
        </p:txBody>
      </p:sp>
      <p:sp>
        <p:nvSpPr>
          <p:cNvPr id="397" name="Slide bullet text"/>
          <p:cNvSpPr txBox="1"/>
          <p:nvPr>
            <p:ph type="body" idx="1"/>
          </p:nvPr>
        </p:nvSpPr>
        <p:spPr>
          <a:prstGeom prst="rect">
            <a:avLst/>
          </a:prstGeom>
        </p:spPr>
        <p:txBody>
          <a:bodyPr/>
          <a:lstStyle/>
          <a:p>
            <a:pPr/>
          </a:p>
        </p:txBody>
      </p:sp>
      <p:pic>
        <p:nvPicPr>
          <p:cNvPr id="398" name="103.jpg" descr="10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02" name="Slide Title"/>
          <p:cNvSpPr txBox="1"/>
          <p:nvPr>
            <p:ph type="title"/>
          </p:nvPr>
        </p:nvSpPr>
        <p:spPr>
          <a:prstGeom prst="rect">
            <a:avLst/>
          </a:prstGeom>
        </p:spPr>
        <p:txBody>
          <a:bodyPr/>
          <a:lstStyle/>
          <a:p>
            <a:pPr/>
          </a:p>
        </p:txBody>
      </p:sp>
      <p:sp>
        <p:nvSpPr>
          <p:cNvPr id="403" name="Slide Subtitle"/>
          <p:cNvSpPr txBox="1"/>
          <p:nvPr>
            <p:ph type="body" idx="21"/>
          </p:nvPr>
        </p:nvSpPr>
        <p:spPr>
          <a:prstGeom prst="rect">
            <a:avLst/>
          </a:prstGeom>
        </p:spPr>
        <p:txBody>
          <a:bodyPr/>
          <a:lstStyle/>
          <a:p>
            <a:pPr/>
          </a:p>
        </p:txBody>
      </p:sp>
      <p:sp>
        <p:nvSpPr>
          <p:cNvPr id="404" name="Slide bullet text"/>
          <p:cNvSpPr txBox="1"/>
          <p:nvPr>
            <p:ph type="body" idx="1"/>
          </p:nvPr>
        </p:nvSpPr>
        <p:spPr>
          <a:prstGeom prst="rect">
            <a:avLst/>
          </a:prstGeom>
        </p:spPr>
        <p:txBody>
          <a:bodyPr/>
          <a:lstStyle/>
          <a:p>
            <a:pPr/>
          </a:p>
        </p:txBody>
      </p:sp>
      <p:pic>
        <p:nvPicPr>
          <p:cNvPr id="405" name="104.jpg" descr="104.jpg"/>
          <p:cNvPicPr>
            <a:picLocks noChangeAspect="1"/>
          </p:cNvPicPr>
          <p:nvPr/>
        </p:nvPicPr>
        <p:blipFill>
          <a:blip r:embed="rId2">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07" name="Slide Title"/>
          <p:cNvSpPr txBox="1"/>
          <p:nvPr>
            <p:ph type="title"/>
          </p:nvPr>
        </p:nvSpPr>
        <p:spPr>
          <a:prstGeom prst="rect">
            <a:avLst/>
          </a:prstGeom>
        </p:spPr>
        <p:txBody>
          <a:bodyPr/>
          <a:lstStyle/>
          <a:p>
            <a:pPr/>
          </a:p>
        </p:txBody>
      </p:sp>
      <p:sp>
        <p:nvSpPr>
          <p:cNvPr id="408" name="Slide Subtitle"/>
          <p:cNvSpPr txBox="1"/>
          <p:nvPr>
            <p:ph type="body" idx="21"/>
          </p:nvPr>
        </p:nvSpPr>
        <p:spPr>
          <a:prstGeom prst="rect">
            <a:avLst/>
          </a:prstGeom>
        </p:spPr>
        <p:txBody>
          <a:bodyPr/>
          <a:lstStyle/>
          <a:p>
            <a:pPr/>
          </a:p>
        </p:txBody>
      </p:sp>
      <p:sp>
        <p:nvSpPr>
          <p:cNvPr id="409" name="Slide bullet text"/>
          <p:cNvSpPr txBox="1"/>
          <p:nvPr>
            <p:ph type="body" idx="1"/>
          </p:nvPr>
        </p:nvSpPr>
        <p:spPr>
          <a:prstGeom prst="rect">
            <a:avLst/>
          </a:prstGeom>
        </p:spPr>
        <p:txBody>
          <a:bodyPr/>
          <a:lstStyle/>
          <a:p>
            <a:pPr/>
          </a:p>
        </p:txBody>
      </p:sp>
      <p:pic>
        <p:nvPicPr>
          <p:cNvPr id="410" name="105.jpg" descr="105.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14" name="Slide Title"/>
          <p:cNvSpPr txBox="1"/>
          <p:nvPr>
            <p:ph type="title"/>
          </p:nvPr>
        </p:nvSpPr>
        <p:spPr>
          <a:prstGeom prst="rect">
            <a:avLst/>
          </a:prstGeom>
        </p:spPr>
        <p:txBody>
          <a:bodyPr/>
          <a:lstStyle/>
          <a:p>
            <a:pPr/>
          </a:p>
        </p:txBody>
      </p:sp>
      <p:sp>
        <p:nvSpPr>
          <p:cNvPr id="415" name="Slide Subtitle"/>
          <p:cNvSpPr txBox="1"/>
          <p:nvPr>
            <p:ph type="body" idx="21"/>
          </p:nvPr>
        </p:nvSpPr>
        <p:spPr>
          <a:prstGeom prst="rect">
            <a:avLst/>
          </a:prstGeom>
        </p:spPr>
        <p:txBody>
          <a:bodyPr/>
          <a:lstStyle/>
          <a:p>
            <a:pPr/>
          </a:p>
        </p:txBody>
      </p:sp>
      <p:sp>
        <p:nvSpPr>
          <p:cNvPr id="416" name="Slide bullet text"/>
          <p:cNvSpPr txBox="1"/>
          <p:nvPr>
            <p:ph type="body" idx="1"/>
          </p:nvPr>
        </p:nvSpPr>
        <p:spPr>
          <a:prstGeom prst="rect">
            <a:avLst/>
          </a:prstGeom>
        </p:spPr>
        <p:txBody>
          <a:bodyPr/>
          <a:lstStyle/>
          <a:p>
            <a:pPr/>
          </a:p>
        </p:txBody>
      </p:sp>
      <p:pic>
        <p:nvPicPr>
          <p:cNvPr id="417" name="107.jpg" descr="107.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21" name="Slide Title"/>
          <p:cNvSpPr txBox="1"/>
          <p:nvPr>
            <p:ph type="title"/>
          </p:nvPr>
        </p:nvSpPr>
        <p:spPr>
          <a:prstGeom prst="rect">
            <a:avLst/>
          </a:prstGeom>
        </p:spPr>
        <p:txBody>
          <a:bodyPr/>
          <a:lstStyle/>
          <a:p>
            <a:pPr/>
          </a:p>
        </p:txBody>
      </p:sp>
      <p:sp>
        <p:nvSpPr>
          <p:cNvPr id="422" name="Slide Subtitle"/>
          <p:cNvSpPr txBox="1"/>
          <p:nvPr>
            <p:ph type="body" idx="21"/>
          </p:nvPr>
        </p:nvSpPr>
        <p:spPr>
          <a:prstGeom prst="rect">
            <a:avLst/>
          </a:prstGeom>
        </p:spPr>
        <p:txBody>
          <a:bodyPr/>
          <a:lstStyle/>
          <a:p>
            <a:pPr/>
          </a:p>
        </p:txBody>
      </p:sp>
      <p:sp>
        <p:nvSpPr>
          <p:cNvPr id="423" name="Slide bullet text"/>
          <p:cNvSpPr txBox="1"/>
          <p:nvPr>
            <p:ph type="body" idx="1"/>
          </p:nvPr>
        </p:nvSpPr>
        <p:spPr>
          <a:prstGeom prst="rect">
            <a:avLst/>
          </a:prstGeom>
        </p:spPr>
        <p:txBody>
          <a:bodyPr/>
          <a:lstStyle/>
          <a:p>
            <a:pPr/>
          </a:p>
        </p:txBody>
      </p:sp>
      <p:pic>
        <p:nvPicPr>
          <p:cNvPr id="424" name="108.jpg" descr="108.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28" name="Slide Title"/>
          <p:cNvSpPr txBox="1"/>
          <p:nvPr>
            <p:ph type="title"/>
          </p:nvPr>
        </p:nvSpPr>
        <p:spPr>
          <a:prstGeom prst="rect">
            <a:avLst/>
          </a:prstGeom>
        </p:spPr>
        <p:txBody>
          <a:bodyPr/>
          <a:lstStyle/>
          <a:p>
            <a:pPr/>
          </a:p>
        </p:txBody>
      </p:sp>
      <p:sp>
        <p:nvSpPr>
          <p:cNvPr id="429" name="Slide Subtitle"/>
          <p:cNvSpPr txBox="1"/>
          <p:nvPr>
            <p:ph type="body" idx="21"/>
          </p:nvPr>
        </p:nvSpPr>
        <p:spPr>
          <a:prstGeom prst="rect">
            <a:avLst/>
          </a:prstGeom>
        </p:spPr>
        <p:txBody>
          <a:bodyPr/>
          <a:lstStyle/>
          <a:p>
            <a:pPr/>
          </a:p>
        </p:txBody>
      </p:sp>
      <p:sp>
        <p:nvSpPr>
          <p:cNvPr id="430" name="Slide bullet text"/>
          <p:cNvSpPr txBox="1"/>
          <p:nvPr>
            <p:ph type="body" idx="1"/>
          </p:nvPr>
        </p:nvSpPr>
        <p:spPr>
          <a:prstGeom prst="rect">
            <a:avLst/>
          </a:prstGeom>
        </p:spPr>
        <p:txBody>
          <a:bodyPr/>
          <a:lstStyle/>
          <a:p>
            <a:pPr/>
          </a:p>
        </p:txBody>
      </p:sp>
      <p:pic>
        <p:nvPicPr>
          <p:cNvPr id="431" name="109.jpg" descr="109.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35" name="Slide Title"/>
          <p:cNvSpPr txBox="1"/>
          <p:nvPr>
            <p:ph type="title"/>
          </p:nvPr>
        </p:nvSpPr>
        <p:spPr>
          <a:prstGeom prst="rect">
            <a:avLst/>
          </a:prstGeom>
        </p:spPr>
        <p:txBody>
          <a:bodyPr/>
          <a:lstStyle/>
          <a:p>
            <a:pPr/>
          </a:p>
        </p:txBody>
      </p:sp>
      <p:sp>
        <p:nvSpPr>
          <p:cNvPr id="436" name="Slide Subtitle"/>
          <p:cNvSpPr txBox="1"/>
          <p:nvPr>
            <p:ph type="body" idx="21"/>
          </p:nvPr>
        </p:nvSpPr>
        <p:spPr>
          <a:prstGeom prst="rect">
            <a:avLst/>
          </a:prstGeom>
        </p:spPr>
        <p:txBody>
          <a:bodyPr/>
          <a:lstStyle/>
          <a:p>
            <a:pPr/>
          </a:p>
        </p:txBody>
      </p:sp>
      <p:sp>
        <p:nvSpPr>
          <p:cNvPr id="437" name="Slide bullet text"/>
          <p:cNvSpPr txBox="1"/>
          <p:nvPr>
            <p:ph type="body" idx="1"/>
          </p:nvPr>
        </p:nvSpPr>
        <p:spPr>
          <a:prstGeom prst="rect">
            <a:avLst/>
          </a:prstGeom>
        </p:spPr>
        <p:txBody>
          <a:bodyPr/>
          <a:lstStyle/>
          <a:p>
            <a:pPr/>
          </a:p>
        </p:txBody>
      </p:sp>
      <p:pic>
        <p:nvPicPr>
          <p:cNvPr id="438" name="111.jpg" descr="111.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2" name="Slide Title"/>
          <p:cNvSpPr txBox="1"/>
          <p:nvPr>
            <p:ph type="title"/>
          </p:nvPr>
        </p:nvSpPr>
        <p:spPr>
          <a:prstGeom prst="rect">
            <a:avLst/>
          </a:prstGeom>
        </p:spPr>
        <p:txBody>
          <a:bodyPr/>
          <a:lstStyle/>
          <a:p>
            <a:pPr/>
          </a:p>
        </p:txBody>
      </p:sp>
      <p:sp>
        <p:nvSpPr>
          <p:cNvPr id="193" name="Slide Subtitle"/>
          <p:cNvSpPr txBox="1"/>
          <p:nvPr>
            <p:ph type="body" idx="21"/>
          </p:nvPr>
        </p:nvSpPr>
        <p:spPr>
          <a:prstGeom prst="rect">
            <a:avLst/>
          </a:prstGeom>
        </p:spPr>
        <p:txBody>
          <a:bodyPr/>
          <a:lstStyle/>
          <a:p>
            <a:pPr/>
          </a:p>
        </p:txBody>
      </p:sp>
      <p:sp>
        <p:nvSpPr>
          <p:cNvPr id="194" name="Slide bullet text"/>
          <p:cNvSpPr txBox="1"/>
          <p:nvPr>
            <p:ph type="body" idx="1"/>
          </p:nvPr>
        </p:nvSpPr>
        <p:spPr>
          <a:prstGeom prst="rect">
            <a:avLst/>
          </a:prstGeom>
        </p:spPr>
        <p:txBody>
          <a:bodyPr/>
          <a:lstStyle/>
          <a:p>
            <a:pPr/>
          </a:p>
        </p:txBody>
      </p:sp>
      <p:pic>
        <p:nvPicPr>
          <p:cNvPr id="195" name="70.jpg" descr="70.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4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42" name="Slide Title"/>
          <p:cNvSpPr txBox="1"/>
          <p:nvPr>
            <p:ph type="title"/>
          </p:nvPr>
        </p:nvSpPr>
        <p:spPr>
          <a:prstGeom prst="rect">
            <a:avLst/>
          </a:prstGeom>
        </p:spPr>
        <p:txBody>
          <a:bodyPr/>
          <a:lstStyle/>
          <a:p>
            <a:pPr/>
          </a:p>
        </p:txBody>
      </p:sp>
      <p:sp>
        <p:nvSpPr>
          <p:cNvPr id="443" name="Slide Subtitle"/>
          <p:cNvSpPr txBox="1"/>
          <p:nvPr>
            <p:ph type="body" idx="21"/>
          </p:nvPr>
        </p:nvSpPr>
        <p:spPr>
          <a:prstGeom prst="rect">
            <a:avLst/>
          </a:prstGeom>
        </p:spPr>
        <p:txBody>
          <a:bodyPr/>
          <a:lstStyle/>
          <a:p>
            <a:pPr/>
          </a:p>
        </p:txBody>
      </p:sp>
      <p:sp>
        <p:nvSpPr>
          <p:cNvPr id="444" name="Slide bullet text"/>
          <p:cNvSpPr txBox="1"/>
          <p:nvPr>
            <p:ph type="body" idx="1"/>
          </p:nvPr>
        </p:nvSpPr>
        <p:spPr>
          <a:prstGeom prst="rect">
            <a:avLst/>
          </a:prstGeom>
        </p:spPr>
        <p:txBody>
          <a:bodyPr/>
          <a:lstStyle/>
          <a:p>
            <a:pPr/>
          </a:p>
        </p:txBody>
      </p:sp>
      <p:pic>
        <p:nvPicPr>
          <p:cNvPr id="445" name="112.jpg" descr="112.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9" name="Slide Title"/>
          <p:cNvSpPr txBox="1"/>
          <p:nvPr>
            <p:ph type="title"/>
          </p:nvPr>
        </p:nvSpPr>
        <p:spPr>
          <a:prstGeom prst="rect">
            <a:avLst/>
          </a:prstGeom>
        </p:spPr>
        <p:txBody>
          <a:bodyPr/>
          <a:lstStyle/>
          <a:p>
            <a:pPr/>
          </a:p>
        </p:txBody>
      </p:sp>
      <p:sp>
        <p:nvSpPr>
          <p:cNvPr id="200" name="Slide Subtitle"/>
          <p:cNvSpPr txBox="1"/>
          <p:nvPr>
            <p:ph type="body" idx="21"/>
          </p:nvPr>
        </p:nvSpPr>
        <p:spPr>
          <a:prstGeom prst="rect">
            <a:avLst/>
          </a:prstGeom>
        </p:spPr>
        <p:txBody>
          <a:bodyPr/>
          <a:lstStyle/>
          <a:p>
            <a:pPr/>
          </a:p>
        </p:txBody>
      </p:sp>
      <p:sp>
        <p:nvSpPr>
          <p:cNvPr id="201" name="Slide bullet text"/>
          <p:cNvSpPr txBox="1"/>
          <p:nvPr>
            <p:ph type="body" idx="1"/>
          </p:nvPr>
        </p:nvSpPr>
        <p:spPr>
          <a:prstGeom prst="rect">
            <a:avLst/>
          </a:prstGeom>
        </p:spPr>
        <p:txBody>
          <a:bodyPr/>
          <a:lstStyle/>
          <a:p>
            <a:pPr/>
          </a:p>
        </p:txBody>
      </p:sp>
      <p:pic>
        <p:nvPicPr>
          <p:cNvPr id="202" name="73.jpg" descr="7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6" name="Slide Title"/>
          <p:cNvSpPr txBox="1"/>
          <p:nvPr>
            <p:ph type="title"/>
          </p:nvPr>
        </p:nvSpPr>
        <p:spPr>
          <a:prstGeom prst="rect">
            <a:avLst/>
          </a:prstGeom>
        </p:spPr>
        <p:txBody>
          <a:bodyPr/>
          <a:lstStyle/>
          <a:p>
            <a:pPr/>
          </a:p>
        </p:txBody>
      </p:sp>
      <p:sp>
        <p:nvSpPr>
          <p:cNvPr id="207" name="Slide Subtitle"/>
          <p:cNvSpPr txBox="1"/>
          <p:nvPr>
            <p:ph type="body" idx="21"/>
          </p:nvPr>
        </p:nvSpPr>
        <p:spPr>
          <a:prstGeom prst="rect">
            <a:avLst/>
          </a:prstGeom>
        </p:spPr>
        <p:txBody>
          <a:bodyPr/>
          <a:lstStyle/>
          <a:p>
            <a:pPr/>
          </a:p>
        </p:txBody>
      </p:sp>
      <p:sp>
        <p:nvSpPr>
          <p:cNvPr id="208" name="Slide bullet text"/>
          <p:cNvSpPr txBox="1"/>
          <p:nvPr>
            <p:ph type="body" idx="1"/>
          </p:nvPr>
        </p:nvSpPr>
        <p:spPr>
          <a:prstGeom prst="rect">
            <a:avLst/>
          </a:prstGeom>
        </p:spPr>
        <p:txBody>
          <a:bodyPr/>
          <a:lstStyle/>
          <a:p>
            <a:pPr/>
          </a:p>
        </p:txBody>
      </p:sp>
      <p:pic>
        <p:nvPicPr>
          <p:cNvPr id="209" name="74.jpg" descr="74.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3" name="Slide Title"/>
          <p:cNvSpPr txBox="1"/>
          <p:nvPr>
            <p:ph type="title"/>
          </p:nvPr>
        </p:nvSpPr>
        <p:spPr>
          <a:prstGeom prst="rect">
            <a:avLst/>
          </a:prstGeom>
        </p:spPr>
        <p:txBody>
          <a:bodyPr/>
          <a:lstStyle/>
          <a:p>
            <a:pPr/>
          </a:p>
        </p:txBody>
      </p:sp>
      <p:sp>
        <p:nvSpPr>
          <p:cNvPr id="214" name="Slide Subtitle"/>
          <p:cNvSpPr txBox="1"/>
          <p:nvPr>
            <p:ph type="body" idx="21"/>
          </p:nvPr>
        </p:nvSpPr>
        <p:spPr>
          <a:prstGeom prst="rect">
            <a:avLst/>
          </a:prstGeom>
        </p:spPr>
        <p:txBody>
          <a:bodyPr/>
          <a:lstStyle/>
          <a:p>
            <a:pPr/>
          </a:p>
        </p:txBody>
      </p:sp>
      <p:sp>
        <p:nvSpPr>
          <p:cNvPr id="215" name="Slide bullet text"/>
          <p:cNvSpPr txBox="1"/>
          <p:nvPr>
            <p:ph type="body" idx="1"/>
          </p:nvPr>
        </p:nvSpPr>
        <p:spPr>
          <a:prstGeom prst="rect">
            <a:avLst/>
          </a:prstGeom>
        </p:spPr>
        <p:txBody>
          <a:bodyPr/>
          <a:lstStyle/>
          <a:p>
            <a:pPr/>
          </a:p>
        </p:txBody>
      </p:sp>
      <p:pic>
        <p:nvPicPr>
          <p:cNvPr id="216" name="75.jpg" descr="75.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0" name="Slide Title"/>
          <p:cNvSpPr txBox="1"/>
          <p:nvPr>
            <p:ph type="title"/>
          </p:nvPr>
        </p:nvSpPr>
        <p:spPr>
          <a:prstGeom prst="rect">
            <a:avLst/>
          </a:prstGeom>
        </p:spPr>
        <p:txBody>
          <a:bodyPr/>
          <a:lstStyle/>
          <a:p>
            <a:pPr/>
          </a:p>
        </p:txBody>
      </p:sp>
      <p:sp>
        <p:nvSpPr>
          <p:cNvPr id="221" name="Slide Subtitle"/>
          <p:cNvSpPr txBox="1"/>
          <p:nvPr>
            <p:ph type="body" idx="21"/>
          </p:nvPr>
        </p:nvSpPr>
        <p:spPr>
          <a:prstGeom prst="rect">
            <a:avLst/>
          </a:prstGeom>
        </p:spPr>
        <p:txBody>
          <a:bodyPr/>
          <a:lstStyle/>
          <a:p>
            <a:pPr/>
          </a:p>
        </p:txBody>
      </p:sp>
      <p:sp>
        <p:nvSpPr>
          <p:cNvPr id="222" name="Slide bullet text"/>
          <p:cNvSpPr txBox="1"/>
          <p:nvPr>
            <p:ph type="body" idx="1"/>
          </p:nvPr>
        </p:nvSpPr>
        <p:spPr>
          <a:prstGeom prst="rect">
            <a:avLst/>
          </a:prstGeom>
        </p:spPr>
        <p:txBody>
          <a:bodyPr/>
          <a:lstStyle/>
          <a:p>
            <a:pPr/>
          </a:p>
        </p:txBody>
      </p:sp>
      <p:pic>
        <p:nvPicPr>
          <p:cNvPr id="223" name="76.jpg" descr="76.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7" name="Slide Title"/>
          <p:cNvSpPr txBox="1"/>
          <p:nvPr>
            <p:ph type="title"/>
          </p:nvPr>
        </p:nvSpPr>
        <p:spPr>
          <a:prstGeom prst="rect">
            <a:avLst/>
          </a:prstGeom>
        </p:spPr>
        <p:txBody>
          <a:bodyPr/>
          <a:lstStyle/>
          <a:p>
            <a:pPr/>
          </a:p>
        </p:txBody>
      </p:sp>
      <p:sp>
        <p:nvSpPr>
          <p:cNvPr id="228" name="Slide Subtitle"/>
          <p:cNvSpPr txBox="1"/>
          <p:nvPr>
            <p:ph type="body" idx="21"/>
          </p:nvPr>
        </p:nvSpPr>
        <p:spPr>
          <a:prstGeom prst="rect">
            <a:avLst/>
          </a:prstGeom>
        </p:spPr>
        <p:txBody>
          <a:bodyPr/>
          <a:lstStyle/>
          <a:p>
            <a:pPr/>
          </a:p>
        </p:txBody>
      </p:sp>
      <p:sp>
        <p:nvSpPr>
          <p:cNvPr id="229" name="Slide bullet text"/>
          <p:cNvSpPr txBox="1"/>
          <p:nvPr>
            <p:ph type="body" idx="1"/>
          </p:nvPr>
        </p:nvSpPr>
        <p:spPr>
          <a:prstGeom prst="rect">
            <a:avLst/>
          </a:prstGeom>
        </p:spPr>
        <p:txBody>
          <a:bodyPr/>
          <a:lstStyle/>
          <a:p>
            <a:pPr/>
          </a:p>
        </p:txBody>
      </p:sp>
      <p:pic>
        <p:nvPicPr>
          <p:cNvPr id="230" name="77.jpg" descr="77.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