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notesSlides/notesSlide20.xml" ContentType="application/vnd.openxmlformats-officedocument.presentationml.notesSlide+xml"/>
  <Override PartName="/ppt/media/image20.jpeg" ContentType="image/jpeg"/>
  <Override PartName="/ppt/notesSlides/notesSlide21.xml" ContentType="application/vnd.openxmlformats-officedocument.presentationml.notesSlide+xml"/>
  <Override PartName="/ppt/media/image21.jpeg" ContentType="image/jpeg"/>
  <Override PartName="/ppt/notesSlides/notesSlide22.xml" ContentType="application/vnd.openxmlformats-officedocument.presentationml.notesSlide+xml"/>
  <Override PartName="/ppt/media/image22.jpeg" ContentType="image/jpeg"/>
  <Override PartName="/ppt/notesSlides/notesSlide23.xml" ContentType="application/vnd.openxmlformats-officedocument.presentationml.notesSlide+xml"/>
  <Override PartName="/ppt/media/image23.jpeg" ContentType="image/jpeg"/>
  <Override PartName="/ppt/notesSlides/notesSlide24.xml" ContentType="application/vnd.openxmlformats-officedocument.presentationml.notesSlide+xml"/>
  <Override PartName="/ppt/media/image24.jpeg" ContentType="image/jpeg"/>
  <Override PartName="/ppt/notesSlides/notesSlide25.xml" ContentType="application/vnd.openxmlformats-officedocument.presentationml.notesSlide+xml"/>
  <Override PartName="/ppt/media/image25.jpeg" ContentType="image/jpeg"/>
  <Override PartName="/ppt/notesSlides/notesSlide26.xml" ContentType="application/vnd.openxmlformats-officedocument.presentationml.notesSlide+xml"/>
  <Override PartName="/ppt/media/image26.jpeg" ContentType="image/jpeg"/>
  <Override PartName="/ppt/notesSlides/notesSlide27.xml" ContentType="application/vnd.openxmlformats-officedocument.presentationml.notesSlide+xml"/>
  <Override PartName="/ppt/media/image27.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Converting Between Circular &amp; Rotational Motion - Example Problems - All Problems </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r>
              <a:t>•	Starting with this equation, we can rearrange it to isolate omega. Then, we can plug in the numbers we’re given, since they’re already in their SI units of m and m/s. We find that the angular velocity is 21.43 rad/s. Remember, when we plug in SI units using meters into this equation, the angular variable, in this case omega, will use radians. Does that answer check out? Actually, the problem is asking for the angular velocity in revolutions per minute, so we need to convert. Starting with 21.43 rad/s, we can multiply by the relationship of 1 rev / 2pi rad, so the radians cancel out. That would give us revolutions per second. Now we multiply by 60 s / 1 min, and the seconds cancel out on the top and bottom. When we multiply these fractions, we’re left with 204.6 revolutions per 1 minute, so the angular velocity would be 204.6 rpm. </a:t>
            </a:r>
          </a:p>
          <a:p>
            <a:pPr/>
            <a:r>
              <a:t>•	Since the tangential velocity given to us is positive, then our answer for the angular velocity should also be positive.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5" name="Shape 245"/>
          <p:cNvSpPr/>
          <p:nvPr>
            <p:ph type="sldImg"/>
          </p:nvPr>
        </p:nvSpPr>
        <p:spPr>
          <a:prstGeom prst="rect">
            <a:avLst/>
          </a:prstGeom>
        </p:spPr>
        <p:txBody>
          <a:bodyPr/>
          <a:lstStyle/>
          <a:p>
            <a:pPr/>
          </a:p>
        </p:txBody>
      </p:sp>
      <p:sp>
        <p:nvSpPr>
          <p:cNvPr id="246" name="Shape 246"/>
          <p:cNvSpPr/>
          <p:nvPr>
            <p:ph type="body" sz="quarter" idx="1"/>
          </p:nvPr>
        </p:nvSpPr>
        <p:spPr>
          <a:prstGeom prst="rect">
            <a:avLst/>
          </a:prstGeom>
        </p:spPr>
        <p:txBody>
          <a:bodyPr/>
          <a:lstStyle/>
          <a:p>
            <a:pPr/>
            <a:r>
              <a:t>•	“A person is 6 m from the center of a carousel which is slowing down at the end of the ride. If the tangential acceleration of the person is -2 m/s2, what is the angular acceleration of the carousel?”</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Shape 252"/>
          <p:cNvSpPr/>
          <p:nvPr>
            <p:ph type="sldImg"/>
          </p:nvPr>
        </p:nvSpPr>
        <p:spPr>
          <a:prstGeom prst="rect">
            <a:avLst/>
          </a:prstGeom>
        </p:spPr>
        <p:txBody>
          <a:bodyPr/>
          <a:lstStyle/>
          <a:p>
            <a:pPr/>
          </a:p>
        </p:txBody>
      </p:sp>
      <p:sp>
        <p:nvSpPr>
          <p:cNvPr id="253" name="Shape 253"/>
          <p:cNvSpPr/>
          <p:nvPr>
            <p:ph type="body" sz="quarter" idx="1"/>
          </p:nvPr>
        </p:nvSpPr>
        <p:spPr>
          <a:prstGeom prst="rect">
            <a:avLst/>
          </a:prstGeom>
        </p:spPr>
        <p:txBody>
          <a:bodyPr/>
          <a:lstStyle/>
          <a:p>
            <a:pPr/>
            <a:r>
              <a:t>•	Let’s draw a quick picture. While the carousel is rotating, the person riding on it is traveling in a circle, and the radius of the circle would be 6 m. Their tangential acceleration is -2m/s2, so the direction of the acceleration would be clockwise. The problem is asking us to find the angular acceleration of the carousel, alpha. </a:t>
            </a:r>
          </a:p>
          <a:p>
            <a:pPr/>
            <a:r>
              <a:t>•	What equation can we use here? This problem is very similar to the last one, but instead of working with velocity, we’re dealing with acceleration. So we can use this equation to convert from the tangential acceleration to the angular acceleration since we’re given the radius of the circular path.</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Shape 259"/>
          <p:cNvSpPr/>
          <p:nvPr>
            <p:ph type="sldImg"/>
          </p:nvPr>
        </p:nvSpPr>
        <p:spPr>
          <a:prstGeom prst="rect">
            <a:avLst/>
          </a:prstGeom>
        </p:spPr>
        <p:txBody>
          <a:bodyPr/>
          <a:lstStyle/>
          <a:p>
            <a:pPr/>
          </a:p>
        </p:txBody>
      </p:sp>
      <p:sp>
        <p:nvSpPr>
          <p:cNvPr id="260" name="Shape 260"/>
          <p:cNvSpPr/>
          <p:nvPr>
            <p:ph type="body" sz="quarter" idx="1"/>
          </p:nvPr>
        </p:nvSpPr>
        <p:spPr>
          <a:prstGeom prst="rect">
            <a:avLst/>
          </a:prstGeom>
        </p:spPr>
        <p:txBody>
          <a:bodyPr/>
          <a:lstStyle/>
          <a:p>
            <a:pPr/>
            <a:r>
              <a:t>•	First, we can rearrange the equation to isolate the angular acceleration, alpha. Next, we just plug in the values we’re given: -2 m/s2 for the tangential acceleration, a sub t, and 6 m for the radius, r. Using a calculator, we find the angular acceleration is -0.33 rad/s2, which is the SI unit we get for the angular variable when using this equation.</a:t>
            </a:r>
          </a:p>
          <a:p>
            <a:pPr/>
            <a:r>
              <a:t>•	Should our answer be negative though? Well, the tangential acceleration is negative, meaning it’s in the clockwise direction, and the angular acceleration would be in the same direction, so it should be negative too.</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Shape 266"/>
          <p:cNvSpPr/>
          <p:nvPr>
            <p:ph type="sldImg"/>
          </p:nvPr>
        </p:nvSpPr>
        <p:spPr>
          <a:prstGeom prst="rect">
            <a:avLst/>
          </a:prstGeom>
        </p:spPr>
        <p:txBody>
          <a:bodyPr/>
          <a:lstStyle/>
          <a:p>
            <a:pPr/>
          </a:p>
        </p:txBody>
      </p:sp>
      <p:sp>
        <p:nvSpPr>
          <p:cNvPr id="267" name="Shape 267"/>
          <p:cNvSpPr/>
          <p:nvPr>
            <p:ph type="body" sz="quarter" idx="1"/>
          </p:nvPr>
        </p:nvSpPr>
        <p:spPr>
          <a:prstGeom prst="rect">
            <a:avLst/>
          </a:prstGeom>
        </p:spPr>
        <p:txBody>
          <a:bodyPr/>
          <a:lstStyle/>
          <a:p>
            <a:pPr/>
            <a:r>
              <a:t>“A race car on a 200 m-radius circular track is going 40 km/h. When the car is 60 m from the finish line, the driver speeds up such that the car’s angular acceleration around the track is a constant 0.02 rad/s2. From the moment the car began accelerating, how long did it take to reach the finish line?”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Shape 273"/>
          <p:cNvSpPr/>
          <p:nvPr>
            <p:ph type="sldImg"/>
          </p:nvPr>
        </p:nvSpPr>
        <p:spPr>
          <a:prstGeom prst="rect">
            <a:avLst/>
          </a:prstGeom>
        </p:spPr>
        <p:txBody>
          <a:bodyPr/>
          <a:lstStyle/>
          <a:p>
            <a:pPr/>
          </a:p>
        </p:txBody>
      </p:sp>
      <p:sp>
        <p:nvSpPr>
          <p:cNvPr id="274" name="Shape 274"/>
          <p:cNvSpPr/>
          <p:nvPr>
            <p:ph type="body" sz="quarter" idx="1"/>
          </p:nvPr>
        </p:nvSpPr>
        <p:spPr>
          <a:prstGeom prst="rect">
            <a:avLst/>
          </a:prstGeom>
        </p:spPr>
        <p:txBody>
          <a:bodyPr/>
          <a:lstStyle/>
          <a:p>
            <a:pPr/>
            <a:r>
              <a:t>•	There’s a lot going on in this problem, so let’s read that again and draw what the situation might look like. A race car is on a 200 m-radius circular track. So let’s draw a circle and label the radius r, and write down 200 m in the given information box. The car is going 40 km/h, and at this initial point in the problem the car is 60 m from the finish line. So let’s pretend the finish line is at the right side of this circle, and draw a dot representing the car, and an arrow between the car and the finish line. At this point, the car is going 40 km/h, so let’s record that as the initial tangential velocity, v sub ti, and label the picture. The car is 60 m from the finish line, so that means the car would travel a tangential displacement, delta s, of 60 m to get from this initial point to the finish line. Since the velocity given to us is positive and we’re not given any other direction, we’ll assume the car is traveling counterclockwise. Next, the problem says the car begins accelerating at this point, but we’re not given a tangential acceleration, we’re given an angular acceleration, alpha, of 0.02 rad/s2. It was nice that this problem to explicitly say angular acceleration, but if they didn’t we would still know because rad/s2 is the SI unit for angular acceleration. Finally, the problem is asking us “how long did it take to reach the finish line”. That means we’re trying to find the period of time between the initial point, when the car is 60 m from the finish line, and the final point, which is the finish line. Let’s restate the situation, looking at the picture we drew. The car is at this initial point, where the dot is, and it has an initial tangential velocity of 40 km/h. At that point, the car begins accelerating, and it travels a displacement of 60 m over some period of time to reach the finish line. </a:t>
            </a:r>
          </a:p>
          <a:p>
            <a:pPr/>
            <a:r>
              <a:t>•	What equations can we use to help us solve this problem? Looking at the variables we’re given and what we’re trying to find, this first equation would probable help us. Even though we’re not given the values of s final and s initial, we are given the displacement delta s, and we know we can replace s final minus s initial with delta s. We’re given the initial tangential velocity, v sub ti, and we’re looking for the time, delta t or in this equation just t. But, we don’t have a sub t, the tangential acceleration. How can we find that? Well, we are given an angular acceleration and the radius of the circular path. So using this conversion equation, we can use r and alpha to find the tangential acceleration. Now we have everything we need to solve for t.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Shape 280"/>
          <p:cNvSpPr/>
          <p:nvPr>
            <p:ph type="sldImg"/>
          </p:nvPr>
        </p:nvSpPr>
        <p:spPr>
          <a:prstGeom prst="rect">
            <a:avLst/>
          </a:prstGeom>
        </p:spPr>
        <p:txBody>
          <a:bodyPr/>
          <a:lstStyle/>
          <a:p>
            <a:pPr/>
          </a:p>
        </p:txBody>
      </p:sp>
      <p:sp>
        <p:nvSpPr>
          <p:cNvPr id="281" name="Shape 281"/>
          <p:cNvSpPr/>
          <p:nvPr>
            <p:ph type="body" sz="quarter" idx="1"/>
          </p:nvPr>
        </p:nvSpPr>
        <p:spPr>
          <a:prstGeom prst="rect">
            <a:avLst/>
          </a:prstGeom>
        </p:spPr>
        <p:txBody>
          <a:bodyPr/>
          <a:lstStyle/>
          <a:p>
            <a:pPr/>
            <a:r>
              <a:t>•	As a side note this kinematic equation uses the variables for the tangential description of motion. You might be asking, since we’re given the angular acceleration, could we use the kinematic equation for the angular description instead? We definitely could, however since we’re given the displacement and the initial velocity in the tangential forms, we’d have to convert two things into the angular form if we use that equation. If we use the first one, we only have to convert one thing, the acceleration. So, this first one will be a little bit quicker to use.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Shape 287"/>
          <p:cNvSpPr/>
          <p:nvPr>
            <p:ph type="sldImg"/>
          </p:nvPr>
        </p:nvSpPr>
        <p:spPr>
          <a:prstGeom prst="rect">
            <a:avLst/>
          </a:prstGeom>
        </p:spPr>
        <p:txBody>
          <a:bodyPr/>
          <a:lstStyle/>
          <a:p>
            <a:pPr/>
          </a:p>
        </p:txBody>
      </p:sp>
      <p:sp>
        <p:nvSpPr>
          <p:cNvPr id="288" name="Shape 288"/>
          <p:cNvSpPr/>
          <p:nvPr>
            <p:ph type="body" sz="quarter" idx="1"/>
          </p:nvPr>
        </p:nvSpPr>
        <p:spPr>
          <a:prstGeom prst="rect">
            <a:avLst/>
          </a:prstGeom>
        </p:spPr>
        <p:txBody>
          <a:bodyPr/>
          <a:lstStyle/>
          <a:p>
            <a:pPr/>
            <a:r>
              <a:t>•	Ok, so before we begin, we’ll want to convert the initial tangential velocity from km/h to m/s, the SI unit for velocity. To do that, we can convert km to m by multiplying by the relationship of 1000 m per 1 km, and then cross out km. Then, we can convert from hours to seconds by multiplying by the relationships of 1 hour per 60 min, and 1 min per 60 s. We write these out so that a unit we want to cancel out will end up on both the top and bottom of this list of fractions. So now we can cross out hours and minutes, and we’re left with m on the top and s on the bottom. Multiplying through we get 11.11 m/s. Let’s write that over here so we have more space.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hape 294"/>
          <p:cNvSpPr/>
          <p:nvPr>
            <p:ph type="sldImg"/>
          </p:nvPr>
        </p:nvSpPr>
        <p:spPr>
          <a:prstGeom prst="rect">
            <a:avLst/>
          </a:prstGeom>
        </p:spPr>
        <p:txBody>
          <a:bodyPr/>
          <a:lstStyle/>
          <a:p>
            <a:pPr/>
          </a:p>
        </p:txBody>
      </p:sp>
      <p:sp>
        <p:nvSpPr>
          <p:cNvPr id="295" name="Shape 295"/>
          <p:cNvSpPr/>
          <p:nvPr>
            <p:ph type="body" sz="quarter" idx="1"/>
          </p:nvPr>
        </p:nvSpPr>
        <p:spPr>
          <a:prstGeom prst="rect">
            <a:avLst/>
          </a:prstGeom>
        </p:spPr>
        <p:txBody>
          <a:bodyPr/>
          <a:lstStyle/>
          <a:p>
            <a:pPr/>
            <a:r>
              <a:t>•	For this problem, we’re going to find it easier to plug in numbers earlier on instead of rearranging the equation to isolate the variable we’re trying to find, t. That’s because, as we’ll see in a minute, we can’t actually isolate t on one side of this equation like we normally can. This is what’s known as a quadratic equation, and we’ll have to use the quadratic formula to solve for t, unless we have a fancy calculator with a solve function. But we’ll get to that. For now, let’s try and plug in all of the numbers we have. </a:t>
            </a:r>
          </a:p>
          <a:p>
            <a:pPr/>
            <a:r>
              <a:t>•	First, instead of replacing a sub t, with r * alpha, let’s just calculate it. So here’s our conversion equation. We can plug in 200 m for the radius of the circle, and 0.02 rad/s2 for the angular acceleration. We end up with 4 m/s2 for the tangential acceleration. Let’s write that off to the side for now.</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Shape 301"/>
          <p:cNvSpPr/>
          <p:nvPr>
            <p:ph type="sldImg"/>
          </p:nvPr>
        </p:nvSpPr>
        <p:spPr>
          <a:prstGeom prst="rect">
            <a:avLst/>
          </a:prstGeom>
        </p:spPr>
        <p:txBody>
          <a:bodyPr/>
          <a:lstStyle/>
          <a:p>
            <a:pPr/>
          </a:p>
        </p:txBody>
      </p:sp>
      <p:sp>
        <p:nvSpPr>
          <p:cNvPr id="302" name="Shape 302"/>
          <p:cNvSpPr/>
          <p:nvPr>
            <p:ph type="body" sz="quarter" idx="1"/>
          </p:nvPr>
        </p:nvSpPr>
        <p:spPr>
          <a:prstGeom prst="rect">
            <a:avLst/>
          </a:prstGeom>
        </p:spPr>
        <p:txBody>
          <a:bodyPr/>
          <a:lstStyle/>
          <a:p>
            <a:pPr/>
            <a:r>
              <a:t>•	Now we can take our kinematic equation and rearrange it by subtracting s initial. Now that we have s final – s initial on the left, we can replace that with delta s, since they’re equivalent. Ok, now let’s plug in all of the numbers we have. 60 m for the displacement, delta s, 11.11 m/s for the initial tangential velocity, v sub ti, and 4 m/s2 for the tangential acceleration, a sub t. We can simplify the numbers on the right end by multiplying ½ * the 4 m/s2. Also since we can see that we’ve kept track of our units so far and everything is using their SI units, let’s drop the units to make things easier to write. We end up with this equation: 60 = 11.11*t + 2*t2 , where the thing we’re trying to find, t, is the only unknown variable. So it is solvable, but not using the normal steps, because we can’t isolate t. At this point, if you have a calculator that has a solve function, you could plug this equation in to solve for t. If we do that, we find that we actually get two values for t: positive 3.36 s, or -8.92 s. Since we only deal with periods of time that are positive, then our answer for time would be the positive value, so t = 3.36 s.</a:t>
            </a:r>
          </a:p>
          <a:p>
            <a:pPr/>
            <a:r>
              <a:t>•	Getting two answers might seem strange, but that’s how a quadratic equation works, both values satisfy the equation above. If you want, try it for yourself, first plugging in 3.36 for t in both places, and then again plugging in -8.92 for t in both places. Each equation will be true.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	Hey everyone, in this video we’re going to walk through and solve some example problems that combine the tangential and angular descriptions from circular and rotational motion. </a:t>
            </a:r>
          </a:p>
          <a:p>
            <a:pPr/>
            <a:r>
              <a:t>•	Since these problems involve converting between the two descriptions of motion, even simple problems might seem harder than they really are, but they just involve a few more steps and they’ll get easier with practice.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Shape 308"/>
          <p:cNvSpPr/>
          <p:nvPr>
            <p:ph type="sldImg"/>
          </p:nvPr>
        </p:nvSpPr>
        <p:spPr>
          <a:prstGeom prst="rect">
            <a:avLst/>
          </a:prstGeom>
        </p:spPr>
        <p:txBody>
          <a:bodyPr/>
          <a:lstStyle/>
          <a:p>
            <a:pPr/>
          </a:p>
        </p:txBody>
      </p:sp>
      <p:sp>
        <p:nvSpPr>
          <p:cNvPr id="309" name="Shape 309"/>
          <p:cNvSpPr/>
          <p:nvPr>
            <p:ph type="body" sz="quarter" idx="1"/>
          </p:nvPr>
        </p:nvSpPr>
        <p:spPr>
          <a:prstGeom prst="rect">
            <a:avLst/>
          </a:prstGeom>
        </p:spPr>
        <p:txBody>
          <a:bodyPr/>
          <a:lstStyle/>
          <a:p>
            <a:pPr/>
            <a:r>
              <a:t>•	But what if you don’t have a calculator that solves this for you? Then we need to use the quadratic formula. If we have an equation in this form: ax^2 + bx + c = 0, where a b and c are constants, meaning numbers that we know, then we can solve for the unknown variable x using the quadratic formula: (read it). The plus or minus means x is equal to two different things, one where we use the plus, and one where we use the minus. both answers satisfy the original equation above.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Shape 315"/>
          <p:cNvSpPr/>
          <p:nvPr>
            <p:ph type="sldImg"/>
          </p:nvPr>
        </p:nvSpPr>
        <p:spPr>
          <a:prstGeom prst="rect">
            <a:avLst/>
          </a:prstGeom>
        </p:spPr>
        <p:txBody>
          <a:bodyPr/>
          <a:lstStyle/>
          <a:p>
            <a:pPr/>
          </a:p>
        </p:txBody>
      </p:sp>
      <p:sp>
        <p:nvSpPr>
          <p:cNvPr id="316" name="Shape 316"/>
          <p:cNvSpPr/>
          <p:nvPr>
            <p:ph type="body" sz="quarter" idx="1"/>
          </p:nvPr>
        </p:nvSpPr>
        <p:spPr>
          <a:prstGeom prst="rect">
            <a:avLst/>
          </a:prstGeom>
        </p:spPr>
        <p:txBody>
          <a:bodyPr/>
          <a:lstStyle/>
          <a:p>
            <a:pPr/>
            <a:r>
              <a:t>So in order to use this, we need to arrange the equation we have to match this form, by subtracting 60 from both sides and flipping the left and right side. Let’s replace x with t so it’s easier to see how it applies to this problem. Now, we can see that a is 2, b is 11.11, and c is -60. Keep in mind that the equation we’re trying to match is adding each term, not subtracting. Therefore, we need to write it so we’re adding negative 60, instead of subtracting positive 60.  Ok, now we can plug the values for  a, b and c into the quadratic formula to solve for t. We can start with the plus version of the plus or minus. When we do that, we get this equation. It’s big, but we can plug that into a normal calculator, or simplify it in steps if we want. When we solve that, we get t = 3.36.</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2" name="Shape 322"/>
          <p:cNvSpPr/>
          <p:nvPr>
            <p:ph type="sldImg"/>
          </p:nvPr>
        </p:nvSpPr>
        <p:spPr>
          <a:prstGeom prst="rect">
            <a:avLst/>
          </a:prstGeom>
        </p:spPr>
        <p:txBody>
          <a:bodyPr/>
          <a:lstStyle/>
          <a:p>
            <a:pPr/>
          </a:p>
        </p:txBody>
      </p:sp>
      <p:sp>
        <p:nvSpPr>
          <p:cNvPr id="323" name="Shape 323"/>
          <p:cNvSpPr/>
          <p:nvPr>
            <p:ph type="body" sz="quarter" idx="1"/>
          </p:nvPr>
        </p:nvSpPr>
        <p:spPr>
          <a:prstGeom prst="rect">
            <a:avLst/>
          </a:prstGeom>
        </p:spPr>
        <p:txBody>
          <a:bodyPr/>
          <a:lstStyle/>
          <a:p>
            <a:pPr/>
            <a:r>
              <a:t>Then we can use the minus version of the plus or minus. We’re just swapping the plus here for a minus sign. When we solve that, we get t = -8.92. Those are the same values we got earlier, but we found them using the quadratic formula.</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9" name="Shape 329"/>
          <p:cNvSpPr/>
          <p:nvPr>
            <p:ph type="sldImg"/>
          </p:nvPr>
        </p:nvSpPr>
        <p:spPr>
          <a:prstGeom prst="rect">
            <a:avLst/>
          </a:prstGeom>
        </p:spPr>
        <p:txBody>
          <a:bodyPr/>
          <a:lstStyle/>
          <a:p>
            <a:pPr/>
          </a:p>
        </p:txBody>
      </p:sp>
      <p:sp>
        <p:nvSpPr>
          <p:cNvPr id="330" name="Shape 330"/>
          <p:cNvSpPr/>
          <p:nvPr>
            <p:ph type="body" sz="quarter" idx="1"/>
          </p:nvPr>
        </p:nvSpPr>
        <p:spPr>
          <a:prstGeom prst="rect">
            <a:avLst/>
          </a:prstGeom>
        </p:spPr>
        <p:txBody>
          <a:bodyPr/>
          <a:lstStyle/>
          <a:p>
            <a:pPr/>
            <a:r>
              <a:t>Again, we only deal with positive time values, so our answer is still t = 3.36 seconds. You could double check that answer by plugging it back into the equations we started with, along with the given information, and make sure the math checks out.</a:t>
            </a:r>
          </a:p>
          <a:p>
            <a:pPr/>
          </a:p>
          <a:p>
            <a:pPr/>
            <a:r>
              <a:t>That was a longer one, but it’s not uncommon to have that many steps in a physics problem, so it’s worth practicing.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6" name="Shape 336"/>
          <p:cNvSpPr/>
          <p:nvPr>
            <p:ph type="sldImg"/>
          </p:nvPr>
        </p:nvSpPr>
        <p:spPr>
          <a:prstGeom prst="rect">
            <a:avLst/>
          </a:prstGeom>
        </p:spPr>
        <p:txBody>
          <a:bodyPr/>
          <a:lstStyle/>
          <a:p>
            <a:pPr/>
          </a:p>
        </p:txBody>
      </p:sp>
      <p:sp>
        <p:nvSpPr>
          <p:cNvPr id="337" name="Shape 337"/>
          <p:cNvSpPr/>
          <p:nvPr>
            <p:ph type="body" sz="quarter" idx="1"/>
          </p:nvPr>
        </p:nvSpPr>
        <p:spPr>
          <a:prstGeom prst="rect">
            <a:avLst/>
          </a:prstGeom>
        </p:spPr>
        <p:txBody>
          <a:bodyPr/>
          <a:lstStyle/>
          <a:p>
            <a:pPr/>
            <a:r>
              <a:t>•	“You turn up the speed of your ceiling fan from 150 rpm to 250 rpm. While the fan is increasing in speed, a fly sitting 80 cm from the fan’s center of rotation travels a tangential displacement of 12 m. What was the angular acceleration of the fan during that time?”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Shape 343"/>
          <p:cNvSpPr/>
          <p:nvPr>
            <p:ph type="sldImg"/>
          </p:nvPr>
        </p:nvSpPr>
        <p:spPr>
          <a:prstGeom prst="rect">
            <a:avLst/>
          </a:prstGeom>
        </p:spPr>
        <p:txBody>
          <a:bodyPr/>
          <a:lstStyle/>
          <a:p>
            <a:pPr/>
          </a:p>
        </p:txBody>
      </p:sp>
      <p:sp>
        <p:nvSpPr>
          <p:cNvPr id="344" name="Shape 344"/>
          <p:cNvSpPr/>
          <p:nvPr>
            <p:ph type="body" sz="quarter" idx="1"/>
          </p:nvPr>
        </p:nvSpPr>
        <p:spPr>
          <a:prstGeom prst="rect">
            <a:avLst/>
          </a:prstGeom>
        </p:spPr>
        <p:txBody>
          <a:bodyPr/>
          <a:lstStyle/>
          <a:p>
            <a:pPr/>
            <a:r>
              <a:t>•	Ok, let’s draw a picture. We have a fly sitting on a ceiling fan traveling around in a circle, so we’ll draw a dot on a circle representing the fly. The problem says the ceiling fan goes from 150 rpm to 250 rpm, so 150 rpm would be the initial angular velocity, and 250 rpm would be the final angular velocity. We could draw an arrow on this circle to show the motion of the fly, which we assume is counterclockwise because the velocities are positive. The fly is sitting 80 cm from the center of rotation, so the radius of this circle, r, would be 80 cm. While the fly and the fan are accelerating, going from the initial to the final velocity, the fly travels a tangential displacement, delta s, of 12 m. And the problem is asking us to find the angular acceleration, alpha. So to recap, the ceiling fan starts at an initial angular velocity, then it experiences an angular acceleration as it speeds up, then it reaches a final angular velocity. While it’s acceleration, the fly travels a tangential displacement around the circular path.</a:t>
            </a:r>
          </a:p>
          <a:p>
            <a:pPr/>
            <a:r>
              <a:t>•	So what equations can we use for this problem? This equation will probably help, since it has most of the variables we need. We have omega initial and omega final, we’re looking for alpha, but we don’t have theta initial or theta final, the initial and final angular positions of the fan. But, we know that theta final minus theta initial is the same as delta theta. And the problem does give us a tangential displacement, and the radius of the circle, so we can use this conversion equation to find delta theta, and plug that into the top kinematic equation. So we have everything we need to solve this.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0" name="Shape 350"/>
          <p:cNvSpPr/>
          <p:nvPr>
            <p:ph type="sldImg"/>
          </p:nvPr>
        </p:nvSpPr>
        <p:spPr>
          <a:prstGeom prst="rect">
            <a:avLst/>
          </a:prstGeom>
        </p:spPr>
        <p:txBody>
          <a:bodyPr/>
          <a:lstStyle/>
          <a:p>
            <a:pPr/>
          </a:p>
        </p:txBody>
      </p:sp>
      <p:sp>
        <p:nvSpPr>
          <p:cNvPr id="351" name="Shape 351"/>
          <p:cNvSpPr/>
          <p:nvPr>
            <p:ph type="body" sz="quarter" idx="1"/>
          </p:nvPr>
        </p:nvSpPr>
        <p:spPr>
          <a:prstGeom prst="rect">
            <a:avLst/>
          </a:prstGeom>
        </p:spPr>
        <p:txBody>
          <a:bodyPr/>
          <a:lstStyle/>
          <a:p>
            <a:pPr/>
            <a:r>
              <a:t>•	Before we start, we’ll need to convert the angular velocities from rpm into the SI unit of rad/s. We do that by multiplying the value in revolutions per minute by the relationship of 2pi rad per 1 revolution, then by 1 min per 60 s. The units of revolutions cancels out, and so do minutes. We find that the initial angular velocity is 15.71 rad/s, and the final angular velocity is 26.18 rad/s. We also need to convert the radius from cm to m. We do that by multiplying 80 cm by 1 m per 100 cm, crossing out the cm units, which gives us 0.8 m. Let’s write those in the box on the left.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7" name="Shape 357"/>
          <p:cNvSpPr/>
          <p:nvPr>
            <p:ph type="sldImg"/>
          </p:nvPr>
        </p:nvSpPr>
        <p:spPr>
          <a:prstGeom prst="rect">
            <a:avLst/>
          </a:prstGeom>
        </p:spPr>
        <p:txBody>
          <a:bodyPr/>
          <a:lstStyle/>
          <a:p>
            <a:pPr/>
          </a:p>
        </p:txBody>
      </p:sp>
      <p:sp>
        <p:nvSpPr>
          <p:cNvPr id="358" name="Shape 358"/>
          <p:cNvSpPr/>
          <p:nvPr>
            <p:ph type="body" sz="quarter" idx="1"/>
          </p:nvPr>
        </p:nvSpPr>
        <p:spPr>
          <a:prstGeom prst="rect">
            <a:avLst/>
          </a:prstGeom>
        </p:spPr>
        <p:txBody>
          <a:bodyPr/>
          <a:lstStyle/>
          <a:p>
            <a:pPr/>
            <a:r>
              <a:t>•	Ok, now we can use our equations. Starting with the acceleration equation, we can replace theta final minus theta initial with delta theta. Next, if we rearrange this conversion equation so that delta theta is on its own, then we can replace delta theta in the acceleration equation with delta s over r. Now, we can rearrange this equation to isolate the variable we’re looking for, alpha. Finally, we can plug in the numbers we have for each variable, using the SI units. When we calculate that, we find that the angular acceleration, alpha, is 14.6 rad/s2. To check that value, you could plug in back into the equations we started with, along with the given information, and make sure the math is correct. But let’s just consider whether the sign is right. The ceiling fan went from an angular velocity of +150 rpm to +250 rpm. That means the change in velocity is positive, so the acceleration should also be positive, which is what we got.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 name="Shape 189"/>
          <p:cNvSpPr/>
          <p:nvPr>
            <p:ph type="sldImg"/>
          </p:nvPr>
        </p:nvSpPr>
        <p:spPr>
          <a:prstGeom prst="rect">
            <a:avLst/>
          </a:prstGeom>
        </p:spPr>
        <p:txBody>
          <a:bodyPr/>
          <a:lstStyle/>
          <a:p>
            <a:pPr/>
          </a:p>
        </p:txBody>
      </p:sp>
      <p:sp>
        <p:nvSpPr>
          <p:cNvPr id="190" name="Shape 190"/>
          <p:cNvSpPr/>
          <p:nvPr>
            <p:ph type="body" sz="quarter" idx="1"/>
          </p:nvPr>
        </p:nvSpPr>
        <p:spPr>
          <a:prstGeom prst="rect">
            <a:avLst/>
          </a:prstGeom>
        </p:spPr>
        <p:txBody>
          <a:bodyPr/>
          <a:lstStyle/>
          <a:p>
            <a:pPr/>
            <a:r>
              <a:t>“While a 30 cm diameter record is playing, a fly sitting on the outer edge of the record covers a tangential displacement of -28 m during a song. How many revolutions did the record turn during the song?”</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Shape 196"/>
          <p:cNvSpPr/>
          <p:nvPr>
            <p:ph type="sldImg"/>
          </p:nvPr>
        </p:nvSpPr>
        <p:spPr>
          <a:prstGeom prst="rect">
            <a:avLst/>
          </a:prstGeom>
        </p:spPr>
        <p:txBody>
          <a:bodyPr/>
          <a:lstStyle/>
          <a:p>
            <a:pPr/>
          </a:p>
        </p:txBody>
      </p:sp>
      <p:sp>
        <p:nvSpPr>
          <p:cNvPr id="197" name="Shape 197"/>
          <p:cNvSpPr/>
          <p:nvPr>
            <p:ph type="body" sz="quarter" idx="1"/>
          </p:nvPr>
        </p:nvSpPr>
        <p:spPr>
          <a:prstGeom prst="rect">
            <a:avLst/>
          </a:prstGeom>
        </p:spPr>
        <p:txBody>
          <a:bodyPr/>
          <a:lstStyle/>
          <a:p>
            <a:pPr/>
            <a:r>
              <a:t>•	So what information are we given? Since we could be dealing with both angular and tangential variables, we’ll have to be a little more careful about what the problem is actually telling us. First, we have a 30 cm diameter record with a fly sitting on the outer edge of the record. Let’s start by drawing that out so we can keep everything in order. Here’s a circle representing the record, with its diameter labeled as d, and a dot on the edge of the record representing the fly. Now, let’s write down that the diameter, d, is 30 cm. Next, the problem says the fly has a tangential displacement of -28 m. The variable for tangential displacement is delta s, so let’s write down delta s equals -28 m. Let’s also label our picture. Since the displacement is negative, we’re going to draw an arrow going in the clockwise direction and label it as delta s. </a:t>
            </a:r>
          </a:p>
          <a:p>
            <a:pPr/>
            <a:r>
              <a:t>•	Finally, the problem is asking us to find the number of revolutions that the record turns during that time. Revolutions is a unit of angular displacement, which is delta theta, so we’ll write down that the problem is asking us to find delta theta, in the unit of revolutions. Let’s label our picture with delta theta too.</a:t>
            </a:r>
          </a:p>
          <a:p>
            <a:pPr/>
            <a:r>
              <a:t>•	Before we dive in, let’s think about what we’re trying to do here. We have a fly sitting on a spinning record. The record is in rotational motion, and the fly is in circular motion because it’s traveling along a circular path. We’re given a tangential displacement, and we’re essentially trying to convert that into an angular displacement. To do that, we can use this equation which converts between the two. But, we need the radius of the circle. We’re given the diameter, and you might be able to just do the math in your head, but let’s write things out for now. The diameter of a circle is 2 times the radius, so now we have everything we need to find delta theta. Let’s also label our picture with the radius, r, which is just half the diameter.</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Shape 203"/>
          <p:cNvSpPr/>
          <p:nvPr>
            <p:ph type="sldImg"/>
          </p:nvPr>
        </p:nvSpPr>
        <p:spPr>
          <a:prstGeom prst="rect">
            <a:avLst/>
          </a:prstGeom>
        </p:spPr>
        <p:txBody>
          <a:bodyPr/>
          <a:lstStyle/>
          <a:p>
            <a:pPr/>
          </a:p>
        </p:txBody>
      </p:sp>
      <p:sp>
        <p:nvSpPr>
          <p:cNvPr id="204" name="Shape 204"/>
          <p:cNvSpPr/>
          <p:nvPr>
            <p:ph type="body" sz="quarter" idx="1"/>
          </p:nvPr>
        </p:nvSpPr>
        <p:spPr>
          <a:prstGeom prst="rect">
            <a:avLst/>
          </a:prstGeom>
        </p:spPr>
        <p:txBody>
          <a:bodyPr/>
          <a:lstStyle/>
          <a:p>
            <a:pPr/>
            <a:r>
              <a:t>•	Before we start, we need to convert the diameter from cm to m. To do that, we just divide by 100, and we get 0.3 m for the diameter.</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	Now, let’s start with this equation. Using this relationship, we can replace r with d/2, since the radius is one half the diameter. Next we can rearrange our equation to isolate delta theta. Now we plug in the numbers we’re given, in meters. That gives us -186.67 rad for the angular displacement, delta theta. </a:t>
            </a:r>
          </a:p>
          <a:p>
            <a:pPr/>
            <a:r>
              <a:t>•	Remember that this conversion equation that we started with, delta s = r * delta theta, uses these units: meters for delta s, meters for r, and radians for delta theta. So, if we plug in delta s and r using meters, we get delta theta in radians. This is beyond the scope of this video, but technically a radian is unitless, since we’re dividing meters by meters to calculate it. You can think of a radian less as a traditional unit and more of a ratio of the arc length to the radius of a circle, which both have the same units. But for our purposes, when we use a conversion equation like delta s = r * delta theta, all we need to know is that if we use meters for delta s and r, then delta theta will be in radians. </a:t>
            </a:r>
          </a:p>
          <a:p>
            <a:pPr/>
            <a:r>
              <a:t>•	But for this problem, it’s asking us to find delta theta in revolutions. So we need to do one more conversion. If we multiply -186.67 rad by the relationship of 1 rev to 2 pi rad, with rad on the bottom, then rad cancels out and we get -29.7 revolutions for the angular displacement of the record.</a:t>
            </a:r>
          </a:p>
          <a:p>
            <a:pPr/>
            <a:r>
              <a:t>•	So that’s probably the recommended way to solve this problem. Some of you might have thought about it differently, using geometry more than the kinematic equations. For problems involving position and displacement, there might be other ways to think about this conversion, so let’s take a look, but feel free to skip to the next problem if you want.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hape 217"/>
          <p:cNvSpPr/>
          <p:nvPr>
            <p:ph type="sldImg"/>
          </p:nvPr>
        </p:nvSpPr>
        <p:spPr>
          <a:prstGeom prst="rect">
            <a:avLst/>
          </a:prstGeom>
        </p:spPr>
        <p:txBody>
          <a:bodyPr/>
          <a:lstStyle/>
          <a:p>
            <a:pPr/>
          </a:p>
        </p:txBody>
      </p:sp>
      <p:sp>
        <p:nvSpPr>
          <p:cNvPr id="218" name="Shape 218"/>
          <p:cNvSpPr/>
          <p:nvPr>
            <p:ph type="body" sz="quarter" idx="1"/>
          </p:nvPr>
        </p:nvSpPr>
        <p:spPr>
          <a:prstGeom prst="rect">
            <a:avLst/>
          </a:prstGeom>
        </p:spPr>
        <p:txBody>
          <a:bodyPr/>
          <a:lstStyle/>
          <a:p>
            <a:pPr/>
            <a:r>
              <a:t>•	We already have our given information, but instead of trying to find delta theta, the angular displacement, we think about it as finding the number of circumferences of a circle that the fly travels, which would tell us the number of revolutions the record rotates. Here’s the equation for the circumference of a circle, C = pi * the diameter. If we use this, and plug in 0.3 m for the diameter, then the circumference is 0.3*pi m, leaving pi in to be more precise. Conceptually, this circumference is the tangential displacement of an object traveling 1 revolution in a circle. So if the fly travels -28 m, and 1 revolution corresponds to 0.3*pi m, then we can divide -28 by 0.3*pi to get -29.7 rev, which is the same answer we got before. If you prefer solving problems like this using geometry, then feel free, but remember to keep track of your units and your positive and negative signs, since geometry doesn’t usually include negatives. And if this method didn’t make as much sense to you, then don’t worry and just stick with the kinematic equations that we learned. Similar to how using dimensional analysis to convert between units is a good practice, using the kinematic equations usually lets us keep track of things better. But in later sections, using geometry will also be necessary, so it’s important we know that too.</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r>
              <a:t>•	“A figure skater spins around with their arms stretched out and their hands 0.7 m from their center of rotation. If the tangential velocity of their hands is 15 m/s, what is the angular velocity of the skater in rpm?”</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Shape 231"/>
          <p:cNvSpPr/>
          <p:nvPr>
            <p:ph type="sldImg"/>
          </p:nvPr>
        </p:nvSpPr>
        <p:spPr>
          <a:prstGeom prst="rect">
            <a:avLst/>
          </a:prstGeom>
        </p:spPr>
        <p:txBody>
          <a:bodyPr/>
          <a:lstStyle/>
          <a:p>
            <a:pPr/>
          </a:p>
        </p:txBody>
      </p:sp>
      <p:sp>
        <p:nvSpPr>
          <p:cNvPr id="232" name="Shape 232"/>
          <p:cNvSpPr/>
          <p:nvPr>
            <p:ph type="body" sz="quarter" idx="1"/>
          </p:nvPr>
        </p:nvSpPr>
        <p:spPr>
          <a:prstGeom prst="rect">
            <a:avLst/>
          </a:prstGeom>
        </p:spPr>
        <p:txBody>
          <a:bodyPr/>
          <a:lstStyle/>
          <a:p>
            <a:pPr/>
            <a:r>
              <a:t>•	So we have a skater in rotational motion, and their hands traveling around in circular motion with a positive velocity. Let’s draw that out, with one of the hands traveling in a circle counterclockwise, since the velocity is positive. If their hands are 0.7 m from the skater’s center of rotation, that means the radius of their circular path is 0.7 m. The tangential velocity, v sub t, is 15 m/s. The problem is asking us to find the angular velocity of the skater, specifically in revolutions per minute. And we can label the picture with the angular velocity, omega.</a:t>
            </a:r>
          </a:p>
          <a:p>
            <a:pPr/>
            <a:r>
              <a:t>•	What equation can we use to solve this? Essentially, we’re trying to convert from a tangential velocity to an angular velocity, so let’s use this equation. We have the tangential velocity and the radius, so we should be able to find the angular velocity. </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0.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2.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3.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4.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5.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6.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7.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_1@2x.jpg" descr="1_1@2x.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4" name="Slide Title"/>
          <p:cNvSpPr txBox="1"/>
          <p:nvPr>
            <p:ph type="title"/>
          </p:nvPr>
        </p:nvSpPr>
        <p:spPr>
          <a:prstGeom prst="rect">
            <a:avLst/>
          </a:prstGeom>
        </p:spPr>
        <p:txBody>
          <a:bodyPr/>
          <a:lstStyle/>
          <a:p>
            <a:pPr/>
          </a:p>
        </p:txBody>
      </p:sp>
      <p:sp>
        <p:nvSpPr>
          <p:cNvPr id="235" name="Slide Subtitle"/>
          <p:cNvSpPr txBox="1"/>
          <p:nvPr>
            <p:ph type="body" idx="21"/>
          </p:nvPr>
        </p:nvSpPr>
        <p:spPr>
          <a:prstGeom prst="rect">
            <a:avLst/>
          </a:prstGeom>
        </p:spPr>
        <p:txBody>
          <a:bodyPr/>
          <a:lstStyle/>
          <a:p>
            <a:pPr/>
          </a:p>
        </p:txBody>
      </p:sp>
      <p:sp>
        <p:nvSpPr>
          <p:cNvPr id="236" name="Slide bullet text"/>
          <p:cNvSpPr txBox="1"/>
          <p:nvPr>
            <p:ph type="body" idx="1"/>
          </p:nvPr>
        </p:nvSpPr>
        <p:spPr>
          <a:prstGeom prst="rect">
            <a:avLst/>
          </a:prstGeom>
        </p:spPr>
        <p:txBody>
          <a:bodyPr/>
          <a:lstStyle/>
          <a:p>
            <a:pPr/>
          </a:p>
        </p:txBody>
      </p:sp>
      <p:pic>
        <p:nvPicPr>
          <p:cNvPr id="237" name="54.jpg" descr="5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Slide Title"/>
          <p:cNvSpPr txBox="1"/>
          <p:nvPr>
            <p:ph type="title"/>
          </p:nvPr>
        </p:nvSpPr>
        <p:spPr>
          <a:prstGeom prst="rect">
            <a:avLst/>
          </a:prstGeom>
        </p:spPr>
        <p:txBody>
          <a:bodyPr/>
          <a:lstStyle/>
          <a:p>
            <a:pPr/>
          </a:p>
        </p:txBody>
      </p:sp>
      <p:sp>
        <p:nvSpPr>
          <p:cNvPr id="242" name="Slide Subtitle"/>
          <p:cNvSpPr txBox="1"/>
          <p:nvPr>
            <p:ph type="body" idx="21"/>
          </p:nvPr>
        </p:nvSpPr>
        <p:spPr>
          <a:prstGeom prst="rect">
            <a:avLst/>
          </a:prstGeom>
        </p:spPr>
        <p:txBody>
          <a:bodyPr/>
          <a:lstStyle/>
          <a:p>
            <a:pPr/>
          </a:p>
        </p:txBody>
      </p:sp>
      <p:sp>
        <p:nvSpPr>
          <p:cNvPr id="243" name="Slide bullet text"/>
          <p:cNvSpPr txBox="1"/>
          <p:nvPr>
            <p:ph type="body" idx="1"/>
          </p:nvPr>
        </p:nvSpPr>
        <p:spPr>
          <a:prstGeom prst="rect">
            <a:avLst/>
          </a:prstGeom>
        </p:spPr>
        <p:txBody>
          <a:bodyPr/>
          <a:lstStyle/>
          <a:p>
            <a:pPr/>
          </a:p>
        </p:txBody>
      </p:sp>
      <p:pic>
        <p:nvPicPr>
          <p:cNvPr id="244" name="55.jpg" descr="5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Slide Title"/>
          <p:cNvSpPr txBox="1"/>
          <p:nvPr>
            <p:ph type="title"/>
          </p:nvPr>
        </p:nvSpPr>
        <p:spPr>
          <a:prstGeom prst="rect">
            <a:avLst/>
          </a:prstGeom>
        </p:spPr>
        <p:txBody>
          <a:bodyPr/>
          <a:lstStyle/>
          <a:p>
            <a:pPr/>
          </a:p>
        </p:txBody>
      </p:sp>
      <p:sp>
        <p:nvSpPr>
          <p:cNvPr id="249" name="Slide Subtitle"/>
          <p:cNvSpPr txBox="1"/>
          <p:nvPr>
            <p:ph type="body" idx="21"/>
          </p:nvPr>
        </p:nvSpPr>
        <p:spPr>
          <a:prstGeom prst="rect">
            <a:avLst/>
          </a:prstGeom>
        </p:spPr>
        <p:txBody>
          <a:bodyPr/>
          <a:lstStyle/>
          <a:p>
            <a:pPr/>
          </a:p>
        </p:txBody>
      </p:sp>
      <p:sp>
        <p:nvSpPr>
          <p:cNvPr id="250" name="Slide bullet text"/>
          <p:cNvSpPr txBox="1"/>
          <p:nvPr>
            <p:ph type="body" idx="1"/>
          </p:nvPr>
        </p:nvSpPr>
        <p:spPr>
          <a:prstGeom prst="rect">
            <a:avLst/>
          </a:prstGeom>
        </p:spPr>
        <p:txBody>
          <a:bodyPr/>
          <a:lstStyle/>
          <a:p>
            <a:pPr/>
          </a:p>
        </p:txBody>
      </p:sp>
      <p:pic>
        <p:nvPicPr>
          <p:cNvPr id="251" name="62.jpg" descr="6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Slide Title"/>
          <p:cNvSpPr txBox="1"/>
          <p:nvPr>
            <p:ph type="title"/>
          </p:nvPr>
        </p:nvSpPr>
        <p:spPr>
          <a:prstGeom prst="rect">
            <a:avLst/>
          </a:prstGeom>
        </p:spPr>
        <p:txBody>
          <a:bodyPr/>
          <a:lstStyle/>
          <a:p>
            <a:pPr/>
          </a:p>
        </p:txBody>
      </p:sp>
      <p:sp>
        <p:nvSpPr>
          <p:cNvPr id="256" name="Slide Subtitle"/>
          <p:cNvSpPr txBox="1"/>
          <p:nvPr>
            <p:ph type="body" idx="21"/>
          </p:nvPr>
        </p:nvSpPr>
        <p:spPr>
          <a:prstGeom prst="rect">
            <a:avLst/>
          </a:prstGeom>
        </p:spPr>
        <p:txBody>
          <a:bodyPr/>
          <a:lstStyle/>
          <a:p>
            <a:pPr/>
          </a:p>
        </p:txBody>
      </p:sp>
      <p:sp>
        <p:nvSpPr>
          <p:cNvPr id="257" name="Slide bullet text"/>
          <p:cNvSpPr txBox="1"/>
          <p:nvPr>
            <p:ph type="body" idx="1"/>
          </p:nvPr>
        </p:nvSpPr>
        <p:spPr>
          <a:prstGeom prst="rect">
            <a:avLst/>
          </a:prstGeom>
        </p:spPr>
        <p:txBody>
          <a:bodyPr/>
          <a:lstStyle/>
          <a:p>
            <a:pPr/>
          </a:p>
        </p:txBody>
      </p:sp>
      <p:pic>
        <p:nvPicPr>
          <p:cNvPr id="258" name="66.jpg" descr="6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lide Title"/>
          <p:cNvSpPr txBox="1"/>
          <p:nvPr>
            <p:ph type="title"/>
          </p:nvPr>
        </p:nvSpPr>
        <p:spPr>
          <a:prstGeom prst="rect">
            <a:avLst/>
          </a:prstGeom>
        </p:spPr>
        <p:txBody>
          <a:bodyPr/>
          <a:lstStyle/>
          <a:p>
            <a:pPr/>
          </a:p>
        </p:txBody>
      </p:sp>
      <p:sp>
        <p:nvSpPr>
          <p:cNvPr id="263" name="Slide Subtitle"/>
          <p:cNvSpPr txBox="1"/>
          <p:nvPr>
            <p:ph type="body" idx="21"/>
          </p:nvPr>
        </p:nvSpPr>
        <p:spPr>
          <a:prstGeom prst="rect">
            <a:avLst/>
          </a:prstGeom>
        </p:spPr>
        <p:txBody>
          <a:bodyPr/>
          <a:lstStyle/>
          <a:p>
            <a:pPr/>
          </a:p>
        </p:txBody>
      </p:sp>
      <p:sp>
        <p:nvSpPr>
          <p:cNvPr id="264" name="Slide bullet text"/>
          <p:cNvSpPr txBox="1"/>
          <p:nvPr>
            <p:ph type="body" idx="1"/>
          </p:nvPr>
        </p:nvSpPr>
        <p:spPr>
          <a:prstGeom prst="rect">
            <a:avLst/>
          </a:prstGeom>
        </p:spPr>
        <p:txBody>
          <a:bodyPr/>
          <a:lstStyle/>
          <a:p>
            <a:pPr/>
          </a:p>
        </p:txBody>
      </p:sp>
      <p:pic>
        <p:nvPicPr>
          <p:cNvPr id="265" name="67.jpg" descr="6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Slide Title"/>
          <p:cNvSpPr txBox="1"/>
          <p:nvPr>
            <p:ph type="title"/>
          </p:nvPr>
        </p:nvSpPr>
        <p:spPr>
          <a:prstGeom prst="rect">
            <a:avLst/>
          </a:prstGeom>
        </p:spPr>
        <p:txBody>
          <a:bodyPr/>
          <a:lstStyle/>
          <a:p>
            <a:pPr/>
          </a:p>
        </p:txBody>
      </p:sp>
      <p:sp>
        <p:nvSpPr>
          <p:cNvPr id="270" name="Slide Subtitle"/>
          <p:cNvSpPr txBox="1"/>
          <p:nvPr>
            <p:ph type="body" idx="21"/>
          </p:nvPr>
        </p:nvSpPr>
        <p:spPr>
          <a:prstGeom prst="rect">
            <a:avLst/>
          </a:prstGeom>
        </p:spPr>
        <p:txBody>
          <a:bodyPr/>
          <a:lstStyle/>
          <a:p>
            <a:pPr/>
          </a:p>
        </p:txBody>
      </p:sp>
      <p:sp>
        <p:nvSpPr>
          <p:cNvPr id="271" name="Slide bullet text"/>
          <p:cNvSpPr txBox="1"/>
          <p:nvPr>
            <p:ph type="body" idx="1"/>
          </p:nvPr>
        </p:nvSpPr>
        <p:spPr>
          <a:prstGeom prst="rect">
            <a:avLst/>
          </a:prstGeom>
        </p:spPr>
        <p:txBody>
          <a:bodyPr/>
          <a:lstStyle/>
          <a:p>
            <a:pPr/>
          </a:p>
        </p:txBody>
      </p:sp>
      <p:pic>
        <p:nvPicPr>
          <p:cNvPr id="272" name="80.jpg" descr="8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Slide Title"/>
          <p:cNvSpPr txBox="1"/>
          <p:nvPr>
            <p:ph type="title"/>
          </p:nvPr>
        </p:nvSpPr>
        <p:spPr>
          <a:prstGeom prst="rect">
            <a:avLst/>
          </a:prstGeom>
        </p:spPr>
        <p:txBody>
          <a:bodyPr/>
          <a:lstStyle/>
          <a:p>
            <a:pPr/>
          </a:p>
        </p:txBody>
      </p:sp>
      <p:sp>
        <p:nvSpPr>
          <p:cNvPr id="277" name="Slide Subtitle"/>
          <p:cNvSpPr txBox="1"/>
          <p:nvPr>
            <p:ph type="body" idx="21"/>
          </p:nvPr>
        </p:nvSpPr>
        <p:spPr>
          <a:prstGeom prst="rect">
            <a:avLst/>
          </a:prstGeom>
        </p:spPr>
        <p:txBody>
          <a:bodyPr/>
          <a:lstStyle/>
          <a:p>
            <a:pPr/>
          </a:p>
        </p:txBody>
      </p:sp>
      <p:sp>
        <p:nvSpPr>
          <p:cNvPr id="278" name="Slide bullet text"/>
          <p:cNvSpPr txBox="1"/>
          <p:nvPr>
            <p:ph type="body" idx="1"/>
          </p:nvPr>
        </p:nvSpPr>
        <p:spPr>
          <a:prstGeom prst="rect">
            <a:avLst/>
          </a:prstGeom>
        </p:spPr>
        <p:txBody>
          <a:bodyPr/>
          <a:lstStyle/>
          <a:p>
            <a:pPr/>
          </a:p>
        </p:txBody>
      </p:sp>
      <p:pic>
        <p:nvPicPr>
          <p:cNvPr id="279" name="81.jpg" descr="8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Slide Title"/>
          <p:cNvSpPr txBox="1"/>
          <p:nvPr>
            <p:ph type="title"/>
          </p:nvPr>
        </p:nvSpPr>
        <p:spPr>
          <a:prstGeom prst="rect">
            <a:avLst/>
          </a:prstGeom>
        </p:spPr>
        <p:txBody>
          <a:bodyPr/>
          <a:lstStyle/>
          <a:p>
            <a:pPr/>
          </a:p>
        </p:txBody>
      </p:sp>
      <p:sp>
        <p:nvSpPr>
          <p:cNvPr id="284" name="Slide Subtitle"/>
          <p:cNvSpPr txBox="1"/>
          <p:nvPr>
            <p:ph type="body" idx="21"/>
          </p:nvPr>
        </p:nvSpPr>
        <p:spPr>
          <a:prstGeom prst="rect">
            <a:avLst/>
          </a:prstGeom>
        </p:spPr>
        <p:txBody>
          <a:bodyPr/>
          <a:lstStyle/>
          <a:p>
            <a:pPr/>
          </a:p>
        </p:txBody>
      </p:sp>
      <p:sp>
        <p:nvSpPr>
          <p:cNvPr id="285" name="Slide bullet text"/>
          <p:cNvSpPr txBox="1"/>
          <p:nvPr>
            <p:ph type="body" idx="1"/>
          </p:nvPr>
        </p:nvSpPr>
        <p:spPr>
          <a:prstGeom prst="rect">
            <a:avLst/>
          </a:prstGeom>
        </p:spPr>
        <p:txBody>
          <a:bodyPr/>
          <a:lstStyle/>
          <a:p>
            <a:pPr/>
          </a:p>
        </p:txBody>
      </p:sp>
      <p:pic>
        <p:nvPicPr>
          <p:cNvPr id="286" name="86.jpg" descr="8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0" name="Slide Title"/>
          <p:cNvSpPr txBox="1"/>
          <p:nvPr>
            <p:ph type="title"/>
          </p:nvPr>
        </p:nvSpPr>
        <p:spPr>
          <a:prstGeom prst="rect">
            <a:avLst/>
          </a:prstGeom>
        </p:spPr>
        <p:txBody>
          <a:bodyPr/>
          <a:lstStyle/>
          <a:p>
            <a:pPr/>
          </a:p>
        </p:txBody>
      </p:sp>
      <p:sp>
        <p:nvSpPr>
          <p:cNvPr id="291" name="Slide Subtitle"/>
          <p:cNvSpPr txBox="1"/>
          <p:nvPr>
            <p:ph type="body" idx="21"/>
          </p:nvPr>
        </p:nvSpPr>
        <p:spPr>
          <a:prstGeom prst="rect">
            <a:avLst/>
          </a:prstGeom>
        </p:spPr>
        <p:txBody>
          <a:bodyPr/>
          <a:lstStyle/>
          <a:p>
            <a:pPr/>
          </a:p>
        </p:txBody>
      </p:sp>
      <p:sp>
        <p:nvSpPr>
          <p:cNvPr id="292" name="Slide bullet text"/>
          <p:cNvSpPr txBox="1"/>
          <p:nvPr>
            <p:ph type="body" idx="1"/>
          </p:nvPr>
        </p:nvSpPr>
        <p:spPr>
          <a:prstGeom prst="rect">
            <a:avLst/>
          </a:prstGeom>
        </p:spPr>
        <p:txBody>
          <a:bodyPr/>
          <a:lstStyle/>
          <a:p>
            <a:pPr/>
          </a:p>
        </p:txBody>
      </p:sp>
      <p:pic>
        <p:nvPicPr>
          <p:cNvPr id="293" name="92.jpg" descr="9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lide Title"/>
          <p:cNvSpPr txBox="1"/>
          <p:nvPr>
            <p:ph type="title"/>
          </p:nvPr>
        </p:nvSpPr>
        <p:spPr>
          <a:prstGeom prst="rect">
            <a:avLst/>
          </a:prstGeom>
        </p:spPr>
        <p:txBody>
          <a:bodyPr/>
          <a:lstStyle/>
          <a:p>
            <a:pPr/>
          </a:p>
        </p:txBody>
      </p:sp>
      <p:sp>
        <p:nvSpPr>
          <p:cNvPr id="298" name="Slide Subtitle"/>
          <p:cNvSpPr txBox="1"/>
          <p:nvPr>
            <p:ph type="body" idx="21"/>
          </p:nvPr>
        </p:nvSpPr>
        <p:spPr>
          <a:prstGeom prst="rect">
            <a:avLst/>
          </a:prstGeom>
        </p:spPr>
        <p:txBody>
          <a:bodyPr/>
          <a:lstStyle/>
          <a:p>
            <a:pPr/>
          </a:p>
        </p:txBody>
      </p:sp>
      <p:sp>
        <p:nvSpPr>
          <p:cNvPr id="299" name="Slide bullet text"/>
          <p:cNvSpPr txBox="1"/>
          <p:nvPr>
            <p:ph type="body" idx="1"/>
          </p:nvPr>
        </p:nvSpPr>
        <p:spPr>
          <a:prstGeom prst="rect">
            <a:avLst/>
          </a:prstGeom>
        </p:spPr>
        <p:txBody>
          <a:bodyPr/>
          <a:lstStyle/>
          <a:p>
            <a:pPr/>
          </a:p>
        </p:txBody>
      </p:sp>
      <p:pic>
        <p:nvPicPr>
          <p:cNvPr id="300" name="99.jpg" descr="9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2.jpg" descr="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Slide Title"/>
          <p:cNvSpPr txBox="1"/>
          <p:nvPr>
            <p:ph type="title"/>
          </p:nvPr>
        </p:nvSpPr>
        <p:spPr>
          <a:prstGeom prst="rect">
            <a:avLst/>
          </a:prstGeom>
        </p:spPr>
        <p:txBody>
          <a:bodyPr/>
          <a:lstStyle/>
          <a:p>
            <a:pPr/>
          </a:p>
        </p:txBody>
      </p:sp>
      <p:sp>
        <p:nvSpPr>
          <p:cNvPr id="305" name="Slide Subtitle"/>
          <p:cNvSpPr txBox="1"/>
          <p:nvPr>
            <p:ph type="body" idx="21"/>
          </p:nvPr>
        </p:nvSpPr>
        <p:spPr>
          <a:prstGeom prst="rect">
            <a:avLst/>
          </a:prstGeom>
        </p:spPr>
        <p:txBody>
          <a:bodyPr/>
          <a:lstStyle/>
          <a:p>
            <a:pPr/>
          </a:p>
        </p:txBody>
      </p:sp>
      <p:sp>
        <p:nvSpPr>
          <p:cNvPr id="306" name="Slide bullet text"/>
          <p:cNvSpPr txBox="1"/>
          <p:nvPr>
            <p:ph type="body" idx="1"/>
          </p:nvPr>
        </p:nvSpPr>
        <p:spPr>
          <a:prstGeom prst="rect">
            <a:avLst/>
          </a:prstGeom>
        </p:spPr>
        <p:txBody>
          <a:bodyPr/>
          <a:lstStyle/>
          <a:p>
            <a:pPr/>
          </a:p>
        </p:txBody>
      </p:sp>
      <p:pic>
        <p:nvPicPr>
          <p:cNvPr id="307" name="103.jpg" descr="10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Slide Title"/>
          <p:cNvSpPr txBox="1"/>
          <p:nvPr>
            <p:ph type="title"/>
          </p:nvPr>
        </p:nvSpPr>
        <p:spPr>
          <a:prstGeom prst="rect">
            <a:avLst/>
          </a:prstGeom>
        </p:spPr>
        <p:txBody>
          <a:bodyPr/>
          <a:lstStyle/>
          <a:p>
            <a:pPr/>
          </a:p>
        </p:txBody>
      </p:sp>
      <p:sp>
        <p:nvSpPr>
          <p:cNvPr id="312" name="Slide Subtitle"/>
          <p:cNvSpPr txBox="1"/>
          <p:nvPr>
            <p:ph type="body" idx="21"/>
          </p:nvPr>
        </p:nvSpPr>
        <p:spPr>
          <a:prstGeom prst="rect">
            <a:avLst/>
          </a:prstGeom>
        </p:spPr>
        <p:txBody>
          <a:bodyPr/>
          <a:lstStyle/>
          <a:p>
            <a:pPr/>
          </a:p>
        </p:txBody>
      </p:sp>
      <p:sp>
        <p:nvSpPr>
          <p:cNvPr id="313" name="Slide bullet text"/>
          <p:cNvSpPr txBox="1"/>
          <p:nvPr>
            <p:ph type="body" idx="1"/>
          </p:nvPr>
        </p:nvSpPr>
        <p:spPr>
          <a:prstGeom prst="rect">
            <a:avLst/>
          </a:prstGeom>
        </p:spPr>
        <p:txBody>
          <a:bodyPr/>
          <a:lstStyle/>
          <a:p>
            <a:pPr/>
          </a:p>
        </p:txBody>
      </p:sp>
      <p:pic>
        <p:nvPicPr>
          <p:cNvPr id="314" name="109.jpg" descr="10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Slide Title"/>
          <p:cNvSpPr txBox="1"/>
          <p:nvPr>
            <p:ph type="title"/>
          </p:nvPr>
        </p:nvSpPr>
        <p:spPr>
          <a:prstGeom prst="rect">
            <a:avLst/>
          </a:prstGeom>
        </p:spPr>
        <p:txBody>
          <a:bodyPr/>
          <a:lstStyle/>
          <a:p>
            <a:pPr/>
          </a:p>
        </p:txBody>
      </p:sp>
      <p:sp>
        <p:nvSpPr>
          <p:cNvPr id="319" name="Slide Subtitle"/>
          <p:cNvSpPr txBox="1"/>
          <p:nvPr>
            <p:ph type="body" idx="21"/>
          </p:nvPr>
        </p:nvSpPr>
        <p:spPr>
          <a:prstGeom prst="rect">
            <a:avLst/>
          </a:prstGeom>
        </p:spPr>
        <p:txBody>
          <a:bodyPr/>
          <a:lstStyle/>
          <a:p>
            <a:pPr/>
          </a:p>
        </p:txBody>
      </p:sp>
      <p:sp>
        <p:nvSpPr>
          <p:cNvPr id="320" name="Slide bullet text"/>
          <p:cNvSpPr txBox="1"/>
          <p:nvPr>
            <p:ph type="body" idx="1"/>
          </p:nvPr>
        </p:nvSpPr>
        <p:spPr>
          <a:prstGeom prst="rect">
            <a:avLst/>
          </a:prstGeom>
        </p:spPr>
        <p:txBody>
          <a:bodyPr/>
          <a:lstStyle/>
          <a:p>
            <a:pPr/>
          </a:p>
        </p:txBody>
      </p:sp>
      <p:pic>
        <p:nvPicPr>
          <p:cNvPr id="321" name="111.jpg" descr="11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Slide Title"/>
          <p:cNvSpPr txBox="1"/>
          <p:nvPr>
            <p:ph type="title"/>
          </p:nvPr>
        </p:nvSpPr>
        <p:spPr>
          <a:prstGeom prst="rect">
            <a:avLst/>
          </a:prstGeom>
        </p:spPr>
        <p:txBody>
          <a:bodyPr/>
          <a:lstStyle/>
          <a:p>
            <a:pPr/>
          </a:p>
        </p:txBody>
      </p:sp>
      <p:sp>
        <p:nvSpPr>
          <p:cNvPr id="326" name="Slide Subtitle"/>
          <p:cNvSpPr txBox="1"/>
          <p:nvPr>
            <p:ph type="body" idx="21"/>
          </p:nvPr>
        </p:nvSpPr>
        <p:spPr>
          <a:prstGeom prst="rect">
            <a:avLst/>
          </a:prstGeom>
        </p:spPr>
        <p:txBody>
          <a:bodyPr/>
          <a:lstStyle/>
          <a:p>
            <a:pPr/>
          </a:p>
        </p:txBody>
      </p:sp>
      <p:sp>
        <p:nvSpPr>
          <p:cNvPr id="327" name="Slide bullet text"/>
          <p:cNvSpPr txBox="1"/>
          <p:nvPr>
            <p:ph type="body" idx="1"/>
          </p:nvPr>
        </p:nvSpPr>
        <p:spPr>
          <a:prstGeom prst="rect">
            <a:avLst/>
          </a:prstGeom>
        </p:spPr>
        <p:txBody>
          <a:bodyPr/>
          <a:lstStyle/>
          <a:p>
            <a:pPr/>
          </a:p>
        </p:txBody>
      </p:sp>
      <p:pic>
        <p:nvPicPr>
          <p:cNvPr id="328" name="112.jpg" descr="11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 name="Slide Title"/>
          <p:cNvSpPr txBox="1"/>
          <p:nvPr>
            <p:ph type="title"/>
          </p:nvPr>
        </p:nvSpPr>
        <p:spPr>
          <a:prstGeom prst="rect">
            <a:avLst/>
          </a:prstGeom>
        </p:spPr>
        <p:txBody>
          <a:bodyPr/>
          <a:lstStyle/>
          <a:p>
            <a:pPr/>
          </a:p>
        </p:txBody>
      </p:sp>
      <p:sp>
        <p:nvSpPr>
          <p:cNvPr id="333" name="Slide Subtitle"/>
          <p:cNvSpPr txBox="1"/>
          <p:nvPr>
            <p:ph type="body" idx="21"/>
          </p:nvPr>
        </p:nvSpPr>
        <p:spPr>
          <a:prstGeom prst="rect">
            <a:avLst/>
          </a:prstGeom>
        </p:spPr>
        <p:txBody>
          <a:bodyPr/>
          <a:lstStyle/>
          <a:p>
            <a:pPr/>
          </a:p>
        </p:txBody>
      </p:sp>
      <p:sp>
        <p:nvSpPr>
          <p:cNvPr id="334" name="Slide bullet text"/>
          <p:cNvSpPr txBox="1"/>
          <p:nvPr>
            <p:ph type="body" idx="1"/>
          </p:nvPr>
        </p:nvSpPr>
        <p:spPr>
          <a:prstGeom prst="rect">
            <a:avLst/>
          </a:prstGeom>
        </p:spPr>
        <p:txBody>
          <a:bodyPr/>
          <a:lstStyle/>
          <a:p>
            <a:pPr/>
          </a:p>
        </p:txBody>
      </p:sp>
      <p:pic>
        <p:nvPicPr>
          <p:cNvPr id="335" name="113.jpg" descr="11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9" name="Slide Title"/>
          <p:cNvSpPr txBox="1"/>
          <p:nvPr>
            <p:ph type="title"/>
          </p:nvPr>
        </p:nvSpPr>
        <p:spPr>
          <a:prstGeom prst="rect">
            <a:avLst/>
          </a:prstGeom>
        </p:spPr>
        <p:txBody>
          <a:bodyPr/>
          <a:lstStyle/>
          <a:p>
            <a:pPr/>
          </a:p>
        </p:txBody>
      </p:sp>
      <p:sp>
        <p:nvSpPr>
          <p:cNvPr id="340" name="Slide Subtitle"/>
          <p:cNvSpPr txBox="1"/>
          <p:nvPr>
            <p:ph type="body" idx="21"/>
          </p:nvPr>
        </p:nvSpPr>
        <p:spPr>
          <a:prstGeom prst="rect">
            <a:avLst/>
          </a:prstGeom>
        </p:spPr>
        <p:txBody>
          <a:bodyPr/>
          <a:lstStyle/>
          <a:p>
            <a:pPr/>
          </a:p>
        </p:txBody>
      </p:sp>
      <p:sp>
        <p:nvSpPr>
          <p:cNvPr id="341" name="Slide bullet text"/>
          <p:cNvSpPr txBox="1"/>
          <p:nvPr>
            <p:ph type="body" idx="1"/>
          </p:nvPr>
        </p:nvSpPr>
        <p:spPr>
          <a:prstGeom prst="rect">
            <a:avLst/>
          </a:prstGeom>
        </p:spPr>
        <p:txBody>
          <a:bodyPr/>
          <a:lstStyle/>
          <a:p>
            <a:pPr/>
          </a:p>
        </p:txBody>
      </p:sp>
      <p:pic>
        <p:nvPicPr>
          <p:cNvPr id="342" name="124.jpg" descr="12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6" name="Slide Title"/>
          <p:cNvSpPr txBox="1"/>
          <p:nvPr>
            <p:ph type="title"/>
          </p:nvPr>
        </p:nvSpPr>
        <p:spPr>
          <a:prstGeom prst="rect">
            <a:avLst/>
          </a:prstGeom>
        </p:spPr>
        <p:txBody>
          <a:bodyPr/>
          <a:lstStyle/>
          <a:p>
            <a:pPr/>
          </a:p>
        </p:txBody>
      </p:sp>
      <p:sp>
        <p:nvSpPr>
          <p:cNvPr id="347" name="Slide Subtitle"/>
          <p:cNvSpPr txBox="1"/>
          <p:nvPr>
            <p:ph type="body" idx="21"/>
          </p:nvPr>
        </p:nvSpPr>
        <p:spPr>
          <a:prstGeom prst="rect">
            <a:avLst/>
          </a:prstGeom>
        </p:spPr>
        <p:txBody>
          <a:bodyPr/>
          <a:lstStyle/>
          <a:p>
            <a:pPr/>
          </a:p>
        </p:txBody>
      </p:sp>
      <p:sp>
        <p:nvSpPr>
          <p:cNvPr id="348" name="Slide bullet text"/>
          <p:cNvSpPr txBox="1"/>
          <p:nvPr>
            <p:ph type="body" idx="1"/>
          </p:nvPr>
        </p:nvSpPr>
        <p:spPr>
          <a:prstGeom prst="rect">
            <a:avLst/>
          </a:prstGeom>
        </p:spPr>
        <p:txBody>
          <a:bodyPr/>
          <a:lstStyle/>
          <a:p>
            <a:pPr/>
          </a:p>
        </p:txBody>
      </p:sp>
      <p:pic>
        <p:nvPicPr>
          <p:cNvPr id="349" name="131.jpg" descr="13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3" name="Slide Title"/>
          <p:cNvSpPr txBox="1"/>
          <p:nvPr>
            <p:ph type="title"/>
          </p:nvPr>
        </p:nvSpPr>
        <p:spPr>
          <a:prstGeom prst="rect">
            <a:avLst/>
          </a:prstGeom>
        </p:spPr>
        <p:txBody>
          <a:bodyPr/>
          <a:lstStyle/>
          <a:p>
            <a:pPr/>
          </a:p>
        </p:txBody>
      </p:sp>
      <p:sp>
        <p:nvSpPr>
          <p:cNvPr id="354" name="Slide Subtitle"/>
          <p:cNvSpPr txBox="1"/>
          <p:nvPr>
            <p:ph type="body" idx="21"/>
          </p:nvPr>
        </p:nvSpPr>
        <p:spPr>
          <a:prstGeom prst="rect">
            <a:avLst/>
          </a:prstGeom>
        </p:spPr>
        <p:txBody>
          <a:bodyPr/>
          <a:lstStyle/>
          <a:p>
            <a:pPr/>
          </a:p>
        </p:txBody>
      </p:sp>
      <p:sp>
        <p:nvSpPr>
          <p:cNvPr id="355" name="Slide bullet text"/>
          <p:cNvSpPr txBox="1"/>
          <p:nvPr>
            <p:ph type="body" idx="1"/>
          </p:nvPr>
        </p:nvSpPr>
        <p:spPr>
          <a:prstGeom prst="rect">
            <a:avLst/>
          </a:prstGeom>
        </p:spPr>
        <p:txBody>
          <a:bodyPr/>
          <a:lstStyle/>
          <a:p>
            <a:pPr/>
          </a:p>
        </p:txBody>
      </p:sp>
      <p:pic>
        <p:nvPicPr>
          <p:cNvPr id="356" name="137.jpg" descr="13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3.jpg" descr="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lide Title"/>
          <p:cNvSpPr txBox="1"/>
          <p:nvPr>
            <p:ph type="title"/>
          </p:nvPr>
        </p:nvSpPr>
        <p:spPr>
          <a:prstGeom prst="rect">
            <a:avLst/>
          </a:prstGeom>
        </p:spPr>
        <p:txBody>
          <a:bodyPr/>
          <a:lstStyle/>
          <a:p>
            <a:pPr/>
          </a:p>
        </p:txBody>
      </p:sp>
      <p:sp>
        <p:nvSpPr>
          <p:cNvPr id="193" name="Slide Subtitle"/>
          <p:cNvSpPr txBox="1"/>
          <p:nvPr>
            <p:ph type="body" idx="21"/>
          </p:nvPr>
        </p:nvSpPr>
        <p:spPr>
          <a:prstGeom prst="rect">
            <a:avLst/>
          </a:prstGeom>
        </p:spPr>
        <p:txBody>
          <a:bodyPr/>
          <a:lstStyle/>
          <a:p>
            <a:pPr/>
          </a:p>
        </p:txBody>
      </p:sp>
      <p:sp>
        <p:nvSpPr>
          <p:cNvPr id="194" name="Slide bullet text"/>
          <p:cNvSpPr txBox="1"/>
          <p:nvPr>
            <p:ph type="body" idx="1"/>
          </p:nvPr>
        </p:nvSpPr>
        <p:spPr>
          <a:prstGeom prst="rect">
            <a:avLst/>
          </a:prstGeom>
        </p:spPr>
        <p:txBody>
          <a:bodyPr/>
          <a:lstStyle/>
          <a:p>
            <a:pPr/>
          </a:p>
        </p:txBody>
      </p:sp>
      <p:pic>
        <p:nvPicPr>
          <p:cNvPr id="195" name="13.jpg" descr="1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lide Title"/>
          <p:cNvSpPr txBox="1"/>
          <p:nvPr>
            <p:ph type="title"/>
          </p:nvPr>
        </p:nvSpPr>
        <p:spPr>
          <a:prstGeom prst="rect">
            <a:avLst/>
          </a:prstGeom>
        </p:spPr>
        <p:txBody>
          <a:bodyPr/>
          <a:lstStyle/>
          <a:p>
            <a:pPr/>
          </a:p>
        </p:txBody>
      </p:sp>
      <p:sp>
        <p:nvSpPr>
          <p:cNvPr id="200" name="Slide Subtitle"/>
          <p:cNvSpPr txBox="1"/>
          <p:nvPr>
            <p:ph type="body" idx="21"/>
          </p:nvPr>
        </p:nvSpPr>
        <p:spPr>
          <a:prstGeom prst="rect">
            <a:avLst/>
          </a:prstGeom>
        </p:spPr>
        <p:txBody>
          <a:bodyPr/>
          <a:lstStyle/>
          <a:p>
            <a:pPr/>
          </a:p>
        </p:txBody>
      </p:sp>
      <p:sp>
        <p:nvSpPr>
          <p:cNvPr id="201" name="Slide bullet text"/>
          <p:cNvSpPr txBox="1"/>
          <p:nvPr>
            <p:ph type="body" idx="1"/>
          </p:nvPr>
        </p:nvSpPr>
        <p:spPr>
          <a:prstGeom prst="rect">
            <a:avLst/>
          </a:prstGeom>
        </p:spPr>
        <p:txBody>
          <a:bodyPr/>
          <a:lstStyle/>
          <a:p>
            <a:pPr/>
          </a:p>
        </p:txBody>
      </p:sp>
      <p:pic>
        <p:nvPicPr>
          <p:cNvPr id="202" name="15.jpg" descr="1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Slide Title"/>
          <p:cNvSpPr txBox="1"/>
          <p:nvPr>
            <p:ph type="title"/>
          </p:nvPr>
        </p:nvSpPr>
        <p:spPr>
          <a:prstGeom prst="rect">
            <a:avLst/>
          </a:prstGeom>
        </p:spPr>
        <p:txBody>
          <a:bodyPr/>
          <a:lstStyle/>
          <a:p>
            <a:pPr/>
          </a:p>
        </p:txBody>
      </p:sp>
      <p:sp>
        <p:nvSpPr>
          <p:cNvPr id="207" name="Slide Subtitle"/>
          <p:cNvSpPr txBox="1"/>
          <p:nvPr>
            <p:ph type="body" idx="21"/>
          </p:nvPr>
        </p:nvSpPr>
        <p:spPr>
          <a:prstGeom prst="rect">
            <a:avLst/>
          </a:prstGeom>
        </p:spPr>
        <p:txBody>
          <a:bodyPr/>
          <a:lstStyle/>
          <a:p>
            <a:pPr/>
          </a:p>
        </p:txBody>
      </p:sp>
      <p:sp>
        <p:nvSpPr>
          <p:cNvPr id="208" name="Slide bullet text"/>
          <p:cNvSpPr txBox="1"/>
          <p:nvPr>
            <p:ph type="body" idx="1"/>
          </p:nvPr>
        </p:nvSpPr>
        <p:spPr>
          <a:prstGeom prst="rect">
            <a:avLst/>
          </a:prstGeom>
        </p:spPr>
        <p:txBody>
          <a:bodyPr/>
          <a:lstStyle/>
          <a:p>
            <a:pPr/>
          </a:p>
        </p:txBody>
      </p:sp>
      <p:pic>
        <p:nvPicPr>
          <p:cNvPr id="209" name="24.jpg" descr="2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lide Title"/>
          <p:cNvSpPr txBox="1"/>
          <p:nvPr>
            <p:ph type="title"/>
          </p:nvPr>
        </p:nvSpPr>
        <p:spPr>
          <a:prstGeom prst="rect">
            <a:avLst/>
          </a:prstGeom>
        </p:spPr>
        <p:txBody>
          <a:bodyPr/>
          <a:lstStyle/>
          <a:p>
            <a:pPr/>
          </a:p>
        </p:txBody>
      </p:sp>
      <p:sp>
        <p:nvSpPr>
          <p:cNvPr id="214" name="Slide Subtitle"/>
          <p:cNvSpPr txBox="1"/>
          <p:nvPr>
            <p:ph type="body" idx="21"/>
          </p:nvPr>
        </p:nvSpPr>
        <p:spPr>
          <a:prstGeom prst="rect">
            <a:avLst/>
          </a:prstGeom>
        </p:spPr>
        <p:txBody>
          <a:bodyPr/>
          <a:lstStyle/>
          <a:p>
            <a:pPr/>
          </a:p>
        </p:txBody>
      </p:sp>
      <p:sp>
        <p:nvSpPr>
          <p:cNvPr id="215" name="Slide bullet text"/>
          <p:cNvSpPr txBox="1"/>
          <p:nvPr>
            <p:ph type="body" idx="1"/>
          </p:nvPr>
        </p:nvSpPr>
        <p:spPr>
          <a:prstGeom prst="rect">
            <a:avLst/>
          </a:prstGeom>
        </p:spPr>
        <p:txBody>
          <a:bodyPr/>
          <a:lstStyle/>
          <a:p>
            <a:pPr/>
          </a:p>
        </p:txBody>
      </p:sp>
      <p:pic>
        <p:nvPicPr>
          <p:cNvPr id="216" name="35.jpg" descr="3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Slide Title"/>
          <p:cNvSpPr txBox="1"/>
          <p:nvPr>
            <p:ph type="title"/>
          </p:nvPr>
        </p:nvSpPr>
        <p:spPr>
          <a:prstGeom prst="rect">
            <a:avLst/>
          </a:prstGeom>
        </p:spPr>
        <p:txBody>
          <a:bodyPr/>
          <a:lstStyle/>
          <a:p>
            <a:pPr/>
          </a:p>
        </p:txBody>
      </p:sp>
      <p:sp>
        <p:nvSpPr>
          <p:cNvPr id="221" name="Slide Subtitle"/>
          <p:cNvSpPr txBox="1"/>
          <p:nvPr>
            <p:ph type="body" idx="21"/>
          </p:nvPr>
        </p:nvSpPr>
        <p:spPr>
          <a:prstGeom prst="rect">
            <a:avLst/>
          </a:prstGeom>
        </p:spPr>
        <p:txBody>
          <a:bodyPr/>
          <a:lstStyle/>
          <a:p>
            <a:pPr/>
          </a:p>
        </p:txBody>
      </p:sp>
      <p:sp>
        <p:nvSpPr>
          <p:cNvPr id="222" name="Slide bullet text"/>
          <p:cNvSpPr txBox="1"/>
          <p:nvPr>
            <p:ph type="body" idx="1"/>
          </p:nvPr>
        </p:nvSpPr>
        <p:spPr>
          <a:prstGeom prst="rect">
            <a:avLst/>
          </a:prstGeom>
        </p:spPr>
        <p:txBody>
          <a:bodyPr/>
          <a:lstStyle/>
          <a:p>
            <a:pPr/>
          </a:p>
        </p:txBody>
      </p:sp>
      <p:pic>
        <p:nvPicPr>
          <p:cNvPr id="223" name="36.jpg" descr="3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lide Title"/>
          <p:cNvSpPr txBox="1"/>
          <p:nvPr>
            <p:ph type="title"/>
          </p:nvPr>
        </p:nvSpPr>
        <p:spPr>
          <a:prstGeom prst="rect">
            <a:avLst/>
          </a:prstGeom>
        </p:spPr>
        <p:txBody>
          <a:bodyPr/>
          <a:lstStyle/>
          <a:p>
            <a:pPr/>
          </a:p>
        </p:txBody>
      </p:sp>
      <p:sp>
        <p:nvSpPr>
          <p:cNvPr id="228" name="Slide Subtitle"/>
          <p:cNvSpPr txBox="1"/>
          <p:nvPr>
            <p:ph type="body" idx="21"/>
          </p:nvPr>
        </p:nvSpPr>
        <p:spPr>
          <a:prstGeom prst="rect">
            <a:avLst/>
          </a:prstGeom>
        </p:spPr>
        <p:txBody>
          <a:bodyPr/>
          <a:lstStyle/>
          <a:p>
            <a:pPr/>
          </a:p>
        </p:txBody>
      </p:sp>
      <p:sp>
        <p:nvSpPr>
          <p:cNvPr id="229" name="Slide bullet text"/>
          <p:cNvSpPr txBox="1"/>
          <p:nvPr>
            <p:ph type="body" idx="1"/>
          </p:nvPr>
        </p:nvSpPr>
        <p:spPr>
          <a:prstGeom prst="rect">
            <a:avLst/>
          </a:prstGeom>
        </p:spPr>
        <p:txBody>
          <a:bodyPr/>
          <a:lstStyle/>
          <a:p>
            <a:pPr/>
          </a:p>
        </p:txBody>
      </p:sp>
      <p:pic>
        <p:nvPicPr>
          <p:cNvPr id="230" name="43.jpg" descr="4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