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Converting Between Circular &amp; Rotational Motion - Example Problems - Problem 3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Should our answer be negative though? Well, the tangential acceleration is negative, meaning it’s in the clockwise direction, and the angular acceleration would be in the same direction, so it should be negative too.</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person is 6 m from the center of a carousel which is slowing down at the end of the ride. If the tangential acceleration of the person is -2 m/s2, what is the angular acceleration of the carousel?”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Let’s draw a quick picture. While the carousel is rotating, the person riding on it is traveling in a circle, and the radius of the circle would be 6 m. Their tangential acceleration is -2m/s2, so the direction of the acceleration would be clockwise.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The problem is asking us to find the angular acceleration of the carousel, alpha.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	What equation can we use here? This problem is very similar to the last one, but instead of working with velocity, we’re dealing with acceleration.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So we can use this equation to convert from the tangential acceleration to the angular acceleration since we’re given the radius of the circular path.</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	First, we can rearrange the equation to isolate the angular acceleration, alpha.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Next, we just plug in the values we’re given: -2 m/s2 for the tangential acceleration, a sub t, and 6 m for the radius, 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Using a calculator, we find the angular acceleration is -0.33 rad/s2, which is the SI unit we get for the angular variable when using this equation.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_1@2x.jpg" descr="1_1@2x.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66.jpg" descr="6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55.jpg" descr="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59.jpg" descr="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60.jpg" descr="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61.jpg" descr="6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62.jpg" descr="6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63.jpg" descr="6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64.jpg" descr="6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65.jpg" descr="6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