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media/image26.jpeg" ContentType="image/jpeg"/>
  <Override PartName="/ppt/notesSlides/notesSlide26.xml" ContentType="application/vnd.openxmlformats-officedocument.presentationml.notesSlide+xml"/>
  <Override PartName="/ppt/media/image2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Converting Between Circular &amp; Rotational Motion - Example Problems - Problem 1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Before we start, we need to convert the diameter from cm to m. To do that, we just divide by 100, and we get 0.3 m for the diameter.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Now, let’s start with this equation.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Using this relationship, we can replace r with d/2, since the radius is one half the diameter.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Next we can rearrange our equation to isolate delta theta.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Now we plug in the numbers we’re given, in meters.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That gives us -186.67 rad for the angular displacement, delta theta.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Remember that this conversion equation that we started with, delta s = r * delta theta, uses these units: meters for delta s, meters for r, and radians for delta theta. So, if we plug in delta s and r using meters, we get delta theta in radians. This is beyond the scope of this video, but technically a radian is unitless, since we’re dividing meters by meters to calculate it. You can think of a radian less as a traditional unit and more of a ratio of the arc length to the radius of a circle, which both have the same units. But for our purposes, when we use a conversion equation like delta s = r * delta theta, all we need to know is that if we use meters for delta s and r, then delta theta will be in radians.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But for this problem, it’s asking us to find delta theta in revolutions. So we need to do one more conversion. If we multiply -186.67 rad by the relationship of 1 rev to 2 pi rad, with rad on the bottom</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then rad cancels 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and we get -29.7 revolutions for the angular displacement of the record.</a:t>
            </a:r>
          </a:p>
          <a:p>
            <a:pPr/>
          </a:p>
          <a:p>
            <a:pPr/>
            <a:r>
              <a:t>So that’s probably the recommended way to solve this problem. Some of you might have thought about it differently, using geometry more than the kinematic equations. For problems involving position and displacement, there might be other ways to think about this conversion, so let’s take a look, but feel free to skip to the next problem if you want.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“While a 30 cm diameter record is playing, a fly sitting on the outer edge of the record covers a tangential displacement of -28 m during a song. How many revolutions did the record turn during the song?”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We already have our given information, but instead of trying to find delta theta, the angular displacement, we think about it as finding the number of circumferences of a circle that the fly travels, which would tell us the number of revolutions the record rotates. Here’s the equation for the circumference of a circle, C = pi * the diameter.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If we use this, and plug in 0.3 m for the diameter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then the circumference is 0.3*pi m, leaving pi in to be more precise.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Conceptually, this circumference is the tangential displacement of an object traveling 1 revolution in a circle.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So if the fly travels -28 m</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and 1 revolution corresponds to 0.3*pi m</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hape 355"/>
          <p:cNvSpPr/>
          <p:nvPr>
            <p:ph type="sldImg"/>
          </p:nvPr>
        </p:nvSpPr>
        <p:spPr>
          <a:prstGeom prst="rect">
            <a:avLst/>
          </a:prstGeom>
        </p:spPr>
        <p:txBody>
          <a:bodyPr/>
          <a:lstStyle/>
          <a:p>
            <a:pPr/>
          </a:p>
        </p:txBody>
      </p:sp>
      <p:sp>
        <p:nvSpPr>
          <p:cNvPr id="356" name="Shape 356"/>
          <p:cNvSpPr/>
          <p:nvPr>
            <p:ph type="body" sz="quarter" idx="1"/>
          </p:nvPr>
        </p:nvSpPr>
        <p:spPr>
          <a:prstGeom prst="rect">
            <a:avLst/>
          </a:prstGeom>
        </p:spPr>
        <p:txBody>
          <a:bodyPr/>
          <a:lstStyle/>
          <a:p>
            <a:pPr/>
            <a:r>
              <a:t>then we can divide -28 by 0.3*pi to get -29.7 rev, which is the same answer we got before. If you prefer solving problems like this using geometry, then feel free, but remember to keep track of your units and your positive and negative signs, since geometry doesn’t usually include negatives. And if this method didn’t make as much sense to you, then don’t worry and just stick with the kinematic equations that we learned. Similar to how using dimensional analysis to convert between units is a good practice, using the kinematic equations usually lets us keep track of things better. But in later sections, using geometry will also be necessary, so it’s important we know that too.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So what information are we given? Since we could be dealing with both angular and tangential variables, we’ll have to be a little more careful about what the problem is actually telling us.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First, we have a 30 cm diameter record with a fly sitting on the outer edge of the record. Let’s start by drawing that out so we can keep everything in order. Here’s a circle representing the record, with its diameter labeled as d, and a dot on the edge of the record representing the fly.</a:t>
            </a:r>
          </a:p>
          <a:p>
            <a:pPr/>
          </a:p>
          <a:p>
            <a:pPr/>
            <a:r>
              <a:t>Now, let’s write down that the diameter, d, is 30 cm.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Next, the problem says the fly has a tangential displacement of -28 m. The variable for tangential displacement is delta s, so let’s write down delta s equals -28 m. Let’s also label our picture. Since the displacement is negative, we’re going to draw an arrow going in the clockwise direction and label it as delta 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Finally, the problem is asking us to find the number of revolutions that the record turns during that time. Revolutions is a unit of angular displacement, which is delta theta, so we’ll write down that the problem is asking us to find delta theta, in the unit of revolutions. Let’s label our picture with delta theta too.</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Before we dive in, let’s think about what we’re trying to do here. We have a fly sitting on a spinning record. The record is in rotational motion, and the fly is in circular motion because it’s traveling along a circular path. We’re given a tangential displacement, and we’re essentially trying to convert that into an angular displacement. To do that, we can use this equation which converts between the two.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But, we need the radius of the circle. We’re given the diameter, and you might be able to just do the math in your head, but let’s write things out for now.</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The diameter of a circle is 2 times the radius, so now we have everything we need to find delta theta. Let’s also label our picture with the radius, r, which is just half the diameter.</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7.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31.jpg" descr="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32.jpg" descr="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33.jpg" descr="3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Slide Title"/>
          <p:cNvSpPr txBox="1"/>
          <p:nvPr>
            <p:ph type="title"/>
          </p:nvPr>
        </p:nvSpPr>
        <p:spPr>
          <a:prstGeom prst="rect">
            <a:avLst/>
          </a:prstGeom>
        </p:spPr>
        <p:txBody>
          <a:bodyPr/>
          <a:lstStyle/>
          <a:p>
            <a:pPr/>
          </a:p>
        </p:txBody>
      </p:sp>
      <p:sp>
        <p:nvSpPr>
          <p:cNvPr id="352" name="Slide Subtitle"/>
          <p:cNvSpPr txBox="1"/>
          <p:nvPr>
            <p:ph type="body" idx="21"/>
          </p:nvPr>
        </p:nvSpPr>
        <p:spPr>
          <a:prstGeom prst="rect">
            <a:avLst/>
          </a:prstGeom>
        </p:spPr>
        <p:txBody>
          <a:bodyPr/>
          <a:lstStyle/>
          <a:p>
            <a:pPr/>
          </a:p>
        </p:txBody>
      </p:sp>
      <p:sp>
        <p:nvSpPr>
          <p:cNvPr id="353" name="Slide bullet text"/>
          <p:cNvSpPr txBox="1"/>
          <p:nvPr>
            <p:ph type="body" idx="1"/>
          </p:nvPr>
        </p:nvSpPr>
        <p:spPr>
          <a:prstGeom prst="rect">
            <a:avLst/>
          </a:prstGeom>
        </p:spPr>
        <p:txBody>
          <a:bodyPr/>
          <a:lstStyle/>
          <a:p>
            <a:pPr/>
          </a:p>
        </p:txBody>
      </p:sp>
      <p:pic>
        <p:nvPicPr>
          <p:cNvPr id="354" name="35.jpg" descr="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