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Override PartName="/ppt/notesSlides/notesSlide15.xml" ContentType="application/vnd.openxmlformats-officedocument.presentationml.notesSlide+xml"/>
  <Override PartName="/ppt/media/image15.jpeg" ContentType="image/jpeg"/>
  <Override PartName="/ppt/notesSlides/notesSlide16.xml" ContentType="application/vnd.openxmlformats-officedocument.presentationml.notesSlide+xml"/>
  <Override PartName="/ppt/media/image16.jpeg" ContentType="image/jpeg"/>
  <Override PartName="/ppt/notesSlides/notesSlide17.xml" ContentType="application/vnd.openxmlformats-officedocument.presentationml.notesSlide+xml"/>
  <Override PartName="/ppt/media/image17.jpeg" ContentType="image/jpeg"/>
  <Override PartName="/ppt/notesSlides/notesSlide18.xml" ContentType="application/vnd.openxmlformats-officedocument.presentationml.notesSlide+xml"/>
  <Override PartName="/ppt/media/image18.jpeg" ContentType="image/jpeg"/>
  <Override PartName="/ppt/notesSlides/notesSlide19.xml" ContentType="application/vnd.openxmlformats-officedocument.presentationml.notesSlide+xml"/>
  <Override PartName="/ppt/media/image19.jpeg" ContentType="image/jpeg"/>
  <Override PartName="/ppt/notesSlides/notesSlide20.xml" ContentType="application/vnd.openxmlformats-officedocument.presentationml.notesSlide+xml"/>
  <Override PartName="/ppt/media/image20.jpeg" ContentType="image/jpeg"/>
  <Override PartName="/ppt/notesSlides/notesSlide21.xml" ContentType="application/vnd.openxmlformats-officedocument.presentationml.notesSlide+xml"/>
  <Override PartName="/ppt/media/image21.jpeg" ContentType="image/jpeg"/>
  <Override PartName="/ppt/notesSlides/notesSlide22.xml" ContentType="application/vnd.openxmlformats-officedocument.presentationml.notesSlide+xml"/>
  <Override PartName="/ppt/media/image22.jpeg" ContentType="image/jpeg"/>
  <Override PartName="/ppt/notesSlides/notesSlide23.xml" ContentType="application/vnd.openxmlformats-officedocument.presentationml.notesSlide+xml"/>
  <Override PartName="/ppt/media/image23.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Shape 175"/>
          <p:cNvSpPr/>
          <p:nvPr>
            <p:ph type="sldImg"/>
          </p:nvPr>
        </p:nvSpPr>
        <p:spPr>
          <a:prstGeom prst="rect">
            <a:avLst/>
          </a:prstGeom>
        </p:spPr>
        <p:txBody>
          <a:bodyPr/>
          <a:lstStyle/>
          <a:p>
            <a:pPr/>
          </a:p>
        </p:txBody>
      </p:sp>
      <p:sp>
        <p:nvSpPr>
          <p:cNvPr id="176" name="Shape 176"/>
          <p:cNvSpPr/>
          <p:nvPr>
            <p:ph type="body" sz="quarter" idx="1"/>
          </p:nvPr>
        </p:nvSpPr>
        <p:spPr>
          <a:prstGeom prst="rect">
            <a:avLst/>
          </a:prstGeom>
        </p:spPr>
        <p:txBody>
          <a:bodyPr/>
          <a:lstStyle/>
          <a:p>
            <a:pPr/>
            <a:r>
              <a:t>Converting Between Circular &amp; Rotational Motion - Example Problems - Problem 5 </a:t>
            </a:r>
          </a:p>
          <a:p>
            <a:pPr/>
            <a:r>
              <a:t>Slides Version 1</a:t>
            </a:r>
          </a:p>
          <a:p>
            <a:pPr/>
            <a:r>
              <a:t>physicslab.app</a:t>
            </a:r>
          </a:p>
          <a:p>
            <a:pPr/>
          </a:p>
          <a:p>
            <a:pPr/>
            <a:r>
              <a:t>These slides include screenshots from the video. Want more slides? Less slides? Different material on the slides or a different format? If you have any questions, suggestions or feedback about these slides please email me at chris@physicslab.app or send me a message on Discord @physicslab.</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8" name="Shape 238"/>
          <p:cNvSpPr/>
          <p:nvPr>
            <p:ph type="sldImg"/>
          </p:nvPr>
        </p:nvSpPr>
        <p:spPr>
          <a:prstGeom prst="rect">
            <a:avLst/>
          </a:prstGeom>
        </p:spPr>
        <p:txBody>
          <a:bodyPr/>
          <a:lstStyle/>
          <a:p>
            <a:pPr/>
          </a:p>
        </p:txBody>
      </p:sp>
      <p:sp>
        <p:nvSpPr>
          <p:cNvPr id="239" name="Shape 239"/>
          <p:cNvSpPr/>
          <p:nvPr>
            <p:ph type="body" sz="quarter" idx="1"/>
          </p:nvPr>
        </p:nvSpPr>
        <p:spPr>
          <a:prstGeom prst="rect">
            <a:avLst/>
          </a:prstGeom>
        </p:spPr>
        <p:txBody>
          <a:bodyPr/>
          <a:lstStyle/>
          <a:p>
            <a:pPr/>
            <a:r>
              <a:t>But, we know that theta final minus theta initial is the same as delta theta.</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5" name="Shape 245"/>
          <p:cNvSpPr/>
          <p:nvPr>
            <p:ph type="sldImg"/>
          </p:nvPr>
        </p:nvSpPr>
        <p:spPr>
          <a:prstGeom prst="rect">
            <a:avLst/>
          </a:prstGeom>
        </p:spPr>
        <p:txBody>
          <a:bodyPr/>
          <a:lstStyle/>
          <a:p>
            <a:pPr/>
          </a:p>
        </p:txBody>
      </p:sp>
      <p:sp>
        <p:nvSpPr>
          <p:cNvPr id="246" name="Shape 246"/>
          <p:cNvSpPr/>
          <p:nvPr>
            <p:ph type="body" sz="quarter" idx="1"/>
          </p:nvPr>
        </p:nvSpPr>
        <p:spPr>
          <a:prstGeom prst="rect">
            <a:avLst/>
          </a:prstGeom>
        </p:spPr>
        <p:txBody>
          <a:bodyPr/>
          <a:lstStyle/>
          <a:p>
            <a:pPr/>
            <a:r>
              <a:t>And the problem does give us a tangential displacement, and the radius of the circle, so we can use this conversion equation to find delta theta, and plug that into the top kinematic equation. So we have everything we need to solve this.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2" name="Shape 252"/>
          <p:cNvSpPr/>
          <p:nvPr>
            <p:ph type="sldImg"/>
          </p:nvPr>
        </p:nvSpPr>
        <p:spPr>
          <a:prstGeom prst="rect">
            <a:avLst/>
          </a:prstGeom>
        </p:spPr>
        <p:txBody>
          <a:bodyPr/>
          <a:lstStyle/>
          <a:p>
            <a:pPr/>
          </a:p>
        </p:txBody>
      </p:sp>
      <p:sp>
        <p:nvSpPr>
          <p:cNvPr id="253" name="Shape 253"/>
          <p:cNvSpPr/>
          <p:nvPr>
            <p:ph type="body" sz="quarter" idx="1"/>
          </p:nvPr>
        </p:nvSpPr>
        <p:spPr>
          <a:prstGeom prst="rect">
            <a:avLst/>
          </a:prstGeom>
        </p:spPr>
        <p:txBody>
          <a:bodyPr/>
          <a:lstStyle/>
          <a:p>
            <a:pPr/>
            <a:r>
              <a:t>•	Before we start, we’ll need to convert the angular velocities from rpm into the SI unit of rad/s.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9" name="Shape 259"/>
          <p:cNvSpPr/>
          <p:nvPr>
            <p:ph type="sldImg"/>
          </p:nvPr>
        </p:nvSpPr>
        <p:spPr>
          <a:prstGeom prst="rect">
            <a:avLst/>
          </a:prstGeom>
        </p:spPr>
        <p:txBody>
          <a:bodyPr/>
          <a:lstStyle/>
          <a:p>
            <a:pPr/>
          </a:p>
        </p:txBody>
      </p:sp>
      <p:sp>
        <p:nvSpPr>
          <p:cNvPr id="260" name="Shape 260"/>
          <p:cNvSpPr/>
          <p:nvPr>
            <p:ph type="body" sz="quarter" idx="1"/>
          </p:nvPr>
        </p:nvSpPr>
        <p:spPr>
          <a:prstGeom prst="rect">
            <a:avLst/>
          </a:prstGeom>
        </p:spPr>
        <p:txBody>
          <a:bodyPr/>
          <a:lstStyle/>
          <a:p>
            <a:pPr/>
            <a:r>
              <a:t>We do that by multiplying the value in revolutions per minute by the relationship of 2pi rad per 1 revolution, then by 1 min per 60 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6" name="Shape 266"/>
          <p:cNvSpPr/>
          <p:nvPr>
            <p:ph type="sldImg"/>
          </p:nvPr>
        </p:nvSpPr>
        <p:spPr>
          <a:prstGeom prst="rect">
            <a:avLst/>
          </a:prstGeom>
        </p:spPr>
        <p:txBody>
          <a:bodyPr/>
          <a:lstStyle/>
          <a:p>
            <a:pPr/>
          </a:p>
        </p:txBody>
      </p:sp>
      <p:sp>
        <p:nvSpPr>
          <p:cNvPr id="267" name="Shape 267"/>
          <p:cNvSpPr/>
          <p:nvPr>
            <p:ph type="body" sz="quarter" idx="1"/>
          </p:nvPr>
        </p:nvSpPr>
        <p:spPr>
          <a:prstGeom prst="rect">
            <a:avLst/>
          </a:prstGeom>
        </p:spPr>
        <p:txBody>
          <a:bodyPr/>
          <a:lstStyle/>
          <a:p>
            <a:pPr/>
            <a:r>
              <a:t>The units of revolutions cancels out, and so do minutes.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3" name="Shape 273"/>
          <p:cNvSpPr/>
          <p:nvPr>
            <p:ph type="sldImg"/>
          </p:nvPr>
        </p:nvSpPr>
        <p:spPr>
          <a:prstGeom prst="rect">
            <a:avLst/>
          </a:prstGeom>
        </p:spPr>
        <p:txBody>
          <a:bodyPr/>
          <a:lstStyle/>
          <a:p>
            <a:pPr/>
          </a:p>
        </p:txBody>
      </p:sp>
      <p:sp>
        <p:nvSpPr>
          <p:cNvPr id="274" name="Shape 274"/>
          <p:cNvSpPr/>
          <p:nvPr>
            <p:ph type="body" sz="quarter" idx="1"/>
          </p:nvPr>
        </p:nvSpPr>
        <p:spPr>
          <a:prstGeom prst="rect">
            <a:avLst/>
          </a:prstGeom>
        </p:spPr>
        <p:txBody>
          <a:bodyPr/>
          <a:lstStyle/>
          <a:p>
            <a:pPr/>
            <a:r>
              <a:t>We find that the initial angular velocity is 15.71 rad/s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0" name="Shape 280"/>
          <p:cNvSpPr/>
          <p:nvPr>
            <p:ph type="sldImg"/>
          </p:nvPr>
        </p:nvSpPr>
        <p:spPr>
          <a:prstGeom prst="rect">
            <a:avLst/>
          </a:prstGeom>
        </p:spPr>
        <p:txBody>
          <a:bodyPr/>
          <a:lstStyle/>
          <a:p>
            <a:pPr/>
          </a:p>
        </p:txBody>
      </p:sp>
      <p:sp>
        <p:nvSpPr>
          <p:cNvPr id="281" name="Shape 281"/>
          <p:cNvSpPr/>
          <p:nvPr>
            <p:ph type="body" sz="quarter" idx="1"/>
          </p:nvPr>
        </p:nvSpPr>
        <p:spPr>
          <a:prstGeom prst="rect">
            <a:avLst/>
          </a:prstGeom>
        </p:spPr>
        <p:txBody>
          <a:bodyPr/>
          <a:lstStyle/>
          <a:p>
            <a:pPr/>
            <a:r>
              <a:t>and the final angular velocity is 26.18 rad/s.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7" name="Shape 287"/>
          <p:cNvSpPr/>
          <p:nvPr>
            <p:ph type="sldImg"/>
          </p:nvPr>
        </p:nvSpPr>
        <p:spPr>
          <a:prstGeom prst="rect">
            <a:avLst/>
          </a:prstGeom>
        </p:spPr>
        <p:txBody>
          <a:bodyPr/>
          <a:lstStyle/>
          <a:p>
            <a:pPr/>
          </a:p>
        </p:txBody>
      </p:sp>
      <p:sp>
        <p:nvSpPr>
          <p:cNvPr id="288" name="Shape 288"/>
          <p:cNvSpPr/>
          <p:nvPr>
            <p:ph type="body" sz="quarter" idx="1"/>
          </p:nvPr>
        </p:nvSpPr>
        <p:spPr>
          <a:prstGeom prst="rect">
            <a:avLst/>
          </a:prstGeom>
        </p:spPr>
        <p:txBody>
          <a:bodyPr/>
          <a:lstStyle/>
          <a:p>
            <a:pPr/>
            <a:r>
              <a:t>We also need to convert the radius from cm to m. We do that by multiplying 80 cm by 1 m per 100 cm, crossing out the cm units, which gives us 0.8 m. Let’s write those in the box on the left.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4" name="Shape 294"/>
          <p:cNvSpPr/>
          <p:nvPr>
            <p:ph type="sldImg"/>
          </p:nvPr>
        </p:nvSpPr>
        <p:spPr>
          <a:prstGeom prst="rect">
            <a:avLst/>
          </a:prstGeom>
        </p:spPr>
        <p:txBody>
          <a:bodyPr/>
          <a:lstStyle/>
          <a:p>
            <a:pPr/>
          </a:p>
        </p:txBody>
      </p:sp>
      <p:sp>
        <p:nvSpPr>
          <p:cNvPr id="295" name="Shape 295"/>
          <p:cNvSpPr/>
          <p:nvPr>
            <p:ph type="body" sz="quarter" idx="1"/>
          </p:nvPr>
        </p:nvSpPr>
        <p:spPr>
          <a:prstGeom prst="rect">
            <a:avLst/>
          </a:prstGeom>
        </p:spPr>
        <p:txBody>
          <a:bodyPr/>
          <a:lstStyle/>
          <a:p>
            <a:pPr/>
            <a:r>
              <a:t>•	Ok, now we can use our equations.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1" name="Shape 301"/>
          <p:cNvSpPr/>
          <p:nvPr>
            <p:ph type="sldImg"/>
          </p:nvPr>
        </p:nvSpPr>
        <p:spPr>
          <a:prstGeom prst="rect">
            <a:avLst/>
          </a:prstGeom>
        </p:spPr>
        <p:txBody>
          <a:bodyPr/>
          <a:lstStyle/>
          <a:p>
            <a:pPr/>
          </a:p>
        </p:txBody>
      </p:sp>
      <p:sp>
        <p:nvSpPr>
          <p:cNvPr id="302" name="Shape 302"/>
          <p:cNvSpPr/>
          <p:nvPr>
            <p:ph type="body" sz="quarter" idx="1"/>
          </p:nvPr>
        </p:nvSpPr>
        <p:spPr>
          <a:prstGeom prst="rect">
            <a:avLst/>
          </a:prstGeom>
        </p:spPr>
        <p:txBody>
          <a:bodyPr/>
          <a:lstStyle/>
          <a:p>
            <a:pPr/>
            <a:r>
              <a:t>Starting with the acceleration equation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2" name="Shape 182"/>
          <p:cNvSpPr/>
          <p:nvPr>
            <p:ph type="sldImg"/>
          </p:nvPr>
        </p:nvSpPr>
        <p:spPr>
          <a:prstGeom prst="rect">
            <a:avLst/>
          </a:prstGeom>
        </p:spPr>
        <p:txBody>
          <a:bodyPr/>
          <a:lstStyle/>
          <a:p>
            <a:pPr/>
          </a:p>
        </p:txBody>
      </p:sp>
      <p:sp>
        <p:nvSpPr>
          <p:cNvPr id="183" name="Shape 183"/>
          <p:cNvSpPr/>
          <p:nvPr>
            <p:ph type="body" sz="quarter" idx="1"/>
          </p:nvPr>
        </p:nvSpPr>
        <p:spPr>
          <a:prstGeom prst="rect">
            <a:avLst/>
          </a:prstGeom>
        </p:spPr>
        <p:txBody>
          <a:bodyPr/>
          <a:lstStyle/>
          <a:p>
            <a:pPr/>
            <a:r>
              <a:t>•	“You turn up the speed of your ceiling fan from 150 rpm to 250 rpm. While the fan is increasing in speed, a fly sitting 80 cm from the fan’s center of rotation travels a tangential displacement of 12 m. What was the angular acceleration of the fan during that time?”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8" name="Shape 308"/>
          <p:cNvSpPr/>
          <p:nvPr>
            <p:ph type="sldImg"/>
          </p:nvPr>
        </p:nvSpPr>
        <p:spPr>
          <a:prstGeom prst="rect">
            <a:avLst/>
          </a:prstGeom>
        </p:spPr>
        <p:txBody>
          <a:bodyPr/>
          <a:lstStyle/>
          <a:p>
            <a:pPr/>
          </a:p>
        </p:txBody>
      </p:sp>
      <p:sp>
        <p:nvSpPr>
          <p:cNvPr id="309" name="Shape 309"/>
          <p:cNvSpPr/>
          <p:nvPr>
            <p:ph type="body" sz="quarter" idx="1"/>
          </p:nvPr>
        </p:nvSpPr>
        <p:spPr>
          <a:prstGeom prst="rect">
            <a:avLst/>
          </a:prstGeom>
        </p:spPr>
        <p:txBody>
          <a:bodyPr/>
          <a:lstStyle/>
          <a:p>
            <a:pPr/>
            <a:r>
              <a:t>we can replace theta final minus theta initial with delta theta.</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5" name="Shape 315"/>
          <p:cNvSpPr/>
          <p:nvPr>
            <p:ph type="sldImg"/>
          </p:nvPr>
        </p:nvSpPr>
        <p:spPr>
          <a:prstGeom prst="rect">
            <a:avLst/>
          </a:prstGeom>
        </p:spPr>
        <p:txBody>
          <a:bodyPr/>
          <a:lstStyle/>
          <a:p>
            <a:pPr/>
          </a:p>
        </p:txBody>
      </p:sp>
      <p:sp>
        <p:nvSpPr>
          <p:cNvPr id="316" name="Shape 316"/>
          <p:cNvSpPr/>
          <p:nvPr>
            <p:ph type="body" sz="quarter" idx="1"/>
          </p:nvPr>
        </p:nvSpPr>
        <p:spPr>
          <a:prstGeom prst="rect">
            <a:avLst/>
          </a:prstGeom>
        </p:spPr>
        <p:txBody>
          <a:bodyPr/>
          <a:lstStyle/>
          <a:p>
            <a:pPr/>
            <a:r>
              <a:t>Next, if we rearrange this conversion equation so that delta theta is on its own, then we can replace delta theta in the acceleration equation with delta s over r.</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2" name="Shape 322"/>
          <p:cNvSpPr/>
          <p:nvPr>
            <p:ph type="sldImg"/>
          </p:nvPr>
        </p:nvSpPr>
        <p:spPr>
          <a:prstGeom prst="rect">
            <a:avLst/>
          </a:prstGeom>
        </p:spPr>
        <p:txBody>
          <a:bodyPr/>
          <a:lstStyle/>
          <a:p>
            <a:pPr/>
          </a:p>
        </p:txBody>
      </p:sp>
      <p:sp>
        <p:nvSpPr>
          <p:cNvPr id="323" name="Shape 323"/>
          <p:cNvSpPr/>
          <p:nvPr>
            <p:ph type="body" sz="quarter" idx="1"/>
          </p:nvPr>
        </p:nvSpPr>
        <p:spPr>
          <a:prstGeom prst="rect">
            <a:avLst/>
          </a:prstGeom>
        </p:spPr>
        <p:txBody>
          <a:bodyPr/>
          <a:lstStyle/>
          <a:p>
            <a:pPr/>
            <a:r>
              <a:t>Now, we can rearrange this equation to isolate the variable we’re looking for, alpha.</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9" name="Shape 329"/>
          <p:cNvSpPr/>
          <p:nvPr>
            <p:ph type="sldImg"/>
          </p:nvPr>
        </p:nvSpPr>
        <p:spPr>
          <a:prstGeom prst="rect">
            <a:avLst/>
          </a:prstGeom>
        </p:spPr>
        <p:txBody>
          <a:bodyPr/>
          <a:lstStyle/>
          <a:p>
            <a:pPr/>
          </a:p>
        </p:txBody>
      </p:sp>
      <p:sp>
        <p:nvSpPr>
          <p:cNvPr id="330" name="Shape 330"/>
          <p:cNvSpPr/>
          <p:nvPr>
            <p:ph type="body" sz="quarter" idx="1"/>
          </p:nvPr>
        </p:nvSpPr>
        <p:spPr>
          <a:prstGeom prst="rect">
            <a:avLst/>
          </a:prstGeom>
        </p:spPr>
        <p:txBody>
          <a:bodyPr/>
          <a:lstStyle/>
          <a:p>
            <a:pPr/>
            <a:r>
              <a:t>Finally, we can plug in the numbers we have for each variable, using the SI units. When we calculate that, we find that the angular acceleration, alpha, is 14.6 rad/s2. To check that value, you could plug in back into the equations we started with, along with the given information, and make sure the math is correct. But let’s just consider whether the sign is right. The ceiling fan went from an angular velocity of +150 rpm to +250 rpm. That means the change in velocity is positive, so the acceleration should also be positive, which is what we got.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9" name="Shape 189"/>
          <p:cNvSpPr/>
          <p:nvPr>
            <p:ph type="sldImg"/>
          </p:nvPr>
        </p:nvSpPr>
        <p:spPr>
          <a:prstGeom prst="rect">
            <a:avLst/>
          </a:prstGeom>
        </p:spPr>
        <p:txBody>
          <a:bodyPr/>
          <a:lstStyle/>
          <a:p>
            <a:pPr/>
          </a:p>
        </p:txBody>
      </p:sp>
      <p:sp>
        <p:nvSpPr>
          <p:cNvPr id="190" name="Shape 190"/>
          <p:cNvSpPr/>
          <p:nvPr>
            <p:ph type="body" sz="quarter" idx="1"/>
          </p:nvPr>
        </p:nvSpPr>
        <p:spPr>
          <a:prstGeom prst="rect">
            <a:avLst/>
          </a:prstGeom>
        </p:spPr>
        <p:txBody>
          <a:bodyPr/>
          <a:lstStyle/>
          <a:p>
            <a:pPr/>
            <a:r>
              <a:t>•	Ok, let’s draw a picture. We have a fly sitting on a ceiling fan traveling around in a circle, so we’ll draw a dot on a circle representing the fly.</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6" name="Shape 196"/>
          <p:cNvSpPr/>
          <p:nvPr>
            <p:ph type="sldImg"/>
          </p:nvPr>
        </p:nvSpPr>
        <p:spPr>
          <a:prstGeom prst="rect">
            <a:avLst/>
          </a:prstGeom>
        </p:spPr>
        <p:txBody>
          <a:bodyPr/>
          <a:lstStyle/>
          <a:p>
            <a:pPr/>
          </a:p>
        </p:txBody>
      </p:sp>
      <p:sp>
        <p:nvSpPr>
          <p:cNvPr id="197" name="Shape 197"/>
          <p:cNvSpPr/>
          <p:nvPr>
            <p:ph type="body" sz="quarter" idx="1"/>
          </p:nvPr>
        </p:nvSpPr>
        <p:spPr>
          <a:prstGeom prst="rect">
            <a:avLst/>
          </a:prstGeom>
        </p:spPr>
        <p:txBody>
          <a:bodyPr/>
          <a:lstStyle/>
          <a:p>
            <a:pPr/>
            <a:r>
              <a:t>The problem says the ceiling fan goes from 150 rpm to 250 rpm, so 150 rpm would be the initial angular velocity, and 250 rpm would be the final angular velocity. We could draw an arrow on this circle to show the motion of the fly, which we assume is counterclockwise because the velocities are positive.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3" name="Shape 203"/>
          <p:cNvSpPr/>
          <p:nvPr>
            <p:ph type="sldImg"/>
          </p:nvPr>
        </p:nvSpPr>
        <p:spPr>
          <a:prstGeom prst="rect">
            <a:avLst/>
          </a:prstGeom>
        </p:spPr>
        <p:txBody>
          <a:bodyPr/>
          <a:lstStyle/>
          <a:p>
            <a:pPr/>
          </a:p>
        </p:txBody>
      </p:sp>
      <p:sp>
        <p:nvSpPr>
          <p:cNvPr id="204" name="Shape 204"/>
          <p:cNvSpPr/>
          <p:nvPr>
            <p:ph type="body" sz="quarter" idx="1"/>
          </p:nvPr>
        </p:nvSpPr>
        <p:spPr>
          <a:prstGeom prst="rect">
            <a:avLst/>
          </a:prstGeom>
        </p:spPr>
        <p:txBody>
          <a:bodyPr/>
          <a:lstStyle/>
          <a:p>
            <a:pPr/>
            <a:r>
              <a:t>The fly is sitting 80 cm from the center of rotation, so the radius of this circle, r, would be 80 cm.</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Shape 210"/>
          <p:cNvSpPr/>
          <p:nvPr>
            <p:ph type="sldImg"/>
          </p:nvPr>
        </p:nvSpPr>
        <p:spPr>
          <a:prstGeom prst="rect">
            <a:avLst/>
          </a:prstGeom>
        </p:spPr>
        <p:txBody>
          <a:bodyPr/>
          <a:lstStyle/>
          <a:p>
            <a:pPr/>
          </a:p>
        </p:txBody>
      </p:sp>
      <p:sp>
        <p:nvSpPr>
          <p:cNvPr id="211" name="Shape 211"/>
          <p:cNvSpPr/>
          <p:nvPr>
            <p:ph type="body" sz="quarter" idx="1"/>
          </p:nvPr>
        </p:nvSpPr>
        <p:spPr>
          <a:prstGeom prst="rect">
            <a:avLst/>
          </a:prstGeom>
        </p:spPr>
        <p:txBody>
          <a:bodyPr/>
          <a:lstStyle/>
          <a:p>
            <a:pPr/>
            <a:r>
              <a:t>While the fly and the fan are accelerating, going from the initial to the final velocity, the fly travels a tangential displacement, delta s, of 12 m.</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7" name="Shape 217"/>
          <p:cNvSpPr/>
          <p:nvPr>
            <p:ph type="sldImg"/>
          </p:nvPr>
        </p:nvSpPr>
        <p:spPr>
          <a:prstGeom prst="rect">
            <a:avLst/>
          </a:prstGeom>
        </p:spPr>
        <p:txBody>
          <a:bodyPr/>
          <a:lstStyle/>
          <a:p>
            <a:pPr/>
          </a:p>
        </p:txBody>
      </p:sp>
      <p:sp>
        <p:nvSpPr>
          <p:cNvPr id="218" name="Shape 218"/>
          <p:cNvSpPr/>
          <p:nvPr>
            <p:ph type="body" sz="quarter" idx="1"/>
          </p:nvPr>
        </p:nvSpPr>
        <p:spPr>
          <a:prstGeom prst="rect">
            <a:avLst/>
          </a:prstGeom>
        </p:spPr>
        <p:txBody>
          <a:bodyPr/>
          <a:lstStyle/>
          <a:p>
            <a:pPr/>
            <a:r>
              <a:t>And the problem is asking us to find the angular acceleration, alpha. So to recap, the ceiling fan starts at an initial angular velocity, then it experiences an angular acceleration as it speeds up, then it reaches a final angular velocity. While it’s acceleration, the fly travels a tangential displacement around the circular path.</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4" name="Shape 224"/>
          <p:cNvSpPr/>
          <p:nvPr>
            <p:ph type="sldImg"/>
          </p:nvPr>
        </p:nvSpPr>
        <p:spPr>
          <a:prstGeom prst="rect">
            <a:avLst/>
          </a:prstGeom>
        </p:spPr>
        <p:txBody>
          <a:bodyPr/>
          <a:lstStyle/>
          <a:p>
            <a:pPr/>
          </a:p>
        </p:txBody>
      </p:sp>
      <p:sp>
        <p:nvSpPr>
          <p:cNvPr id="225" name="Shape 225"/>
          <p:cNvSpPr/>
          <p:nvPr>
            <p:ph type="body" sz="quarter" idx="1"/>
          </p:nvPr>
        </p:nvSpPr>
        <p:spPr>
          <a:prstGeom prst="rect">
            <a:avLst/>
          </a:prstGeom>
        </p:spPr>
        <p:txBody>
          <a:bodyPr/>
          <a:lstStyle/>
          <a:p>
            <a:pPr/>
            <a:r>
              <a:t>•	So what equations can we use for this problem? This equation will probably help, since it has most of the variables we need.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1" name="Shape 231"/>
          <p:cNvSpPr/>
          <p:nvPr>
            <p:ph type="sldImg"/>
          </p:nvPr>
        </p:nvSpPr>
        <p:spPr>
          <a:prstGeom prst="rect">
            <a:avLst/>
          </a:prstGeom>
        </p:spPr>
        <p:txBody>
          <a:bodyPr/>
          <a:lstStyle/>
          <a:p>
            <a:pPr/>
          </a:p>
        </p:txBody>
      </p:sp>
      <p:sp>
        <p:nvSpPr>
          <p:cNvPr id="232" name="Shape 232"/>
          <p:cNvSpPr/>
          <p:nvPr>
            <p:ph type="body" sz="quarter" idx="1"/>
          </p:nvPr>
        </p:nvSpPr>
        <p:spPr>
          <a:prstGeom prst="rect">
            <a:avLst/>
          </a:prstGeom>
        </p:spPr>
        <p:txBody>
          <a:bodyPr/>
          <a:lstStyle/>
          <a:p>
            <a:pPr/>
            <a:r>
              <a:t>We have omega initial and omega final, we’re looking for alpha, but we don’t have theta initial or theta final, the initial and final angular positions of the fan.</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6.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7.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8.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9.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0.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1.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2.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3.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Slide Title"/>
          <p:cNvSpPr txBox="1"/>
          <p:nvPr>
            <p:ph type="title"/>
          </p:nvPr>
        </p:nvSpPr>
        <p:spPr>
          <a:prstGeom prst="rect">
            <a:avLst/>
          </a:prstGeom>
        </p:spPr>
        <p:txBody>
          <a:bodyPr/>
          <a:lstStyle/>
          <a:p>
            <a:pPr/>
          </a:p>
        </p:txBody>
      </p:sp>
      <p:sp>
        <p:nvSpPr>
          <p:cNvPr id="172" name="Slide Subtitle"/>
          <p:cNvSpPr txBox="1"/>
          <p:nvPr>
            <p:ph type="body" idx="21"/>
          </p:nvPr>
        </p:nvSpPr>
        <p:spPr>
          <a:prstGeom prst="rect">
            <a:avLst/>
          </a:prstGeom>
        </p:spPr>
        <p:txBody>
          <a:bodyPr/>
          <a:lstStyle/>
          <a:p>
            <a:pPr/>
          </a:p>
        </p:txBody>
      </p:sp>
      <p:sp>
        <p:nvSpPr>
          <p:cNvPr id="173" name="Slide bullet text"/>
          <p:cNvSpPr txBox="1"/>
          <p:nvPr>
            <p:ph type="body" idx="1"/>
          </p:nvPr>
        </p:nvSpPr>
        <p:spPr>
          <a:prstGeom prst="rect">
            <a:avLst/>
          </a:prstGeom>
        </p:spPr>
        <p:txBody>
          <a:bodyPr/>
          <a:lstStyle/>
          <a:p>
            <a:pPr/>
          </a:p>
        </p:txBody>
      </p:sp>
      <p:pic>
        <p:nvPicPr>
          <p:cNvPr id="174" name="1_1@2x.jpg" descr="1_1@2x.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4" name="Slide Title"/>
          <p:cNvSpPr txBox="1"/>
          <p:nvPr>
            <p:ph type="title"/>
          </p:nvPr>
        </p:nvSpPr>
        <p:spPr>
          <a:prstGeom prst="rect">
            <a:avLst/>
          </a:prstGeom>
        </p:spPr>
        <p:txBody>
          <a:bodyPr/>
          <a:lstStyle/>
          <a:p>
            <a:pPr/>
          </a:p>
        </p:txBody>
      </p:sp>
      <p:sp>
        <p:nvSpPr>
          <p:cNvPr id="235" name="Slide Subtitle"/>
          <p:cNvSpPr txBox="1"/>
          <p:nvPr>
            <p:ph type="body" idx="21"/>
          </p:nvPr>
        </p:nvSpPr>
        <p:spPr>
          <a:prstGeom prst="rect">
            <a:avLst/>
          </a:prstGeom>
        </p:spPr>
        <p:txBody>
          <a:bodyPr/>
          <a:lstStyle/>
          <a:p>
            <a:pPr/>
          </a:p>
        </p:txBody>
      </p:sp>
      <p:sp>
        <p:nvSpPr>
          <p:cNvPr id="236" name="Slide bullet text"/>
          <p:cNvSpPr txBox="1"/>
          <p:nvPr>
            <p:ph type="body" idx="1"/>
          </p:nvPr>
        </p:nvSpPr>
        <p:spPr>
          <a:prstGeom prst="rect">
            <a:avLst/>
          </a:prstGeom>
        </p:spPr>
        <p:txBody>
          <a:bodyPr/>
          <a:lstStyle/>
          <a:p>
            <a:pPr/>
          </a:p>
        </p:txBody>
      </p:sp>
      <p:pic>
        <p:nvPicPr>
          <p:cNvPr id="237" name="123.jpg" descr="12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1" name="Slide Title"/>
          <p:cNvSpPr txBox="1"/>
          <p:nvPr>
            <p:ph type="title"/>
          </p:nvPr>
        </p:nvSpPr>
        <p:spPr>
          <a:prstGeom prst="rect">
            <a:avLst/>
          </a:prstGeom>
        </p:spPr>
        <p:txBody>
          <a:bodyPr/>
          <a:lstStyle/>
          <a:p>
            <a:pPr/>
          </a:p>
        </p:txBody>
      </p:sp>
      <p:sp>
        <p:nvSpPr>
          <p:cNvPr id="242" name="Slide Subtitle"/>
          <p:cNvSpPr txBox="1"/>
          <p:nvPr>
            <p:ph type="body" idx="21"/>
          </p:nvPr>
        </p:nvSpPr>
        <p:spPr>
          <a:prstGeom prst="rect">
            <a:avLst/>
          </a:prstGeom>
        </p:spPr>
        <p:txBody>
          <a:bodyPr/>
          <a:lstStyle/>
          <a:p>
            <a:pPr/>
          </a:p>
        </p:txBody>
      </p:sp>
      <p:sp>
        <p:nvSpPr>
          <p:cNvPr id="243" name="Slide bullet text"/>
          <p:cNvSpPr txBox="1"/>
          <p:nvPr>
            <p:ph type="body" idx="1"/>
          </p:nvPr>
        </p:nvSpPr>
        <p:spPr>
          <a:prstGeom prst="rect">
            <a:avLst/>
          </a:prstGeom>
        </p:spPr>
        <p:txBody>
          <a:bodyPr/>
          <a:lstStyle/>
          <a:p>
            <a:pPr/>
          </a:p>
        </p:txBody>
      </p:sp>
      <p:pic>
        <p:nvPicPr>
          <p:cNvPr id="244" name="124.jpg" descr="12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8" name="Slide Title"/>
          <p:cNvSpPr txBox="1"/>
          <p:nvPr>
            <p:ph type="title"/>
          </p:nvPr>
        </p:nvSpPr>
        <p:spPr>
          <a:prstGeom prst="rect">
            <a:avLst/>
          </a:prstGeom>
        </p:spPr>
        <p:txBody>
          <a:bodyPr/>
          <a:lstStyle/>
          <a:p>
            <a:pPr/>
          </a:p>
        </p:txBody>
      </p:sp>
      <p:sp>
        <p:nvSpPr>
          <p:cNvPr id="249" name="Slide Subtitle"/>
          <p:cNvSpPr txBox="1"/>
          <p:nvPr>
            <p:ph type="body" idx="21"/>
          </p:nvPr>
        </p:nvSpPr>
        <p:spPr>
          <a:prstGeom prst="rect">
            <a:avLst/>
          </a:prstGeom>
        </p:spPr>
        <p:txBody>
          <a:bodyPr/>
          <a:lstStyle/>
          <a:p>
            <a:pPr/>
          </a:p>
        </p:txBody>
      </p:sp>
      <p:sp>
        <p:nvSpPr>
          <p:cNvPr id="250" name="Slide bullet text"/>
          <p:cNvSpPr txBox="1"/>
          <p:nvPr>
            <p:ph type="body" idx="1"/>
          </p:nvPr>
        </p:nvSpPr>
        <p:spPr>
          <a:prstGeom prst="rect">
            <a:avLst/>
          </a:prstGeom>
        </p:spPr>
        <p:txBody>
          <a:bodyPr/>
          <a:lstStyle/>
          <a:p>
            <a:pPr/>
          </a:p>
        </p:txBody>
      </p:sp>
      <p:pic>
        <p:nvPicPr>
          <p:cNvPr id="251" name="125.jpg" descr="12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5" name="Slide Title"/>
          <p:cNvSpPr txBox="1"/>
          <p:nvPr>
            <p:ph type="title"/>
          </p:nvPr>
        </p:nvSpPr>
        <p:spPr>
          <a:prstGeom prst="rect">
            <a:avLst/>
          </a:prstGeom>
        </p:spPr>
        <p:txBody>
          <a:bodyPr/>
          <a:lstStyle/>
          <a:p>
            <a:pPr/>
          </a:p>
        </p:txBody>
      </p:sp>
      <p:sp>
        <p:nvSpPr>
          <p:cNvPr id="256" name="Slide Subtitle"/>
          <p:cNvSpPr txBox="1"/>
          <p:nvPr>
            <p:ph type="body" idx="21"/>
          </p:nvPr>
        </p:nvSpPr>
        <p:spPr>
          <a:prstGeom prst="rect">
            <a:avLst/>
          </a:prstGeom>
        </p:spPr>
        <p:txBody>
          <a:bodyPr/>
          <a:lstStyle/>
          <a:p>
            <a:pPr/>
          </a:p>
        </p:txBody>
      </p:sp>
      <p:sp>
        <p:nvSpPr>
          <p:cNvPr id="257" name="Slide bullet text"/>
          <p:cNvSpPr txBox="1"/>
          <p:nvPr>
            <p:ph type="body" idx="1"/>
          </p:nvPr>
        </p:nvSpPr>
        <p:spPr>
          <a:prstGeom prst="rect">
            <a:avLst/>
          </a:prstGeom>
        </p:spPr>
        <p:txBody>
          <a:bodyPr/>
          <a:lstStyle/>
          <a:p>
            <a:pPr/>
          </a:p>
        </p:txBody>
      </p:sp>
      <p:pic>
        <p:nvPicPr>
          <p:cNvPr id="258" name="126.jpg" descr="12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Slide Title"/>
          <p:cNvSpPr txBox="1"/>
          <p:nvPr>
            <p:ph type="title"/>
          </p:nvPr>
        </p:nvSpPr>
        <p:spPr>
          <a:prstGeom prst="rect">
            <a:avLst/>
          </a:prstGeom>
        </p:spPr>
        <p:txBody>
          <a:bodyPr/>
          <a:lstStyle/>
          <a:p>
            <a:pPr/>
          </a:p>
        </p:txBody>
      </p:sp>
      <p:sp>
        <p:nvSpPr>
          <p:cNvPr id="263" name="Slide Subtitle"/>
          <p:cNvSpPr txBox="1"/>
          <p:nvPr>
            <p:ph type="body" idx="21"/>
          </p:nvPr>
        </p:nvSpPr>
        <p:spPr>
          <a:prstGeom prst="rect">
            <a:avLst/>
          </a:prstGeom>
        </p:spPr>
        <p:txBody>
          <a:bodyPr/>
          <a:lstStyle/>
          <a:p>
            <a:pPr/>
          </a:p>
        </p:txBody>
      </p:sp>
      <p:sp>
        <p:nvSpPr>
          <p:cNvPr id="264" name="Slide bullet text"/>
          <p:cNvSpPr txBox="1"/>
          <p:nvPr>
            <p:ph type="body" idx="1"/>
          </p:nvPr>
        </p:nvSpPr>
        <p:spPr>
          <a:prstGeom prst="rect">
            <a:avLst/>
          </a:prstGeom>
        </p:spPr>
        <p:txBody>
          <a:bodyPr/>
          <a:lstStyle/>
          <a:p>
            <a:pPr/>
          </a:p>
        </p:txBody>
      </p:sp>
      <p:pic>
        <p:nvPicPr>
          <p:cNvPr id="265" name="128.jpg" descr="12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9" name="Slide Title"/>
          <p:cNvSpPr txBox="1"/>
          <p:nvPr>
            <p:ph type="title"/>
          </p:nvPr>
        </p:nvSpPr>
        <p:spPr>
          <a:prstGeom prst="rect">
            <a:avLst/>
          </a:prstGeom>
        </p:spPr>
        <p:txBody>
          <a:bodyPr/>
          <a:lstStyle/>
          <a:p>
            <a:pPr/>
          </a:p>
        </p:txBody>
      </p:sp>
      <p:sp>
        <p:nvSpPr>
          <p:cNvPr id="270" name="Slide Subtitle"/>
          <p:cNvSpPr txBox="1"/>
          <p:nvPr>
            <p:ph type="body" idx="21"/>
          </p:nvPr>
        </p:nvSpPr>
        <p:spPr>
          <a:prstGeom prst="rect">
            <a:avLst/>
          </a:prstGeom>
        </p:spPr>
        <p:txBody>
          <a:bodyPr/>
          <a:lstStyle/>
          <a:p>
            <a:pPr/>
          </a:p>
        </p:txBody>
      </p:sp>
      <p:sp>
        <p:nvSpPr>
          <p:cNvPr id="271" name="Slide bullet text"/>
          <p:cNvSpPr txBox="1"/>
          <p:nvPr>
            <p:ph type="body" idx="1"/>
          </p:nvPr>
        </p:nvSpPr>
        <p:spPr>
          <a:prstGeom prst="rect">
            <a:avLst/>
          </a:prstGeom>
        </p:spPr>
        <p:txBody>
          <a:bodyPr/>
          <a:lstStyle/>
          <a:p>
            <a:pPr/>
          </a:p>
        </p:txBody>
      </p:sp>
      <p:pic>
        <p:nvPicPr>
          <p:cNvPr id="272" name="129.jpg" descr="12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Slide Title"/>
          <p:cNvSpPr txBox="1"/>
          <p:nvPr>
            <p:ph type="title"/>
          </p:nvPr>
        </p:nvSpPr>
        <p:spPr>
          <a:prstGeom prst="rect">
            <a:avLst/>
          </a:prstGeom>
        </p:spPr>
        <p:txBody>
          <a:bodyPr/>
          <a:lstStyle/>
          <a:p>
            <a:pPr/>
          </a:p>
        </p:txBody>
      </p:sp>
      <p:sp>
        <p:nvSpPr>
          <p:cNvPr id="277" name="Slide Subtitle"/>
          <p:cNvSpPr txBox="1"/>
          <p:nvPr>
            <p:ph type="body" idx="21"/>
          </p:nvPr>
        </p:nvSpPr>
        <p:spPr>
          <a:prstGeom prst="rect">
            <a:avLst/>
          </a:prstGeom>
        </p:spPr>
        <p:txBody>
          <a:bodyPr/>
          <a:lstStyle/>
          <a:p>
            <a:pPr/>
          </a:p>
        </p:txBody>
      </p:sp>
      <p:sp>
        <p:nvSpPr>
          <p:cNvPr id="278" name="Slide bullet text"/>
          <p:cNvSpPr txBox="1"/>
          <p:nvPr>
            <p:ph type="body" idx="1"/>
          </p:nvPr>
        </p:nvSpPr>
        <p:spPr>
          <a:prstGeom prst="rect">
            <a:avLst/>
          </a:prstGeom>
        </p:spPr>
        <p:txBody>
          <a:bodyPr/>
          <a:lstStyle/>
          <a:p>
            <a:pPr/>
          </a:p>
        </p:txBody>
      </p:sp>
      <p:pic>
        <p:nvPicPr>
          <p:cNvPr id="279" name="130.jpg" descr="13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3" name="Slide Title"/>
          <p:cNvSpPr txBox="1"/>
          <p:nvPr>
            <p:ph type="title"/>
          </p:nvPr>
        </p:nvSpPr>
        <p:spPr>
          <a:prstGeom prst="rect">
            <a:avLst/>
          </a:prstGeom>
        </p:spPr>
        <p:txBody>
          <a:bodyPr/>
          <a:lstStyle/>
          <a:p>
            <a:pPr/>
          </a:p>
        </p:txBody>
      </p:sp>
      <p:sp>
        <p:nvSpPr>
          <p:cNvPr id="284" name="Slide Subtitle"/>
          <p:cNvSpPr txBox="1"/>
          <p:nvPr>
            <p:ph type="body" idx="21"/>
          </p:nvPr>
        </p:nvSpPr>
        <p:spPr>
          <a:prstGeom prst="rect">
            <a:avLst/>
          </a:prstGeom>
        </p:spPr>
        <p:txBody>
          <a:bodyPr/>
          <a:lstStyle/>
          <a:p>
            <a:pPr/>
          </a:p>
        </p:txBody>
      </p:sp>
      <p:sp>
        <p:nvSpPr>
          <p:cNvPr id="285" name="Slide bullet text"/>
          <p:cNvSpPr txBox="1"/>
          <p:nvPr>
            <p:ph type="body" idx="1"/>
          </p:nvPr>
        </p:nvSpPr>
        <p:spPr>
          <a:prstGeom prst="rect">
            <a:avLst/>
          </a:prstGeom>
        </p:spPr>
        <p:txBody>
          <a:bodyPr/>
          <a:lstStyle/>
          <a:p>
            <a:pPr/>
          </a:p>
        </p:txBody>
      </p:sp>
      <p:pic>
        <p:nvPicPr>
          <p:cNvPr id="286" name="131.jpg" descr="13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0" name="Slide Title"/>
          <p:cNvSpPr txBox="1"/>
          <p:nvPr>
            <p:ph type="title"/>
          </p:nvPr>
        </p:nvSpPr>
        <p:spPr>
          <a:prstGeom prst="rect">
            <a:avLst/>
          </a:prstGeom>
        </p:spPr>
        <p:txBody>
          <a:bodyPr/>
          <a:lstStyle/>
          <a:p>
            <a:pPr/>
          </a:p>
        </p:txBody>
      </p:sp>
      <p:sp>
        <p:nvSpPr>
          <p:cNvPr id="291" name="Slide Subtitle"/>
          <p:cNvSpPr txBox="1"/>
          <p:nvPr>
            <p:ph type="body" idx="21"/>
          </p:nvPr>
        </p:nvSpPr>
        <p:spPr>
          <a:prstGeom prst="rect">
            <a:avLst/>
          </a:prstGeom>
        </p:spPr>
        <p:txBody>
          <a:bodyPr/>
          <a:lstStyle/>
          <a:p>
            <a:pPr/>
          </a:p>
        </p:txBody>
      </p:sp>
      <p:sp>
        <p:nvSpPr>
          <p:cNvPr id="292" name="Slide bullet text"/>
          <p:cNvSpPr txBox="1"/>
          <p:nvPr>
            <p:ph type="body" idx="1"/>
          </p:nvPr>
        </p:nvSpPr>
        <p:spPr>
          <a:prstGeom prst="rect">
            <a:avLst/>
          </a:prstGeom>
        </p:spPr>
        <p:txBody>
          <a:bodyPr/>
          <a:lstStyle/>
          <a:p>
            <a:pPr/>
          </a:p>
        </p:txBody>
      </p:sp>
      <p:pic>
        <p:nvPicPr>
          <p:cNvPr id="293" name="132.jpg" descr="13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7" name="Slide Title"/>
          <p:cNvSpPr txBox="1"/>
          <p:nvPr>
            <p:ph type="title"/>
          </p:nvPr>
        </p:nvSpPr>
        <p:spPr>
          <a:prstGeom prst="rect">
            <a:avLst/>
          </a:prstGeom>
        </p:spPr>
        <p:txBody>
          <a:bodyPr/>
          <a:lstStyle/>
          <a:p>
            <a:pPr/>
          </a:p>
        </p:txBody>
      </p:sp>
      <p:sp>
        <p:nvSpPr>
          <p:cNvPr id="298" name="Slide Subtitle"/>
          <p:cNvSpPr txBox="1"/>
          <p:nvPr>
            <p:ph type="body" idx="21"/>
          </p:nvPr>
        </p:nvSpPr>
        <p:spPr>
          <a:prstGeom prst="rect">
            <a:avLst/>
          </a:prstGeom>
        </p:spPr>
        <p:txBody>
          <a:bodyPr/>
          <a:lstStyle/>
          <a:p>
            <a:pPr/>
          </a:p>
        </p:txBody>
      </p:sp>
      <p:sp>
        <p:nvSpPr>
          <p:cNvPr id="299" name="Slide bullet text"/>
          <p:cNvSpPr txBox="1"/>
          <p:nvPr>
            <p:ph type="body" idx="1"/>
          </p:nvPr>
        </p:nvSpPr>
        <p:spPr>
          <a:prstGeom prst="rect">
            <a:avLst/>
          </a:prstGeom>
        </p:spPr>
        <p:txBody>
          <a:bodyPr/>
          <a:lstStyle/>
          <a:p>
            <a:pPr/>
          </a:p>
        </p:txBody>
      </p:sp>
      <p:pic>
        <p:nvPicPr>
          <p:cNvPr id="300" name="133.jpg" descr="13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Slide Title"/>
          <p:cNvSpPr txBox="1"/>
          <p:nvPr>
            <p:ph type="title"/>
          </p:nvPr>
        </p:nvSpPr>
        <p:spPr>
          <a:prstGeom prst="rect">
            <a:avLst/>
          </a:prstGeom>
        </p:spPr>
        <p:txBody>
          <a:bodyPr/>
          <a:lstStyle/>
          <a:p>
            <a:pPr/>
          </a:p>
        </p:txBody>
      </p:sp>
      <p:sp>
        <p:nvSpPr>
          <p:cNvPr id="179" name="Slide Subtitle"/>
          <p:cNvSpPr txBox="1"/>
          <p:nvPr>
            <p:ph type="body" idx="21"/>
          </p:nvPr>
        </p:nvSpPr>
        <p:spPr>
          <a:prstGeom prst="rect">
            <a:avLst/>
          </a:prstGeom>
        </p:spPr>
        <p:txBody>
          <a:bodyPr/>
          <a:lstStyle/>
          <a:p>
            <a:pPr/>
          </a:p>
        </p:txBody>
      </p:sp>
      <p:sp>
        <p:nvSpPr>
          <p:cNvPr id="180" name="Slide bullet text"/>
          <p:cNvSpPr txBox="1"/>
          <p:nvPr>
            <p:ph type="body" idx="1"/>
          </p:nvPr>
        </p:nvSpPr>
        <p:spPr>
          <a:prstGeom prst="rect">
            <a:avLst/>
          </a:prstGeom>
        </p:spPr>
        <p:txBody>
          <a:bodyPr/>
          <a:lstStyle/>
          <a:p>
            <a:pPr/>
          </a:p>
        </p:txBody>
      </p:sp>
      <p:pic>
        <p:nvPicPr>
          <p:cNvPr id="181" name="113.jpg" descr="11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4" name="Slide Title"/>
          <p:cNvSpPr txBox="1"/>
          <p:nvPr>
            <p:ph type="title"/>
          </p:nvPr>
        </p:nvSpPr>
        <p:spPr>
          <a:prstGeom prst="rect">
            <a:avLst/>
          </a:prstGeom>
        </p:spPr>
        <p:txBody>
          <a:bodyPr/>
          <a:lstStyle/>
          <a:p>
            <a:pPr/>
          </a:p>
        </p:txBody>
      </p:sp>
      <p:sp>
        <p:nvSpPr>
          <p:cNvPr id="305" name="Slide Subtitle"/>
          <p:cNvSpPr txBox="1"/>
          <p:nvPr>
            <p:ph type="body" idx="21"/>
          </p:nvPr>
        </p:nvSpPr>
        <p:spPr>
          <a:prstGeom prst="rect">
            <a:avLst/>
          </a:prstGeom>
        </p:spPr>
        <p:txBody>
          <a:bodyPr/>
          <a:lstStyle/>
          <a:p>
            <a:pPr/>
          </a:p>
        </p:txBody>
      </p:sp>
      <p:sp>
        <p:nvSpPr>
          <p:cNvPr id="306" name="Slide bullet text"/>
          <p:cNvSpPr txBox="1"/>
          <p:nvPr>
            <p:ph type="body" idx="1"/>
          </p:nvPr>
        </p:nvSpPr>
        <p:spPr>
          <a:prstGeom prst="rect">
            <a:avLst/>
          </a:prstGeom>
        </p:spPr>
        <p:txBody>
          <a:bodyPr/>
          <a:lstStyle/>
          <a:p>
            <a:pPr/>
          </a:p>
        </p:txBody>
      </p:sp>
      <p:pic>
        <p:nvPicPr>
          <p:cNvPr id="307" name="134.jpg" descr="13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1" name="Slide Title"/>
          <p:cNvSpPr txBox="1"/>
          <p:nvPr>
            <p:ph type="title"/>
          </p:nvPr>
        </p:nvSpPr>
        <p:spPr>
          <a:prstGeom prst="rect">
            <a:avLst/>
          </a:prstGeom>
        </p:spPr>
        <p:txBody>
          <a:bodyPr/>
          <a:lstStyle/>
          <a:p>
            <a:pPr/>
          </a:p>
        </p:txBody>
      </p:sp>
      <p:sp>
        <p:nvSpPr>
          <p:cNvPr id="312" name="Slide Subtitle"/>
          <p:cNvSpPr txBox="1"/>
          <p:nvPr>
            <p:ph type="body" idx="21"/>
          </p:nvPr>
        </p:nvSpPr>
        <p:spPr>
          <a:prstGeom prst="rect">
            <a:avLst/>
          </a:prstGeom>
        </p:spPr>
        <p:txBody>
          <a:bodyPr/>
          <a:lstStyle/>
          <a:p>
            <a:pPr/>
          </a:p>
        </p:txBody>
      </p:sp>
      <p:sp>
        <p:nvSpPr>
          <p:cNvPr id="313" name="Slide bullet text"/>
          <p:cNvSpPr txBox="1"/>
          <p:nvPr>
            <p:ph type="body" idx="1"/>
          </p:nvPr>
        </p:nvSpPr>
        <p:spPr>
          <a:prstGeom prst="rect">
            <a:avLst/>
          </a:prstGeom>
        </p:spPr>
        <p:txBody>
          <a:bodyPr/>
          <a:lstStyle/>
          <a:p>
            <a:pPr/>
          </a:p>
        </p:txBody>
      </p:sp>
      <p:pic>
        <p:nvPicPr>
          <p:cNvPr id="314" name="135.jpg" descr="13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8" name="Slide Title"/>
          <p:cNvSpPr txBox="1"/>
          <p:nvPr>
            <p:ph type="title"/>
          </p:nvPr>
        </p:nvSpPr>
        <p:spPr>
          <a:prstGeom prst="rect">
            <a:avLst/>
          </a:prstGeom>
        </p:spPr>
        <p:txBody>
          <a:bodyPr/>
          <a:lstStyle/>
          <a:p>
            <a:pPr/>
          </a:p>
        </p:txBody>
      </p:sp>
      <p:sp>
        <p:nvSpPr>
          <p:cNvPr id="319" name="Slide Subtitle"/>
          <p:cNvSpPr txBox="1"/>
          <p:nvPr>
            <p:ph type="body" idx="21"/>
          </p:nvPr>
        </p:nvSpPr>
        <p:spPr>
          <a:prstGeom prst="rect">
            <a:avLst/>
          </a:prstGeom>
        </p:spPr>
        <p:txBody>
          <a:bodyPr/>
          <a:lstStyle/>
          <a:p>
            <a:pPr/>
          </a:p>
        </p:txBody>
      </p:sp>
      <p:sp>
        <p:nvSpPr>
          <p:cNvPr id="320" name="Slide bullet text"/>
          <p:cNvSpPr txBox="1"/>
          <p:nvPr>
            <p:ph type="body" idx="1"/>
          </p:nvPr>
        </p:nvSpPr>
        <p:spPr>
          <a:prstGeom prst="rect">
            <a:avLst/>
          </a:prstGeom>
        </p:spPr>
        <p:txBody>
          <a:bodyPr/>
          <a:lstStyle/>
          <a:p>
            <a:pPr/>
          </a:p>
        </p:txBody>
      </p:sp>
      <p:pic>
        <p:nvPicPr>
          <p:cNvPr id="321" name="136.jpg" descr="13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5" name="Slide Title"/>
          <p:cNvSpPr txBox="1"/>
          <p:nvPr>
            <p:ph type="title"/>
          </p:nvPr>
        </p:nvSpPr>
        <p:spPr>
          <a:prstGeom prst="rect">
            <a:avLst/>
          </a:prstGeom>
        </p:spPr>
        <p:txBody>
          <a:bodyPr/>
          <a:lstStyle/>
          <a:p>
            <a:pPr/>
          </a:p>
        </p:txBody>
      </p:sp>
      <p:sp>
        <p:nvSpPr>
          <p:cNvPr id="326" name="Slide Subtitle"/>
          <p:cNvSpPr txBox="1"/>
          <p:nvPr>
            <p:ph type="body" idx="21"/>
          </p:nvPr>
        </p:nvSpPr>
        <p:spPr>
          <a:prstGeom prst="rect">
            <a:avLst/>
          </a:prstGeom>
        </p:spPr>
        <p:txBody>
          <a:bodyPr/>
          <a:lstStyle/>
          <a:p>
            <a:pPr/>
          </a:p>
        </p:txBody>
      </p:sp>
      <p:sp>
        <p:nvSpPr>
          <p:cNvPr id="327" name="Slide bullet text"/>
          <p:cNvSpPr txBox="1"/>
          <p:nvPr>
            <p:ph type="body" idx="1"/>
          </p:nvPr>
        </p:nvSpPr>
        <p:spPr>
          <a:prstGeom prst="rect">
            <a:avLst/>
          </a:prstGeom>
        </p:spPr>
        <p:txBody>
          <a:bodyPr/>
          <a:lstStyle/>
          <a:p>
            <a:pPr/>
          </a:p>
        </p:txBody>
      </p:sp>
      <p:pic>
        <p:nvPicPr>
          <p:cNvPr id="328" name="137.jpg" descr="13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5" name="Slide Title"/>
          <p:cNvSpPr txBox="1"/>
          <p:nvPr>
            <p:ph type="title"/>
          </p:nvPr>
        </p:nvSpPr>
        <p:spPr>
          <a:prstGeom prst="rect">
            <a:avLst/>
          </a:prstGeom>
        </p:spPr>
        <p:txBody>
          <a:bodyPr/>
          <a:lstStyle/>
          <a:p>
            <a:pPr/>
          </a:p>
        </p:txBody>
      </p:sp>
      <p:sp>
        <p:nvSpPr>
          <p:cNvPr id="186" name="Slide Subtitle"/>
          <p:cNvSpPr txBox="1"/>
          <p:nvPr>
            <p:ph type="body" idx="21"/>
          </p:nvPr>
        </p:nvSpPr>
        <p:spPr>
          <a:prstGeom prst="rect">
            <a:avLst/>
          </a:prstGeom>
        </p:spPr>
        <p:txBody>
          <a:bodyPr/>
          <a:lstStyle/>
          <a:p>
            <a:pPr/>
          </a:p>
        </p:txBody>
      </p:sp>
      <p:sp>
        <p:nvSpPr>
          <p:cNvPr id="187" name="Slide bullet text"/>
          <p:cNvSpPr txBox="1"/>
          <p:nvPr>
            <p:ph type="body" idx="1"/>
          </p:nvPr>
        </p:nvSpPr>
        <p:spPr>
          <a:prstGeom prst="rect">
            <a:avLst/>
          </a:prstGeom>
        </p:spPr>
        <p:txBody>
          <a:bodyPr/>
          <a:lstStyle/>
          <a:p>
            <a:pPr/>
          </a:p>
        </p:txBody>
      </p:sp>
      <p:pic>
        <p:nvPicPr>
          <p:cNvPr id="188" name="115.jpg" descr="11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 name="Slide Title"/>
          <p:cNvSpPr txBox="1"/>
          <p:nvPr>
            <p:ph type="title"/>
          </p:nvPr>
        </p:nvSpPr>
        <p:spPr>
          <a:prstGeom prst="rect">
            <a:avLst/>
          </a:prstGeom>
        </p:spPr>
        <p:txBody>
          <a:bodyPr/>
          <a:lstStyle/>
          <a:p>
            <a:pPr/>
          </a:p>
        </p:txBody>
      </p:sp>
      <p:sp>
        <p:nvSpPr>
          <p:cNvPr id="193" name="Slide Subtitle"/>
          <p:cNvSpPr txBox="1"/>
          <p:nvPr>
            <p:ph type="body" idx="21"/>
          </p:nvPr>
        </p:nvSpPr>
        <p:spPr>
          <a:prstGeom prst="rect">
            <a:avLst/>
          </a:prstGeom>
        </p:spPr>
        <p:txBody>
          <a:bodyPr/>
          <a:lstStyle/>
          <a:p>
            <a:pPr/>
          </a:p>
        </p:txBody>
      </p:sp>
      <p:sp>
        <p:nvSpPr>
          <p:cNvPr id="194" name="Slide bullet text"/>
          <p:cNvSpPr txBox="1"/>
          <p:nvPr>
            <p:ph type="body" idx="1"/>
          </p:nvPr>
        </p:nvSpPr>
        <p:spPr>
          <a:prstGeom prst="rect">
            <a:avLst/>
          </a:prstGeom>
        </p:spPr>
        <p:txBody>
          <a:bodyPr/>
          <a:lstStyle/>
          <a:p>
            <a:pPr/>
          </a:p>
        </p:txBody>
      </p:sp>
      <p:pic>
        <p:nvPicPr>
          <p:cNvPr id="195" name="117.jpg" descr="11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Slide Title"/>
          <p:cNvSpPr txBox="1"/>
          <p:nvPr>
            <p:ph type="title"/>
          </p:nvPr>
        </p:nvSpPr>
        <p:spPr>
          <a:prstGeom prst="rect">
            <a:avLst/>
          </a:prstGeom>
        </p:spPr>
        <p:txBody>
          <a:bodyPr/>
          <a:lstStyle/>
          <a:p>
            <a:pPr/>
          </a:p>
        </p:txBody>
      </p:sp>
      <p:sp>
        <p:nvSpPr>
          <p:cNvPr id="200" name="Slide Subtitle"/>
          <p:cNvSpPr txBox="1"/>
          <p:nvPr>
            <p:ph type="body" idx="21"/>
          </p:nvPr>
        </p:nvSpPr>
        <p:spPr>
          <a:prstGeom prst="rect">
            <a:avLst/>
          </a:prstGeom>
        </p:spPr>
        <p:txBody>
          <a:bodyPr/>
          <a:lstStyle/>
          <a:p>
            <a:pPr/>
          </a:p>
        </p:txBody>
      </p:sp>
      <p:sp>
        <p:nvSpPr>
          <p:cNvPr id="201" name="Slide bullet text"/>
          <p:cNvSpPr txBox="1"/>
          <p:nvPr>
            <p:ph type="body" idx="1"/>
          </p:nvPr>
        </p:nvSpPr>
        <p:spPr>
          <a:prstGeom prst="rect">
            <a:avLst/>
          </a:prstGeom>
        </p:spPr>
        <p:txBody>
          <a:bodyPr/>
          <a:lstStyle/>
          <a:p>
            <a:pPr/>
          </a:p>
        </p:txBody>
      </p:sp>
      <p:pic>
        <p:nvPicPr>
          <p:cNvPr id="202" name="118.jpg" descr="11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 name="Slide Title"/>
          <p:cNvSpPr txBox="1"/>
          <p:nvPr>
            <p:ph type="title"/>
          </p:nvPr>
        </p:nvSpPr>
        <p:spPr>
          <a:prstGeom prst="rect">
            <a:avLst/>
          </a:prstGeom>
        </p:spPr>
        <p:txBody>
          <a:bodyPr/>
          <a:lstStyle/>
          <a:p>
            <a:pPr/>
          </a:p>
        </p:txBody>
      </p:sp>
      <p:sp>
        <p:nvSpPr>
          <p:cNvPr id="207" name="Slide Subtitle"/>
          <p:cNvSpPr txBox="1"/>
          <p:nvPr>
            <p:ph type="body" idx="21"/>
          </p:nvPr>
        </p:nvSpPr>
        <p:spPr>
          <a:prstGeom prst="rect">
            <a:avLst/>
          </a:prstGeom>
        </p:spPr>
        <p:txBody>
          <a:bodyPr/>
          <a:lstStyle/>
          <a:p>
            <a:pPr/>
          </a:p>
        </p:txBody>
      </p:sp>
      <p:sp>
        <p:nvSpPr>
          <p:cNvPr id="208" name="Slide bullet text"/>
          <p:cNvSpPr txBox="1"/>
          <p:nvPr>
            <p:ph type="body" idx="1"/>
          </p:nvPr>
        </p:nvSpPr>
        <p:spPr>
          <a:prstGeom prst="rect">
            <a:avLst/>
          </a:prstGeom>
        </p:spPr>
        <p:txBody>
          <a:bodyPr/>
          <a:lstStyle/>
          <a:p>
            <a:pPr/>
          </a:p>
        </p:txBody>
      </p:sp>
      <p:pic>
        <p:nvPicPr>
          <p:cNvPr id="209" name="119.jpg" descr="11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 name="Slide Title"/>
          <p:cNvSpPr txBox="1"/>
          <p:nvPr>
            <p:ph type="title"/>
          </p:nvPr>
        </p:nvSpPr>
        <p:spPr>
          <a:prstGeom prst="rect">
            <a:avLst/>
          </a:prstGeom>
        </p:spPr>
        <p:txBody>
          <a:bodyPr/>
          <a:lstStyle/>
          <a:p>
            <a:pPr/>
          </a:p>
        </p:txBody>
      </p:sp>
      <p:sp>
        <p:nvSpPr>
          <p:cNvPr id="214" name="Slide Subtitle"/>
          <p:cNvSpPr txBox="1"/>
          <p:nvPr>
            <p:ph type="body" idx="21"/>
          </p:nvPr>
        </p:nvSpPr>
        <p:spPr>
          <a:prstGeom prst="rect">
            <a:avLst/>
          </a:prstGeom>
        </p:spPr>
        <p:txBody>
          <a:bodyPr/>
          <a:lstStyle/>
          <a:p>
            <a:pPr/>
          </a:p>
        </p:txBody>
      </p:sp>
      <p:sp>
        <p:nvSpPr>
          <p:cNvPr id="215" name="Slide bullet text"/>
          <p:cNvSpPr txBox="1"/>
          <p:nvPr>
            <p:ph type="body" idx="1"/>
          </p:nvPr>
        </p:nvSpPr>
        <p:spPr>
          <a:prstGeom prst="rect">
            <a:avLst/>
          </a:prstGeom>
        </p:spPr>
        <p:txBody>
          <a:bodyPr/>
          <a:lstStyle/>
          <a:p>
            <a:pPr/>
          </a:p>
        </p:txBody>
      </p:sp>
      <p:pic>
        <p:nvPicPr>
          <p:cNvPr id="216" name="120.jpg" descr="12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0" name="Slide Title"/>
          <p:cNvSpPr txBox="1"/>
          <p:nvPr>
            <p:ph type="title"/>
          </p:nvPr>
        </p:nvSpPr>
        <p:spPr>
          <a:prstGeom prst="rect">
            <a:avLst/>
          </a:prstGeom>
        </p:spPr>
        <p:txBody>
          <a:bodyPr/>
          <a:lstStyle/>
          <a:p>
            <a:pPr/>
          </a:p>
        </p:txBody>
      </p:sp>
      <p:sp>
        <p:nvSpPr>
          <p:cNvPr id="221" name="Slide Subtitle"/>
          <p:cNvSpPr txBox="1"/>
          <p:nvPr>
            <p:ph type="body" idx="21"/>
          </p:nvPr>
        </p:nvSpPr>
        <p:spPr>
          <a:prstGeom prst="rect">
            <a:avLst/>
          </a:prstGeom>
        </p:spPr>
        <p:txBody>
          <a:bodyPr/>
          <a:lstStyle/>
          <a:p>
            <a:pPr/>
          </a:p>
        </p:txBody>
      </p:sp>
      <p:sp>
        <p:nvSpPr>
          <p:cNvPr id="222" name="Slide bullet text"/>
          <p:cNvSpPr txBox="1"/>
          <p:nvPr>
            <p:ph type="body" idx="1"/>
          </p:nvPr>
        </p:nvSpPr>
        <p:spPr>
          <a:prstGeom prst="rect">
            <a:avLst/>
          </a:prstGeom>
        </p:spPr>
        <p:txBody>
          <a:bodyPr/>
          <a:lstStyle/>
          <a:p>
            <a:pPr/>
          </a:p>
        </p:txBody>
      </p:sp>
      <p:pic>
        <p:nvPicPr>
          <p:cNvPr id="223" name="121.jpg" descr="12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7" name="Slide Title"/>
          <p:cNvSpPr txBox="1"/>
          <p:nvPr>
            <p:ph type="title"/>
          </p:nvPr>
        </p:nvSpPr>
        <p:spPr>
          <a:prstGeom prst="rect">
            <a:avLst/>
          </a:prstGeom>
        </p:spPr>
        <p:txBody>
          <a:bodyPr/>
          <a:lstStyle/>
          <a:p>
            <a:pPr/>
          </a:p>
        </p:txBody>
      </p:sp>
      <p:sp>
        <p:nvSpPr>
          <p:cNvPr id="228" name="Slide Subtitle"/>
          <p:cNvSpPr txBox="1"/>
          <p:nvPr>
            <p:ph type="body" idx="21"/>
          </p:nvPr>
        </p:nvSpPr>
        <p:spPr>
          <a:prstGeom prst="rect">
            <a:avLst/>
          </a:prstGeom>
        </p:spPr>
        <p:txBody>
          <a:bodyPr/>
          <a:lstStyle/>
          <a:p>
            <a:pPr/>
          </a:p>
        </p:txBody>
      </p:sp>
      <p:sp>
        <p:nvSpPr>
          <p:cNvPr id="229" name="Slide bullet text"/>
          <p:cNvSpPr txBox="1"/>
          <p:nvPr>
            <p:ph type="body" idx="1"/>
          </p:nvPr>
        </p:nvSpPr>
        <p:spPr>
          <a:prstGeom prst="rect">
            <a:avLst/>
          </a:prstGeom>
        </p:spPr>
        <p:txBody>
          <a:bodyPr/>
          <a:lstStyle/>
          <a:p>
            <a:pPr/>
          </a:p>
        </p:txBody>
      </p:sp>
      <p:pic>
        <p:nvPicPr>
          <p:cNvPr id="230" name="122.jpg" descr="12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