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.jpeg" ContentType="image/jpeg"/>
  <Override PartName="/ppt/notesSlides/notesSlide2.xml" ContentType="application/vnd.openxmlformats-officedocument.presentationml.notesSlide+xml"/>
  <Override PartName="/ppt/media/image2.jpeg" ContentType="image/jpeg"/>
  <Override PartName="/ppt/notesSlides/notesSlide3.xml" ContentType="application/vnd.openxmlformats-officedocument.presentationml.notesSlide+xml"/>
  <Override PartName="/ppt/media/image3.jpeg" ContentType="image/jpeg"/>
  <Override PartName="/ppt/notesSlides/notesSlide4.xml" ContentType="application/vnd.openxmlformats-officedocument.presentationml.notesSlide+xml"/>
  <Override PartName="/ppt/media/image4.jpeg" ContentType="image/jpeg"/>
  <Override PartName="/ppt/notesSlides/notesSlide5.xml" ContentType="application/vnd.openxmlformats-officedocument.presentationml.notesSlide+xml"/>
  <Override PartName="/ppt/media/image5.jpeg" ContentType="image/jpeg"/>
  <Override PartName="/ppt/notesSlides/notesSlide6.xml" ContentType="application/vnd.openxmlformats-officedocument.presentationml.notesSlide+xml"/>
  <Override PartName="/ppt/media/image6.jpeg" ContentType="image/jpeg"/>
  <Override PartName="/ppt/notesSlides/notesSlide7.xml" ContentType="application/vnd.openxmlformats-officedocument.presentationml.notesSlide+xml"/>
  <Override PartName="/ppt/media/image7.jpeg" ContentType="image/jpeg"/>
  <Override PartName="/ppt/notesSlides/notesSlide8.xml" ContentType="application/vnd.openxmlformats-officedocument.presentationml.notesSlide+xml"/>
  <Override PartName="/ppt/media/image8.jpeg" ContentType="image/jpeg"/>
  <Override PartName="/ppt/notesSlides/notesSlide9.xml" ContentType="application/vnd.openxmlformats-officedocument.presentationml.notesSlide+xml"/>
  <Override PartName="/ppt/media/image9.jpeg" ContentType="image/jpeg"/>
  <Override PartName="/ppt/notesSlides/notesSlide10.xml" ContentType="application/vnd.openxmlformats-officedocument.presentationml.notesSlide+xml"/>
  <Override PartName="/ppt/media/image10.jpeg" ContentType="image/jpeg"/>
  <Override PartName="/ppt/notesSlides/notesSlide11.xml" ContentType="application/vnd.openxmlformats-officedocument.presentationml.notesSlide+xml"/>
  <Override PartName="/ppt/media/image11.jpeg" ContentType="image/jpeg"/>
  <Override PartName="/ppt/notesSlides/notesSlide12.xml" ContentType="application/vnd.openxmlformats-officedocument.presentationml.notesSlide+xml"/>
  <Override PartName="/ppt/media/image12.jpeg" ContentType="image/jpeg"/>
  <Override PartName="/ppt/notesSlides/notesSlide13.xml" ContentType="application/vnd.openxmlformats-officedocument.presentationml.notesSlide+xml"/>
  <Override PartName="/ppt/media/image13.jpeg" ContentType="image/jpeg"/>
  <Override PartName="/ppt/notesSlides/notesSlide14.xml" ContentType="application/vnd.openxmlformats-officedocument.presentationml.notesSlide+xml"/>
  <Override PartName="/ppt/media/image14.jpeg" ContentType="image/jpeg"/>
  <Override PartName="/ppt/notesSlides/notesSlide15.xml" ContentType="application/vnd.openxmlformats-officedocument.presentationml.notesSlide+xml"/>
  <Override PartName="/ppt/media/image15.jpeg" ContentType="image/jpeg"/>
  <Override PartName="/ppt/notesSlides/notesSlide16.xml" ContentType="application/vnd.openxmlformats-officedocument.presentationml.notesSlide+xml"/>
  <Override PartName="/ppt/media/image16.jpeg" ContentType="image/jpeg"/>
  <Override PartName="/ppt/notesSlides/notesSlide17.xml" ContentType="application/vnd.openxmlformats-officedocument.presentationml.notesSlide+xml"/>
  <Override PartName="/ppt/media/image17.jpeg" ContentType="image/jpeg"/>
  <Override PartName="/ppt/notesSlides/notesSlide18.xml" ContentType="application/vnd.openxmlformats-officedocument.presentationml.notesSlide+xml"/>
  <Override PartName="/ppt/media/image18.jpeg" ContentType="image/jpeg"/>
  <Override PartName="/ppt/notesSlides/notesSlide19.xml" ContentType="application/vnd.openxmlformats-officedocument.presentationml.notesSlide+xml"/>
  <Override PartName="/ppt/media/image19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</Relationships>

</file>

<file path=ppt/notesSlides/_rels/notesSlide13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</Relationships>

</file>

<file path=ppt/notesSlides/_rels/notesSlide14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</Relationships>

</file>

<file path=ppt/notesSlides/_rels/notesSlide15.xml.rels><?xml version="1.0" encoding="UTF-8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</Relationships>

</file>

<file path=ppt/notesSlides/_rels/notesSlide16.xml.rels><?xml version="1.0" encoding="UTF-8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</Relationships>

</file>

<file path=ppt/notesSlides/_rels/notesSlide17.xml.rels><?xml version="1.0" encoding="UTF-8"?>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</Relationships>

</file>

<file path=ppt/notesSlides/_rels/notesSlide18.xml.rels><?xml version="1.0" encoding="UTF-8"?>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</Relationships>

</file>

<file path=ppt/notesSlides/_rels/notesSlide19.xml.rels><?xml version="1.0" encoding="UTF-8"?>
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</Relationships>
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6" name="Shape 17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Converting Between Circular &amp; Rotational Motion - Example Problems - Problem 2 </a:t>
            </a:r>
          </a:p>
          <a:p>
            <a:pPr/>
            <a:r>
              <a:t>Slides Version 1</a:t>
            </a:r>
          </a:p>
          <a:p>
            <a:pPr/>
            <a:r>
              <a:t>physicslab.app</a:t>
            </a:r>
          </a:p>
          <a:p>
            <a:pPr/>
          </a:p>
          <a:p>
            <a:pPr/>
            <a:r>
              <a:t>These slides include screenshots from the video. Want more slides? Less slides? Different material on the slides or a different format? If you have any questions, suggestions or feedback about these slides please email me at chris@physicslab.app or send me a message on Discord @physicslab.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9" name="Shape 23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Then, we can plug in the numbers we’re given, since they’re already in their SI units of m and m/s.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6" name="Shape 24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 find that the angular velocity is 21.43 rad/s. Remember, when we plug in SI units using meters into this equation, the angular variable, in this case omega, will use radians. Does that answer check out?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3" name="Shape 25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Actually, the problem is asking for the angular velocity in revolutions per minute, so we need to convert. Starting with 21.43 rad/s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0" name="Shape 260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 can multiply by the relationship of 1 rev / 2pi rad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7" name="Shape 267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so the radians cancel out. That would give us revolutions per second.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4" name="Shape 27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Now we multiply by 60 s / 1 min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1" name="Shape 281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and the seconds cancel out on the top and bottom.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8" name="Shape 28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When we multiply these fractions, we’re left with 204.6 revolutions per 1 minute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5" name="Shape 29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so the angular velocity would be 204.6 rpm. 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2" name="Shape 302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•	Since the tangential velocity given to us is positive, then our answer for the angular velocity should also be positive.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3" name="Shape 18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•	“A figure skater spins around with their arms stretched out and their hands 0.7 m from their center of rotation. If the tangential velocity of their hands is 15 m/s, what is the angular velocity of the skater in rpm?”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0" name="Shape 190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•	So we have a skater in rotational motion, and their hands traveling around in circular motion with a positive velocity.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7" name="Shape 197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Let’s draw that out, with one of the hands traveling in a circle counterclockwise, since the velocity is positive.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4" name="Shape 20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If their hands are 0.7 m from the skater’s center of rotation, that means the radius of their circular path is 0.7 m. The tangential velocity, v sub t, is 15 m/s.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1" name="Shape 211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problem is asking us to find the angular velocity of the skater, specifically in revolutions per minute. And we can label the picture with the angular velocity, omega.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8" name="Shape 21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•	What equation can we use to solve this? Essentially, we’re trying to convert from a tangential velocity to an angular velocity, so let’s use this equation.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5" name="Shape 22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 have the tangential velocity and the radius, so we should be able to find the angular velocity.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2" name="Shape 232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•	Starting with this equation, we can rearrange it to isolate omega.</a:t>
            </a:r>
          </a:p>
        </p:txBody>
      </p:sp>
    </p:spTree>
  </p:cSld>
  <p:clrMapOvr>
    <a:masterClrMapping/>
  </p:clrMapOvr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09" name="Agenda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11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Bowl of salad with fried rice, boiled eggs, and chopsticks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Bowl with salmon cakes, salad, and hummus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Bowl of pappardelle pasta with parsley butter, roasted hazelnuts, and shaved parmesan chees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bowl of salad with fried rice, boiled eggs, and chopsticks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, and hummus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1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Bowl of pappardelle pasta with parsley butter, roasted hazelnuts, and shaved parmesan cheese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7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9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4" name="1_1@2x.jpg" descr="1_1@2x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5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6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7" name="45.jpg" descr="45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4" name="46.jpg" descr="46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9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0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51" name="47.jpg" descr="47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6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7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58" name="48.jpg" descr="48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3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4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65" name="49.jpg" descr="49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0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1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72" name="50.jpg" descr="50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79" name="51.jpg" descr="51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4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5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86" name="52.jpg" descr="5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1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2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93" name="53.jpg" descr="53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8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9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00" name="54.jpg" descr="54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9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0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1" name="36.jpg" descr="36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6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7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8" name="37.jpg" descr="37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3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4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5" name="38.jpg" descr="38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0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1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2" name="39.jpg" descr="39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9" name="41.jpg" descr="41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4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5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6" name="42.jpg" descr="4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1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2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3" name="43.jpg" descr="43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8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9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0" name="44.jpg" descr="44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