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4"/>
  </p:sldMasterIdLst>
  <p:notesMasterIdLst>
    <p:notesMasterId r:id="rId21"/>
  </p:notesMasterIdLst>
  <p:handoutMasterIdLst>
    <p:handoutMasterId r:id="rId22"/>
  </p:handoutMasterIdLst>
  <p:sldIdLst>
    <p:sldId id="257" r:id="rId5"/>
    <p:sldId id="382" r:id="rId6"/>
    <p:sldId id="258" r:id="rId7"/>
    <p:sldId id="29973" r:id="rId8"/>
    <p:sldId id="29976" r:id="rId9"/>
    <p:sldId id="393" r:id="rId10"/>
    <p:sldId id="29972" r:id="rId11"/>
    <p:sldId id="29968" r:id="rId12"/>
    <p:sldId id="29977" r:id="rId13"/>
    <p:sldId id="388" r:id="rId14"/>
    <p:sldId id="29978" r:id="rId15"/>
    <p:sldId id="488" r:id="rId16"/>
    <p:sldId id="489" r:id="rId17"/>
    <p:sldId id="383" r:id="rId18"/>
    <p:sldId id="273" r:id="rId19"/>
    <p:sldId id="299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91F"/>
    <a:srgbClr val="FFF4EB"/>
    <a:srgbClr val="3E0502"/>
    <a:srgbClr val="A7C6FD"/>
    <a:srgbClr val="7E1413"/>
    <a:srgbClr val="500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71174-1272-AB44-8764-C3C3DE56AEB4}" v="94" dt="2026-04-30T14:15:30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/>
    <p:restoredTop sz="95829"/>
  </p:normalViewPr>
  <p:slideViewPr>
    <p:cSldViewPr snapToGrid="0">
      <p:cViewPr>
        <p:scale>
          <a:sx n="145" d="100"/>
          <a:sy n="145" d="100"/>
        </p:scale>
        <p:origin x="824" y="1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13" d="100"/>
        <a:sy n="113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2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Gijsbrechts" userId="0c2c59e3-b3b3-4543-a654-0caa6da6a0d1" providerId="ADAL" clId="{2D9C1082-4682-5C05-BB0A-9361E8E8DC20}"/>
    <pc:docChg chg="undo custSel addSld delSld modSld sldOrd">
      <pc:chgData name="Sander Gijsbrechts" userId="0c2c59e3-b3b3-4543-a654-0caa6da6a0d1" providerId="ADAL" clId="{2D9C1082-4682-5C05-BB0A-9361E8E8DC20}" dt="2026-04-30T14:25:14.194" v="691"/>
      <pc:docMkLst>
        <pc:docMk/>
      </pc:docMkLst>
      <pc:sldChg chg="modSp mod ord">
        <pc:chgData name="Sander Gijsbrechts" userId="0c2c59e3-b3b3-4543-a654-0caa6da6a0d1" providerId="ADAL" clId="{2D9C1082-4682-5C05-BB0A-9361E8E8DC20}" dt="2026-04-29T09:57:08.963" v="539" actId="20578"/>
        <pc:sldMkLst>
          <pc:docMk/>
          <pc:sldMk cId="3312665561" sldId="273"/>
        </pc:sldMkLst>
        <pc:spChg chg="mod">
          <ac:chgData name="Sander Gijsbrechts" userId="0c2c59e3-b3b3-4543-a654-0caa6da6a0d1" providerId="ADAL" clId="{2D9C1082-4682-5C05-BB0A-9361E8E8DC20}" dt="2026-04-29T08:20:04.244" v="533" actId="20577"/>
          <ac:spMkLst>
            <pc:docMk/>
            <pc:sldMk cId="3312665561" sldId="273"/>
            <ac:spMk id="7" creationId="{60F8EB8E-28DB-EF2C-1E65-2D3BD0A56EF6}"/>
          </ac:spMkLst>
        </pc:spChg>
      </pc:sldChg>
      <pc:sldChg chg="modSp mod">
        <pc:chgData name="Sander Gijsbrechts" userId="0c2c59e3-b3b3-4543-a654-0caa6da6a0d1" providerId="ADAL" clId="{2D9C1082-4682-5C05-BB0A-9361E8E8DC20}" dt="2026-04-30T14:15:30.172" v="646"/>
        <pc:sldMkLst>
          <pc:docMk/>
          <pc:sldMk cId="2813201528" sldId="382"/>
        </pc:sldMkLst>
        <pc:graphicFrameChg chg="mod modGraphic">
          <ac:chgData name="Sander Gijsbrechts" userId="0c2c59e3-b3b3-4543-a654-0caa6da6a0d1" providerId="ADAL" clId="{2D9C1082-4682-5C05-BB0A-9361E8E8DC20}" dt="2026-04-30T14:15:30.172" v="646"/>
          <ac:graphicFrameMkLst>
            <pc:docMk/>
            <pc:sldMk cId="2813201528" sldId="382"/>
            <ac:graphicFrameMk id="6" creationId="{B3C7D702-B7E4-B3FA-9530-0B3A22A49159}"/>
          </ac:graphicFrameMkLst>
        </pc:graphicFrameChg>
      </pc:sldChg>
      <pc:sldChg chg="modSp mod">
        <pc:chgData name="Sander Gijsbrechts" userId="0c2c59e3-b3b3-4543-a654-0caa6da6a0d1" providerId="ADAL" clId="{2D9C1082-4682-5C05-BB0A-9361E8E8DC20}" dt="2026-04-30T14:23:16.639" v="666" actId="1076"/>
        <pc:sldMkLst>
          <pc:docMk/>
          <pc:sldMk cId="3112197984" sldId="388"/>
        </pc:sldMkLst>
        <pc:picChg chg="mod">
          <ac:chgData name="Sander Gijsbrechts" userId="0c2c59e3-b3b3-4543-a654-0caa6da6a0d1" providerId="ADAL" clId="{2D9C1082-4682-5C05-BB0A-9361E8E8DC20}" dt="2026-04-29T10:13:26.977" v="599" actId="1076"/>
          <ac:picMkLst>
            <pc:docMk/>
            <pc:sldMk cId="3112197984" sldId="388"/>
            <ac:picMk id="21" creationId="{9F35A8E2-2C1F-5C99-CC33-597EC7CC7D2C}"/>
          </ac:picMkLst>
        </pc:picChg>
        <pc:picChg chg="mod">
          <ac:chgData name="Sander Gijsbrechts" userId="0c2c59e3-b3b3-4543-a654-0caa6da6a0d1" providerId="ADAL" clId="{2D9C1082-4682-5C05-BB0A-9361E8E8DC20}" dt="2026-04-30T14:23:16.639" v="666" actId="1076"/>
          <ac:picMkLst>
            <pc:docMk/>
            <pc:sldMk cId="3112197984" sldId="388"/>
            <ac:picMk id="24" creationId="{056DA251-8CA2-AD97-812F-94822FD82511}"/>
          </ac:picMkLst>
        </pc:picChg>
        <pc:picChg chg="mod">
          <ac:chgData name="Sander Gijsbrechts" userId="0c2c59e3-b3b3-4543-a654-0caa6da6a0d1" providerId="ADAL" clId="{2D9C1082-4682-5C05-BB0A-9361E8E8DC20}" dt="2026-04-30T14:23:15.074" v="664" actId="1076"/>
          <ac:picMkLst>
            <pc:docMk/>
            <pc:sldMk cId="3112197984" sldId="388"/>
            <ac:picMk id="25" creationId="{FA7313AF-386A-4FF7-563F-DA76A7653D72}"/>
          </ac:picMkLst>
        </pc:picChg>
        <pc:picChg chg="mod">
          <ac:chgData name="Sander Gijsbrechts" userId="0c2c59e3-b3b3-4543-a654-0caa6da6a0d1" providerId="ADAL" clId="{2D9C1082-4682-5C05-BB0A-9361E8E8DC20}" dt="2026-04-29T10:13:26.512" v="598" actId="1076"/>
          <ac:picMkLst>
            <pc:docMk/>
            <pc:sldMk cId="3112197984" sldId="388"/>
            <ac:picMk id="26" creationId="{B68FB727-88C0-1C2C-A035-70EF6531AB4A}"/>
          </ac:picMkLst>
        </pc:picChg>
      </pc:sldChg>
      <pc:sldChg chg="modSp del mod">
        <pc:chgData name="Sander Gijsbrechts" userId="0c2c59e3-b3b3-4543-a654-0caa6da6a0d1" providerId="ADAL" clId="{2D9C1082-4682-5C05-BB0A-9361E8E8DC20}" dt="2026-04-30T14:22:53.569" v="660" actId="2696"/>
        <pc:sldMkLst>
          <pc:docMk/>
          <pc:sldMk cId="871890897" sldId="392"/>
        </pc:sldMkLst>
        <pc:grpChg chg="mod">
          <ac:chgData name="Sander Gijsbrechts" userId="0c2c59e3-b3b3-4543-a654-0caa6da6a0d1" providerId="ADAL" clId="{2D9C1082-4682-5C05-BB0A-9361E8E8DC20}" dt="2026-04-29T10:09:42.201" v="579" actId="1076"/>
          <ac:grpSpMkLst>
            <pc:docMk/>
            <pc:sldMk cId="871890897" sldId="392"/>
            <ac:grpSpMk id="4" creationId="{F1607B50-3519-7AB9-9F41-F0C2E7F8B9E5}"/>
          </ac:grpSpMkLst>
        </pc:grpChg>
      </pc:sldChg>
      <pc:sldChg chg="addSp delSp modSp mod">
        <pc:chgData name="Sander Gijsbrechts" userId="0c2c59e3-b3b3-4543-a654-0caa6da6a0d1" providerId="ADAL" clId="{2D9C1082-4682-5C05-BB0A-9361E8E8DC20}" dt="2026-04-29T10:06:31.627" v="563" actId="1076"/>
        <pc:sldMkLst>
          <pc:docMk/>
          <pc:sldMk cId="2570107745" sldId="393"/>
        </pc:sldMkLst>
        <pc:spChg chg="mod topLvl">
          <ac:chgData name="Sander Gijsbrechts" userId="0c2c59e3-b3b3-4543-a654-0caa6da6a0d1" providerId="ADAL" clId="{2D9C1082-4682-5C05-BB0A-9361E8E8DC20}" dt="2026-04-28T20:48:51.737" v="359" actId="207"/>
          <ac:spMkLst>
            <pc:docMk/>
            <pc:sldMk cId="2570107745" sldId="393"/>
            <ac:spMk id="3" creationId="{D9A9BBD5-DC2B-F636-16E6-E3366A6A8C6F}"/>
          </ac:spMkLst>
        </pc:spChg>
        <pc:spChg chg="mod">
          <ac:chgData name="Sander Gijsbrechts" userId="0c2c59e3-b3b3-4543-a654-0caa6da6a0d1" providerId="ADAL" clId="{2D9C1082-4682-5C05-BB0A-9361E8E8DC20}" dt="2026-04-28T20:45:54.802" v="65" actId="1076"/>
          <ac:spMkLst>
            <pc:docMk/>
            <pc:sldMk cId="2570107745" sldId="393"/>
            <ac:spMk id="5" creationId="{DEE13465-32D3-4D1D-BAE4-345D995A09FC}"/>
          </ac:spMkLst>
        </pc:spChg>
        <pc:spChg chg="mod topLvl">
          <ac:chgData name="Sander Gijsbrechts" userId="0c2c59e3-b3b3-4543-a654-0caa6da6a0d1" providerId="ADAL" clId="{2D9C1082-4682-5C05-BB0A-9361E8E8DC20}" dt="2026-04-28T20:48:48.465" v="358" actId="207"/>
          <ac:spMkLst>
            <pc:docMk/>
            <pc:sldMk cId="2570107745" sldId="393"/>
            <ac:spMk id="10" creationId="{2FD44B20-61D5-26FA-B9CD-E6F549B1D8BE}"/>
          </ac:spMkLst>
        </pc:spChg>
        <pc:spChg chg="mod topLvl">
          <ac:chgData name="Sander Gijsbrechts" userId="0c2c59e3-b3b3-4543-a654-0caa6da6a0d1" providerId="ADAL" clId="{2D9C1082-4682-5C05-BB0A-9361E8E8DC20}" dt="2026-04-28T20:48:44.266" v="357" actId="207"/>
          <ac:spMkLst>
            <pc:docMk/>
            <pc:sldMk cId="2570107745" sldId="393"/>
            <ac:spMk id="20" creationId="{3F339DD9-1024-5EA4-87A0-0827DBAF668B}"/>
          </ac:spMkLst>
        </pc:spChg>
        <pc:spChg chg="add mod">
          <ac:chgData name="Sander Gijsbrechts" userId="0c2c59e3-b3b3-4543-a654-0caa6da6a0d1" providerId="ADAL" clId="{2D9C1082-4682-5C05-BB0A-9361E8E8DC20}" dt="2026-04-28T20:47:33.868" v="338" actId="164"/>
          <ac:spMkLst>
            <pc:docMk/>
            <pc:sldMk cId="2570107745" sldId="393"/>
            <ac:spMk id="27" creationId="{8B2A26FD-0C40-ADB9-5138-06D3D1D329AC}"/>
          </ac:spMkLst>
        </pc:spChg>
        <pc:spChg chg="add mod">
          <ac:chgData name="Sander Gijsbrechts" userId="0c2c59e3-b3b3-4543-a654-0caa6da6a0d1" providerId="ADAL" clId="{2D9C1082-4682-5C05-BB0A-9361E8E8DC20}" dt="2026-04-28T20:47:33.868" v="338" actId="164"/>
          <ac:spMkLst>
            <pc:docMk/>
            <pc:sldMk cId="2570107745" sldId="393"/>
            <ac:spMk id="28" creationId="{91FDFE3F-6C7A-5C25-092D-3E7519C0F937}"/>
          </ac:spMkLst>
        </pc:spChg>
        <pc:spChg chg="add mod">
          <ac:chgData name="Sander Gijsbrechts" userId="0c2c59e3-b3b3-4543-a654-0caa6da6a0d1" providerId="ADAL" clId="{2D9C1082-4682-5C05-BB0A-9361E8E8DC20}" dt="2026-04-28T20:47:32.594" v="337" actId="164"/>
          <ac:spMkLst>
            <pc:docMk/>
            <pc:sldMk cId="2570107745" sldId="393"/>
            <ac:spMk id="29" creationId="{5C4A2C6B-7764-5375-302D-4F2BE2CCE879}"/>
          </ac:spMkLst>
        </pc:spChg>
        <pc:spChg chg="add mod">
          <ac:chgData name="Sander Gijsbrechts" userId="0c2c59e3-b3b3-4543-a654-0caa6da6a0d1" providerId="ADAL" clId="{2D9C1082-4682-5C05-BB0A-9361E8E8DC20}" dt="2026-04-28T20:47:32.594" v="337" actId="164"/>
          <ac:spMkLst>
            <pc:docMk/>
            <pc:sldMk cId="2570107745" sldId="393"/>
            <ac:spMk id="30" creationId="{21FADBA2-09BB-3DAE-66E9-BE666C433FBA}"/>
          </ac:spMkLst>
        </pc:spChg>
        <pc:spChg chg="add mod">
          <ac:chgData name="Sander Gijsbrechts" userId="0c2c59e3-b3b3-4543-a654-0caa6da6a0d1" providerId="ADAL" clId="{2D9C1082-4682-5C05-BB0A-9361E8E8DC20}" dt="2026-04-28T20:47:31.295" v="336" actId="164"/>
          <ac:spMkLst>
            <pc:docMk/>
            <pc:sldMk cId="2570107745" sldId="393"/>
            <ac:spMk id="31" creationId="{871C178D-9232-D8BA-E38F-251D6CD7EAA5}"/>
          </ac:spMkLst>
        </pc:spChg>
        <pc:spChg chg="add mod">
          <ac:chgData name="Sander Gijsbrechts" userId="0c2c59e3-b3b3-4543-a654-0caa6da6a0d1" providerId="ADAL" clId="{2D9C1082-4682-5C05-BB0A-9361E8E8DC20}" dt="2026-04-28T20:47:31.295" v="336" actId="164"/>
          <ac:spMkLst>
            <pc:docMk/>
            <pc:sldMk cId="2570107745" sldId="393"/>
            <ac:spMk id="32" creationId="{2BB6757E-FA9E-E024-0F48-5488B1D9DA14}"/>
          </ac:spMkLst>
        </pc:spChg>
        <pc:grpChg chg="add mod">
          <ac:chgData name="Sander Gijsbrechts" userId="0c2c59e3-b3b3-4543-a654-0caa6da6a0d1" providerId="ADAL" clId="{2D9C1082-4682-5C05-BB0A-9361E8E8DC20}" dt="2026-04-28T20:47:33.868" v="338" actId="164"/>
          <ac:grpSpMkLst>
            <pc:docMk/>
            <pc:sldMk cId="2570107745" sldId="393"/>
            <ac:grpSpMk id="36" creationId="{291782E5-1342-B7BC-443A-B30050C804AD}"/>
          </ac:grpSpMkLst>
        </pc:grpChg>
        <pc:grpChg chg="add mod">
          <ac:chgData name="Sander Gijsbrechts" userId="0c2c59e3-b3b3-4543-a654-0caa6da6a0d1" providerId="ADAL" clId="{2D9C1082-4682-5C05-BB0A-9361E8E8DC20}" dt="2026-04-28T20:47:32.594" v="337" actId="164"/>
          <ac:grpSpMkLst>
            <pc:docMk/>
            <pc:sldMk cId="2570107745" sldId="393"/>
            <ac:grpSpMk id="37" creationId="{5488AB06-84EB-B8D4-5041-03B02A5084B3}"/>
          </ac:grpSpMkLst>
        </pc:grpChg>
        <pc:grpChg chg="add mod">
          <ac:chgData name="Sander Gijsbrechts" userId="0c2c59e3-b3b3-4543-a654-0caa6da6a0d1" providerId="ADAL" clId="{2D9C1082-4682-5C05-BB0A-9361E8E8DC20}" dt="2026-04-28T20:47:31.295" v="336" actId="164"/>
          <ac:grpSpMkLst>
            <pc:docMk/>
            <pc:sldMk cId="2570107745" sldId="393"/>
            <ac:grpSpMk id="38" creationId="{A3064756-9604-3017-A042-BD6A53E3B9AD}"/>
          </ac:grpSpMkLst>
        </pc:grpChg>
        <pc:grpChg chg="add mod">
          <ac:chgData name="Sander Gijsbrechts" userId="0c2c59e3-b3b3-4543-a654-0caa6da6a0d1" providerId="ADAL" clId="{2D9C1082-4682-5C05-BB0A-9361E8E8DC20}" dt="2026-04-29T10:06:31.627" v="563" actId="1076"/>
          <ac:grpSpMkLst>
            <pc:docMk/>
            <pc:sldMk cId="2570107745" sldId="393"/>
            <ac:grpSpMk id="39" creationId="{E3143F88-2D0F-014C-FA33-7BA7E1AF3377}"/>
          </ac:grpSpMkLst>
        </pc:grpChg>
        <pc:grpChg chg="add mod">
          <ac:chgData name="Sander Gijsbrechts" userId="0c2c59e3-b3b3-4543-a654-0caa6da6a0d1" providerId="ADAL" clId="{2D9C1082-4682-5C05-BB0A-9361E8E8DC20}" dt="2026-04-29T10:06:28.800" v="562" actId="1076"/>
          <ac:grpSpMkLst>
            <pc:docMk/>
            <pc:sldMk cId="2570107745" sldId="393"/>
            <ac:grpSpMk id="40" creationId="{201C3470-552B-A60C-0B68-5FB80E83092C}"/>
          </ac:grpSpMkLst>
        </pc:grpChg>
        <pc:grpChg chg="add mod">
          <ac:chgData name="Sander Gijsbrechts" userId="0c2c59e3-b3b3-4543-a654-0caa6da6a0d1" providerId="ADAL" clId="{2D9C1082-4682-5C05-BB0A-9361E8E8DC20}" dt="2026-04-28T20:47:47.784" v="343" actId="1076"/>
          <ac:grpSpMkLst>
            <pc:docMk/>
            <pc:sldMk cId="2570107745" sldId="393"/>
            <ac:grpSpMk id="41" creationId="{91F34102-48C2-AA04-9BD5-7AAD83F7532B}"/>
          </ac:grpSpMkLst>
        </pc:grpChg>
        <pc:picChg chg="add mod">
          <ac:chgData name="Sander Gijsbrechts" userId="0c2c59e3-b3b3-4543-a654-0caa6da6a0d1" providerId="ADAL" clId="{2D9C1082-4682-5C05-BB0A-9361E8E8DC20}" dt="2026-04-28T20:45:57.365" v="66" actId="164"/>
          <ac:picMkLst>
            <pc:docMk/>
            <pc:sldMk cId="2570107745" sldId="393"/>
            <ac:picMk id="33" creationId="{D10020F4-1396-C9E4-FB25-C62E3B1AC331}"/>
          </ac:picMkLst>
        </pc:picChg>
        <pc:picChg chg="add mod">
          <ac:chgData name="Sander Gijsbrechts" userId="0c2c59e3-b3b3-4543-a654-0caa6da6a0d1" providerId="ADAL" clId="{2D9C1082-4682-5C05-BB0A-9361E8E8DC20}" dt="2026-04-28T20:45:59.466" v="67" actId="164"/>
          <ac:picMkLst>
            <pc:docMk/>
            <pc:sldMk cId="2570107745" sldId="393"/>
            <ac:picMk id="34" creationId="{2724D8A9-9880-C9D0-3120-C244681E6BF4}"/>
          </ac:picMkLst>
        </pc:picChg>
        <pc:picChg chg="add mod">
          <ac:chgData name="Sander Gijsbrechts" userId="0c2c59e3-b3b3-4543-a654-0caa6da6a0d1" providerId="ADAL" clId="{2D9C1082-4682-5C05-BB0A-9361E8E8DC20}" dt="2026-04-28T20:46:00.680" v="68" actId="164"/>
          <ac:picMkLst>
            <pc:docMk/>
            <pc:sldMk cId="2570107745" sldId="393"/>
            <ac:picMk id="35" creationId="{7E1BEB55-F0A7-814D-88BC-E482F316C2D1}"/>
          </ac:picMkLst>
        </pc:picChg>
      </pc:sldChg>
      <pc:sldChg chg="del">
        <pc:chgData name="Sander Gijsbrechts" userId="0c2c59e3-b3b3-4543-a654-0caa6da6a0d1" providerId="ADAL" clId="{2D9C1082-4682-5C05-BB0A-9361E8E8DC20}" dt="2026-04-30T14:11:52.520" v="633" actId="2696"/>
        <pc:sldMkLst>
          <pc:docMk/>
          <pc:sldMk cId="1089835724" sldId="484"/>
        </pc:sldMkLst>
      </pc:sldChg>
      <pc:sldChg chg="modSp del mod">
        <pc:chgData name="Sander Gijsbrechts" userId="0c2c59e3-b3b3-4543-a654-0caa6da6a0d1" providerId="ADAL" clId="{2D9C1082-4682-5C05-BB0A-9361E8E8DC20}" dt="2026-04-30T14:12:05.494" v="638" actId="2696"/>
        <pc:sldMkLst>
          <pc:docMk/>
          <pc:sldMk cId="1143355988" sldId="485"/>
        </pc:sldMkLst>
        <pc:spChg chg="mod">
          <ac:chgData name="Sander Gijsbrechts" userId="0c2c59e3-b3b3-4543-a654-0caa6da6a0d1" providerId="ADAL" clId="{2D9C1082-4682-5C05-BB0A-9361E8E8DC20}" dt="2026-04-29T10:11:02.628" v="583" actId="207"/>
          <ac:spMkLst>
            <pc:docMk/>
            <pc:sldMk cId="1143355988" sldId="485"/>
            <ac:spMk id="3" creationId="{FB6BEA21-9DE9-1265-18E0-7933E2585667}"/>
          </ac:spMkLst>
        </pc:spChg>
        <pc:spChg chg="mod">
          <ac:chgData name="Sander Gijsbrechts" userId="0c2c59e3-b3b3-4543-a654-0caa6da6a0d1" providerId="ADAL" clId="{2D9C1082-4682-5C05-BB0A-9361E8E8DC20}" dt="2026-04-29T10:11:02.628" v="583" actId="207"/>
          <ac:spMkLst>
            <pc:docMk/>
            <pc:sldMk cId="1143355988" sldId="485"/>
            <ac:spMk id="6" creationId="{7C11EBBC-7A59-F2E1-DF36-473ABC2451CB}"/>
          </ac:spMkLst>
        </pc:spChg>
        <pc:spChg chg="mod">
          <ac:chgData name="Sander Gijsbrechts" userId="0c2c59e3-b3b3-4543-a654-0caa6da6a0d1" providerId="ADAL" clId="{2D9C1082-4682-5C05-BB0A-9361E8E8DC20}" dt="2026-04-29T10:11:02.628" v="583" actId="207"/>
          <ac:spMkLst>
            <pc:docMk/>
            <pc:sldMk cId="1143355988" sldId="485"/>
            <ac:spMk id="7" creationId="{C761AD8E-9012-68C4-D6FB-2DC68EE9A586}"/>
          </ac:spMkLst>
        </pc:spChg>
        <pc:spChg chg="mod">
          <ac:chgData name="Sander Gijsbrechts" userId="0c2c59e3-b3b3-4543-a654-0caa6da6a0d1" providerId="ADAL" clId="{2D9C1082-4682-5C05-BB0A-9361E8E8DC20}" dt="2026-04-29T10:11:02.628" v="583" actId="207"/>
          <ac:spMkLst>
            <pc:docMk/>
            <pc:sldMk cId="1143355988" sldId="485"/>
            <ac:spMk id="8" creationId="{CDCAEEF4-FEC8-297C-875B-CAB993ED7ED7}"/>
          </ac:spMkLst>
        </pc:spChg>
        <pc:spChg chg="mod">
          <ac:chgData name="Sander Gijsbrechts" userId="0c2c59e3-b3b3-4543-a654-0caa6da6a0d1" providerId="ADAL" clId="{2D9C1082-4682-5C05-BB0A-9361E8E8DC20}" dt="2026-04-29T10:11:02.628" v="583" actId="207"/>
          <ac:spMkLst>
            <pc:docMk/>
            <pc:sldMk cId="1143355988" sldId="485"/>
            <ac:spMk id="17" creationId="{B83D4A0F-B39A-80CC-9ED9-6FFBD2F16AE1}"/>
          </ac:spMkLst>
        </pc:spChg>
        <pc:spChg chg="mod">
          <ac:chgData name="Sander Gijsbrechts" userId="0c2c59e3-b3b3-4543-a654-0caa6da6a0d1" providerId="ADAL" clId="{2D9C1082-4682-5C05-BB0A-9361E8E8DC20}" dt="2026-04-29T10:11:02.628" v="583" actId="207"/>
          <ac:spMkLst>
            <pc:docMk/>
            <pc:sldMk cId="1143355988" sldId="485"/>
            <ac:spMk id="18" creationId="{C84F1170-FC01-19DB-C6C1-CC8A0AACAB4D}"/>
          </ac:spMkLst>
        </pc:spChg>
        <pc:spChg chg="mod">
          <ac:chgData name="Sander Gijsbrechts" userId="0c2c59e3-b3b3-4543-a654-0caa6da6a0d1" providerId="ADAL" clId="{2D9C1082-4682-5C05-BB0A-9361E8E8DC20}" dt="2026-04-29T10:11:02.065" v="582" actId="207"/>
          <ac:spMkLst>
            <pc:docMk/>
            <pc:sldMk cId="1143355988" sldId="485"/>
            <ac:spMk id="20" creationId="{FDBCA867-710C-EF26-9EE4-B295EDB1D3AD}"/>
          </ac:spMkLst>
        </pc:spChg>
        <pc:spChg chg="mod">
          <ac:chgData name="Sander Gijsbrechts" userId="0c2c59e3-b3b3-4543-a654-0caa6da6a0d1" providerId="ADAL" clId="{2D9C1082-4682-5C05-BB0A-9361E8E8DC20}" dt="2026-04-29T10:11:02.065" v="582" actId="207"/>
          <ac:spMkLst>
            <pc:docMk/>
            <pc:sldMk cId="1143355988" sldId="485"/>
            <ac:spMk id="21" creationId="{CDE60297-B492-F0F6-6BC3-4F497037869A}"/>
          </ac:spMkLst>
        </pc:spChg>
        <pc:spChg chg="mod">
          <ac:chgData name="Sander Gijsbrechts" userId="0c2c59e3-b3b3-4543-a654-0caa6da6a0d1" providerId="ADAL" clId="{2D9C1082-4682-5C05-BB0A-9361E8E8DC20}" dt="2026-04-29T10:11:02.065" v="582" actId="207"/>
          <ac:spMkLst>
            <pc:docMk/>
            <pc:sldMk cId="1143355988" sldId="485"/>
            <ac:spMk id="22" creationId="{44D5882A-441F-CB60-5E18-C4F046781D4C}"/>
          </ac:spMkLst>
        </pc:spChg>
        <pc:spChg chg="mod">
          <ac:chgData name="Sander Gijsbrechts" userId="0c2c59e3-b3b3-4543-a654-0caa6da6a0d1" providerId="ADAL" clId="{2D9C1082-4682-5C05-BB0A-9361E8E8DC20}" dt="2026-04-29T10:11:02.065" v="582" actId="207"/>
          <ac:spMkLst>
            <pc:docMk/>
            <pc:sldMk cId="1143355988" sldId="485"/>
            <ac:spMk id="24" creationId="{982B676F-659B-7389-0D55-2EBF375C1602}"/>
          </ac:spMkLst>
        </pc:spChg>
        <pc:spChg chg="mod">
          <ac:chgData name="Sander Gijsbrechts" userId="0c2c59e3-b3b3-4543-a654-0caa6da6a0d1" providerId="ADAL" clId="{2D9C1082-4682-5C05-BB0A-9361E8E8DC20}" dt="2026-04-29T10:11:02.065" v="582" actId="207"/>
          <ac:spMkLst>
            <pc:docMk/>
            <pc:sldMk cId="1143355988" sldId="485"/>
            <ac:spMk id="25" creationId="{ED025F18-12DE-8BC7-3EA8-9EF7B180AE23}"/>
          </ac:spMkLst>
        </pc:spChg>
        <pc:spChg chg="mod">
          <ac:chgData name="Sander Gijsbrechts" userId="0c2c59e3-b3b3-4543-a654-0caa6da6a0d1" providerId="ADAL" clId="{2D9C1082-4682-5C05-BB0A-9361E8E8DC20}" dt="2026-04-29T10:11:02.065" v="582" actId="207"/>
          <ac:spMkLst>
            <pc:docMk/>
            <pc:sldMk cId="1143355988" sldId="485"/>
            <ac:spMk id="47" creationId="{7ED03A90-2724-05DF-CF81-03989EF48060}"/>
          </ac:spMkLst>
        </pc:spChg>
      </pc:sldChg>
      <pc:sldChg chg="del">
        <pc:chgData name="Sander Gijsbrechts" userId="0c2c59e3-b3b3-4543-a654-0caa6da6a0d1" providerId="ADAL" clId="{2D9C1082-4682-5C05-BB0A-9361E8E8DC20}" dt="2026-04-29T10:12:20.907" v="588" actId="2696"/>
        <pc:sldMkLst>
          <pc:docMk/>
          <pc:sldMk cId="2302880054" sldId="486"/>
        </pc:sldMkLst>
      </pc:sldChg>
      <pc:sldChg chg="del">
        <pc:chgData name="Sander Gijsbrechts" userId="0c2c59e3-b3b3-4543-a654-0caa6da6a0d1" providerId="ADAL" clId="{2D9C1082-4682-5C05-BB0A-9361E8E8DC20}" dt="2026-04-29T10:12:20.928" v="589" actId="2696"/>
        <pc:sldMkLst>
          <pc:docMk/>
          <pc:sldMk cId="312014254" sldId="487"/>
        </pc:sldMkLst>
      </pc:sldChg>
      <pc:sldChg chg="modSp add del mod ord modTransition">
        <pc:chgData name="Sander Gijsbrechts" userId="0c2c59e3-b3b3-4543-a654-0caa6da6a0d1" providerId="ADAL" clId="{2D9C1082-4682-5C05-BB0A-9361E8E8DC20}" dt="2026-04-30T14:12:18.844" v="640" actId="20578"/>
        <pc:sldMkLst>
          <pc:docMk/>
          <pc:sldMk cId="2377794747" sldId="488"/>
        </pc:sldMkLst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3" creationId="{A211A315-F0F1-879B-D18F-463AE6198619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6" creationId="{87A4133D-DFE0-957A-AE1C-2EF96487A355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7" creationId="{C016BF1F-F84B-0DC7-8BB0-955406D1F219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8" creationId="{4F9B3CFB-9479-9DE1-CB06-D2B7E400BE5D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17" creationId="{EB1E9B1A-1A6D-A8FA-C005-4EE76FBDF930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18" creationId="{0775B5D5-C239-F180-D6E7-41598C1D018D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20" creationId="{8A768627-5576-50F6-F384-F2E14A867B1F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21" creationId="{C197714D-D11B-26EF-2A23-99B0B7818EF1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22" creationId="{C2CEB39D-C841-273C-8489-3E4F0C27B7DF}"/>
          </ac:spMkLst>
        </pc:spChg>
        <pc:spChg chg="mod">
          <ac:chgData name="Sander Gijsbrechts" userId="0c2c59e3-b3b3-4543-a654-0caa6da6a0d1" providerId="ADAL" clId="{2D9C1082-4682-5C05-BB0A-9361E8E8DC20}" dt="2026-04-29T10:12:48.275" v="591" actId="207"/>
          <ac:spMkLst>
            <pc:docMk/>
            <pc:sldMk cId="2377794747" sldId="488"/>
            <ac:spMk id="24" creationId="{35FED661-2521-E592-404C-1FAF54173B8D}"/>
          </ac:spMkLst>
        </pc:spChg>
        <pc:spChg chg="mod">
          <ac:chgData name="Sander Gijsbrechts" userId="0c2c59e3-b3b3-4543-a654-0caa6da6a0d1" providerId="ADAL" clId="{2D9C1082-4682-5C05-BB0A-9361E8E8DC20}" dt="2026-04-29T10:12:13.435" v="586" actId="207"/>
          <ac:spMkLst>
            <pc:docMk/>
            <pc:sldMk cId="2377794747" sldId="488"/>
            <ac:spMk id="25" creationId="{3B9075DB-A46B-50E8-DADC-FEB7D9A6EB6C}"/>
          </ac:spMkLst>
        </pc:spChg>
        <pc:spChg chg="mod">
          <ac:chgData name="Sander Gijsbrechts" userId="0c2c59e3-b3b3-4543-a654-0caa6da6a0d1" providerId="ADAL" clId="{2D9C1082-4682-5C05-BB0A-9361E8E8DC20}" dt="2026-04-29T10:12:13.435" v="586" actId="207"/>
          <ac:spMkLst>
            <pc:docMk/>
            <pc:sldMk cId="2377794747" sldId="488"/>
            <ac:spMk id="47" creationId="{CBF2FF2E-58EE-665D-B112-9344DE53F19E}"/>
          </ac:spMkLst>
        </pc:spChg>
        <pc:spChg chg="mod">
          <ac:chgData name="Sander Gijsbrechts" userId="0c2c59e3-b3b3-4543-a654-0caa6da6a0d1" providerId="ADAL" clId="{2D9C1082-4682-5C05-BB0A-9361E8E8DC20}" dt="2026-04-30T14:12:08.162" v="639" actId="1076"/>
          <ac:spMkLst>
            <pc:docMk/>
            <pc:sldMk cId="2377794747" sldId="488"/>
            <ac:spMk id="48" creationId="{E079A630-005D-CFB8-C44F-DDF3D7FB63CF}"/>
          </ac:spMkLst>
        </pc:spChg>
      </pc:sldChg>
      <pc:sldChg chg="add del ord">
        <pc:chgData name="Sander Gijsbrechts" userId="0c2c59e3-b3b3-4543-a654-0caa6da6a0d1" providerId="ADAL" clId="{2D9C1082-4682-5C05-BB0A-9361E8E8DC20}" dt="2026-04-30T14:12:18.844" v="640" actId="20578"/>
        <pc:sldMkLst>
          <pc:docMk/>
          <pc:sldMk cId="2924396055" sldId="489"/>
        </pc:sldMkLst>
      </pc:sldChg>
      <pc:sldChg chg="modSp mod">
        <pc:chgData name="Sander Gijsbrechts" userId="0c2c59e3-b3b3-4543-a654-0caa6da6a0d1" providerId="ADAL" clId="{2D9C1082-4682-5C05-BB0A-9361E8E8DC20}" dt="2026-04-30T14:22:41.012" v="659" actId="1076"/>
        <pc:sldMkLst>
          <pc:docMk/>
          <pc:sldMk cId="1297943371" sldId="29968"/>
        </pc:sldMkLst>
        <pc:grpChg chg="mod">
          <ac:chgData name="Sander Gijsbrechts" userId="0c2c59e3-b3b3-4543-a654-0caa6da6a0d1" providerId="ADAL" clId="{2D9C1082-4682-5C05-BB0A-9361E8E8DC20}" dt="2026-04-30T14:22:29.089" v="657" actId="1076"/>
          <ac:grpSpMkLst>
            <pc:docMk/>
            <pc:sldMk cId="1297943371" sldId="29968"/>
            <ac:grpSpMk id="3" creationId="{13477F2C-2BD2-431C-C361-3FAF3CB06146}"/>
          </ac:grpSpMkLst>
        </pc:grpChg>
        <pc:grpChg chg="mod">
          <ac:chgData name="Sander Gijsbrechts" userId="0c2c59e3-b3b3-4543-a654-0caa6da6a0d1" providerId="ADAL" clId="{2D9C1082-4682-5C05-BB0A-9361E8E8DC20}" dt="2026-04-30T14:22:39.375" v="658" actId="1076"/>
          <ac:grpSpMkLst>
            <pc:docMk/>
            <pc:sldMk cId="1297943371" sldId="29968"/>
            <ac:grpSpMk id="4" creationId="{C35199A0-E49C-E911-4FE0-22821219985C}"/>
          </ac:grpSpMkLst>
        </pc:grpChg>
        <pc:grpChg chg="mod">
          <ac:chgData name="Sander Gijsbrechts" userId="0c2c59e3-b3b3-4543-a654-0caa6da6a0d1" providerId="ADAL" clId="{2D9C1082-4682-5C05-BB0A-9361E8E8DC20}" dt="2026-04-30T14:22:41.012" v="659" actId="1076"/>
          <ac:grpSpMkLst>
            <pc:docMk/>
            <pc:sldMk cId="1297943371" sldId="29968"/>
            <ac:grpSpMk id="10" creationId="{E26D9D3F-B127-F749-4F96-F64DB9D05BE8}"/>
          </ac:grpSpMkLst>
        </pc:grpChg>
      </pc:sldChg>
      <pc:sldChg chg="modSp mod ord">
        <pc:chgData name="Sander Gijsbrechts" userId="0c2c59e3-b3b3-4543-a654-0caa6da6a0d1" providerId="ADAL" clId="{2D9C1082-4682-5C05-BB0A-9361E8E8DC20}" dt="2026-04-29T09:57:08.963" v="539" actId="20578"/>
        <pc:sldMkLst>
          <pc:docMk/>
          <pc:sldMk cId="1982478167" sldId="29969"/>
        </pc:sldMkLst>
        <pc:spChg chg="mod">
          <ac:chgData name="Sander Gijsbrechts" userId="0c2c59e3-b3b3-4543-a654-0caa6da6a0d1" providerId="ADAL" clId="{2D9C1082-4682-5C05-BB0A-9361E8E8DC20}" dt="2026-04-29T08:25:12.230" v="538" actId="1076"/>
          <ac:spMkLst>
            <pc:docMk/>
            <pc:sldMk cId="1982478167" sldId="29969"/>
            <ac:spMk id="9" creationId="{4218673F-4A15-D85C-32A3-7C4A503A812D}"/>
          </ac:spMkLst>
        </pc:spChg>
        <pc:spChg chg="mod">
          <ac:chgData name="Sander Gijsbrechts" userId="0c2c59e3-b3b3-4543-a654-0caa6da6a0d1" providerId="ADAL" clId="{2D9C1082-4682-5C05-BB0A-9361E8E8DC20}" dt="2026-04-29T08:25:12.230" v="538" actId="1076"/>
          <ac:spMkLst>
            <pc:docMk/>
            <pc:sldMk cId="1982478167" sldId="29969"/>
            <ac:spMk id="10" creationId="{7F82CE28-93A8-BB0A-A273-A9A4BAB9C9A0}"/>
          </ac:spMkLst>
        </pc:spChg>
        <pc:graphicFrameChg chg="mod modGraphic">
          <ac:chgData name="Sander Gijsbrechts" userId="0c2c59e3-b3b3-4543-a654-0caa6da6a0d1" providerId="ADAL" clId="{2D9C1082-4682-5C05-BB0A-9361E8E8DC20}" dt="2026-04-29T08:25:03.281" v="537"/>
          <ac:graphicFrameMkLst>
            <pc:docMk/>
            <pc:sldMk cId="1982478167" sldId="29969"/>
            <ac:graphicFrameMk id="8" creationId="{D23871F7-5A24-0554-2645-AA01D339EA91}"/>
          </ac:graphicFrameMkLst>
        </pc:graphicFrameChg>
      </pc:sldChg>
      <pc:sldChg chg="addSp delSp modSp del mod">
        <pc:chgData name="Sander Gijsbrechts" userId="0c2c59e3-b3b3-4543-a654-0caa6da6a0d1" providerId="ADAL" clId="{2D9C1082-4682-5C05-BB0A-9361E8E8DC20}" dt="2026-04-30T14:11:04.370" v="625" actId="2696"/>
        <pc:sldMkLst>
          <pc:docMk/>
          <pc:sldMk cId="1156102534" sldId="29970"/>
        </pc:sldMkLst>
        <pc:spChg chg="add mod">
          <ac:chgData name="Sander Gijsbrechts" userId="0c2c59e3-b3b3-4543-a654-0caa6da6a0d1" providerId="ADAL" clId="{2D9C1082-4682-5C05-BB0A-9361E8E8DC20}" dt="2026-04-29T10:06:57.376" v="566" actId="1076"/>
          <ac:spMkLst>
            <pc:docMk/>
            <pc:sldMk cId="1156102534" sldId="29970"/>
            <ac:spMk id="2" creationId="{8A79B867-4074-3E84-40A4-EC462E6BBF37}"/>
          </ac:spMkLst>
        </pc:spChg>
        <pc:spChg chg="add mod">
          <ac:chgData name="Sander Gijsbrechts" userId="0c2c59e3-b3b3-4543-a654-0caa6da6a0d1" providerId="ADAL" clId="{2D9C1082-4682-5C05-BB0A-9361E8E8DC20}" dt="2026-04-29T10:06:57.376" v="566" actId="1076"/>
          <ac:spMkLst>
            <pc:docMk/>
            <pc:sldMk cId="1156102534" sldId="29970"/>
            <ac:spMk id="3" creationId="{66F330A5-3399-5F8D-EF50-530E02BEE1C1}"/>
          </ac:spMkLst>
        </pc:spChg>
        <pc:spChg chg="mod">
          <ac:chgData name="Sander Gijsbrechts" userId="0c2c59e3-b3b3-4543-a654-0caa6da6a0d1" providerId="ADAL" clId="{2D9C1082-4682-5C05-BB0A-9361E8E8DC20}" dt="2026-04-29T10:06:57.376" v="566" actId="1076"/>
          <ac:spMkLst>
            <pc:docMk/>
            <pc:sldMk cId="1156102534" sldId="29970"/>
            <ac:spMk id="5" creationId="{4791620B-4334-F0F7-0F6F-26CB814B6391}"/>
          </ac:spMkLst>
        </pc:spChg>
        <pc:spChg chg="del">
          <ac:chgData name="Sander Gijsbrechts" userId="0c2c59e3-b3b3-4543-a654-0caa6da6a0d1" providerId="ADAL" clId="{2D9C1082-4682-5C05-BB0A-9361E8E8DC20}" dt="2026-04-29T10:03:55.574" v="550" actId="478"/>
          <ac:spMkLst>
            <pc:docMk/>
            <pc:sldMk cId="1156102534" sldId="29970"/>
            <ac:spMk id="6" creationId="{35C16A44-4E06-C191-1A94-AA21BD040497}"/>
          </ac:spMkLst>
        </pc:spChg>
        <pc:picChg chg="del">
          <ac:chgData name="Sander Gijsbrechts" userId="0c2c59e3-b3b3-4543-a654-0caa6da6a0d1" providerId="ADAL" clId="{2D9C1082-4682-5C05-BB0A-9361E8E8DC20}" dt="2026-04-29T10:03:55.574" v="550" actId="478"/>
          <ac:picMkLst>
            <pc:docMk/>
            <pc:sldMk cId="1156102534" sldId="29970"/>
            <ac:picMk id="8" creationId="{80EF0F72-3A03-3840-32BE-2AF520AD83B5}"/>
          </ac:picMkLst>
        </pc:picChg>
      </pc:sldChg>
      <pc:sldChg chg="del">
        <pc:chgData name="Sander Gijsbrechts" userId="0c2c59e3-b3b3-4543-a654-0caa6da6a0d1" providerId="ADAL" clId="{2D9C1082-4682-5C05-BB0A-9361E8E8DC20}" dt="2026-04-29T09:57:11.732" v="540" actId="2696"/>
        <pc:sldMkLst>
          <pc:docMk/>
          <pc:sldMk cId="702749016" sldId="29971"/>
        </pc:sldMkLst>
      </pc:sldChg>
      <pc:sldChg chg="modSp add mod">
        <pc:chgData name="Sander Gijsbrechts" userId="0c2c59e3-b3b3-4543-a654-0caa6da6a0d1" providerId="ADAL" clId="{2D9C1082-4682-5C05-BB0A-9361E8E8DC20}" dt="2026-04-28T20:48:37.437" v="356" actId="1035"/>
        <pc:sldMkLst>
          <pc:docMk/>
          <pc:sldMk cId="2273250085" sldId="29972"/>
        </pc:sldMkLst>
        <pc:spChg chg="mod">
          <ac:chgData name="Sander Gijsbrechts" userId="0c2c59e3-b3b3-4543-a654-0caa6da6a0d1" providerId="ADAL" clId="{2D9C1082-4682-5C05-BB0A-9361E8E8DC20}" dt="2026-04-28T20:48:24.144" v="349" actId="207"/>
          <ac:spMkLst>
            <pc:docMk/>
            <pc:sldMk cId="2273250085" sldId="29972"/>
            <ac:spMk id="3" creationId="{FAD8552F-6793-7746-5BF3-258EA16EB565}"/>
          </ac:spMkLst>
        </pc:spChg>
        <pc:spChg chg="mod">
          <ac:chgData name="Sander Gijsbrechts" userId="0c2c59e3-b3b3-4543-a654-0caa6da6a0d1" providerId="ADAL" clId="{2D9C1082-4682-5C05-BB0A-9361E8E8DC20}" dt="2026-04-28T20:48:20.092" v="348" actId="207"/>
          <ac:spMkLst>
            <pc:docMk/>
            <pc:sldMk cId="2273250085" sldId="29972"/>
            <ac:spMk id="10" creationId="{BB07BC5B-40D0-8584-87E5-18425A663869}"/>
          </ac:spMkLst>
        </pc:spChg>
        <pc:spChg chg="mod">
          <ac:chgData name="Sander Gijsbrechts" userId="0c2c59e3-b3b3-4543-a654-0caa6da6a0d1" providerId="ADAL" clId="{2D9C1082-4682-5C05-BB0A-9361E8E8DC20}" dt="2026-04-28T20:48:17.059" v="347" actId="207"/>
          <ac:spMkLst>
            <pc:docMk/>
            <pc:sldMk cId="2273250085" sldId="29972"/>
            <ac:spMk id="20" creationId="{6929CF36-3EB8-C0FE-204C-62DF6FB62E80}"/>
          </ac:spMkLst>
        </pc:spChg>
        <pc:picChg chg="mod">
          <ac:chgData name="Sander Gijsbrechts" userId="0c2c59e3-b3b3-4543-a654-0caa6da6a0d1" providerId="ADAL" clId="{2D9C1082-4682-5C05-BB0A-9361E8E8DC20}" dt="2026-04-28T20:48:37.437" v="356" actId="1035"/>
          <ac:picMkLst>
            <pc:docMk/>
            <pc:sldMk cId="2273250085" sldId="29972"/>
            <ac:picMk id="35" creationId="{BD995D9A-A7C5-1A07-CC3B-21D8F74F9FEE}"/>
          </ac:picMkLst>
        </pc:picChg>
      </pc:sldChg>
      <pc:sldChg chg="addSp delSp modSp add mod modTransition">
        <pc:chgData name="Sander Gijsbrechts" userId="0c2c59e3-b3b3-4543-a654-0caa6da6a0d1" providerId="ADAL" clId="{2D9C1082-4682-5C05-BB0A-9361E8E8DC20}" dt="2026-04-30T14:11:14.809" v="630" actId="1076"/>
        <pc:sldMkLst>
          <pc:docMk/>
          <pc:sldMk cId="1267924270" sldId="29973"/>
        </pc:sldMkLst>
        <pc:spChg chg="mod">
          <ac:chgData name="Sander Gijsbrechts" userId="0c2c59e3-b3b3-4543-a654-0caa6da6a0d1" providerId="ADAL" clId="{2D9C1082-4682-5C05-BB0A-9361E8E8DC20}" dt="2026-04-30T14:11:14.809" v="630" actId="1076"/>
          <ac:spMkLst>
            <pc:docMk/>
            <pc:sldMk cId="1267924270" sldId="29973"/>
            <ac:spMk id="5" creationId="{FBFBEDAA-9DFE-668B-A87A-EB98B7421839}"/>
          </ac:spMkLst>
        </pc:spChg>
        <pc:spChg chg="mod">
          <ac:chgData name="Sander Gijsbrechts" userId="0c2c59e3-b3b3-4543-a654-0caa6da6a0d1" providerId="ADAL" clId="{2D9C1082-4682-5C05-BB0A-9361E8E8DC20}" dt="2026-04-30T14:11:12.563" v="629" actId="1076"/>
          <ac:spMkLst>
            <pc:docMk/>
            <pc:sldMk cId="1267924270" sldId="29973"/>
            <ac:spMk id="6" creationId="{3320E232-A0C7-17BE-6EFA-AB395CF00ADB}"/>
          </ac:spMkLst>
        </pc:spChg>
        <pc:picChg chg="add del mod">
          <ac:chgData name="Sander Gijsbrechts" userId="0c2c59e3-b3b3-4543-a654-0caa6da6a0d1" providerId="ADAL" clId="{2D9C1082-4682-5C05-BB0A-9361E8E8DC20}" dt="2026-04-30T14:11:10.735" v="628" actId="1076"/>
          <ac:picMkLst>
            <pc:docMk/>
            <pc:sldMk cId="1267924270" sldId="29973"/>
            <ac:picMk id="8" creationId="{2007D186-3433-81A3-3EE2-B42C7A39FC59}"/>
          </ac:picMkLst>
        </pc:picChg>
      </pc:sldChg>
      <pc:sldChg chg="modSp add del mod ord modTransition">
        <pc:chgData name="Sander Gijsbrechts" userId="0c2c59e3-b3b3-4543-a654-0caa6da6a0d1" providerId="ADAL" clId="{2D9C1082-4682-5C05-BB0A-9361E8E8DC20}" dt="2026-04-30T14:11:17.987" v="632" actId="2696"/>
        <pc:sldMkLst>
          <pc:docMk/>
          <pc:sldMk cId="2394350889" sldId="29974"/>
        </pc:sldMkLst>
        <pc:spChg chg="mod">
          <ac:chgData name="Sander Gijsbrechts" userId="0c2c59e3-b3b3-4543-a654-0caa6da6a0d1" providerId="ADAL" clId="{2D9C1082-4682-5C05-BB0A-9361E8E8DC20}" dt="2026-04-30T14:11:03.217" v="624" actId="1076"/>
          <ac:spMkLst>
            <pc:docMk/>
            <pc:sldMk cId="2394350889" sldId="29974"/>
            <ac:spMk id="2" creationId="{56B536D7-0A6A-D1E0-DAA7-C2E9746F18FB}"/>
          </ac:spMkLst>
        </pc:spChg>
        <pc:spChg chg="mod">
          <ac:chgData name="Sander Gijsbrechts" userId="0c2c59e3-b3b3-4543-a654-0caa6da6a0d1" providerId="ADAL" clId="{2D9C1082-4682-5C05-BB0A-9361E8E8DC20}" dt="2026-04-30T14:11:03.217" v="624" actId="1076"/>
          <ac:spMkLst>
            <pc:docMk/>
            <pc:sldMk cId="2394350889" sldId="29974"/>
            <ac:spMk id="3" creationId="{1B010122-FB7C-F023-BF8E-C3CBD9BE2D02}"/>
          </ac:spMkLst>
        </pc:spChg>
        <pc:spChg chg="mod">
          <ac:chgData name="Sander Gijsbrechts" userId="0c2c59e3-b3b3-4543-a654-0caa6da6a0d1" providerId="ADAL" clId="{2D9C1082-4682-5C05-BB0A-9361E8E8DC20}" dt="2026-04-30T14:11:03.217" v="624" actId="1076"/>
          <ac:spMkLst>
            <pc:docMk/>
            <pc:sldMk cId="2394350889" sldId="29974"/>
            <ac:spMk id="5" creationId="{BC9FA478-92B2-2223-4DB3-FE8EF1BDAA10}"/>
          </ac:spMkLst>
        </pc:spChg>
      </pc:sldChg>
      <pc:sldChg chg="modSp add del mod">
        <pc:chgData name="Sander Gijsbrechts" userId="0c2c59e3-b3b3-4543-a654-0caa6da6a0d1" providerId="ADAL" clId="{2D9C1082-4682-5C05-BB0A-9361E8E8DC20}" dt="2026-04-29T10:07:50.165" v="573" actId="2696"/>
        <pc:sldMkLst>
          <pc:docMk/>
          <pc:sldMk cId="1175828551" sldId="29975"/>
        </pc:sldMkLst>
        <pc:picChg chg="mod">
          <ac:chgData name="Sander Gijsbrechts" userId="0c2c59e3-b3b3-4543-a654-0caa6da6a0d1" providerId="ADAL" clId="{2D9C1082-4682-5C05-BB0A-9361E8E8DC20}" dt="2026-04-29T10:07:30.708" v="572" actId="688"/>
          <ac:picMkLst>
            <pc:docMk/>
            <pc:sldMk cId="1175828551" sldId="29975"/>
            <ac:picMk id="8" creationId="{9FDC7662-5569-882B-2E9D-41150C52A569}"/>
          </ac:picMkLst>
        </pc:picChg>
      </pc:sldChg>
      <pc:sldChg chg="modSp add del mod">
        <pc:chgData name="Sander Gijsbrechts" userId="0c2c59e3-b3b3-4543-a654-0caa6da6a0d1" providerId="ADAL" clId="{2D9C1082-4682-5C05-BB0A-9361E8E8DC20}" dt="2026-04-30T14:23:22.349" v="667" actId="2696"/>
        <pc:sldMkLst>
          <pc:docMk/>
          <pc:sldMk cId="2589500835" sldId="29975"/>
        </pc:sldMkLst>
        <pc:picChg chg="mod">
          <ac:chgData name="Sander Gijsbrechts" userId="0c2c59e3-b3b3-4543-a654-0caa6da6a0d1" providerId="ADAL" clId="{2D9C1082-4682-5C05-BB0A-9361E8E8DC20}" dt="2026-04-29T10:14:04.010" v="621" actId="688"/>
          <ac:picMkLst>
            <pc:docMk/>
            <pc:sldMk cId="2589500835" sldId="29975"/>
            <ac:picMk id="21" creationId="{5C7AC76C-F594-1E89-9FBA-B617A4464028}"/>
          </ac:picMkLst>
        </pc:picChg>
        <pc:picChg chg="mod">
          <ac:chgData name="Sander Gijsbrechts" userId="0c2c59e3-b3b3-4543-a654-0caa6da6a0d1" providerId="ADAL" clId="{2D9C1082-4682-5C05-BB0A-9361E8E8DC20}" dt="2026-04-29T10:14:02.599" v="620" actId="688"/>
          <ac:picMkLst>
            <pc:docMk/>
            <pc:sldMk cId="2589500835" sldId="29975"/>
            <ac:picMk id="24" creationId="{771AFA05-39C7-B6F6-FC44-07093DE0B374}"/>
          </ac:picMkLst>
        </pc:picChg>
        <pc:picChg chg="mod">
          <ac:chgData name="Sander Gijsbrechts" userId="0c2c59e3-b3b3-4543-a654-0caa6da6a0d1" providerId="ADAL" clId="{2D9C1082-4682-5C05-BB0A-9361E8E8DC20}" dt="2026-04-29T10:14:06.603" v="623" actId="688"/>
          <ac:picMkLst>
            <pc:docMk/>
            <pc:sldMk cId="2589500835" sldId="29975"/>
            <ac:picMk id="25" creationId="{0FF8854C-5195-8DA8-8400-542550161769}"/>
          </ac:picMkLst>
        </pc:picChg>
        <pc:picChg chg="mod">
          <ac:chgData name="Sander Gijsbrechts" userId="0c2c59e3-b3b3-4543-a654-0caa6da6a0d1" providerId="ADAL" clId="{2D9C1082-4682-5C05-BB0A-9361E8E8DC20}" dt="2026-04-29T10:14:05.291" v="622" actId="688"/>
          <ac:picMkLst>
            <pc:docMk/>
            <pc:sldMk cId="2589500835" sldId="29975"/>
            <ac:picMk id="26" creationId="{183595F0-5F4E-EA4C-8249-DB7AE43DE495}"/>
          </ac:picMkLst>
        </pc:picChg>
      </pc:sldChg>
      <pc:sldChg chg="modSp add mod">
        <pc:chgData name="Sander Gijsbrechts" userId="0c2c59e3-b3b3-4543-a654-0caa6da6a0d1" providerId="ADAL" clId="{2D9C1082-4682-5C05-BB0A-9361E8E8DC20}" dt="2026-04-30T14:19:38.061" v="655" actId="1076"/>
        <pc:sldMkLst>
          <pc:docMk/>
          <pc:sldMk cId="2325007113" sldId="29976"/>
        </pc:sldMkLst>
        <pc:spChg chg="mod">
          <ac:chgData name="Sander Gijsbrechts" userId="0c2c59e3-b3b3-4543-a654-0caa6da6a0d1" providerId="ADAL" clId="{2D9C1082-4682-5C05-BB0A-9361E8E8DC20}" dt="2026-04-30T14:19:32.907" v="650" actId="1076"/>
          <ac:spMkLst>
            <pc:docMk/>
            <pc:sldMk cId="2325007113" sldId="29976"/>
            <ac:spMk id="5" creationId="{8C71C627-A1B1-9385-2AF7-3A4FE5E467B6}"/>
          </ac:spMkLst>
        </pc:spChg>
        <pc:spChg chg="mod">
          <ac:chgData name="Sander Gijsbrechts" userId="0c2c59e3-b3b3-4543-a654-0caa6da6a0d1" providerId="ADAL" clId="{2D9C1082-4682-5C05-BB0A-9361E8E8DC20}" dt="2026-04-30T14:19:38.061" v="655" actId="1076"/>
          <ac:spMkLst>
            <pc:docMk/>
            <pc:sldMk cId="2325007113" sldId="29976"/>
            <ac:spMk id="6" creationId="{87207FCE-ACC4-C24D-9A12-CFD685501D13}"/>
          </ac:spMkLst>
        </pc:spChg>
        <pc:picChg chg="mod">
          <ac:chgData name="Sander Gijsbrechts" userId="0c2c59e3-b3b3-4543-a654-0caa6da6a0d1" providerId="ADAL" clId="{2D9C1082-4682-5C05-BB0A-9361E8E8DC20}" dt="2026-04-30T14:19:37.126" v="654" actId="1076"/>
          <ac:picMkLst>
            <pc:docMk/>
            <pc:sldMk cId="2325007113" sldId="29976"/>
            <ac:picMk id="8" creationId="{3411B78C-61E9-B4A9-A78A-64931CE56532}"/>
          </ac:picMkLst>
        </pc:picChg>
      </pc:sldChg>
      <pc:sldChg chg="new del">
        <pc:chgData name="Sander Gijsbrechts" userId="0c2c59e3-b3b3-4543-a654-0caa6da6a0d1" providerId="ADAL" clId="{2D9C1082-4682-5C05-BB0A-9361E8E8DC20}" dt="2026-04-30T14:19:03.965" v="648" actId="2696"/>
        <pc:sldMkLst>
          <pc:docMk/>
          <pc:sldMk cId="2913364782" sldId="29976"/>
        </pc:sldMkLst>
      </pc:sldChg>
      <pc:sldChg chg="add modTransition">
        <pc:chgData name="Sander Gijsbrechts" userId="0c2c59e3-b3b3-4543-a654-0caa6da6a0d1" providerId="ADAL" clId="{2D9C1082-4682-5C05-BB0A-9361E8E8DC20}" dt="2026-04-30T14:25:14.194" v="691"/>
        <pc:sldMkLst>
          <pc:docMk/>
          <pc:sldMk cId="3539455339" sldId="29977"/>
        </pc:sldMkLst>
      </pc:sldChg>
      <pc:sldChg chg="modSp add mod">
        <pc:chgData name="Sander Gijsbrechts" userId="0c2c59e3-b3b3-4543-a654-0caa6da6a0d1" providerId="ADAL" clId="{2D9C1082-4682-5C05-BB0A-9361E8E8DC20}" dt="2026-04-30T14:23:46.774" v="680" actId="688"/>
        <pc:sldMkLst>
          <pc:docMk/>
          <pc:sldMk cId="2947317404" sldId="29978"/>
        </pc:sldMkLst>
        <pc:picChg chg="mod">
          <ac:chgData name="Sander Gijsbrechts" userId="0c2c59e3-b3b3-4543-a654-0caa6da6a0d1" providerId="ADAL" clId="{2D9C1082-4682-5C05-BB0A-9361E8E8DC20}" dt="2026-04-30T14:23:43.743" v="678" actId="688"/>
          <ac:picMkLst>
            <pc:docMk/>
            <pc:sldMk cId="2947317404" sldId="29978"/>
            <ac:picMk id="21" creationId="{2DE0F40A-B3CF-B103-6F54-40C112576CE1}"/>
          </ac:picMkLst>
        </pc:picChg>
        <pc:picChg chg="mod">
          <ac:chgData name="Sander Gijsbrechts" userId="0c2c59e3-b3b3-4543-a654-0caa6da6a0d1" providerId="ADAL" clId="{2D9C1082-4682-5C05-BB0A-9361E8E8DC20}" dt="2026-04-30T14:23:42.568" v="677" actId="688"/>
          <ac:picMkLst>
            <pc:docMk/>
            <pc:sldMk cId="2947317404" sldId="29978"/>
            <ac:picMk id="24" creationId="{BF184E93-AD12-95D3-840B-CD7B4D4D5FB5}"/>
          </ac:picMkLst>
        </pc:picChg>
        <pc:picChg chg="mod">
          <ac:chgData name="Sander Gijsbrechts" userId="0c2c59e3-b3b3-4543-a654-0caa6da6a0d1" providerId="ADAL" clId="{2D9C1082-4682-5C05-BB0A-9361E8E8DC20}" dt="2026-04-30T14:23:45.161" v="679" actId="688"/>
          <ac:picMkLst>
            <pc:docMk/>
            <pc:sldMk cId="2947317404" sldId="29978"/>
            <ac:picMk id="25" creationId="{ED46AA79-47D3-3776-86B1-BD560B2A8ED8}"/>
          </ac:picMkLst>
        </pc:picChg>
        <pc:picChg chg="mod">
          <ac:chgData name="Sander Gijsbrechts" userId="0c2c59e3-b3b3-4543-a654-0caa6da6a0d1" providerId="ADAL" clId="{2D9C1082-4682-5C05-BB0A-9361E8E8DC20}" dt="2026-04-30T14:23:46.774" v="680" actId="688"/>
          <ac:picMkLst>
            <pc:docMk/>
            <pc:sldMk cId="2947317404" sldId="29978"/>
            <ac:picMk id="26" creationId="{E8BBCE1F-7D91-25EF-EE90-1B9CA42037F7}"/>
          </ac:picMkLst>
        </pc:picChg>
      </pc:sldChg>
      <pc:sldChg chg="modSp add del mod">
        <pc:chgData name="Sander Gijsbrechts" userId="0c2c59e3-b3b3-4543-a654-0caa6da6a0d1" providerId="ADAL" clId="{2D9C1082-4682-5C05-BB0A-9361E8E8DC20}" dt="2026-04-30T14:24:16.904" v="687" actId="2696"/>
        <pc:sldMkLst>
          <pc:docMk/>
          <pc:sldMk cId="290767405" sldId="29979"/>
        </pc:sldMkLst>
        <pc:picChg chg="mod">
          <ac:chgData name="Sander Gijsbrechts" userId="0c2c59e3-b3b3-4543-a654-0caa6da6a0d1" providerId="ADAL" clId="{2D9C1082-4682-5C05-BB0A-9361E8E8DC20}" dt="2026-04-30T14:24:10.805" v="686" actId="1076"/>
          <ac:picMkLst>
            <pc:docMk/>
            <pc:sldMk cId="290767405" sldId="29979"/>
            <ac:picMk id="21" creationId="{4B04F71A-EBB4-F7A3-4F23-75993F443D93}"/>
          </ac:picMkLst>
        </pc:picChg>
        <pc:picChg chg="mod">
          <ac:chgData name="Sander Gijsbrechts" userId="0c2c59e3-b3b3-4543-a654-0caa6da6a0d1" providerId="ADAL" clId="{2D9C1082-4682-5C05-BB0A-9361E8E8DC20}" dt="2026-04-30T14:24:08.612" v="683" actId="1076"/>
          <ac:picMkLst>
            <pc:docMk/>
            <pc:sldMk cId="290767405" sldId="29979"/>
            <ac:picMk id="24" creationId="{ECAF582E-2848-3674-167A-F03A27FE8EC0}"/>
          </ac:picMkLst>
        </pc:picChg>
        <pc:picChg chg="mod">
          <ac:chgData name="Sander Gijsbrechts" userId="0c2c59e3-b3b3-4543-a654-0caa6da6a0d1" providerId="ADAL" clId="{2D9C1082-4682-5C05-BB0A-9361E8E8DC20}" dt="2026-04-30T14:24:10.053" v="685" actId="1076"/>
          <ac:picMkLst>
            <pc:docMk/>
            <pc:sldMk cId="290767405" sldId="29979"/>
            <ac:picMk id="25" creationId="{3A8658DC-F22A-DC1A-1679-89A5B418283D}"/>
          </ac:picMkLst>
        </pc:picChg>
        <pc:picChg chg="mod">
          <ac:chgData name="Sander Gijsbrechts" userId="0c2c59e3-b3b3-4543-a654-0caa6da6a0d1" providerId="ADAL" clId="{2D9C1082-4682-5C05-BB0A-9361E8E8DC20}" dt="2026-04-30T14:24:09.467" v="684" actId="1076"/>
          <ac:picMkLst>
            <pc:docMk/>
            <pc:sldMk cId="290767405" sldId="29979"/>
            <ac:picMk id="26" creationId="{68091202-1DB8-11DF-E5F6-68D8684FB8D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ECEA59-49D7-F588-D592-A9DE256BD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F7913-C971-9537-841A-8D7A47ACC6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41FD-F262-AD42-AF81-BE6295D0C71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0AE9-E011-6D37-FE5D-D60149CDBB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0D535-36B6-6FB3-602C-7C8B89B72F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5E863-A881-F241-BAB1-485BBC71B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794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5587-3294-6647-A060-4420B12DA529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E610-6FC8-2549-8F93-83C7DB783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2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EE610-6FC8-2549-8F93-83C7DB783C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637D-93D8-950F-0D5C-CB4EC1E721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1390" y="1505683"/>
            <a:ext cx="6449219" cy="2804018"/>
          </a:xfrm>
        </p:spPr>
        <p:txBody>
          <a:bodyPr anchor="b">
            <a:noAutofit/>
          </a:bodyPr>
          <a:lstStyle>
            <a:lvl1pPr algn="ctr">
              <a:defRPr sz="8000" b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34B94-17EF-4B57-1AE3-BA96987D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A79-AE0A-8C44-B6A0-4628F9CB3CF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601F9-7039-A713-A43B-7EF0D040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1C9B-CB94-DBDC-0F17-94F17A62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BDA05C7-1EF7-A67D-4257-7ED70E27BB18}"/>
              </a:ext>
            </a:extLst>
          </p:cNvPr>
          <p:cNvSpPr/>
          <p:nvPr userDrawn="1"/>
        </p:nvSpPr>
        <p:spPr>
          <a:xfrm>
            <a:off x="311727" y="361950"/>
            <a:ext cx="11568548" cy="6134100"/>
          </a:xfrm>
          <a:prstGeom prst="roundRect">
            <a:avLst>
              <a:gd name="adj" fmla="val 5096"/>
            </a:avLst>
          </a:prstGeom>
          <a:noFill/>
          <a:ln w="12700">
            <a:gradFill flip="none" rotWithShape="1">
              <a:gsLst>
                <a:gs pos="0">
                  <a:schemeClr val="tx1">
                    <a:alpha val="0"/>
                  </a:schemeClr>
                </a:gs>
                <a:gs pos="49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1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0E25E-9F00-6365-9996-8E6E9454A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1727" y="256478"/>
            <a:ext cx="6172200" cy="6345044"/>
          </a:xfrm>
          <a:prstGeom prst="roundRect">
            <a:avLst>
              <a:gd name="adj" fmla="val 3768"/>
            </a:avLst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5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mag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8302-E286-4DD5-06E3-0F167BF5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553" y="361950"/>
            <a:ext cx="7452748" cy="6873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D72E7-E3A1-06EB-96F4-E96A5ADC6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553" y="1184564"/>
            <a:ext cx="7452748" cy="4992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8CAB4-EA34-373D-737F-3CBDEDC1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A79-AE0A-8C44-B6A0-4628F9CB3CF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EF3B-A093-550C-86F5-93E1278B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552" y="6356350"/>
            <a:ext cx="48172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0D16-D55F-E05C-CB72-C89A7932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D2EEA9E-4C55-A412-FA57-FA5AA41EC0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69918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0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70254-5FE8-2459-F0A5-B5049EFC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A79-AE0A-8C44-B6A0-4628F9CB3CF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909BC-A666-74D0-528E-3ECD4675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9FC01-5DC3-F269-055D-50168FE1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70254-5FE8-2459-F0A5-B5049EFC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A79-AE0A-8C44-B6A0-4628F9CB3CF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909BC-A666-74D0-528E-3ECD4675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9FC01-5DC3-F269-055D-50168FE1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92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135B-A0B4-AC6E-A98A-2C99E83A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12" y="1181100"/>
            <a:ext cx="3932237" cy="3274168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76C1-D4FA-C7AA-3F2A-E63DE7B9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422" y="492126"/>
            <a:ext cx="6538485" cy="58642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55A1B-7275-9B6F-07D7-64AA6726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A79-AE0A-8C44-B6A0-4628F9CB3CF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5154C-5EE1-7DFA-2FDC-D94910BB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9E55C-4FB4-8235-CB34-33BD5E9E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9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3D5328-68B5-359D-BD93-2C414C270B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1" y="3167271"/>
            <a:ext cx="2138362" cy="3413638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D1D91EA-89FD-2A21-3546-0A26A63709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65810" y="4452732"/>
            <a:ext cx="2138362" cy="2128178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F5523F5-4308-D982-056A-64CE960F91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6819" y="1801091"/>
            <a:ext cx="2138362" cy="4779818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584115F-FE8D-D179-4A3F-DC21A7B98E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87828" y="3896140"/>
            <a:ext cx="2138362" cy="2684770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578DA5C-1EA7-81C9-0499-EF5DD2E9073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48837" y="4452732"/>
            <a:ext cx="2138362" cy="2128178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9A6815A-7309-9AC8-A6F5-37EF51B8B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4801" y="277090"/>
            <a:ext cx="2138362" cy="2744406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D4B7F22-073C-41A3-D301-276171464F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65810" y="277090"/>
            <a:ext cx="2138362" cy="4004054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B6919AF-003A-BE0A-2B2A-936D053CB4B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26819" y="277090"/>
            <a:ext cx="2138362" cy="1343892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5925CB4-0E1D-F0D3-757F-0CBA76D3D9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87828" y="277090"/>
            <a:ext cx="2138362" cy="3446771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BE73DE96-6327-589C-39B0-899A901A978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48837" y="277090"/>
            <a:ext cx="2138362" cy="4004053"/>
          </a:xfrm>
          <a:prstGeom prst="roundRect">
            <a:avLst>
              <a:gd name="adj" fmla="val 5776"/>
            </a:avLst>
          </a:prstGeom>
          <a:blipFill dpi="0" rotWithShape="1">
            <a:blip r:embed="rId2"/>
            <a:srcRect/>
            <a:tile tx="0" ty="-3175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637D-93D8-950F-0D5C-CB4EC1E72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321" y="4193162"/>
            <a:ext cx="10723044" cy="923756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10210-DA2A-92FB-1C8C-075C7D9DF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21" y="5241024"/>
            <a:ext cx="7794930" cy="67451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34B94-17EF-4B57-1AE3-BA96987D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A79-AE0A-8C44-B6A0-4628F9CB3CF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601F9-7039-A713-A43B-7EF0D040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1C9B-CB94-DBDC-0F17-94F17A62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6743CB0-AF59-DECF-8235-FFEB8FD10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3752350"/>
          </a:xfrm>
          <a:blipFill dpi="0" rotWithShape="1">
            <a:blip r:embed="rId2"/>
            <a:srcRect/>
            <a:tile tx="0" ty="-127000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5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C066-3DD7-AD54-07D6-6457330F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86" y="2226008"/>
            <a:ext cx="57842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DB91E-25AC-632F-6573-A78079DE1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886" y="5105733"/>
            <a:ext cx="5784273" cy="8544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FCB8-9CAB-7CDD-F7A3-D9FFF7B8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A79-AE0A-8C44-B6A0-4628F9CB3CF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3C398-922D-6301-42F7-6A77B7D9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1949E-BA4E-42C2-FC60-DCD734DA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F58C22-A3DF-DCC8-99BE-067D9190A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635" y="487695"/>
            <a:ext cx="5784272" cy="3422650"/>
          </a:xfrm>
        </p:spPr>
        <p:txBody>
          <a:bodyPr>
            <a:noAutofit/>
          </a:bodyPr>
          <a:lstStyle>
            <a:lvl1pPr algn="r">
              <a:buNone/>
              <a:defRPr sz="31100">
                <a:solidFill>
                  <a:schemeClr val="tx1">
                    <a:alpha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51512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64A9-2338-161F-FD75-5B656B40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B69AA-40AE-6FE4-41F5-C29D2877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A79-AE0A-8C44-B6A0-4628F9CB3CFA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B65A6-03AD-50B4-AD91-2C89A407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CA917-47FD-E3F7-1259-5035A1D4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894BF-1DB6-25C9-8DDD-E0410996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361950"/>
            <a:ext cx="11568546" cy="68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3F02-2E74-F67B-9EAD-F95772144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27" y="1184564"/>
            <a:ext cx="11568546" cy="499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4EFFE-52BF-F2EE-F7E5-6BFA0B833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7495" y="6328064"/>
            <a:ext cx="1712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9B797A79-AE0A-8C44-B6A0-4628F9CB3CFA}" type="datetimeFigureOut">
              <a:rPr lang="en-US" smtClean="0"/>
              <a:pPr algn="r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6971-E51F-514B-771A-0256F70F3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727" y="6356350"/>
            <a:ext cx="859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4C75-D27F-6007-48DF-8816AAC9B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9061" y="6356350"/>
            <a:ext cx="841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0B387-F96A-CA43-8E3C-3D662EF4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99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8" r:id="rId2"/>
    <p:sldLayoutId id="2147483760" r:id="rId3"/>
    <p:sldLayoutId id="2147483761" r:id="rId4"/>
    <p:sldLayoutId id="2147483764" r:id="rId5"/>
    <p:sldLayoutId id="2147483803" r:id="rId6"/>
    <p:sldLayoutId id="2147483805" r:id="rId7"/>
    <p:sldLayoutId id="2147483806" r:id="rId8"/>
    <p:sldLayoutId id="2147483807" r:id="rId9"/>
    <p:sldLayoutId id="21474838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47713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2063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orient="horz" pos="216">
          <p15:clr>
            <a:srgbClr val="F26B43"/>
          </p15:clr>
        </p15:guide>
        <p15:guide id="3" orient="horz" pos="744">
          <p15:clr>
            <a:srgbClr val="F26B43"/>
          </p15:clr>
        </p15:guide>
        <p15:guide id="4" pos="7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92DD-F24C-684C-DBB0-90BC2C79C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 Transition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204B8-A529-AC2D-6D71-9B8AB8A35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21" y="5241024"/>
            <a:ext cx="5881298" cy="674514"/>
          </a:xfrm>
        </p:spPr>
        <p:txBody>
          <a:bodyPr/>
          <a:lstStyle/>
          <a:p>
            <a:r>
              <a:rPr lang="en-US" dirty="0"/>
              <a:t>The most impressive transition in PowerPoint. Opening a world of creativity.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425AE0-B628-588D-AD51-EC469D1286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98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97CCA-C1E8-F46A-855E-96D871188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35A8E2-2C1F-5C99-CC33-597EC7CC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59390"/>
            <a:ext cx="532333" cy="532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6DA251-8CA2-AD97-812F-94822FD8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29" y="2432998"/>
            <a:ext cx="751542" cy="7515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7313AF-386A-4FF7-563F-DA76A765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462" y="3218088"/>
            <a:ext cx="532333" cy="532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8FB727-88C0-1C2C-A035-70EF6531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29" y="3691723"/>
            <a:ext cx="751542" cy="7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97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14072-C1AC-4491-DAAE-91DD55CD6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DE0F40A-B3CF-B103-6F54-40C112576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77743">
            <a:off x="5735299" y="2541910"/>
            <a:ext cx="1358554" cy="13585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184E93-AD12-95D3-840B-CD7B4D4D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45388">
            <a:off x="4816918" y="1108289"/>
            <a:ext cx="1917990" cy="191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46AA79-47D3-3776-86B1-BD560B2A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28704">
            <a:off x="3781427" y="2541910"/>
            <a:ext cx="1358554" cy="13585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BBCE1F-7D91-25EF-EE90-1B9CA4203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85745">
            <a:off x="4816918" y="3782388"/>
            <a:ext cx="1917990" cy="19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7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66535-0BA9-C089-24AE-22CF4FD80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E584AE2-A3A5-EBF9-C1F5-2C5F8F76D41B}"/>
              </a:ext>
            </a:extLst>
          </p:cNvPr>
          <p:cNvSpPr txBox="1"/>
          <p:nvPr/>
        </p:nvSpPr>
        <p:spPr>
          <a:xfrm>
            <a:off x="2102619" y="-2207856"/>
            <a:ext cx="798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BE" sz="4800" b="1" dirty="0">
                <a:solidFill>
                  <a:schemeClr val="tx1">
                    <a:alpha val="37759"/>
                  </a:schemeClr>
                </a:solidFill>
              </a:rPr>
              <a:t>Replacement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4E8A1D-9B0B-8C32-97F2-C9781D4C1BFF}"/>
              </a:ext>
            </a:extLst>
          </p:cNvPr>
          <p:cNvGrpSpPr/>
          <p:nvPr/>
        </p:nvGrpSpPr>
        <p:grpSpPr>
          <a:xfrm>
            <a:off x="12699026" y="1221678"/>
            <a:ext cx="5359962" cy="923330"/>
            <a:chOff x="5962946" y="1221678"/>
            <a:chExt cx="5359962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11A315-F0F1-879B-D18F-463AE6198619}"/>
                </a:ext>
              </a:extLst>
            </p:cNvPr>
            <p:cNvSpPr txBox="1"/>
            <p:nvPr/>
          </p:nvSpPr>
          <p:spPr>
            <a:xfrm>
              <a:off x="7243512" y="1221678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1600" b="1" dirty="0"/>
                <a:t>Subtitle here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A4133D-DFE0-957A-AE1C-2EF96487A355}"/>
                </a:ext>
              </a:extLst>
            </p:cNvPr>
            <p:cNvSpPr txBox="1"/>
            <p:nvPr/>
          </p:nvSpPr>
          <p:spPr>
            <a:xfrm>
              <a:off x="7243512" y="1560232"/>
              <a:ext cx="4079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100" dirty="0"/>
                <a:t>Lorem ipsum </a:t>
              </a:r>
              <a:r>
                <a:rPr lang="en-GB" sz="1100" dirty="0" err="1"/>
                <a:t>dolor</a:t>
              </a:r>
              <a:r>
                <a:rPr lang="en-GB" sz="1100" dirty="0"/>
                <a:t> </a:t>
              </a:r>
              <a:r>
                <a:rPr lang="en-GB" sz="1100" dirty="0" err="1"/>
                <a:t>sitera</a:t>
              </a:r>
              <a:r>
                <a:rPr lang="en-GB" sz="1100" dirty="0"/>
                <a:t> </a:t>
              </a:r>
              <a:r>
                <a:rPr lang="en-GB" sz="1100" dirty="0" err="1"/>
                <a:t>eramet</a:t>
              </a:r>
              <a:r>
                <a:rPr lang="en-GB" sz="1100" dirty="0"/>
                <a:t>, </a:t>
              </a:r>
              <a:r>
                <a:rPr lang="en-GB" sz="1100" dirty="0" err="1"/>
                <a:t>consect</a:t>
              </a:r>
              <a:r>
                <a:rPr lang="en-GB" sz="1100" dirty="0"/>
                <a:t> </a:t>
              </a:r>
              <a:r>
                <a:rPr lang="en-GB" sz="1100" dirty="0" err="1"/>
                <a:t>etuer</a:t>
              </a:r>
              <a:r>
                <a:rPr lang="en-GB" sz="1100" dirty="0"/>
                <a:t> adipiscing elit. Maecenas acer porttitor congue </a:t>
              </a:r>
              <a:r>
                <a:rPr lang="en-GB" sz="1100" dirty="0" err="1"/>
                <a:t>massa</a:t>
              </a:r>
              <a:r>
                <a:rPr lang="en-GB" sz="1100" dirty="0"/>
                <a:t>.</a:t>
              </a:r>
              <a:endParaRPr lang="en-BE" sz="11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9B3CFB-9479-9DE1-CB06-D2B7E400BE5D}"/>
                </a:ext>
              </a:extLst>
            </p:cNvPr>
            <p:cNvSpPr txBox="1"/>
            <p:nvPr/>
          </p:nvSpPr>
          <p:spPr>
            <a:xfrm>
              <a:off x="5962946" y="1221678"/>
              <a:ext cx="967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5400" b="1" dirty="0">
                  <a:solidFill>
                    <a:schemeClr val="tx1">
                      <a:alpha val="35000"/>
                    </a:schemeClr>
                  </a:solidFill>
                </a:rPr>
                <a:t>01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96CBA5-A1F6-D771-402A-97B19B32C3DB}"/>
              </a:ext>
            </a:extLst>
          </p:cNvPr>
          <p:cNvGrpSpPr/>
          <p:nvPr/>
        </p:nvGrpSpPr>
        <p:grpSpPr>
          <a:xfrm>
            <a:off x="14985026" y="2444997"/>
            <a:ext cx="5359962" cy="923330"/>
            <a:chOff x="5962946" y="2444997"/>
            <a:chExt cx="5359962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16BF1F-F84B-0DC7-8BB0-955406D1F219}"/>
                </a:ext>
              </a:extLst>
            </p:cNvPr>
            <p:cNvSpPr txBox="1"/>
            <p:nvPr/>
          </p:nvSpPr>
          <p:spPr>
            <a:xfrm>
              <a:off x="7243512" y="2444997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1600" b="1" dirty="0"/>
                <a:t>Subtitle here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1E9B1A-1A6D-A8FA-C005-4EE76FBDF930}"/>
                </a:ext>
              </a:extLst>
            </p:cNvPr>
            <p:cNvSpPr txBox="1"/>
            <p:nvPr/>
          </p:nvSpPr>
          <p:spPr>
            <a:xfrm>
              <a:off x="7243512" y="2783551"/>
              <a:ext cx="4079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100" dirty="0"/>
                <a:t>Lorem ipsum </a:t>
              </a:r>
              <a:r>
                <a:rPr lang="en-GB" sz="1100" dirty="0" err="1"/>
                <a:t>dolor</a:t>
              </a:r>
              <a:r>
                <a:rPr lang="en-GB" sz="1100" dirty="0"/>
                <a:t> </a:t>
              </a:r>
              <a:r>
                <a:rPr lang="en-GB" sz="1100" dirty="0" err="1"/>
                <a:t>sitera</a:t>
              </a:r>
              <a:r>
                <a:rPr lang="en-GB" sz="1100" dirty="0"/>
                <a:t> </a:t>
              </a:r>
              <a:r>
                <a:rPr lang="en-GB" sz="1100" dirty="0" err="1"/>
                <a:t>eramet</a:t>
              </a:r>
              <a:r>
                <a:rPr lang="en-GB" sz="1100" dirty="0"/>
                <a:t>, </a:t>
              </a:r>
              <a:r>
                <a:rPr lang="en-GB" sz="1100" dirty="0" err="1"/>
                <a:t>consect</a:t>
              </a:r>
              <a:r>
                <a:rPr lang="en-GB" sz="1100" dirty="0"/>
                <a:t> </a:t>
              </a:r>
              <a:r>
                <a:rPr lang="en-GB" sz="1100" dirty="0" err="1"/>
                <a:t>etuer</a:t>
              </a:r>
              <a:r>
                <a:rPr lang="en-GB" sz="1100" dirty="0"/>
                <a:t> adipiscing elit. Maecenas acer porttitor congue </a:t>
              </a:r>
              <a:r>
                <a:rPr lang="en-GB" sz="1100" dirty="0" err="1"/>
                <a:t>massa</a:t>
              </a:r>
              <a:r>
                <a:rPr lang="en-GB" sz="1100" dirty="0"/>
                <a:t>.</a:t>
              </a:r>
              <a:endParaRPr lang="en-BE" sz="11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75B5D5-C239-F180-D6E7-41598C1D018D}"/>
                </a:ext>
              </a:extLst>
            </p:cNvPr>
            <p:cNvSpPr txBox="1"/>
            <p:nvPr/>
          </p:nvSpPr>
          <p:spPr>
            <a:xfrm>
              <a:off x="5962946" y="2444997"/>
              <a:ext cx="1191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5400" b="1" dirty="0">
                  <a:solidFill>
                    <a:schemeClr val="tx1">
                      <a:alpha val="35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B326BB-F7A7-5020-9E88-3E80A8E78384}"/>
              </a:ext>
            </a:extLst>
          </p:cNvPr>
          <p:cNvGrpSpPr/>
          <p:nvPr/>
        </p:nvGrpSpPr>
        <p:grpSpPr>
          <a:xfrm>
            <a:off x="17687342" y="3631246"/>
            <a:ext cx="5359963" cy="923330"/>
            <a:chOff x="5962945" y="3631246"/>
            <a:chExt cx="535996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768627-5576-50F6-F384-F2E14A867B1F}"/>
                </a:ext>
              </a:extLst>
            </p:cNvPr>
            <p:cNvSpPr txBox="1"/>
            <p:nvPr/>
          </p:nvSpPr>
          <p:spPr>
            <a:xfrm>
              <a:off x="7243512" y="3631246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1600" b="1" dirty="0"/>
                <a:t>Subtitle here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97714D-D11B-26EF-2A23-99B0B7818EF1}"/>
                </a:ext>
              </a:extLst>
            </p:cNvPr>
            <p:cNvSpPr txBox="1"/>
            <p:nvPr/>
          </p:nvSpPr>
          <p:spPr>
            <a:xfrm>
              <a:off x="7243512" y="3969800"/>
              <a:ext cx="4079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100" dirty="0"/>
                <a:t>Lorem ipsum </a:t>
              </a:r>
              <a:r>
                <a:rPr lang="en-GB" sz="1100" dirty="0" err="1"/>
                <a:t>dolor</a:t>
              </a:r>
              <a:r>
                <a:rPr lang="en-GB" sz="1100" dirty="0"/>
                <a:t> </a:t>
              </a:r>
              <a:r>
                <a:rPr lang="en-GB" sz="1100" dirty="0" err="1"/>
                <a:t>sitera</a:t>
              </a:r>
              <a:r>
                <a:rPr lang="en-GB" sz="1100" dirty="0"/>
                <a:t> </a:t>
              </a:r>
              <a:r>
                <a:rPr lang="en-GB" sz="1100" dirty="0" err="1"/>
                <a:t>eramet</a:t>
              </a:r>
              <a:r>
                <a:rPr lang="en-GB" sz="1100" dirty="0"/>
                <a:t>, </a:t>
              </a:r>
              <a:r>
                <a:rPr lang="en-GB" sz="1100" dirty="0" err="1"/>
                <a:t>consect</a:t>
              </a:r>
              <a:r>
                <a:rPr lang="en-GB" sz="1100" dirty="0"/>
                <a:t> </a:t>
              </a:r>
              <a:r>
                <a:rPr lang="en-GB" sz="1100" dirty="0" err="1"/>
                <a:t>etuer</a:t>
              </a:r>
              <a:r>
                <a:rPr lang="en-GB" sz="1100" dirty="0"/>
                <a:t> adipiscing elit. Maecenas acer porttitor congue </a:t>
              </a:r>
              <a:r>
                <a:rPr lang="en-GB" sz="1100" dirty="0" err="1"/>
                <a:t>massa</a:t>
              </a:r>
              <a:r>
                <a:rPr lang="en-GB" sz="1100" dirty="0"/>
                <a:t>.</a:t>
              </a:r>
              <a:endParaRPr lang="en-BE" sz="11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CEB39D-C841-273C-8489-3E4F0C27B7DF}"/>
                </a:ext>
              </a:extLst>
            </p:cNvPr>
            <p:cNvSpPr txBox="1"/>
            <p:nvPr/>
          </p:nvSpPr>
          <p:spPr>
            <a:xfrm>
              <a:off x="5962945" y="3631246"/>
              <a:ext cx="1191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5400" b="1" dirty="0">
                  <a:solidFill>
                    <a:schemeClr val="tx1">
                      <a:alpha val="35000"/>
                    </a:schemeClr>
                  </a:solidFill>
                </a:rPr>
                <a:t>03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22B326-2309-96DF-AAB6-C86192A7A84F}"/>
              </a:ext>
            </a:extLst>
          </p:cNvPr>
          <p:cNvGrpSpPr/>
          <p:nvPr/>
        </p:nvGrpSpPr>
        <p:grpSpPr>
          <a:xfrm>
            <a:off x="20334260" y="4817495"/>
            <a:ext cx="5359963" cy="923330"/>
            <a:chOff x="5962945" y="4817495"/>
            <a:chExt cx="535996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FED661-2521-E592-404C-1FAF54173B8D}"/>
                </a:ext>
              </a:extLst>
            </p:cNvPr>
            <p:cNvSpPr txBox="1"/>
            <p:nvPr/>
          </p:nvSpPr>
          <p:spPr>
            <a:xfrm>
              <a:off x="7243512" y="4817495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1600" b="1" dirty="0"/>
                <a:t>Subtitle here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9075DB-A46B-50E8-DADC-FEB7D9A6EB6C}"/>
                </a:ext>
              </a:extLst>
            </p:cNvPr>
            <p:cNvSpPr txBox="1"/>
            <p:nvPr/>
          </p:nvSpPr>
          <p:spPr>
            <a:xfrm>
              <a:off x="7243512" y="5156049"/>
              <a:ext cx="4079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100" dirty="0"/>
                <a:t>Lorem ipsum </a:t>
              </a:r>
              <a:r>
                <a:rPr lang="en-GB" sz="1100" dirty="0" err="1"/>
                <a:t>dolor</a:t>
              </a:r>
              <a:r>
                <a:rPr lang="en-GB" sz="1100" dirty="0"/>
                <a:t> </a:t>
              </a:r>
              <a:r>
                <a:rPr lang="en-GB" sz="1100" dirty="0" err="1"/>
                <a:t>sitera</a:t>
              </a:r>
              <a:r>
                <a:rPr lang="en-GB" sz="1100" dirty="0"/>
                <a:t> </a:t>
              </a:r>
              <a:r>
                <a:rPr lang="en-GB" sz="1100" dirty="0" err="1"/>
                <a:t>eramet</a:t>
              </a:r>
              <a:r>
                <a:rPr lang="en-GB" sz="1100" dirty="0"/>
                <a:t>, </a:t>
              </a:r>
              <a:r>
                <a:rPr lang="en-GB" sz="1100" dirty="0" err="1"/>
                <a:t>consect</a:t>
              </a:r>
              <a:r>
                <a:rPr lang="en-GB" sz="1100" dirty="0"/>
                <a:t> </a:t>
              </a:r>
              <a:r>
                <a:rPr lang="en-GB" sz="1100" dirty="0" err="1"/>
                <a:t>etuer</a:t>
              </a:r>
              <a:r>
                <a:rPr lang="en-GB" sz="1100" dirty="0"/>
                <a:t> adipiscing elit. Maecenas acer porttitor congue </a:t>
              </a:r>
              <a:r>
                <a:rPr lang="en-GB" sz="1100" dirty="0" err="1"/>
                <a:t>massa</a:t>
              </a:r>
              <a:r>
                <a:rPr lang="en-GB" sz="1100" dirty="0"/>
                <a:t>.</a:t>
              </a:r>
              <a:endParaRPr lang="en-BE" sz="11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F2FF2E-58EE-665D-B112-9344DE53F19E}"/>
                </a:ext>
              </a:extLst>
            </p:cNvPr>
            <p:cNvSpPr txBox="1"/>
            <p:nvPr/>
          </p:nvSpPr>
          <p:spPr>
            <a:xfrm>
              <a:off x="5962945" y="4817495"/>
              <a:ext cx="1191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5400" b="1" dirty="0">
                  <a:solidFill>
                    <a:schemeClr val="tx1">
                      <a:alpha val="35000"/>
                    </a:schemeClr>
                  </a:solidFill>
                </a:rPr>
                <a:t>04</a:t>
              </a:r>
            </a:p>
          </p:txBody>
        </p:sp>
      </p:grp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E079A630-005D-CFB8-C44F-DDF3D7FB6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133109" y="256478"/>
            <a:ext cx="4865754" cy="6345044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7779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DE5D0-D962-3090-4319-85F9DCD03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CA73D47-471B-080A-ED18-A07B78DA4053}"/>
              </a:ext>
            </a:extLst>
          </p:cNvPr>
          <p:cNvSpPr txBox="1"/>
          <p:nvPr/>
        </p:nvSpPr>
        <p:spPr>
          <a:xfrm>
            <a:off x="2102619" y="-2207856"/>
            <a:ext cx="798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BE" sz="4800" b="1" dirty="0">
                <a:solidFill>
                  <a:schemeClr val="tx1">
                    <a:alpha val="37759"/>
                  </a:schemeClr>
                </a:solidFill>
              </a:rPr>
              <a:t>Replacement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AA75123-9ED9-C9D0-FE9A-2F95D476FE4A}"/>
              </a:ext>
            </a:extLst>
          </p:cNvPr>
          <p:cNvGrpSpPr/>
          <p:nvPr/>
        </p:nvGrpSpPr>
        <p:grpSpPr>
          <a:xfrm>
            <a:off x="5962946" y="1221678"/>
            <a:ext cx="5359962" cy="923330"/>
            <a:chOff x="5962946" y="1221678"/>
            <a:chExt cx="5359962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804EC5-C5DD-EEE8-25AD-8097122C2C1B}"/>
                </a:ext>
              </a:extLst>
            </p:cNvPr>
            <p:cNvSpPr txBox="1"/>
            <p:nvPr/>
          </p:nvSpPr>
          <p:spPr>
            <a:xfrm>
              <a:off x="7243512" y="1221678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1600" b="1" dirty="0"/>
                <a:t>Subtitle here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D13C75-F6B3-6EAC-23D4-E6F24AC1A8C4}"/>
                </a:ext>
              </a:extLst>
            </p:cNvPr>
            <p:cNvSpPr txBox="1"/>
            <p:nvPr/>
          </p:nvSpPr>
          <p:spPr>
            <a:xfrm>
              <a:off x="7243512" y="1560232"/>
              <a:ext cx="4079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100" dirty="0"/>
                <a:t>Lorem ipsum </a:t>
              </a:r>
              <a:r>
                <a:rPr lang="en-GB" sz="1100" dirty="0" err="1"/>
                <a:t>dolor</a:t>
              </a:r>
              <a:r>
                <a:rPr lang="en-GB" sz="1100" dirty="0"/>
                <a:t> </a:t>
              </a:r>
              <a:r>
                <a:rPr lang="en-GB" sz="1100" dirty="0" err="1"/>
                <a:t>sitera</a:t>
              </a:r>
              <a:r>
                <a:rPr lang="en-GB" sz="1100" dirty="0"/>
                <a:t> </a:t>
              </a:r>
              <a:r>
                <a:rPr lang="en-GB" sz="1100" dirty="0" err="1"/>
                <a:t>eramet</a:t>
              </a:r>
              <a:r>
                <a:rPr lang="en-GB" sz="1100" dirty="0"/>
                <a:t>, </a:t>
              </a:r>
              <a:r>
                <a:rPr lang="en-GB" sz="1100" dirty="0" err="1"/>
                <a:t>consect</a:t>
              </a:r>
              <a:r>
                <a:rPr lang="en-GB" sz="1100" dirty="0"/>
                <a:t> </a:t>
              </a:r>
              <a:r>
                <a:rPr lang="en-GB" sz="1100" dirty="0" err="1"/>
                <a:t>etuer</a:t>
              </a:r>
              <a:r>
                <a:rPr lang="en-GB" sz="1100" dirty="0"/>
                <a:t> adipiscing elit. Maecenas acer porttitor congue </a:t>
              </a:r>
              <a:r>
                <a:rPr lang="en-GB" sz="1100" dirty="0" err="1"/>
                <a:t>massa</a:t>
              </a:r>
              <a:r>
                <a:rPr lang="en-GB" sz="1100" dirty="0"/>
                <a:t>.</a:t>
              </a:r>
              <a:endParaRPr lang="en-BE" sz="11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438D6F-FE74-D886-2123-01C6F5C279C8}"/>
                </a:ext>
              </a:extLst>
            </p:cNvPr>
            <p:cNvSpPr txBox="1"/>
            <p:nvPr/>
          </p:nvSpPr>
          <p:spPr>
            <a:xfrm>
              <a:off x="5962946" y="1221678"/>
              <a:ext cx="967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5400" b="1" dirty="0">
                  <a:solidFill>
                    <a:schemeClr val="tx1">
                      <a:alpha val="35000"/>
                    </a:schemeClr>
                  </a:solidFill>
                </a:rPr>
                <a:t>01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153124-064D-811E-5120-3978F3E5F1BE}"/>
              </a:ext>
            </a:extLst>
          </p:cNvPr>
          <p:cNvGrpSpPr/>
          <p:nvPr/>
        </p:nvGrpSpPr>
        <p:grpSpPr>
          <a:xfrm>
            <a:off x="5962946" y="2444997"/>
            <a:ext cx="5359962" cy="923330"/>
            <a:chOff x="5962946" y="2444997"/>
            <a:chExt cx="5359962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AE2203-C26B-D2C4-B1B3-15A629112ADD}"/>
                </a:ext>
              </a:extLst>
            </p:cNvPr>
            <p:cNvSpPr txBox="1"/>
            <p:nvPr/>
          </p:nvSpPr>
          <p:spPr>
            <a:xfrm>
              <a:off x="7243512" y="2444997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1600" b="1" dirty="0"/>
                <a:t>Subtitle here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45B2C4-F98F-8CB5-B0B1-9EDD314162CA}"/>
                </a:ext>
              </a:extLst>
            </p:cNvPr>
            <p:cNvSpPr txBox="1"/>
            <p:nvPr/>
          </p:nvSpPr>
          <p:spPr>
            <a:xfrm>
              <a:off x="7243512" y="2783551"/>
              <a:ext cx="4079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100" dirty="0"/>
                <a:t>Lorem ipsum </a:t>
              </a:r>
              <a:r>
                <a:rPr lang="en-GB" sz="1100" dirty="0" err="1"/>
                <a:t>dolor</a:t>
              </a:r>
              <a:r>
                <a:rPr lang="en-GB" sz="1100" dirty="0"/>
                <a:t> </a:t>
              </a:r>
              <a:r>
                <a:rPr lang="en-GB" sz="1100" dirty="0" err="1"/>
                <a:t>sitera</a:t>
              </a:r>
              <a:r>
                <a:rPr lang="en-GB" sz="1100" dirty="0"/>
                <a:t> </a:t>
              </a:r>
              <a:r>
                <a:rPr lang="en-GB" sz="1100" dirty="0" err="1"/>
                <a:t>eramet</a:t>
              </a:r>
              <a:r>
                <a:rPr lang="en-GB" sz="1100" dirty="0"/>
                <a:t>, </a:t>
              </a:r>
              <a:r>
                <a:rPr lang="en-GB" sz="1100" dirty="0" err="1"/>
                <a:t>consect</a:t>
              </a:r>
              <a:r>
                <a:rPr lang="en-GB" sz="1100" dirty="0"/>
                <a:t> </a:t>
              </a:r>
              <a:r>
                <a:rPr lang="en-GB" sz="1100" dirty="0" err="1"/>
                <a:t>etuer</a:t>
              </a:r>
              <a:r>
                <a:rPr lang="en-GB" sz="1100" dirty="0"/>
                <a:t> adipiscing elit. Maecenas acer porttitor congue </a:t>
              </a:r>
              <a:r>
                <a:rPr lang="en-GB" sz="1100" dirty="0" err="1"/>
                <a:t>massa</a:t>
              </a:r>
              <a:r>
                <a:rPr lang="en-GB" sz="1100" dirty="0"/>
                <a:t>.</a:t>
              </a:r>
              <a:endParaRPr lang="en-BE" sz="11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95828E-99C1-B739-F3AC-EE4CEB06BCB5}"/>
                </a:ext>
              </a:extLst>
            </p:cNvPr>
            <p:cNvSpPr txBox="1"/>
            <p:nvPr/>
          </p:nvSpPr>
          <p:spPr>
            <a:xfrm>
              <a:off x="5962946" y="2444997"/>
              <a:ext cx="1191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5400" b="1" dirty="0">
                  <a:solidFill>
                    <a:schemeClr val="tx1">
                      <a:alpha val="35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D28563-7CD9-14B5-66EF-B070F11973B7}"/>
              </a:ext>
            </a:extLst>
          </p:cNvPr>
          <p:cNvGrpSpPr/>
          <p:nvPr/>
        </p:nvGrpSpPr>
        <p:grpSpPr>
          <a:xfrm>
            <a:off x="5962945" y="3631246"/>
            <a:ext cx="5359963" cy="923330"/>
            <a:chOff x="5962945" y="3631246"/>
            <a:chExt cx="535996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0F84B5-D4C4-224F-7962-3D7DED731C5C}"/>
                </a:ext>
              </a:extLst>
            </p:cNvPr>
            <p:cNvSpPr txBox="1"/>
            <p:nvPr/>
          </p:nvSpPr>
          <p:spPr>
            <a:xfrm>
              <a:off x="7243512" y="3631246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1600" b="1" dirty="0"/>
                <a:t>Subtitle here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342776-2321-3F97-487C-F2631A2FADC5}"/>
                </a:ext>
              </a:extLst>
            </p:cNvPr>
            <p:cNvSpPr txBox="1"/>
            <p:nvPr/>
          </p:nvSpPr>
          <p:spPr>
            <a:xfrm>
              <a:off x="7243512" y="3969800"/>
              <a:ext cx="4079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100" dirty="0"/>
                <a:t>Lorem ipsum </a:t>
              </a:r>
              <a:r>
                <a:rPr lang="en-GB" sz="1100" dirty="0" err="1"/>
                <a:t>dolor</a:t>
              </a:r>
              <a:r>
                <a:rPr lang="en-GB" sz="1100" dirty="0"/>
                <a:t> </a:t>
              </a:r>
              <a:r>
                <a:rPr lang="en-GB" sz="1100" dirty="0" err="1"/>
                <a:t>sitera</a:t>
              </a:r>
              <a:r>
                <a:rPr lang="en-GB" sz="1100" dirty="0"/>
                <a:t> </a:t>
              </a:r>
              <a:r>
                <a:rPr lang="en-GB" sz="1100" dirty="0" err="1"/>
                <a:t>eramet</a:t>
              </a:r>
              <a:r>
                <a:rPr lang="en-GB" sz="1100" dirty="0"/>
                <a:t>, </a:t>
              </a:r>
              <a:r>
                <a:rPr lang="en-GB" sz="1100" dirty="0" err="1"/>
                <a:t>consect</a:t>
              </a:r>
              <a:r>
                <a:rPr lang="en-GB" sz="1100" dirty="0"/>
                <a:t> </a:t>
              </a:r>
              <a:r>
                <a:rPr lang="en-GB" sz="1100" dirty="0" err="1"/>
                <a:t>etuer</a:t>
              </a:r>
              <a:r>
                <a:rPr lang="en-GB" sz="1100" dirty="0"/>
                <a:t> adipiscing elit. Maecenas acer porttitor congue </a:t>
              </a:r>
              <a:r>
                <a:rPr lang="en-GB" sz="1100" dirty="0" err="1"/>
                <a:t>massa</a:t>
              </a:r>
              <a:r>
                <a:rPr lang="en-GB" sz="1100" dirty="0"/>
                <a:t>.</a:t>
              </a:r>
              <a:endParaRPr lang="en-BE" sz="11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D6D665-65BA-4528-FD10-FD0DBB35339B}"/>
                </a:ext>
              </a:extLst>
            </p:cNvPr>
            <p:cNvSpPr txBox="1"/>
            <p:nvPr/>
          </p:nvSpPr>
          <p:spPr>
            <a:xfrm>
              <a:off x="5962945" y="3631246"/>
              <a:ext cx="1191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5400" b="1" dirty="0">
                  <a:solidFill>
                    <a:schemeClr val="tx1">
                      <a:alpha val="35000"/>
                    </a:schemeClr>
                  </a:solidFill>
                </a:rPr>
                <a:t>03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C03AF3-8DAC-FA6A-9902-A2196F393ACA}"/>
              </a:ext>
            </a:extLst>
          </p:cNvPr>
          <p:cNvGrpSpPr/>
          <p:nvPr/>
        </p:nvGrpSpPr>
        <p:grpSpPr>
          <a:xfrm>
            <a:off x="5962945" y="4817495"/>
            <a:ext cx="5359963" cy="923330"/>
            <a:chOff x="5962945" y="4817495"/>
            <a:chExt cx="535996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5696CC-7B09-7DB5-C1B6-9AB02F313C29}"/>
                </a:ext>
              </a:extLst>
            </p:cNvPr>
            <p:cNvSpPr txBox="1"/>
            <p:nvPr/>
          </p:nvSpPr>
          <p:spPr>
            <a:xfrm>
              <a:off x="7243512" y="4817495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1600" b="1" dirty="0"/>
                <a:t>Subtitle here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3A14E9-FDB4-6C9C-1B98-FFB74F65E433}"/>
                </a:ext>
              </a:extLst>
            </p:cNvPr>
            <p:cNvSpPr txBox="1"/>
            <p:nvPr/>
          </p:nvSpPr>
          <p:spPr>
            <a:xfrm>
              <a:off x="7243512" y="5156049"/>
              <a:ext cx="4079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100" dirty="0"/>
                <a:t>Lorem ipsum </a:t>
              </a:r>
              <a:r>
                <a:rPr lang="en-GB" sz="1100" dirty="0" err="1"/>
                <a:t>dolor</a:t>
              </a:r>
              <a:r>
                <a:rPr lang="en-GB" sz="1100" dirty="0"/>
                <a:t> </a:t>
              </a:r>
              <a:r>
                <a:rPr lang="en-GB" sz="1100" dirty="0" err="1"/>
                <a:t>sitera</a:t>
              </a:r>
              <a:r>
                <a:rPr lang="en-GB" sz="1100" dirty="0"/>
                <a:t> </a:t>
              </a:r>
              <a:r>
                <a:rPr lang="en-GB" sz="1100" dirty="0" err="1"/>
                <a:t>eramet</a:t>
              </a:r>
              <a:r>
                <a:rPr lang="en-GB" sz="1100" dirty="0"/>
                <a:t>, </a:t>
              </a:r>
              <a:r>
                <a:rPr lang="en-GB" sz="1100" dirty="0" err="1"/>
                <a:t>consect</a:t>
              </a:r>
              <a:r>
                <a:rPr lang="en-GB" sz="1100" dirty="0"/>
                <a:t> </a:t>
              </a:r>
              <a:r>
                <a:rPr lang="en-GB" sz="1100" dirty="0" err="1"/>
                <a:t>etuer</a:t>
              </a:r>
              <a:r>
                <a:rPr lang="en-GB" sz="1100" dirty="0"/>
                <a:t> adipiscing elit. Maecenas acer porttitor congue </a:t>
              </a:r>
              <a:r>
                <a:rPr lang="en-GB" sz="1100" dirty="0" err="1"/>
                <a:t>massa</a:t>
              </a:r>
              <a:r>
                <a:rPr lang="en-GB" sz="1100" dirty="0"/>
                <a:t>.</a:t>
              </a:r>
              <a:endParaRPr lang="en-BE" sz="11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EF6C914-48B2-F4A2-614D-3C6178DEFEF2}"/>
                </a:ext>
              </a:extLst>
            </p:cNvPr>
            <p:cNvSpPr txBox="1"/>
            <p:nvPr/>
          </p:nvSpPr>
          <p:spPr>
            <a:xfrm>
              <a:off x="5962945" y="4817495"/>
              <a:ext cx="1191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BE" sz="5400" b="1" dirty="0">
                  <a:solidFill>
                    <a:schemeClr val="tx1">
                      <a:alpha val="35000"/>
                    </a:schemeClr>
                  </a:solidFill>
                </a:rPr>
                <a:t>04</a:t>
              </a:r>
            </a:p>
          </p:txBody>
        </p:sp>
      </p:grp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5AEAAD-A76C-90F9-DD34-2A25E3907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1727" y="256478"/>
            <a:ext cx="4865754" cy="6345044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4396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C30AB-910D-F252-0EA2-7275F64D6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EFD0B4-A8A4-EE8F-2C8F-04492CDF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Morph Masterclass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D0356A-2F66-5FC9-8C4D-EEDB29DD7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60+ creative ways to use Morph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757EE-88CE-33AF-B9EE-4F95FD2DD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071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6B4BD-46B4-CAB3-D7FA-25BD92A66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8B84-EA3A-72C8-D141-967F9130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 Categories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F8EB8E-28DB-EF2C-1E65-2D3BD0A56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553" y="1347537"/>
            <a:ext cx="7452748" cy="4229299"/>
          </a:xfrm>
        </p:spPr>
        <p:txBody>
          <a:bodyPr numCol="2">
            <a:normAutofit/>
          </a:bodyPr>
          <a:lstStyle/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Flying in &amp; out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Text Effects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Shape Overlays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Card Effects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Shape Highlights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Progress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Shape &amp; Backgrounds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Image Crop Effects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Image Carousels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Layer Reveal Effect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Organizing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Parallax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Break-downs &amp; Splits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3D Models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Combinations</a:t>
            </a:r>
          </a:p>
          <a:p>
            <a:pPr marL="404813" indent="-40481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Troubleshooting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1F3B3-0C84-AE1D-F9EB-E4217041D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266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3871F7-5A24-0554-2645-AA01D339E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60837"/>
              </p:ext>
            </p:extLst>
          </p:nvPr>
        </p:nvGraphicFramePr>
        <p:xfrm>
          <a:off x="1096425" y="612488"/>
          <a:ext cx="10447875" cy="5839102"/>
        </p:xfrm>
        <a:graphic>
          <a:graphicData uri="http://schemas.openxmlformats.org/drawingml/2006/table">
            <a:tbl>
              <a:tblPr firstRow="1" firstCol="1" bandRow="1"/>
              <a:tblGrid>
                <a:gridCol w="2304000">
                  <a:extLst>
                    <a:ext uri="{9D8B030D-6E8A-4147-A177-3AD203B41FA5}">
                      <a16:colId xmlns:a16="http://schemas.microsoft.com/office/drawing/2014/main" val="1756663062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3729230215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3380395088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1822824769"/>
                    </a:ext>
                  </a:extLst>
                </a:gridCol>
              </a:tblGrid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Flying in &amp; Out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Progress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Layer Reveal Effects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3D Models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9749758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Text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Menu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Basic Layer Reveal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Rotate &amp; Scale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4256983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Shapes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Progress Bar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Zoomed Layer Reveal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Pushing Boundaries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857362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Combination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Smooth Progress Bar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Partial Color Blocking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Animated Models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43939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Replacement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Multiple Progressions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Infographic Fill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 Airplane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609400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Logo Wall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Vector &amp; Image Progression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Expanding Fill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027182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Image Wall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Hide &amp; Reveal</a:t>
                      </a:r>
                      <a:endParaRPr lang="en-BE" sz="10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Combinations &amp; Specials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0781841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b="1">
                          <a:effectLst/>
                        </a:rPr>
                        <a:t> </a:t>
                      </a:r>
                      <a:endParaRPr lang="en-BE" sz="1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Shape &amp; Background Effects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Combinations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407895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Text Effects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Share Graphs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Organising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Hover Animation</a:t>
                      </a: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212809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Scaling Text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Infographic Cards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Organising Images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4582495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Up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Background movement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Organising Text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Shape Overlays</a:t>
                      </a: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667549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Highlight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Organising Shapes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Partial Gradient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93176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Fading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Image Crop Effects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Organising pre-made Images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Full Gradient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4800652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Fading Replacement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 Zoom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Fill Shape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439025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>
                          <a:effectLst/>
                        </a:rPr>
                        <a:t> </a:t>
                      </a:r>
                      <a:endParaRPr lang="en-B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 Zoom with Cards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Parallax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Gradient Shape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3025219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Card Effects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Darken Zoom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Parallax - Image Layers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solidFill>
                            <a:schemeClr val="tx1">
                              <a:alpha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Multiple Shapes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108555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 Stack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Darken Zoom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Parallax - Image &amp; Shape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solidFill>
                          <a:schemeClr val="tx1">
                            <a:alpha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0263282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Horizontal Tabs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Blurred Image Zoom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Parallax - Continuous image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Troubleshooting Morph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277587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Tabs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 Harmonica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Parallax zoom Through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Grouped Items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3399206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Pull-out Tabs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90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Parallax zoom Through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Layer order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139710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Bloacks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Image Carousels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solidFill>
                          <a:schemeClr val="tx1">
                            <a:alpha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27131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Bento Design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 Carousel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Break-downs &amp; Splits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173080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90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 &amp; Text Carousel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Stacked 3D Boxes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en-BE" sz="1000" kern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169849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50" b="1" dirty="0">
                          <a:effectLst/>
                        </a:rPr>
                        <a:t>Shape Highlights</a:t>
                      </a:r>
                      <a:endParaRPr lang="en-BE" sz="1000" b="1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 Picture Carousel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Splitting Shapes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en-BE" sz="1000" kern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7294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Shapes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Cards Carousel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Puzzle Pieces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0942733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 Shapes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Circular Carousel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324558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Inverse Highlight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 Carousel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930703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Areas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en-BE" sz="1000" kern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53635"/>
                  </a:ext>
                </a:extLst>
              </a:tr>
              <a:tr h="188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BE" sz="1000" kern="1200" dirty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Images &amp; Vectors</a:t>
                      </a: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en-BE" sz="1000" kern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8174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BE" sz="1000" dirty="0">
                          <a:effectLst/>
                        </a:rPr>
                        <a:t> </a:t>
                      </a:r>
                      <a:endParaRPr lang="en-B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058" marR="46058" marT="23029" marB="230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628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18673F-4A15-D85C-32A3-7C4A503A812D}"/>
              </a:ext>
            </a:extLst>
          </p:cNvPr>
          <p:cNvSpPr txBox="1"/>
          <p:nvPr/>
        </p:nvSpPr>
        <p:spPr>
          <a:xfrm>
            <a:off x="8799728" y="4897319"/>
            <a:ext cx="2537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BE" sz="7200" b="1" dirty="0">
                <a:solidFill>
                  <a:schemeClr val="tx1">
                    <a:alpha val="35000"/>
                  </a:schemeClr>
                </a:solidFill>
              </a:rPr>
              <a:t>60+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2CE28-93A8-BB0A-A273-A9A4BAB9C9A0}"/>
              </a:ext>
            </a:extLst>
          </p:cNvPr>
          <p:cNvSpPr txBox="1"/>
          <p:nvPr/>
        </p:nvSpPr>
        <p:spPr>
          <a:xfrm>
            <a:off x="8891736" y="5866815"/>
            <a:ext cx="28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BE" sz="1600" b="1" dirty="0"/>
              <a:t>Creative &amp; professional ways to use morph.</a:t>
            </a:r>
          </a:p>
        </p:txBody>
      </p:sp>
    </p:spTree>
    <p:extLst>
      <p:ext uri="{BB962C8B-B14F-4D97-AF65-F5344CB8AC3E}">
        <p14:creationId xmlns:p14="http://schemas.microsoft.com/office/powerpoint/2010/main" val="198247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7D285-3363-B4E3-68D9-E6E26260A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C297-02F4-EAB5-3BE4-116847AF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 Transition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C7D702-B7E4-B3FA-9530-0B3A22A49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744618"/>
              </p:ext>
            </p:extLst>
          </p:nvPr>
        </p:nvGraphicFramePr>
        <p:xfrm>
          <a:off x="4090988" y="1184275"/>
          <a:ext cx="7452748" cy="4860064"/>
        </p:xfrm>
        <a:graphic>
          <a:graphicData uri="http://schemas.openxmlformats.org/drawingml/2006/table">
            <a:tbl>
              <a:tblPr firstRow="1" bandRow="1"/>
              <a:tblGrid>
                <a:gridCol w="1314730">
                  <a:extLst>
                    <a:ext uri="{9D8B030D-6E8A-4147-A177-3AD203B41FA5}">
                      <a16:colId xmlns:a16="http://schemas.microsoft.com/office/drawing/2014/main" val="1020897202"/>
                    </a:ext>
                  </a:extLst>
                </a:gridCol>
                <a:gridCol w="6138018">
                  <a:extLst>
                    <a:ext uri="{9D8B030D-6E8A-4147-A177-3AD203B41FA5}">
                      <a16:colId xmlns:a16="http://schemas.microsoft.com/office/drawing/2014/main" val="733560588"/>
                    </a:ext>
                  </a:extLst>
                </a:gridCol>
              </a:tblGrid>
              <a:tr h="2430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4000" b="0" kern="1200">
                          <a:solidFill>
                            <a:schemeClr val="tx1">
                              <a:alpha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is it?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1785140"/>
                  </a:ext>
                </a:extLst>
              </a:tr>
              <a:tr h="2430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4000" b="0" kern="1200" dirty="0">
                          <a:solidFill>
                            <a:schemeClr val="tx1">
                              <a:alpha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Morph Masterclass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5606111"/>
                  </a:ext>
                </a:extLst>
              </a:tr>
            </a:tbl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F1B10C-D0F1-8EC7-2982-03952C975F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320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D4C31A-B4BC-089F-E7AA-D7560B87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What is Morph?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15A6-5EE0-BE71-F00C-9DCAB57A4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The transition explained simply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C2628F-8F38-ED1C-CFC9-17B0668B4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0847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22F0-F45C-1571-181D-6D6C70256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FBEDAA-9DFE-668B-A87A-EB98B7421839}"/>
              </a:ext>
            </a:extLst>
          </p:cNvPr>
          <p:cNvSpPr txBox="1"/>
          <p:nvPr/>
        </p:nvSpPr>
        <p:spPr>
          <a:xfrm>
            <a:off x="1285638" y="2794677"/>
            <a:ext cx="2881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GB" sz="1600" dirty="0"/>
              <a:t>Lorem ipsum dolor sit amet, consectetuer adipiscing elit. Maecenas porttitor congue massa. </a:t>
            </a:r>
            <a:endParaRPr lang="en-BE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0E232-A0C7-17BE-6EFA-AB395CF00ADB}"/>
              </a:ext>
            </a:extLst>
          </p:cNvPr>
          <p:cNvSpPr/>
          <p:nvPr/>
        </p:nvSpPr>
        <p:spPr>
          <a:xfrm>
            <a:off x="5223641" y="2556641"/>
            <a:ext cx="1744718" cy="1744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Cow in pasture">
            <a:extLst>
              <a:ext uri="{FF2B5EF4-FFF2-40B4-BE49-F238E27FC236}">
                <a16:creationId xmlns:a16="http://schemas.microsoft.com/office/drawing/2014/main" id="{2007D186-3433-81A3-3EE2-B42C7A39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536" y="1940311"/>
            <a:ext cx="2354165" cy="32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4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31EF-0E96-9CA5-4AAD-F87C347A7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71C627-A1B1-9385-2AF7-3A4FE5E467B6}"/>
              </a:ext>
            </a:extLst>
          </p:cNvPr>
          <p:cNvSpPr txBox="1"/>
          <p:nvPr/>
        </p:nvSpPr>
        <p:spPr>
          <a:xfrm>
            <a:off x="1285638" y="642491"/>
            <a:ext cx="2881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GB" sz="1600" dirty="0"/>
              <a:t>Lorem ipsum dolor sit amet, consectetuer adipiscing elit. Maecenas porttitor congue massa. </a:t>
            </a:r>
            <a:endParaRPr lang="en-BE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07FCE-ACC4-C24D-9A12-CFD685501D13}"/>
              </a:ext>
            </a:extLst>
          </p:cNvPr>
          <p:cNvSpPr/>
          <p:nvPr/>
        </p:nvSpPr>
        <p:spPr>
          <a:xfrm>
            <a:off x="1285638" y="3028280"/>
            <a:ext cx="1744718" cy="1744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Cow in pasture">
            <a:extLst>
              <a:ext uri="{FF2B5EF4-FFF2-40B4-BE49-F238E27FC236}">
                <a16:creationId xmlns:a16="http://schemas.microsoft.com/office/drawing/2014/main" id="{3411B78C-61E9-B4A9-A78A-64931CE56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70" y="642491"/>
            <a:ext cx="4194066" cy="57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07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A411C-4DFD-5B97-75FA-B578996A9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3143F88-2D0F-014C-FA33-7BA7E1AF3377}"/>
              </a:ext>
            </a:extLst>
          </p:cNvPr>
          <p:cNvGrpSpPr/>
          <p:nvPr/>
        </p:nvGrpSpPr>
        <p:grpSpPr>
          <a:xfrm>
            <a:off x="6896060" y="9089577"/>
            <a:ext cx="1847274" cy="3164626"/>
            <a:chOff x="6896060" y="2149359"/>
            <a:chExt cx="1847274" cy="316462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3064756-9604-3017-A042-BD6A53E3B9AD}"/>
                </a:ext>
              </a:extLst>
            </p:cNvPr>
            <p:cNvGrpSpPr/>
            <p:nvPr/>
          </p:nvGrpSpPr>
          <p:grpSpPr>
            <a:xfrm>
              <a:off x="6896060" y="2149359"/>
              <a:ext cx="1847274" cy="1847274"/>
              <a:chOff x="6896060" y="2149359"/>
              <a:chExt cx="1847274" cy="1847274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9A9BBD5-DC2B-F636-16E6-E3366A6A8C6F}"/>
                  </a:ext>
                </a:extLst>
              </p:cNvPr>
              <p:cNvSpPr/>
              <p:nvPr/>
            </p:nvSpPr>
            <p:spPr>
              <a:xfrm>
                <a:off x="6896060" y="2149359"/>
                <a:ext cx="1847274" cy="184727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2462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pic>
            <p:nvPicPr>
              <p:cNvPr id="35" name="Graphic 34" descr="Gauge outline">
                <a:extLst>
                  <a:ext uri="{FF2B5EF4-FFF2-40B4-BE49-F238E27FC236}">
                    <a16:creationId xmlns:a16="http://schemas.microsoft.com/office/drawing/2014/main" id="{7E1BEB55-F0A7-814D-88BC-E482F316C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7476434" y="2729733"/>
                <a:ext cx="686526" cy="686526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1C178D-9232-D8BA-E38F-251D6CD7EAA5}"/>
                </a:ext>
              </a:extLst>
            </p:cNvPr>
            <p:cNvSpPr txBox="1"/>
            <p:nvPr/>
          </p:nvSpPr>
          <p:spPr>
            <a:xfrm>
              <a:off x="6896061" y="4278555"/>
              <a:ext cx="17041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b="1" dirty="0">
                  <a:latin typeface="Avenir Next Demi Bold" panose="020B0503020202020204" pitchFamily="34" charset="0"/>
                </a:rPr>
                <a:t>SPEED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B6757E-FA9E-E024-0F48-5488B1D9DA14}"/>
                </a:ext>
              </a:extLst>
            </p:cNvPr>
            <p:cNvSpPr txBox="1"/>
            <p:nvPr/>
          </p:nvSpPr>
          <p:spPr>
            <a:xfrm>
              <a:off x="6896060" y="4713821"/>
              <a:ext cx="170410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effectLst/>
                  <a:latin typeface="Avenir Next Ultra Light" panose="020B0203020202020204" pitchFamily="34" charset="77"/>
                </a:rPr>
                <a:t>2 sec is the sweet spot for my morph transitions.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01C3470-552B-A60C-0B68-5FB80E83092C}"/>
              </a:ext>
            </a:extLst>
          </p:cNvPr>
          <p:cNvGrpSpPr/>
          <p:nvPr/>
        </p:nvGrpSpPr>
        <p:grpSpPr>
          <a:xfrm>
            <a:off x="5191951" y="8153199"/>
            <a:ext cx="1847274" cy="3164626"/>
            <a:chOff x="5191951" y="2149359"/>
            <a:chExt cx="1847274" cy="316462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88AB06-84EB-B8D4-5041-03B02A5084B3}"/>
                </a:ext>
              </a:extLst>
            </p:cNvPr>
            <p:cNvGrpSpPr/>
            <p:nvPr/>
          </p:nvGrpSpPr>
          <p:grpSpPr>
            <a:xfrm>
              <a:off x="5191951" y="2149359"/>
              <a:ext cx="1847274" cy="1847274"/>
              <a:chOff x="5191951" y="2149359"/>
              <a:chExt cx="1847274" cy="184727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D44B20-61D5-26FA-B9CD-E6F549B1D8BE}"/>
                  </a:ext>
                </a:extLst>
              </p:cNvPr>
              <p:cNvSpPr/>
              <p:nvPr/>
            </p:nvSpPr>
            <p:spPr>
              <a:xfrm>
                <a:off x="5191951" y="2149359"/>
                <a:ext cx="1847274" cy="184727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2462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pic>
            <p:nvPicPr>
              <p:cNvPr id="34" name="Graphic 33" descr="Refresh outline">
                <a:extLst>
                  <a:ext uri="{FF2B5EF4-FFF2-40B4-BE49-F238E27FC236}">
                    <a16:creationId xmlns:a16="http://schemas.microsoft.com/office/drawing/2014/main" id="{2724D8A9-9880-C9D0-3120-C244681E6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72325" y="2742474"/>
                <a:ext cx="686526" cy="686526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A2C6B-7764-5375-302D-4F2BE2CCE879}"/>
                </a:ext>
              </a:extLst>
            </p:cNvPr>
            <p:cNvSpPr txBox="1"/>
            <p:nvPr/>
          </p:nvSpPr>
          <p:spPr>
            <a:xfrm>
              <a:off x="5191952" y="4278555"/>
              <a:ext cx="17041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b="1" dirty="0">
                  <a:latin typeface="Avenir Next Demi Bold" panose="020B0503020202020204" pitchFamily="34" charset="0"/>
                </a:rPr>
                <a:t>ROTATION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FADBA2-09BB-3DAE-66E9-BE666C433FBA}"/>
                </a:ext>
              </a:extLst>
            </p:cNvPr>
            <p:cNvSpPr txBox="1"/>
            <p:nvPr/>
          </p:nvSpPr>
          <p:spPr>
            <a:xfrm>
              <a:off x="5191951" y="4713821"/>
              <a:ext cx="170410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effectLst/>
                  <a:latin typeface="Avenir Next Ultra Light" panose="020B0203020202020204" pitchFamily="34" charset="77"/>
                </a:rPr>
                <a:t>Slight rotation just adds that extra modern touch to morph.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EE13465-32D3-4D1D-BAE4-345D995A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615785"/>
            <a:ext cx="11568546" cy="687388"/>
          </a:xfrm>
        </p:spPr>
        <p:txBody>
          <a:bodyPr>
            <a:normAutofit fontScale="90000"/>
          </a:bodyPr>
          <a:lstStyle/>
          <a:p>
            <a:pPr algn="ctr"/>
            <a:r>
              <a:rPr lang="en-BE" dirty="0"/>
              <a:t>Animation Principles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F34102-48C2-AA04-9BD5-7AAD83F7532B}"/>
              </a:ext>
            </a:extLst>
          </p:cNvPr>
          <p:cNvGrpSpPr/>
          <p:nvPr/>
        </p:nvGrpSpPr>
        <p:grpSpPr>
          <a:xfrm>
            <a:off x="3487842" y="7017573"/>
            <a:ext cx="1847274" cy="3164626"/>
            <a:chOff x="3487842" y="2149359"/>
            <a:chExt cx="1847274" cy="31646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91782E5-1342-B7BC-443A-B30050C804AD}"/>
                </a:ext>
              </a:extLst>
            </p:cNvPr>
            <p:cNvGrpSpPr/>
            <p:nvPr/>
          </p:nvGrpSpPr>
          <p:grpSpPr>
            <a:xfrm>
              <a:off x="3487842" y="2149359"/>
              <a:ext cx="1847274" cy="1847274"/>
              <a:chOff x="3487842" y="2149359"/>
              <a:chExt cx="1847274" cy="184727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339DD9-1024-5EA4-87A0-0827DBAF668B}"/>
                  </a:ext>
                </a:extLst>
              </p:cNvPr>
              <p:cNvSpPr/>
              <p:nvPr/>
            </p:nvSpPr>
            <p:spPr>
              <a:xfrm>
                <a:off x="3487842" y="2149359"/>
                <a:ext cx="1847274" cy="184727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2462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pic>
            <p:nvPicPr>
              <p:cNvPr id="33" name="Graphic 32" descr="Trigonometry outline">
                <a:extLst>
                  <a:ext uri="{FF2B5EF4-FFF2-40B4-BE49-F238E27FC236}">
                    <a16:creationId xmlns:a16="http://schemas.microsoft.com/office/drawing/2014/main" id="{D10020F4-1396-C9E4-FB25-C62E3B1AC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68216" y="2729733"/>
                <a:ext cx="686526" cy="686526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2A26FD-0C40-ADB9-5138-06D3D1D329AC}"/>
                </a:ext>
              </a:extLst>
            </p:cNvPr>
            <p:cNvSpPr txBox="1"/>
            <p:nvPr/>
          </p:nvSpPr>
          <p:spPr>
            <a:xfrm>
              <a:off x="3487842" y="4278555"/>
              <a:ext cx="1704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b="1" dirty="0">
                  <a:latin typeface="Avenir Next Demi Bold" panose="020B0503020202020204" pitchFamily="34" charset="0"/>
                </a:rPr>
                <a:t>SPACING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FDFE3F-6C7A-5C25-092D-3E7519C0F937}"/>
                </a:ext>
              </a:extLst>
            </p:cNvPr>
            <p:cNvSpPr txBox="1"/>
            <p:nvPr/>
          </p:nvSpPr>
          <p:spPr>
            <a:xfrm>
              <a:off x="3487842" y="4713821"/>
              <a:ext cx="170410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Avenir Next Ultra Light" panose="020B0203020202020204" pitchFamily="34" charset="77"/>
                </a:rPr>
                <a:t>Spacing objects a little bit apart gives a very smooth effect.</a:t>
              </a:r>
              <a:endParaRPr lang="en-GB" sz="1100" dirty="0">
                <a:effectLst/>
                <a:latin typeface="Avenir Next Ultra Light" panose="020B0203020202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107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9857E-5E0A-33A9-CB65-BAA6A226C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74AF764-0AD3-E3C2-0135-E49F36A92821}"/>
              </a:ext>
            </a:extLst>
          </p:cNvPr>
          <p:cNvGrpSpPr/>
          <p:nvPr/>
        </p:nvGrpSpPr>
        <p:grpSpPr>
          <a:xfrm>
            <a:off x="6896060" y="2149359"/>
            <a:ext cx="1847274" cy="3164626"/>
            <a:chOff x="6896060" y="2149359"/>
            <a:chExt cx="1847274" cy="316462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2EAB872-9AC4-68AE-1F6E-4C514AD05B4C}"/>
                </a:ext>
              </a:extLst>
            </p:cNvPr>
            <p:cNvGrpSpPr/>
            <p:nvPr/>
          </p:nvGrpSpPr>
          <p:grpSpPr>
            <a:xfrm>
              <a:off x="6896060" y="2149359"/>
              <a:ext cx="1847274" cy="1847274"/>
              <a:chOff x="6896060" y="2149359"/>
              <a:chExt cx="1847274" cy="1847274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AD8552F-6793-7746-5BF3-258EA16EB565}"/>
                  </a:ext>
                </a:extLst>
              </p:cNvPr>
              <p:cNvSpPr/>
              <p:nvPr/>
            </p:nvSpPr>
            <p:spPr>
              <a:xfrm>
                <a:off x="6896060" y="2149359"/>
                <a:ext cx="1847274" cy="184727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2462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pic>
            <p:nvPicPr>
              <p:cNvPr id="35" name="Graphic 34" descr="Gauge outline">
                <a:extLst>
                  <a:ext uri="{FF2B5EF4-FFF2-40B4-BE49-F238E27FC236}">
                    <a16:creationId xmlns:a16="http://schemas.microsoft.com/office/drawing/2014/main" id="{BD995D9A-A7C5-1A07-CC3B-21D8F74F9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7476434" y="2656163"/>
                <a:ext cx="686526" cy="686526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979E12-1483-6598-66AC-0ABD0767716C}"/>
                </a:ext>
              </a:extLst>
            </p:cNvPr>
            <p:cNvSpPr txBox="1"/>
            <p:nvPr/>
          </p:nvSpPr>
          <p:spPr>
            <a:xfrm>
              <a:off x="6896061" y="4278555"/>
              <a:ext cx="17041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b="1" dirty="0">
                  <a:latin typeface="Avenir Next Demi Bold" panose="020B0503020202020204" pitchFamily="34" charset="0"/>
                </a:rPr>
                <a:t>SPEED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2724A7-AB88-C657-A568-8B735129A216}"/>
                </a:ext>
              </a:extLst>
            </p:cNvPr>
            <p:cNvSpPr txBox="1"/>
            <p:nvPr/>
          </p:nvSpPr>
          <p:spPr>
            <a:xfrm>
              <a:off x="6896060" y="4713821"/>
              <a:ext cx="170410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effectLst/>
                  <a:latin typeface="Avenir Next Ultra Light" panose="020B0203020202020204" pitchFamily="34" charset="77"/>
                </a:rPr>
                <a:t>2 sec is the sweet spot for my morph transitions.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C620C0-DAC9-BD16-5BF8-2BEB1122DC09}"/>
              </a:ext>
            </a:extLst>
          </p:cNvPr>
          <p:cNvGrpSpPr/>
          <p:nvPr/>
        </p:nvGrpSpPr>
        <p:grpSpPr>
          <a:xfrm>
            <a:off x="5191951" y="2149359"/>
            <a:ext cx="1847274" cy="3164626"/>
            <a:chOff x="5191951" y="2149359"/>
            <a:chExt cx="1847274" cy="316462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EE5A9A0-9769-FB84-6C74-05B2FB343F41}"/>
                </a:ext>
              </a:extLst>
            </p:cNvPr>
            <p:cNvGrpSpPr/>
            <p:nvPr/>
          </p:nvGrpSpPr>
          <p:grpSpPr>
            <a:xfrm>
              <a:off x="5191951" y="2149359"/>
              <a:ext cx="1847274" cy="1847274"/>
              <a:chOff x="5191951" y="2149359"/>
              <a:chExt cx="1847274" cy="184727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B07BC5B-40D0-8584-87E5-18425A663869}"/>
                  </a:ext>
                </a:extLst>
              </p:cNvPr>
              <p:cNvSpPr/>
              <p:nvPr/>
            </p:nvSpPr>
            <p:spPr>
              <a:xfrm>
                <a:off x="5191951" y="2149359"/>
                <a:ext cx="1847274" cy="184727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2462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pic>
            <p:nvPicPr>
              <p:cNvPr id="34" name="Graphic 33" descr="Refresh outline">
                <a:extLst>
                  <a:ext uri="{FF2B5EF4-FFF2-40B4-BE49-F238E27FC236}">
                    <a16:creationId xmlns:a16="http://schemas.microsoft.com/office/drawing/2014/main" id="{050D6F71-20BB-5178-D859-AAA929572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72325" y="2742474"/>
                <a:ext cx="686526" cy="686526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6AF351-7F49-CEA3-8788-558CE610FA43}"/>
                </a:ext>
              </a:extLst>
            </p:cNvPr>
            <p:cNvSpPr txBox="1"/>
            <p:nvPr/>
          </p:nvSpPr>
          <p:spPr>
            <a:xfrm>
              <a:off x="5191952" y="4278555"/>
              <a:ext cx="17041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b="1" dirty="0">
                  <a:latin typeface="Avenir Next Demi Bold" panose="020B0503020202020204" pitchFamily="34" charset="0"/>
                </a:rPr>
                <a:t>ROTATION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1CBFC2-572E-98B6-56EF-3F07D3992BCB}"/>
                </a:ext>
              </a:extLst>
            </p:cNvPr>
            <p:cNvSpPr txBox="1"/>
            <p:nvPr/>
          </p:nvSpPr>
          <p:spPr>
            <a:xfrm>
              <a:off x="5191951" y="4713821"/>
              <a:ext cx="170410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effectLst/>
                  <a:latin typeface="Avenir Next Ultra Light" panose="020B0203020202020204" pitchFamily="34" charset="77"/>
                </a:rPr>
                <a:t>Slight rotation just adds that extra modern touch to morph.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FBC10CD-91AB-D1C5-77B4-07A282CC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615785"/>
            <a:ext cx="11568546" cy="687388"/>
          </a:xfrm>
        </p:spPr>
        <p:txBody>
          <a:bodyPr>
            <a:normAutofit fontScale="90000"/>
          </a:bodyPr>
          <a:lstStyle/>
          <a:p>
            <a:pPr algn="ctr"/>
            <a:r>
              <a:rPr lang="en-BE" dirty="0"/>
              <a:t>Animation Principles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D6B192-1021-1D62-77D6-E7FF419B58C1}"/>
              </a:ext>
            </a:extLst>
          </p:cNvPr>
          <p:cNvGrpSpPr/>
          <p:nvPr/>
        </p:nvGrpSpPr>
        <p:grpSpPr>
          <a:xfrm>
            <a:off x="3487842" y="2149359"/>
            <a:ext cx="1847274" cy="3164626"/>
            <a:chOff x="3487842" y="2149359"/>
            <a:chExt cx="1847274" cy="31646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62E78F8-49B3-1833-FDC5-573053FE1CCA}"/>
                </a:ext>
              </a:extLst>
            </p:cNvPr>
            <p:cNvGrpSpPr/>
            <p:nvPr/>
          </p:nvGrpSpPr>
          <p:grpSpPr>
            <a:xfrm>
              <a:off x="3487842" y="2149359"/>
              <a:ext cx="1847274" cy="1847274"/>
              <a:chOff x="3487842" y="2149359"/>
              <a:chExt cx="1847274" cy="184727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929CF36-3EB8-C0FE-204C-62DF6FB62E80}"/>
                  </a:ext>
                </a:extLst>
              </p:cNvPr>
              <p:cNvSpPr/>
              <p:nvPr/>
            </p:nvSpPr>
            <p:spPr>
              <a:xfrm>
                <a:off x="3487842" y="2149359"/>
                <a:ext cx="1847274" cy="184727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2462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pic>
            <p:nvPicPr>
              <p:cNvPr id="33" name="Graphic 32" descr="Trigonometry outline">
                <a:extLst>
                  <a:ext uri="{FF2B5EF4-FFF2-40B4-BE49-F238E27FC236}">
                    <a16:creationId xmlns:a16="http://schemas.microsoft.com/office/drawing/2014/main" id="{0DD5DF0C-85E1-1F7F-ABF0-C4E83BE172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68216" y="2729733"/>
                <a:ext cx="686526" cy="686526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239707-1F07-DB57-0358-46B4845EE930}"/>
                </a:ext>
              </a:extLst>
            </p:cNvPr>
            <p:cNvSpPr txBox="1"/>
            <p:nvPr/>
          </p:nvSpPr>
          <p:spPr>
            <a:xfrm>
              <a:off x="3487842" y="4278555"/>
              <a:ext cx="1704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b="1" dirty="0">
                  <a:latin typeface="Avenir Next Demi Bold" panose="020B0503020202020204" pitchFamily="34" charset="0"/>
                </a:rPr>
                <a:t>SPACING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44BCD8-5599-2D3A-7E52-AB1A5E50F519}"/>
                </a:ext>
              </a:extLst>
            </p:cNvPr>
            <p:cNvSpPr txBox="1"/>
            <p:nvPr/>
          </p:nvSpPr>
          <p:spPr>
            <a:xfrm>
              <a:off x="3487842" y="4713821"/>
              <a:ext cx="170410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Avenir Next Ultra Light" panose="020B0203020202020204" pitchFamily="34" charset="77"/>
                </a:rPr>
                <a:t>Spacing objects a little bit apart gives a very smooth effect.</a:t>
              </a:r>
              <a:endParaRPr lang="en-GB" sz="1100" dirty="0">
                <a:effectLst/>
                <a:latin typeface="Avenir Next Ultra Light" panose="020B0203020202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250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F2E71-CF67-10B7-B0C3-89EF0DF92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477F2C-2BD2-431C-C361-3FAF3CB06146}"/>
              </a:ext>
            </a:extLst>
          </p:cNvPr>
          <p:cNvGrpSpPr/>
          <p:nvPr/>
        </p:nvGrpSpPr>
        <p:grpSpPr>
          <a:xfrm>
            <a:off x="1319481" y="7332866"/>
            <a:ext cx="2818410" cy="3135086"/>
            <a:chOff x="2691741" y="1258784"/>
            <a:chExt cx="2818410" cy="313508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3C58FC2-5BD8-9C07-2DF4-35347B94CDE1}"/>
                </a:ext>
              </a:extLst>
            </p:cNvPr>
            <p:cNvSpPr/>
            <p:nvPr/>
          </p:nvSpPr>
          <p:spPr>
            <a:xfrm>
              <a:off x="2691741" y="1258784"/>
              <a:ext cx="2818410" cy="31350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15899" dist="381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F8ADCD-049A-9FE3-CD4F-5D1F617C6923}"/>
                </a:ext>
              </a:extLst>
            </p:cNvPr>
            <p:cNvSpPr txBox="1"/>
            <p:nvPr/>
          </p:nvSpPr>
          <p:spPr>
            <a:xfrm>
              <a:off x="3558639" y="1687961"/>
              <a:ext cx="1084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BE" sz="54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CAD80-68DA-A5D5-6826-2459DE95683C}"/>
                </a:ext>
              </a:extLst>
            </p:cNvPr>
            <p:cNvSpPr txBox="1"/>
            <p:nvPr/>
          </p:nvSpPr>
          <p:spPr>
            <a:xfrm>
              <a:off x="3012375" y="2727489"/>
              <a:ext cx="21771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1400" dirty="0">
                  <a:solidFill>
                    <a:schemeClr val="bg1"/>
                  </a:solidFill>
                </a:rPr>
                <a:t>Lorem ipsum dolor sit amet, consectetuer adipiscing elit. Mae </a:t>
              </a:r>
              <a:r>
                <a:rPr lang="en-GB" sz="1400" dirty="0" err="1">
                  <a:solidFill>
                    <a:schemeClr val="bg1"/>
                  </a:solidFill>
                </a:rPr>
                <a:t>cenas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</a:rPr>
                <a:t>porttitor</a:t>
              </a:r>
              <a:r>
                <a:rPr lang="en-GB" sz="1400" dirty="0">
                  <a:solidFill>
                    <a:schemeClr val="bg1"/>
                  </a:solidFill>
                </a:rPr>
                <a:t> cong. </a:t>
              </a:r>
              <a:endParaRPr lang="en-B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35199A0-E49C-E911-4FE0-22821219985C}"/>
              </a:ext>
            </a:extLst>
          </p:cNvPr>
          <p:cNvGrpSpPr/>
          <p:nvPr/>
        </p:nvGrpSpPr>
        <p:grpSpPr>
          <a:xfrm>
            <a:off x="4684155" y="8472118"/>
            <a:ext cx="2818410" cy="3135086"/>
            <a:chOff x="2691741" y="1258784"/>
            <a:chExt cx="2818410" cy="313508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07D0074-C7DF-4708-2844-863DF550FE51}"/>
                </a:ext>
              </a:extLst>
            </p:cNvPr>
            <p:cNvSpPr/>
            <p:nvPr/>
          </p:nvSpPr>
          <p:spPr>
            <a:xfrm>
              <a:off x="2691741" y="1258784"/>
              <a:ext cx="2818410" cy="31350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15899" dist="381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DEB9A4-1C71-4886-FACB-51032D546252}"/>
                </a:ext>
              </a:extLst>
            </p:cNvPr>
            <p:cNvSpPr txBox="1"/>
            <p:nvPr/>
          </p:nvSpPr>
          <p:spPr>
            <a:xfrm>
              <a:off x="3558639" y="1687961"/>
              <a:ext cx="1084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BE" sz="54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91FD9C-0EC7-202A-EA3D-9B8024CE43D1}"/>
                </a:ext>
              </a:extLst>
            </p:cNvPr>
            <p:cNvSpPr txBox="1"/>
            <p:nvPr/>
          </p:nvSpPr>
          <p:spPr>
            <a:xfrm>
              <a:off x="3012375" y="2727489"/>
              <a:ext cx="21771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1400" dirty="0">
                  <a:solidFill>
                    <a:schemeClr val="bg1"/>
                  </a:solidFill>
                </a:rPr>
                <a:t>Lorem ipsum dolor sit amet, consectetuer adipiscing elit. Mae </a:t>
              </a:r>
              <a:r>
                <a:rPr lang="en-GB" sz="1400" dirty="0" err="1">
                  <a:solidFill>
                    <a:schemeClr val="bg1"/>
                  </a:solidFill>
                </a:rPr>
                <a:t>cenas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</a:rPr>
                <a:t>porttitor</a:t>
              </a:r>
              <a:r>
                <a:rPr lang="en-GB" sz="1400" dirty="0">
                  <a:solidFill>
                    <a:schemeClr val="bg1"/>
                  </a:solidFill>
                </a:rPr>
                <a:t> cong. </a:t>
              </a:r>
              <a:endParaRPr lang="en-B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6D9D3F-B127-F749-4F96-F64DB9D05BE8}"/>
              </a:ext>
            </a:extLst>
          </p:cNvPr>
          <p:cNvGrpSpPr/>
          <p:nvPr/>
        </p:nvGrpSpPr>
        <p:grpSpPr>
          <a:xfrm>
            <a:off x="8054109" y="9362960"/>
            <a:ext cx="2818410" cy="3135086"/>
            <a:chOff x="2691741" y="1258784"/>
            <a:chExt cx="2818410" cy="313508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C599BAA-9DAA-0BA9-1158-2E04B27D2BB4}"/>
                </a:ext>
              </a:extLst>
            </p:cNvPr>
            <p:cNvSpPr/>
            <p:nvPr/>
          </p:nvSpPr>
          <p:spPr>
            <a:xfrm>
              <a:off x="2691741" y="1258784"/>
              <a:ext cx="2818410" cy="31350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15899" dist="381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06CE2-CBBA-B074-177A-FAE2BE74FEC7}"/>
                </a:ext>
              </a:extLst>
            </p:cNvPr>
            <p:cNvSpPr txBox="1"/>
            <p:nvPr/>
          </p:nvSpPr>
          <p:spPr>
            <a:xfrm>
              <a:off x="3558639" y="1687961"/>
              <a:ext cx="1084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BE" sz="54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EDDD49-BA42-E09F-7D15-4D9B1534A96E}"/>
                </a:ext>
              </a:extLst>
            </p:cNvPr>
            <p:cNvSpPr txBox="1"/>
            <p:nvPr/>
          </p:nvSpPr>
          <p:spPr>
            <a:xfrm>
              <a:off x="3012375" y="2727489"/>
              <a:ext cx="21771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1400" dirty="0">
                  <a:solidFill>
                    <a:schemeClr val="bg1"/>
                  </a:solidFill>
                </a:rPr>
                <a:t>Lorem ipsum dolor sit amet, consectetuer adipiscing elit. Mae </a:t>
              </a:r>
              <a:r>
                <a:rPr lang="en-GB" sz="1400" dirty="0" err="1">
                  <a:solidFill>
                    <a:schemeClr val="bg1"/>
                  </a:solidFill>
                </a:rPr>
                <a:t>cenas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</a:rPr>
                <a:t>porttitor</a:t>
              </a:r>
              <a:r>
                <a:rPr lang="en-GB" sz="1400" dirty="0">
                  <a:solidFill>
                    <a:schemeClr val="bg1"/>
                  </a:solidFill>
                </a:rPr>
                <a:t> cong. </a:t>
              </a:r>
              <a:endParaRPr lang="en-BE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94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A5575-D37B-9BE4-6A5B-1C0644DAA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C6CA1F-22C4-B1A0-8395-C42B154C3BE9}"/>
              </a:ext>
            </a:extLst>
          </p:cNvPr>
          <p:cNvGrpSpPr/>
          <p:nvPr/>
        </p:nvGrpSpPr>
        <p:grpSpPr>
          <a:xfrm>
            <a:off x="1319481" y="1861457"/>
            <a:ext cx="2818410" cy="3135086"/>
            <a:chOff x="2691741" y="1258784"/>
            <a:chExt cx="2818410" cy="313508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AD5852A-B5DF-3751-0811-1BB6C322437C}"/>
                </a:ext>
              </a:extLst>
            </p:cNvPr>
            <p:cNvSpPr/>
            <p:nvPr/>
          </p:nvSpPr>
          <p:spPr>
            <a:xfrm>
              <a:off x="2691741" y="1258784"/>
              <a:ext cx="2818410" cy="31350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15899" dist="381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F6EAE7-F3FC-DE95-72F6-5224A883DFA3}"/>
                </a:ext>
              </a:extLst>
            </p:cNvPr>
            <p:cNvSpPr txBox="1"/>
            <p:nvPr/>
          </p:nvSpPr>
          <p:spPr>
            <a:xfrm>
              <a:off x="3558639" y="1687961"/>
              <a:ext cx="1084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BE" sz="54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5E5E13-53F3-03D9-C404-371D6E65EE12}"/>
                </a:ext>
              </a:extLst>
            </p:cNvPr>
            <p:cNvSpPr txBox="1"/>
            <p:nvPr/>
          </p:nvSpPr>
          <p:spPr>
            <a:xfrm>
              <a:off x="3012375" y="2727489"/>
              <a:ext cx="21771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1400" dirty="0">
                  <a:solidFill>
                    <a:schemeClr val="bg1"/>
                  </a:solidFill>
                </a:rPr>
                <a:t>Lorem ipsum dolor sit amet, consectetuer adipiscing elit. Mae </a:t>
              </a:r>
              <a:r>
                <a:rPr lang="en-GB" sz="1400" dirty="0" err="1">
                  <a:solidFill>
                    <a:schemeClr val="bg1"/>
                  </a:solidFill>
                </a:rPr>
                <a:t>cenas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</a:rPr>
                <a:t>porttitor</a:t>
              </a:r>
              <a:r>
                <a:rPr lang="en-GB" sz="1400" dirty="0">
                  <a:solidFill>
                    <a:schemeClr val="bg1"/>
                  </a:solidFill>
                </a:rPr>
                <a:t> cong. </a:t>
              </a:r>
              <a:endParaRPr lang="en-B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371CCF-F74D-4ECD-F1B1-86CA22336B87}"/>
              </a:ext>
            </a:extLst>
          </p:cNvPr>
          <p:cNvGrpSpPr/>
          <p:nvPr/>
        </p:nvGrpSpPr>
        <p:grpSpPr>
          <a:xfrm>
            <a:off x="4684155" y="1861457"/>
            <a:ext cx="2818410" cy="3135086"/>
            <a:chOff x="2691741" y="1258784"/>
            <a:chExt cx="2818410" cy="313508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81CA66F-E2BA-45CA-43EC-6FBC5C67E307}"/>
                </a:ext>
              </a:extLst>
            </p:cNvPr>
            <p:cNvSpPr/>
            <p:nvPr/>
          </p:nvSpPr>
          <p:spPr>
            <a:xfrm>
              <a:off x="2691741" y="1258784"/>
              <a:ext cx="2818410" cy="31350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15899" dist="381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F18223-3C07-7A98-A43C-9078C59B4854}"/>
                </a:ext>
              </a:extLst>
            </p:cNvPr>
            <p:cNvSpPr txBox="1"/>
            <p:nvPr/>
          </p:nvSpPr>
          <p:spPr>
            <a:xfrm>
              <a:off x="3558639" y="1687961"/>
              <a:ext cx="1084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BE" sz="54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2D4C7F-EB3B-BEBC-A5D2-FE7CCE2F7AF7}"/>
                </a:ext>
              </a:extLst>
            </p:cNvPr>
            <p:cNvSpPr txBox="1"/>
            <p:nvPr/>
          </p:nvSpPr>
          <p:spPr>
            <a:xfrm>
              <a:off x="3012375" y="2727489"/>
              <a:ext cx="21771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1400" dirty="0">
                  <a:solidFill>
                    <a:schemeClr val="bg1"/>
                  </a:solidFill>
                </a:rPr>
                <a:t>Lorem ipsum dolor sit amet, consectetuer adipiscing elit. Mae </a:t>
              </a:r>
              <a:r>
                <a:rPr lang="en-GB" sz="1400" dirty="0" err="1">
                  <a:solidFill>
                    <a:schemeClr val="bg1"/>
                  </a:solidFill>
                </a:rPr>
                <a:t>cenas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</a:rPr>
                <a:t>porttitor</a:t>
              </a:r>
              <a:r>
                <a:rPr lang="en-GB" sz="1400" dirty="0">
                  <a:solidFill>
                    <a:schemeClr val="bg1"/>
                  </a:solidFill>
                </a:rPr>
                <a:t> cong. </a:t>
              </a:r>
              <a:endParaRPr lang="en-B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D8467E-351F-E20F-53CD-45DA93404D9F}"/>
              </a:ext>
            </a:extLst>
          </p:cNvPr>
          <p:cNvGrpSpPr/>
          <p:nvPr/>
        </p:nvGrpSpPr>
        <p:grpSpPr>
          <a:xfrm>
            <a:off x="8054109" y="1861457"/>
            <a:ext cx="2818410" cy="3135086"/>
            <a:chOff x="2691741" y="1258784"/>
            <a:chExt cx="2818410" cy="313508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AD478CE-244A-944E-585C-2EF975009D94}"/>
                </a:ext>
              </a:extLst>
            </p:cNvPr>
            <p:cNvSpPr/>
            <p:nvPr/>
          </p:nvSpPr>
          <p:spPr>
            <a:xfrm>
              <a:off x="2691741" y="1258784"/>
              <a:ext cx="2818410" cy="31350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15899" dist="381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65CB34-A0AF-6133-A0D2-224C9E153966}"/>
                </a:ext>
              </a:extLst>
            </p:cNvPr>
            <p:cNvSpPr txBox="1"/>
            <p:nvPr/>
          </p:nvSpPr>
          <p:spPr>
            <a:xfrm>
              <a:off x="3558639" y="1687961"/>
              <a:ext cx="1084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BE" sz="54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236F10-E8CA-7682-3680-CDE68932FB52}"/>
                </a:ext>
              </a:extLst>
            </p:cNvPr>
            <p:cNvSpPr txBox="1"/>
            <p:nvPr/>
          </p:nvSpPr>
          <p:spPr>
            <a:xfrm>
              <a:off x="3012375" y="2727489"/>
              <a:ext cx="21771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1400" dirty="0">
                  <a:solidFill>
                    <a:schemeClr val="bg1"/>
                  </a:solidFill>
                </a:rPr>
                <a:t>Lorem ipsum dolor sit amet, consectetuer adipiscing elit. Mae </a:t>
              </a:r>
              <a:r>
                <a:rPr lang="en-GB" sz="1400" dirty="0" err="1">
                  <a:solidFill>
                    <a:schemeClr val="bg1"/>
                  </a:solidFill>
                </a:rPr>
                <a:t>cenas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</a:rPr>
                <a:t>porttitor</a:t>
              </a:r>
              <a:r>
                <a:rPr lang="en-GB" sz="1400" dirty="0">
                  <a:solidFill>
                    <a:schemeClr val="bg1"/>
                  </a:solidFill>
                </a:rPr>
                <a:t> cong. </a:t>
              </a:r>
              <a:endParaRPr lang="en-BE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55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Bold Blue - Dark">
      <a:dk1>
        <a:srgbClr val="0E0E0E"/>
      </a:dk1>
      <a:lt1>
        <a:srgbClr val="F4F4F4"/>
      </a:lt1>
      <a:dk2>
        <a:srgbClr val="0B202F"/>
      </a:dk2>
      <a:lt2>
        <a:srgbClr val="D2E7E8"/>
      </a:lt2>
      <a:accent1>
        <a:srgbClr val="00A3FF"/>
      </a:accent1>
      <a:accent2>
        <a:srgbClr val="00D3FE"/>
      </a:accent2>
      <a:accent3>
        <a:srgbClr val="FFCB05"/>
      </a:accent3>
      <a:accent4>
        <a:srgbClr val="FF8700"/>
      </a:accent4>
      <a:accent5>
        <a:srgbClr val="F95677"/>
      </a:accent5>
      <a:accent6>
        <a:srgbClr val="2BD68E"/>
      </a:accent6>
      <a:hlink>
        <a:srgbClr val="467886"/>
      </a:hlink>
      <a:folHlink>
        <a:srgbClr val="96607D"/>
      </a:folHlink>
    </a:clrScheme>
    <a:fontScheme name="Montserrat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buClr>
            <a:schemeClr val="accent1"/>
          </a:buCl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ltimate Minimal Template copy" id="{09BB6F5D-D49B-8842-A93C-1E5992985ACC}" vid="{A3017E44-EA9E-EB4B-8C88-2D588AE41C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1902474DF1F4EBD71F6CD70D6C567" ma:contentTypeVersion="14" ma:contentTypeDescription="Create a new document." ma:contentTypeScope="" ma:versionID="e38ab93d79e1763b672c66bd5e51e815">
  <xsd:schema xmlns:xsd="http://www.w3.org/2001/XMLSchema" xmlns:xs="http://www.w3.org/2001/XMLSchema" xmlns:p="http://schemas.microsoft.com/office/2006/metadata/properties" xmlns:ns2="a885704f-3cfa-4cad-8c17-45b86f872875" xmlns:ns3="e8ff05e9-d16e-46d1-a325-6f880dd897e7" targetNamespace="http://schemas.microsoft.com/office/2006/metadata/properties" ma:root="true" ma:fieldsID="d1a490c726f0e8c22ba4a77a6781885c" ns2:_="" ns3:_="">
    <xsd:import namespace="a885704f-3cfa-4cad-8c17-45b86f872875"/>
    <xsd:import namespace="e8ff05e9-d16e-46d1-a325-6f880dd897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5704f-3cfa-4cad-8c17-45b86f8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1cbf8cd-f63a-402a-81ea-aee9ac87b4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f05e9-d16e-46d1-a325-6f880dd897e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82cd83-0c72-432a-8fd1-04e2b9ff20dd}" ma:internalName="TaxCatchAll" ma:showField="CatchAllData" ma:web="e8ff05e9-d16e-46d1-a325-6f880dd897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85704f-3cfa-4cad-8c17-45b86f872875">
      <Terms xmlns="http://schemas.microsoft.com/office/infopath/2007/PartnerControls"/>
    </lcf76f155ced4ddcb4097134ff3c332f>
    <TaxCatchAll xmlns="e8ff05e9-d16e-46d1-a325-6f880dd897e7" xsi:nil="true"/>
  </documentManagement>
</p:properties>
</file>

<file path=customXml/itemProps1.xml><?xml version="1.0" encoding="utf-8"?>
<ds:datastoreItem xmlns:ds="http://schemas.openxmlformats.org/officeDocument/2006/customXml" ds:itemID="{6E727D28-6044-4EF3-94F2-068626FB53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EC3D9-0EB6-4027-9709-EF77FD584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85704f-3cfa-4cad-8c17-45b86f872875"/>
    <ds:schemaRef ds:uri="e8ff05e9-d16e-46d1-a325-6f880dd89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93B0DD-0723-4008-9BA6-39A29A7331B5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8ff05e9-d16e-46d1-a325-6f880dd897e7"/>
    <ds:schemaRef ds:uri="http://schemas.microsoft.com/office/2006/metadata/properties"/>
    <ds:schemaRef ds:uri="a885704f-3cfa-4cad-8c17-45b86f8728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6952</TotalTime>
  <Words>665</Words>
  <Application>Microsoft Macintosh PowerPoint</Application>
  <PresentationFormat>Widescreen</PresentationFormat>
  <Paragraphs>180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Avenir Next Demi Bold</vt:lpstr>
      <vt:lpstr>Avenir Next Ultra Light</vt:lpstr>
      <vt:lpstr>Poppins</vt:lpstr>
      <vt:lpstr>1_Office Theme</vt:lpstr>
      <vt:lpstr>Morph Transition</vt:lpstr>
      <vt:lpstr>Morph Transition</vt:lpstr>
      <vt:lpstr>What is Morph?</vt:lpstr>
      <vt:lpstr>PowerPoint Presentation</vt:lpstr>
      <vt:lpstr>PowerPoint Presentation</vt:lpstr>
      <vt:lpstr>Animation Principles</vt:lpstr>
      <vt:lpstr>Animation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Morph Masterclass</vt:lpstr>
      <vt:lpstr>Morph Categories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Sander Gijsbrechts</dc:creator>
  <cp:lastModifiedBy>Sander Gijsbrechts</cp:lastModifiedBy>
  <cp:revision>3</cp:revision>
  <dcterms:created xsi:type="dcterms:W3CDTF">2026-04-22T07:02:12Z</dcterms:created>
  <dcterms:modified xsi:type="dcterms:W3CDTF">2026-04-30T14:25:18Z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0x0101001D31902474DF1F4EBD71F6CD70D6C567</vt:lpwstr>
  </property>
  <property fmtid="{D5CDD505-2E9C-101B-9397-08002B2CF9AE}" pid="3" name="MediaServiceImageTags">
    <vt:lpwstr/>
  </property>
</Properties>
</file>