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media/image15.jpeg" ContentType="image/jpeg"/>
  <Override PartName="/ppt/notesSlides/notesSlide15.xml" ContentType="application/vnd.openxmlformats-officedocument.presentationml.notesSlide+xml"/>
  <Override PartName="/ppt/media/image16.jpeg" ContentType="image/jpeg"/>
  <Override PartName="/ppt/notesSlides/notesSlide16.xml" ContentType="application/vnd.openxmlformats-officedocument.presentationml.notesSlide+xml"/>
  <Override PartName="/ppt/media/image17.jpeg" ContentType="image/jpeg"/>
  <Override PartName="/ppt/notesSlides/notesSlide17.xml" ContentType="application/vnd.openxmlformats-officedocument.presentationml.notesSlide+xml"/>
  <Override PartName="/ppt/media/image18.jpeg" ContentType="image/jpeg"/>
  <Override PartName="/ppt/notesSlides/notesSlide18.xml" ContentType="application/vnd.openxmlformats-officedocument.presentationml.notesSlide+xml"/>
  <Override PartName="/ppt/media/image19.jpeg" ContentType="image/jpeg"/>
  <Override PartName="/ppt/notesSlides/notesSlide19.xml" ContentType="application/vnd.openxmlformats-officedocument.presentationml.notesSlide+xml"/>
  <Override PartName="/ppt/media/image20.jpeg" ContentType="image/jpeg"/>
  <Override PartName="/ppt/notesSlides/notesSlide20.xml" ContentType="application/vnd.openxmlformats-officedocument.presentationml.notesSlide+xml"/>
  <Override PartName="/ppt/media/image21.jpeg" ContentType="image/jpeg"/>
  <Override PartName="/ppt/notesSlides/notesSlide21.xml" ContentType="application/vnd.openxmlformats-officedocument.presentationml.notesSlide+xml"/>
  <Override PartName="/ppt/media/image22.jpeg" ContentType="image/jpeg"/>
  <Override PartName="/ppt/notesSlides/notesSlide22.xml" ContentType="application/vnd.openxmlformats-officedocument.presentationml.notesSlide+xml"/>
  <Override PartName="/ppt/media/image23.jpeg" ContentType="image/jpeg"/>
  <Override PartName="/ppt/notesSlides/notesSlide23.xml" ContentType="application/vnd.openxmlformats-officedocument.presentationml.notesSlide+xml"/>
  <Override PartName="/ppt/media/image24.jpeg" ContentType="image/jpeg"/>
  <Override PartName="/ppt/notesSlides/notesSlide24.xml" ContentType="application/vnd.openxmlformats-officedocument.presentationml.notesSlide+xml"/>
  <Override PartName="/ppt/media/image25.jpeg" ContentType="image/jpeg"/>
  <Override PartName="/ppt/notesSlides/notesSlide25.xml" ContentType="application/vnd.openxmlformats-officedocument.presentationml.notesSlide+xml"/>
  <Override PartName="/ppt/media/image26.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Projectile Motion - Example Problems - Problem 3</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Now what information can we get from the graph. At the initial point when t = 0, the velocity is 25 m/s, which is vy initial.</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Then the velocity is 0 m/s when t = 2.55 seconds. That’s the point when the ball is at the maximum height. The ball starts moving upwards with a positive velocity but it’s slowing down. It reaches 0 m/s at the maximum height, then the velocity becomes negative and speeds up as the ball falls down.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	So which equations can we use to solve this?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We could use this equation and say the final point is when the ball is at the maximum height, so we would solve for y final and we know everything else.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Or we could use this equation, which also includes y final and variables that we already know.</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hape 278"/>
          <p:cNvSpPr/>
          <p:nvPr>
            <p:ph type="sldImg"/>
          </p:nvPr>
        </p:nvSpPr>
        <p:spPr>
          <a:prstGeom prst="rect">
            <a:avLst/>
          </a:prstGeom>
        </p:spPr>
        <p:txBody>
          <a:bodyPr/>
          <a:lstStyle/>
          <a:p>
            <a:pPr/>
          </a:p>
        </p:txBody>
      </p:sp>
      <p:sp>
        <p:nvSpPr>
          <p:cNvPr id="279" name="Shape 279"/>
          <p:cNvSpPr/>
          <p:nvPr>
            <p:ph type="body" sz="quarter" idx="1"/>
          </p:nvPr>
        </p:nvSpPr>
        <p:spPr>
          <a:prstGeom prst="rect">
            <a:avLst/>
          </a:prstGeom>
        </p:spPr>
        <p:txBody>
          <a:bodyPr/>
          <a:lstStyle/>
          <a:p>
            <a:pPr/>
            <a:r>
              <a:t>•	Let’s try using this equation first.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hape 285"/>
          <p:cNvSpPr/>
          <p:nvPr>
            <p:ph type="sldImg"/>
          </p:nvPr>
        </p:nvSpPr>
        <p:spPr>
          <a:prstGeom prst="rect">
            <a:avLst/>
          </a:prstGeom>
        </p:spPr>
        <p:txBody>
          <a:bodyPr/>
          <a:lstStyle/>
          <a:p>
            <a:pPr/>
          </a:p>
        </p:txBody>
      </p:sp>
      <p:sp>
        <p:nvSpPr>
          <p:cNvPr id="286" name="Shape 286"/>
          <p:cNvSpPr/>
          <p:nvPr>
            <p:ph type="body" sz="quarter" idx="1"/>
          </p:nvPr>
        </p:nvSpPr>
        <p:spPr>
          <a:prstGeom prst="rect">
            <a:avLst/>
          </a:prstGeom>
        </p:spPr>
        <p:txBody>
          <a:bodyPr/>
          <a:lstStyle/>
          <a:p>
            <a:pPr/>
            <a:r>
              <a:t>The final point is the maximum height, so we plug in 0.5 m for the initial position 25 m/s for the initial velocity, 2.55 seconds for time, and -9.8 m/s^2 for acceleration.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Shape 292"/>
          <p:cNvSpPr/>
          <p:nvPr>
            <p:ph type="sldImg"/>
          </p:nvPr>
        </p:nvSpPr>
        <p:spPr>
          <a:prstGeom prst="rect">
            <a:avLst/>
          </a:prstGeom>
        </p:spPr>
        <p:txBody>
          <a:bodyPr/>
          <a:lstStyle/>
          <a:p>
            <a:pPr/>
          </a:p>
        </p:txBody>
      </p:sp>
      <p:sp>
        <p:nvSpPr>
          <p:cNvPr id="293" name="Shape 293"/>
          <p:cNvSpPr/>
          <p:nvPr>
            <p:ph type="body" sz="quarter" idx="1"/>
          </p:nvPr>
        </p:nvSpPr>
        <p:spPr>
          <a:prstGeom prst="rect">
            <a:avLst/>
          </a:prstGeom>
        </p:spPr>
        <p:txBody>
          <a:bodyPr/>
          <a:lstStyle/>
          <a:p>
            <a:pPr/>
            <a:r>
              <a:t>That gives us 32.39 m for the final y position, which is the maximum height.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hape 299"/>
          <p:cNvSpPr/>
          <p:nvPr>
            <p:ph type="sldImg"/>
          </p:nvPr>
        </p:nvSpPr>
        <p:spPr>
          <a:prstGeom prst="rect">
            <a:avLst/>
          </a:prstGeom>
        </p:spPr>
        <p:txBody>
          <a:bodyPr/>
          <a:lstStyle/>
          <a:p>
            <a:pPr/>
          </a:p>
        </p:txBody>
      </p:sp>
      <p:sp>
        <p:nvSpPr>
          <p:cNvPr id="300" name="Shape 300"/>
          <p:cNvSpPr/>
          <p:nvPr>
            <p:ph type="body" sz="quarter" idx="1"/>
          </p:nvPr>
        </p:nvSpPr>
        <p:spPr>
          <a:prstGeom prst="rect">
            <a:avLst/>
          </a:prstGeom>
        </p:spPr>
        <p:txBody>
          <a:bodyPr/>
          <a:lstStyle/>
          <a:p>
            <a:pPr/>
            <a:r>
              <a:t>•	Now let’s solve this using the other equation.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Shape 306"/>
          <p:cNvSpPr/>
          <p:nvPr>
            <p:ph type="sldImg"/>
          </p:nvPr>
        </p:nvSpPr>
        <p:spPr>
          <a:prstGeom prst="rect">
            <a:avLst/>
          </a:prstGeom>
        </p:spPr>
        <p:txBody>
          <a:bodyPr/>
          <a:lstStyle/>
          <a:p>
            <a:pPr/>
          </a:p>
        </p:txBody>
      </p:sp>
      <p:sp>
        <p:nvSpPr>
          <p:cNvPr id="307" name="Shape 307"/>
          <p:cNvSpPr/>
          <p:nvPr>
            <p:ph type="body" sz="quarter" idx="1"/>
          </p:nvPr>
        </p:nvSpPr>
        <p:spPr>
          <a:prstGeom prst="rect">
            <a:avLst/>
          </a:prstGeom>
        </p:spPr>
        <p:txBody>
          <a:bodyPr/>
          <a:lstStyle/>
          <a:p>
            <a:pPr/>
            <a:r>
              <a:t>Instead of plugging in numbers at the begging, let’s try rearranging the variables first to isolate the final position, and then plug in numbers at the end. First we can subtract vy initial squared from both sides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A cannon ball is launched upwards from an initial height of 0.5 m and its motion is shown in the graph. What maximum height does it reach?</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hape 313"/>
          <p:cNvSpPr/>
          <p:nvPr>
            <p:ph type="sldImg"/>
          </p:nvPr>
        </p:nvSpPr>
        <p:spPr>
          <a:prstGeom prst="rect">
            <a:avLst/>
          </a:prstGeom>
        </p:spPr>
        <p:txBody>
          <a:bodyPr/>
          <a:lstStyle/>
          <a:p>
            <a:pPr/>
          </a:p>
        </p:txBody>
      </p:sp>
      <p:sp>
        <p:nvSpPr>
          <p:cNvPr id="314" name="Shape 314"/>
          <p:cNvSpPr/>
          <p:nvPr>
            <p:ph type="body" sz="quarter" idx="1"/>
          </p:nvPr>
        </p:nvSpPr>
        <p:spPr>
          <a:prstGeom prst="rect">
            <a:avLst/>
          </a:prstGeom>
        </p:spPr>
        <p:txBody>
          <a:bodyPr/>
          <a:lstStyle/>
          <a:p>
            <a:pPr/>
            <a:r>
              <a:t> divide by 2 ay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hape 320"/>
          <p:cNvSpPr/>
          <p:nvPr>
            <p:ph type="sldImg"/>
          </p:nvPr>
        </p:nvSpPr>
        <p:spPr>
          <a:prstGeom prst="rect">
            <a:avLst/>
          </a:prstGeom>
        </p:spPr>
        <p:txBody>
          <a:bodyPr/>
          <a:lstStyle/>
          <a:p>
            <a:pPr/>
          </a:p>
        </p:txBody>
      </p:sp>
      <p:sp>
        <p:nvSpPr>
          <p:cNvPr id="321" name="Shape 321"/>
          <p:cNvSpPr/>
          <p:nvPr>
            <p:ph type="body" sz="quarter" idx="1"/>
          </p:nvPr>
        </p:nvSpPr>
        <p:spPr>
          <a:prstGeom prst="rect">
            <a:avLst/>
          </a:prstGeom>
        </p:spPr>
        <p:txBody>
          <a:bodyPr/>
          <a:lstStyle/>
          <a:p>
            <a:pPr/>
            <a:r>
              <a:t>then add y initial to both sides so y final is by itself.</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Shape 327"/>
          <p:cNvSpPr/>
          <p:nvPr>
            <p:ph type="sldImg"/>
          </p:nvPr>
        </p:nvSpPr>
        <p:spPr>
          <a:prstGeom prst="rect">
            <a:avLst/>
          </a:prstGeom>
        </p:spPr>
        <p:txBody>
          <a:bodyPr/>
          <a:lstStyle/>
          <a:p>
            <a:pPr/>
          </a:p>
        </p:txBody>
      </p:sp>
      <p:sp>
        <p:nvSpPr>
          <p:cNvPr id="328" name="Shape 328"/>
          <p:cNvSpPr/>
          <p:nvPr>
            <p:ph type="body" sz="quarter" idx="1"/>
          </p:nvPr>
        </p:nvSpPr>
        <p:spPr>
          <a:prstGeom prst="rect">
            <a:avLst/>
          </a:prstGeom>
        </p:spPr>
        <p:txBody>
          <a:bodyPr/>
          <a:lstStyle/>
          <a:p>
            <a:pPr/>
            <a:r>
              <a:t>Now we can plug in the values that we have for each variable.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Shape 334"/>
          <p:cNvSpPr/>
          <p:nvPr>
            <p:ph type="sldImg"/>
          </p:nvPr>
        </p:nvSpPr>
        <p:spPr>
          <a:prstGeom prst="rect">
            <a:avLst/>
          </a:prstGeom>
        </p:spPr>
        <p:txBody>
          <a:bodyPr/>
          <a:lstStyle/>
          <a:p>
            <a:pPr/>
          </a:p>
        </p:txBody>
      </p:sp>
      <p:sp>
        <p:nvSpPr>
          <p:cNvPr id="335" name="Shape 335"/>
          <p:cNvSpPr/>
          <p:nvPr>
            <p:ph type="body" sz="quarter" idx="1"/>
          </p:nvPr>
        </p:nvSpPr>
        <p:spPr>
          <a:prstGeom prst="rect">
            <a:avLst/>
          </a:prstGeom>
        </p:spPr>
        <p:txBody>
          <a:bodyPr/>
          <a:lstStyle/>
          <a:p>
            <a:pPr/>
            <a:r>
              <a:t>When we do that we get 32.39 m for y final, which is the maximum height.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hape 341"/>
          <p:cNvSpPr/>
          <p:nvPr>
            <p:ph type="sldImg"/>
          </p:nvPr>
        </p:nvSpPr>
        <p:spPr>
          <a:prstGeom prst="rect">
            <a:avLst/>
          </a:prstGeom>
        </p:spPr>
        <p:txBody>
          <a:bodyPr/>
          <a:lstStyle/>
          <a:p>
            <a:pPr/>
          </a:p>
        </p:txBody>
      </p:sp>
      <p:sp>
        <p:nvSpPr>
          <p:cNvPr id="342" name="Shape 342"/>
          <p:cNvSpPr/>
          <p:nvPr>
            <p:ph type="body" sz="quarter" idx="1"/>
          </p:nvPr>
        </p:nvSpPr>
        <p:spPr>
          <a:prstGeom prst="rect">
            <a:avLst/>
          </a:prstGeom>
        </p:spPr>
        <p:txBody>
          <a:bodyPr/>
          <a:lstStyle/>
          <a:p>
            <a:pPr/>
            <a:r>
              <a:t>•	That’s the same answer we got before. In the first equation, we used the ball’s initial height, initial velocity, the acceleration and the time it took to reach the maximum height. But you might have noticed that with the second equation, we didn’t need to use the time at all. So we could have solved this problem even if we weren’t given the second point on the graph. </a:t>
            </a:r>
          </a:p>
          <a:p>
            <a:pPr/>
            <a:r>
              <a:t>•	How were we able to find the maximum height only given the initial height and velocity? Well in the second equation, we also used the fact that the velocity is zero at the maximum height. The acceleration is -9.8 m/s^2 which is the slope of the velocity graph. So if the initial velocity is fixed and the slope is fixed, the velocity must be zero and cross the horizontal axis at a fixed time. So one equation uses the final time, and one equation uses the final velocity. But either way, this is a reminder that a problem might give us more information than we need.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Shape 348"/>
          <p:cNvSpPr/>
          <p:nvPr>
            <p:ph type="sldImg"/>
          </p:nvPr>
        </p:nvSpPr>
        <p:spPr>
          <a:prstGeom prst="rect">
            <a:avLst/>
          </a:prstGeom>
        </p:spPr>
        <p:txBody>
          <a:bodyPr/>
          <a:lstStyle/>
          <a:p>
            <a:pPr/>
          </a:p>
        </p:txBody>
      </p:sp>
      <p:sp>
        <p:nvSpPr>
          <p:cNvPr id="349" name="Shape 349"/>
          <p:cNvSpPr/>
          <p:nvPr>
            <p:ph type="body" sz="quarter" idx="1"/>
          </p:nvPr>
        </p:nvSpPr>
        <p:spPr>
          <a:prstGeom prst="rect">
            <a:avLst/>
          </a:prstGeom>
        </p:spPr>
        <p:txBody>
          <a:bodyPr/>
          <a:lstStyle/>
          <a:p>
            <a:pPr/>
            <a:r>
              <a:t>•	So now let’s check our answer. We got the same value using two equations, and we have the correct unit for position or height, so this is probably right.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Ok so this problem involves a motion graph. Let’s figure out what we’re looking at. The horizontal axis is time in seconds, and the vertical axis is velocity in m/s. So we have a graph of the ball’s velocity over time, and the graph is giving us the coordinates or values for 2 specific points.</a:t>
            </a:r>
          </a:p>
          <a:p>
            <a:pPr/>
            <a:r>
              <a:t>•	Let’s read the problem again and find the important information. </a:t>
            </a:r>
          </a:p>
          <a:p>
            <a:pPr/>
            <a:r>
              <a:t>•	A cannon ball is launched upwards from an initial height of 0.5 m and its motion is shown in the graph. What maximum height does it reach?</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So the ball is only moving in the y direction, we know the initial position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and we wanna find the y position at the maximum height.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	Now let’s draw a picture. The ball’s initial height is 0.5 m, so we’ll say y = 0 at the ground and up is positive.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The ball moves upwards and reaches a maximum height.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We also know that whenever an object is at the maximum height, the vertical velocity is zero.</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And we know the vertical acceleration will be negative g.</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6.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109.jpg" descr="10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110.jpg" descr="1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111.jpg" descr="1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112.jpg" descr="1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113.jpg" descr="1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114b.jpg" descr="114b.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Slide Title"/>
          <p:cNvSpPr txBox="1"/>
          <p:nvPr>
            <p:ph type="title"/>
          </p:nvPr>
        </p:nvSpPr>
        <p:spPr>
          <a:prstGeom prst="rect">
            <a:avLst/>
          </a:prstGeom>
        </p:spPr>
        <p:txBody>
          <a:bodyPr/>
          <a:lstStyle/>
          <a:p>
            <a:pPr/>
          </a:p>
        </p:txBody>
      </p:sp>
      <p:sp>
        <p:nvSpPr>
          <p:cNvPr id="275" name="Slide Subtitle"/>
          <p:cNvSpPr txBox="1"/>
          <p:nvPr>
            <p:ph type="body" idx="21"/>
          </p:nvPr>
        </p:nvSpPr>
        <p:spPr>
          <a:prstGeom prst="rect">
            <a:avLst/>
          </a:prstGeom>
        </p:spPr>
        <p:txBody>
          <a:bodyPr/>
          <a:lstStyle/>
          <a:p>
            <a:pPr/>
          </a:p>
        </p:txBody>
      </p:sp>
      <p:sp>
        <p:nvSpPr>
          <p:cNvPr id="276" name="Slide bullet text"/>
          <p:cNvSpPr txBox="1"/>
          <p:nvPr>
            <p:ph type="body" idx="1"/>
          </p:nvPr>
        </p:nvSpPr>
        <p:spPr>
          <a:prstGeom prst="rect">
            <a:avLst/>
          </a:prstGeom>
        </p:spPr>
        <p:txBody>
          <a:bodyPr/>
          <a:lstStyle/>
          <a:p>
            <a:pPr/>
          </a:p>
        </p:txBody>
      </p:sp>
      <p:pic>
        <p:nvPicPr>
          <p:cNvPr id="277" name="114.jpg" descr="11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lide Title"/>
          <p:cNvSpPr txBox="1"/>
          <p:nvPr>
            <p:ph type="title"/>
          </p:nvPr>
        </p:nvSpPr>
        <p:spPr>
          <a:prstGeom prst="rect">
            <a:avLst/>
          </a:prstGeom>
        </p:spPr>
        <p:txBody>
          <a:bodyPr/>
          <a:lstStyle/>
          <a:p>
            <a:pPr/>
          </a:p>
        </p:txBody>
      </p:sp>
      <p:sp>
        <p:nvSpPr>
          <p:cNvPr id="282" name="Slide Subtitle"/>
          <p:cNvSpPr txBox="1"/>
          <p:nvPr>
            <p:ph type="body" idx="21"/>
          </p:nvPr>
        </p:nvSpPr>
        <p:spPr>
          <a:prstGeom prst="rect">
            <a:avLst/>
          </a:prstGeom>
        </p:spPr>
        <p:txBody>
          <a:bodyPr/>
          <a:lstStyle/>
          <a:p>
            <a:pPr/>
          </a:p>
        </p:txBody>
      </p:sp>
      <p:sp>
        <p:nvSpPr>
          <p:cNvPr id="283" name="Slide bullet text"/>
          <p:cNvSpPr txBox="1"/>
          <p:nvPr>
            <p:ph type="body" idx="1"/>
          </p:nvPr>
        </p:nvSpPr>
        <p:spPr>
          <a:prstGeom prst="rect">
            <a:avLst/>
          </a:prstGeom>
        </p:spPr>
        <p:txBody>
          <a:bodyPr/>
          <a:lstStyle/>
          <a:p>
            <a:pPr/>
          </a:p>
        </p:txBody>
      </p:sp>
      <p:pic>
        <p:nvPicPr>
          <p:cNvPr id="284" name="115.jpg" descr="1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lide Title"/>
          <p:cNvSpPr txBox="1"/>
          <p:nvPr>
            <p:ph type="title"/>
          </p:nvPr>
        </p:nvSpPr>
        <p:spPr>
          <a:prstGeom prst="rect">
            <a:avLst/>
          </a:prstGeom>
        </p:spPr>
        <p:txBody>
          <a:bodyPr/>
          <a:lstStyle/>
          <a:p>
            <a:pPr/>
          </a:p>
        </p:txBody>
      </p:sp>
      <p:sp>
        <p:nvSpPr>
          <p:cNvPr id="289" name="Slide Subtitle"/>
          <p:cNvSpPr txBox="1"/>
          <p:nvPr>
            <p:ph type="body" idx="21"/>
          </p:nvPr>
        </p:nvSpPr>
        <p:spPr>
          <a:prstGeom prst="rect">
            <a:avLst/>
          </a:prstGeom>
        </p:spPr>
        <p:txBody>
          <a:bodyPr/>
          <a:lstStyle/>
          <a:p>
            <a:pPr/>
          </a:p>
        </p:txBody>
      </p:sp>
      <p:sp>
        <p:nvSpPr>
          <p:cNvPr id="290" name="Slide bullet text"/>
          <p:cNvSpPr txBox="1"/>
          <p:nvPr>
            <p:ph type="body" idx="1"/>
          </p:nvPr>
        </p:nvSpPr>
        <p:spPr>
          <a:prstGeom prst="rect">
            <a:avLst/>
          </a:prstGeom>
        </p:spPr>
        <p:txBody>
          <a:bodyPr/>
          <a:lstStyle/>
          <a:p>
            <a:pPr/>
          </a:p>
        </p:txBody>
      </p:sp>
      <p:pic>
        <p:nvPicPr>
          <p:cNvPr id="291" name="116.jpg" descr="1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Slide Title"/>
          <p:cNvSpPr txBox="1"/>
          <p:nvPr>
            <p:ph type="title"/>
          </p:nvPr>
        </p:nvSpPr>
        <p:spPr>
          <a:prstGeom prst="rect">
            <a:avLst/>
          </a:prstGeom>
        </p:spPr>
        <p:txBody>
          <a:bodyPr/>
          <a:lstStyle/>
          <a:p>
            <a:pPr/>
          </a:p>
        </p:txBody>
      </p:sp>
      <p:sp>
        <p:nvSpPr>
          <p:cNvPr id="296" name="Slide Subtitle"/>
          <p:cNvSpPr txBox="1"/>
          <p:nvPr>
            <p:ph type="body" idx="21"/>
          </p:nvPr>
        </p:nvSpPr>
        <p:spPr>
          <a:prstGeom prst="rect">
            <a:avLst/>
          </a:prstGeom>
        </p:spPr>
        <p:txBody>
          <a:bodyPr/>
          <a:lstStyle/>
          <a:p>
            <a:pPr/>
          </a:p>
        </p:txBody>
      </p:sp>
      <p:sp>
        <p:nvSpPr>
          <p:cNvPr id="297" name="Slide bullet text"/>
          <p:cNvSpPr txBox="1"/>
          <p:nvPr>
            <p:ph type="body" idx="1"/>
          </p:nvPr>
        </p:nvSpPr>
        <p:spPr>
          <a:prstGeom prst="rect">
            <a:avLst/>
          </a:prstGeom>
        </p:spPr>
        <p:txBody>
          <a:bodyPr/>
          <a:lstStyle/>
          <a:p>
            <a:pPr/>
          </a:p>
        </p:txBody>
      </p:sp>
      <p:pic>
        <p:nvPicPr>
          <p:cNvPr id="298" name="117.jpg" descr="1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100.jpg" descr="10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Slide Title"/>
          <p:cNvSpPr txBox="1"/>
          <p:nvPr>
            <p:ph type="title"/>
          </p:nvPr>
        </p:nvSpPr>
        <p:spPr>
          <a:prstGeom prst="rect">
            <a:avLst/>
          </a:prstGeom>
        </p:spPr>
        <p:txBody>
          <a:bodyPr/>
          <a:lstStyle/>
          <a:p>
            <a:pPr/>
          </a:p>
        </p:txBody>
      </p:sp>
      <p:sp>
        <p:nvSpPr>
          <p:cNvPr id="303" name="Slide Subtitle"/>
          <p:cNvSpPr txBox="1"/>
          <p:nvPr>
            <p:ph type="body" idx="21"/>
          </p:nvPr>
        </p:nvSpPr>
        <p:spPr>
          <a:prstGeom prst="rect">
            <a:avLst/>
          </a:prstGeom>
        </p:spPr>
        <p:txBody>
          <a:bodyPr/>
          <a:lstStyle/>
          <a:p>
            <a:pPr/>
          </a:p>
        </p:txBody>
      </p:sp>
      <p:sp>
        <p:nvSpPr>
          <p:cNvPr id="304" name="Slide bullet text"/>
          <p:cNvSpPr txBox="1"/>
          <p:nvPr>
            <p:ph type="body" idx="1"/>
          </p:nvPr>
        </p:nvSpPr>
        <p:spPr>
          <a:prstGeom prst="rect">
            <a:avLst/>
          </a:prstGeom>
        </p:spPr>
        <p:txBody>
          <a:bodyPr/>
          <a:lstStyle/>
          <a:p>
            <a:pPr/>
          </a:p>
        </p:txBody>
      </p:sp>
      <p:pic>
        <p:nvPicPr>
          <p:cNvPr id="305" name="118.jpg" descr="1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9" name="Slide Title"/>
          <p:cNvSpPr txBox="1"/>
          <p:nvPr>
            <p:ph type="title"/>
          </p:nvPr>
        </p:nvSpPr>
        <p:spPr>
          <a:prstGeom prst="rect">
            <a:avLst/>
          </a:prstGeom>
        </p:spPr>
        <p:txBody>
          <a:bodyPr/>
          <a:lstStyle/>
          <a:p>
            <a:pPr/>
          </a:p>
        </p:txBody>
      </p:sp>
      <p:sp>
        <p:nvSpPr>
          <p:cNvPr id="310" name="Slide Subtitle"/>
          <p:cNvSpPr txBox="1"/>
          <p:nvPr>
            <p:ph type="body" idx="21"/>
          </p:nvPr>
        </p:nvSpPr>
        <p:spPr>
          <a:prstGeom prst="rect">
            <a:avLst/>
          </a:prstGeom>
        </p:spPr>
        <p:txBody>
          <a:bodyPr/>
          <a:lstStyle/>
          <a:p>
            <a:pPr/>
          </a:p>
        </p:txBody>
      </p:sp>
      <p:sp>
        <p:nvSpPr>
          <p:cNvPr id="311" name="Slide bullet text"/>
          <p:cNvSpPr txBox="1"/>
          <p:nvPr>
            <p:ph type="body" idx="1"/>
          </p:nvPr>
        </p:nvSpPr>
        <p:spPr>
          <a:prstGeom prst="rect">
            <a:avLst/>
          </a:prstGeom>
        </p:spPr>
        <p:txBody>
          <a:bodyPr/>
          <a:lstStyle/>
          <a:p>
            <a:pPr/>
          </a:p>
        </p:txBody>
      </p:sp>
      <p:pic>
        <p:nvPicPr>
          <p:cNvPr id="312" name="119.jpg" descr="1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Slide Title"/>
          <p:cNvSpPr txBox="1"/>
          <p:nvPr>
            <p:ph type="title"/>
          </p:nvPr>
        </p:nvSpPr>
        <p:spPr>
          <a:prstGeom prst="rect">
            <a:avLst/>
          </a:prstGeom>
        </p:spPr>
        <p:txBody>
          <a:bodyPr/>
          <a:lstStyle/>
          <a:p>
            <a:pPr/>
          </a:p>
        </p:txBody>
      </p:sp>
      <p:sp>
        <p:nvSpPr>
          <p:cNvPr id="317" name="Slide Subtitle"/>
          <p:cNvSpPr txBox="1"/>
          <p:nvPr>
            <p:ph type="body" idx="21"/>
          </p:nvPr>
        </p:nvSpPr>
        <p:spPr>
          <a:prstGeom prst="rect">
            <a:avLst/>
          </a:prstGeom>
        </p:spPr>
        <p:txBody>
          <a:bodyPr/>
          <a:lstStyle/>
          <a:p>
            <a:pPr/>
          </a:p>
        </p:txBody>
      </p:sp>
      <p:sp>
        <p:nvSpPr>
          <p:cNvPr id="318" name="Slide bullet text"/>
          <p:cNvSpPr txBox="1"/>
          <p:nvPr>
            <p:ph type="body" idx="1"/>
          </p:nvPr>
        </p:nvSpPr>
        <p:spPr>
          <a:prstGeom prst="rect">
            <a:avLst/>
          </a:prstGeom>
        </p:spPr>
        <p:txBody>
          <a:bodyPr/>
          <a:lstStyle/>
          <a:p>
            <a:pPr/>
          </a:p>
        </p:txBody>
      </p:sp>
      <p:pic>
        <p:nvPicPr>
          <p:cNvPr id="319" name="120.jpg" descr="1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Slide Title"/>
          <p:cNvSpPr txBox="1"/>
          <p:nvPr>
            <p:ph type="title"/>
          </p:nvPr>
        </p:nvSpPr>
        <p:spPr>
          <a:prstGeom prst="rect">
            <a:avLst/>
          </a:prstGeom>
        </p:spPr>
        <p:txBody>
          <a:bodyPr/>
          <a:lstStyle/>
          <a:p>
            <a:pPr/>
          </a:p>
        </p:txBody>
      </p:sp>
      <p:sp>
        <p:nvSpPr>
          <p:cNvPr id="324" name="Slide Subtitle"/>
          <p:cNvSpPr txBox="1"/>
          <p:nvPr>
            <p:ph type="body" idx="21"/>
          </p:nvPr>
        </p:nvSpPr>
        <p:spPr>
          <a:prstGeom prst="rect">
            <a:avLst/>
          </a:prstGeom>
        </p:spPr>
        <p:txBody>
          <a:bodyPr/>
          <a:lstStyle/>
          <a:p>
            <a:pPr/>
          </a:p>
        </p:txBody>
      </p:sp>
      <p:sp>
        <p:nvSpPr>
          <p:cNvPr id="325" name="Slide bullet text"/>
          <p:cNvSpPr txBox="1"/>
          <p:nvPr>
            <p:ph type="body" idx="1"/>
          </p:nvPr>
        </p:nvSpPr>
        <p:spPr>
          <a:prstGeom prst="rect">
            <a:avLst/>
          </a:prstGeom>
        </p:spPr>
        <p:txBody>
          <a:bodyPr/>
          <a:lstStyle/>
          <a:p>
            <a:pPr/>
          </a:p>
        </p:txBody>
      </p:sp>
      <p:pic>
        <p:nvPicPr>
          <p:cNvPr id="326" name="121.jpg" descr="1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0" name="Slide Title"/>
          <p:cNvSpPr txBox="1"/>
          <p:nvPr>
            <p:ph type="title"/>
          </p:nvPr>
        </p:nvSpPr>
        <p:spPr>
          <a:prstGeom prst="rect">
            <a:avLst/>
          </a:prstGeom>
        </p:spPr>
        <p:txBody>
          <a:bodyPr/>
          <a:lstStyle/>
          <a:p>
            <a:pPr/>
          </a:p>
        </p:txBody>
      </p:sp>
      <p:sp>
        <p:nvSpPr>
          <p:cNvPr id="331" name="Slide Subtitle"/>
          <p:cNvSpPr txBox="1"/>
          <p:nvPr>
            <p:ph type="body" idx="21"/>
          </p:nvPr>
        </p:nvSpPr>
        <p:spPr>
          <a:prstGeom prst="rect">
            <a:avLst/>
          </a:prstGeom>
        </p:spPr>
        <p:txBody>
          <a:bodyPr/>
          <a:lstStyle/>
          <a:p>
            <a:pPr/>
          </a:p>
        </p:txBody>
      </p:sp>
      <p:sp>
        <p:nvSpPr>
          <p:cNvPr id="332" name="Slide bullet text"/>
          <p:cNvSpPr txBox="1"/>
          <p:nvPr>
            <p:ph type="body" idx="1"/>
          </p:nvPr>
        </p:nvSpPr>
        <p:spPr>
          <a:prstGeom prst="rect">
            <a:avLst/>
          </a:prstGeom>
        </p:spPr>
        <p:txBody>
          <a:bodyPr/>
          <a:lstStyle/>
          <a:p>
            <a:pPr/>
          </a:p>
        </p:txBody>
      </p:sp>
      <p:pic>
        <p:nvPicPr>
          <p:cNvPr id="333" name="122.jpg" descr="1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Slide Title"/>
          <p:cNvSpPr txBox="1"/>
          <p:nvPr>
            <p:ph type="title"/>
          </p:nvPr>
        </p:nvSpPr>
        <p:spPr>
          <a:prstGeom prst="rect">
            <a:avLst/>
          </a:prstGeom>
        </p:spPr>
        <p:txBody>
          <a:bodyPr/>
          <a:lstStyle/>
          <a:p>
            <a:pPr/>
          </a:p>
        </p:txBody>
      </p:sp>
      <p:sp>
        <p:nvSpPr>
          <p:cNvPr id="338" name="Slide Subtitle"/>
          <p:cNvSpPr txBox="1"/>
          <p:nvPr>
            <p:ph type="body" idx="21"/>
          </p:nvPr>
        </p:nvSpPr>
        <p:spPr>
          <a:prstGeom prst="rect">
            <a:avLst/>
          </a:prstGeom>
        </p:spPr>
        <p:txBody>
          <a:bodyPr/>
          <a:lstStyle/>
          <a:p>
            <a:pPr/>
          </a:p>
        </p:txBody>
      </p:sp>
      <p:sp>
        <p:nvSpPr>
          <p:cNvPr id="339" name="Slide bullet text"/>
          <p:cNvSpPr txBox="1"/>
          <p:nvPr>
            <p:ph type="body" idx="1"/>
          </p:nvPr>
        </p:nvSpPr>
        <p:spPr>
          <a:prstGeom prst="rect">
            <a:avLst/>
          </a:prstGeom>
        </p:spPr>
        <p:txBody>
          <a:bodyPr/>
          <a:lstStyle/>
          <a:p>
            <a:pPr/>
          </a:p>
        </p:txBody>
      </p:sp>
      <p:pic>
        <p:nvPicPr>
          <p:cNvPr id="340" name="124.jpg" descr="1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 name="Slide Title"/>
          <p:cNvSpPr txBox="1"/>
          <p:nvPr>
            <p:ph type="title"/>
          </p:nvPr>
        </p:nvSpPr>
        <p:spPr>
          <a:prstGeom prst="rect">
            <a:avLst/>
          </a:prstGeom>
        </p:spPr>
        <p:txBody>
          <a:bodyPr/>
          <a:lstStyle/>
          <a:p>
            <a:pPr/>
          </a:p>
        </p:txBody>
      </p:sp>
      <p:sp>
        <p:nvSpPr>
          <p:cNvPr id="345" name="Slide Subtitle"/>
          <p:cNvSpPr txBox="1"/>
          <p:nvPr>
            <p:ph type="body" idx="21"/>
          </p:nvPr>
        </p:nvSpPr>
        <p:spPr>
          <a:prstGeom prst="rect">
            <a:avLst/>
          </a:prstGeom>
        </p:spPr>
        <p:txBody>
          <a:bodyPr/>
          <a:lstStyle/>
          <a:p>
            <a:pPr/>
          </a:p>
        </p:txBody>
      </p:sp>
      <p:sp>
        <p:nvSpPr>
          <p:cNvPr id="346" name="Slide bullet text"/>
          <p:cNvSpPr txBox="1"/>
          <p:nvPr>
            <p:ph type="body" idx="1"/>
          </p:nvPr>
        </p:nvSpPr>
        <p:spPr>
          <a:prstGeom prst="rect">
            <a:avLst/>
          </a:prstGeom>
        </p:spPr>
        <p:txBody>
          <a:bodyPr/>
          <a:lstStyle/>
          <a:p>
            <a:pPr/>
          </a:p>
        </p:txBody>
      </p:sp>
      <p:pic>
        <p:nvPicPr>
          <p:cNvPr id="347" name="125.jpg" descr="1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101.jpg" descr="10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102.jpg" descr="10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103.jpg" descr="10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105.jpg" descr="10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106.jpg" descr="10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107.jpg" descr="10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108.jpg" descr="10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