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Override PartName="/ppt/notesSlides/notesSlide20.xml" ContentType="application/vnd.openxmlformats-officedocument.presentationml.notesSlide+xml"/>
  <Override PartName="/ppt/media/image20.jpeg" ContentType="image/jpeg"/>
  <Override PartName="/ppt/notesSlides/notesSlide21.xml" ContentType="application/vnd.openxmlformats-officedocument.presentationml.notesSlide+xml"/>
  <Override PartName="/ppt/media/image21.jpeg" ContentType="image/jpeg"/>
  <Override PartName="/ppt/notesSlides/notesSlide22.xml" ContentType="application/vnd.openxmlformats-officedocument.presentationml.notesSlide+xml"/>
  <Override PartName="/ppt/media/image22.jpeg" ContentType="image/jpeg"/>
  <Override PartName="/ppt/notesSlides/notesSlide23.xml" ContentType="application/vnd.openxmlformats-officedocument.presentationml.notesSlide+xml"/>
  <Override PartName="/ppt/media/image23.jpeg" ContentType="image/jpeg"/>
  <Override PartName="/ppt/notesSlides/notesSlide24.xml" ContentType="application/vnd.openxmlformats-officedocument.presentationml.notesSlide+xml"/>
  <Override PartName="/ppt/media/image24.jpeg" ContentType="image/jpeg"/>
  <Override PartName="/ppt/notesSlides/notesSlide25.xml" ContentType="application/vnd.openxmlformats-officedocument.presentationml.notesSlide+xml"/>
  <Override PartName="/ppt/notesSlides/notesSlide26.xml" ContentType="application/vnd.openxmlformats-officedocument.presentationml.notesSlide+xml"/>
  <Override PartName="/ppt/media/image25.jpeg" ContentType="image/jpeg"/>
  <Override PartName="/ppt/notesSlides/notesSlide27.xml" ContentType="application/vnd.openxmlformats-officedocument.presentationml.notesSlide+xml"/>
  <Override PartName="/ppt/media/image26.jpeg" ContentType="image/jpeg"/>
  <Override PartName="/ppt/media/image27.jpeg" ContentType="image/jpeg"/>
  <Override PartName="/ppt/notesSlides/notesSlide28.xml" ContentType="application/vnd.openxmlformats-officedocument.presentationml.notesSlide+xml"/>
  <Override PartName="/ppt/media/image28.jpeg" ContentType="image/jpeg"/>
  <Override PartName="/ppt/notesSlides/notesSlide29.xml" ContentType="application/vnd.openxmlformats-officedocument.presentationml.notesSlide+xml"/>
  <Override PartName="/ppt/media/image29.jpeg" ContentType="image/jpeg"/>
  <Override PartName="/ppt/notesSlides/notesSlide30.xml" ContentType="application/vnd.openxmlformats-officedocument.presentationml.notesSlide+xml"/>
  <Override PartName="/ppt/media/image30.jpeg" ContentType="image/jpeg"/>
  <Override PartName="/ppt/notesSlides/notesSlide31.xml" ContentType="application/vnd.openxmlformats-officedocument.presentationml.notesSlide+xml"/>
  <Override PartName="/ppt/media/image31.jpeg" ContentType="image/jpeg"/>
  <Override PartName="/ppt/notesSlides/notesSlide32.xml" ContentType="application/vnd.openxmlformats-officedocument.presentationml.notesSlide+xml"/>
  <Override PartName="/ppt/media/image32.jpeg" ContentType="image/jpeg"/>
  <Override PartName="/ppt/notesSlides/notesSlide33.xml" ContentType="application/vnd.openxmlformats-officedocument.presentationml.notesSlide+xml"/>
  <Override PartName="/ppt/media/image33.jpeg" ContentType="image/jpeg"/>
  <Override PartName="/ppt/notesSlides/notesSlide34.xml" ContentType="application/vnd.openxmlformats-officedocument.presentationml.notesSlide+xml"/>
  <Override PartName="/ppt/media/image34.jpeg" ContentType="image/jpeg"/>
  <Override PartName="/ppt/notesSlides/notesSlide35.xml" ContentType="application/vnd.openxmlformats-officedocument.presentationml.notesSlide+xml"/>
  <Override PartName="/ppt/media/image35.jpeg" ContentType="image/jpeg"/>
  <Override PartName="/ppt/notesSlides/notesSlide36.xml" ContentType="application/vnd.openxmlformats-officedocument.presentationml.notesSlide+xml"/>
  <Override PartName="/ppt/media/image36.jpeg" ContentType="image/jpeg"/>
  <Override PartName="/ppt/notesSlides/notesSlide37.xml" ContentType="application/vnd.openxmlformats-officedocument.presentationml.notesSlide+xml"/>
  <Override PartName="/ppt/media/image37.jpeg" ContentType="image/jpeg"/>
  <Override PartName="/ppt/notesSlides/notesSlide38.xml" ContentType="application/vnd.openxmlformats-officedocument.presentationml.notesSlide+xml"/>
  <Override PartName="/ppt/media/image38.jpeg" ContentType="image/jpeg"/>
  <Override PartName="/ppt/notesSlides/notesSlide39.xml" ContentType="application/vnd.openxmlformats-officedocument.presentationml.notesSlide+xml"/>
  <Override PartName="/ppt/media/image39.jpeg" ContentType="image/jpeg"/>
  <Override PartName="/ppt/notesSlides/notesSlide40.xml" ContentType="application/vnd.openxmlformats-officedocument.presentationml.notesSlide+xml"/>
  <Override PartName="/ppt/media/image40.jpeg" ContentType="image/jpeg"/>
  <Override PartName="/ppt/notesSlides/notesSlide41.xml" ContentType="application/vnd.openxmlformats-officedocument.presentationml.notesSlide+xml"/>
  <Override PartName="/ppt/media/image41.jpeg" ContentType="image/jpeg"/>
  <Override PartName="/ppt/notesSlides/notesSlide42.xml" ContentType="application/vnd.openxmlformats-officedocument.presentationml.notesSlide+xml"/>
  <Override PartName="/ppt/media/image42.jpeg" ContentType="image/jpeg"/>
  <Override PartName="/ppt/notesSlides/notesSlide43.xml" ContentType="application/vnd.openxmlformats-officedocument.presentationml.notesSlide+xml"/>
  <Override PartName="/ppt/media/image43.jpeg" ContentType="image/jpeg"/>
  <Override PartName="/ppt/notesSlides/notesSlide44.xml" ContentType="application/vnd.openxmlformats-officedocument.presentationml.notesSlide+xml"/>
  <Override PartName="/ppt/media/image44.jpeg" ContentType="image/jpeg"/>
  <Override PartName="/ppt/notesSlides/notesSlide45.xml" ContentType="application/vnd.openxmlformats-officedocument.presentationml.notesSlide+xml"/>
  <Override PartName="/ppt/media/image45.jpeg" ContentType="image/jpeg"/>
  <Override PartName="/ppt/notesSlides/notesSlide46.xml" ContentType="application/vnd.openxmlformats-officedocument.presentationml.notesSlide+xml"/>
  <Override PartName="/ppt/media/image46.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Relationships>

</file>

<file path=ppt/notesSlides/_rels/notesSlide35.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Relationships>

</file>

<file path=ppt/notesSlides/_rels/notesSlide36.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Relationships>

</file>

<file path=ppt/notesSlides/_rels/notesSlide37.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Relationships>

</file>

<file path=ppt/notesSlides/_rels/notesSlide38.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Relationships>

</file>

<file path=ppt/notesSlides/_rels/notesSlide39.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40.xml.rels><?xml version="1.0" encoding="UTF-8"?>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Relationships>

</file>

<file path=ppt/notesSlides/_rels/notesSlide41.xml.rels><?xml version="1.0" encoding="UTF-8"?>
<Relationships xmlns="http://schemas.openxmlformats.org/package/2006/relationships"><Relationship Id="rId1" Type="http://schemas.openxmlformats.org/officeDocument/2006/relationships/slide" Target="../slides/slide42.xml"/><Relationship Id="rId2" Type="http://schemas.openxmlformats.org/officeDocument/2006/relationships/notesMaster" Target="../notesMasters/notesMaster1.xml"/></Relationships>

</file>

<file path=ppt/notesSlides/_rels/notesSlide42.xml.rels><?xml version="1.0" encoding="UTF-8"?>
<Relationships xmlns="http://schemas.openxmlformats.org/package/2006/relationships"><Relationship Id="rId1" Type="http://schemas.openxmlformats.org/officeDocument/2006/relationships/slide" Target="../slides/slide43.xml"/><Relationship Id="rId2" Type="http://schemas.openxmlformats.org/officeDocument/2006/relationships/notesMaster" Target="../notesMasters/notesMaster1.xml"/></Relationships>

</file>

<file path=ppt/notesSlides/_rels/notesSlide43.xml.rels><?xml version="1.0" encoding="UTF-8"?>
<Relationships xmlns="http://schemas.openxmlformats.org/package/2006/relationships"><Relationship Id="rId1" Type="http://schemas.openxmlformats.org/officeDocument/2006/relationships/slide" Target="../slides/slide44.xml"/><Relationship Id="rId2" Type="http://schemas.openxmlformats.org/officeDocument/2006/relationships/notesMaster" Target="../notesMasters/notesMaster1.xml"/></Relationships>

</file>

<file path=ppt/notesSlides/_rels/notesSlide44.xml.rels><?xml version="1.0" encoding="UTF-8"?>
<Relationships xmlns="http://schemas.openxmlformats.org/package/2006/relationships"><Relationship Id="rId1" Type="http://schemas.openxmlformats.org/officeDocument/2006/relationships/slide" Target="../slides/slide45.xml"/><Relationship Id="rId2" Type="http://schemas.openxmlformats.org/officeDocument/2006/relationships/notesMaster" Target="../notesMasters/notesMaster1.xml"/></Relationships>

</file>

<file path=ppt/notesSlides/_rels/notesSlide45.xml.rels><?xml version="1.0" encoding="UTF-8"?>
<Relationships xmlns="http://schemas.openxmlformats.org/package/2006/relationships"><Relationship Id="rId1" Type="http://schemas.openxmlformats.org/officeDocument/2006/relationships/slide" Target="../slides/slide46.xml"/><Relationship Id="rId2" Type="http://schemas.openxmlformats.org/officeDocument/2006/relationships/notesMaster" Target="../notesMasters/notesMaster1.xml"/></Relationships>

</file>

<file path=ppt/notesSlides/_rels/notesSlide46.xml.rels><?xml version="1.0" encoding="UTF-8"?>
<Relationships xmlns="http://schemas.openxmlformats.org/package/2006/relationships"><Relationship Id="rId1" Type="http://schemas.openxmlformats.org/officeDocument/2006/relationships/slide" Target="../slides/slide47.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Projectile Motion - Example Problems - Problem 5</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Shape 238"/>
          <p:cNvSpPr/>
          <p:nvPr>
            <p:ph type="sldImg"/>
          </p:nvPr>
        </p:nvSpPr>
        <p:spPr>
          <a:prstGeom prst="rect">
            <a:avLst/>
          </a:prstGeom>
        </p:spPr>
        <p:txBody>
          <a:bodyPr/>
          <a:lstStyle/>
          <a:p>
            <a:pPr/>
          </a:p>
        </p:txBody>
      </p:sp>
      <p:sp>
        <p:nvSpPr>
          <p:cNvPr id="239" name="Shape 239"/>
          <p:cNvSpPr/>
          <p:nvPr>
            <p:ph type="body" sz="quarter" idx="1"/>
          </p:nvPr>
        </p:nvSpPr>
        <p:spPr>
          <a:prstGeom prst="rect">
            <a:avLst/>
          </a:prstGeom>
        </p:spPr>
        <p:txBody>
          <a:bodyPr/>
          <a:lstStyle/>
          <a:p>
            <a:pPr/>
            <a:r>
              <a:t>What would be the final x and y positions? Are they 70 m and 10 m? We’ll come back to that in a second.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5" name="Shape 245"/>
          <p:cNvSpPr/>
          <p:nvPr>
            <p:ph type="sldImg"/>
          </p:nvPr>
        </p:nvSpPr>
        <p:spPr>
          <a:prstGeom prst="rect">
            <a:avLst/>
          </a:prstGeom>
        </p:spPr>
        <p:txBody>
          <a:bodyPr/>
          <a:lstStyle/>
          <a:p>
            <a:pPr/>
          </a:p>
        </p:txBody>
      </p:sp>
      <p:sp>
        <p:nvSpPr>
          <p:cNvPr id="246" name="Shape 246"/>
          <p:cNvSpPr/>
          <p:nvPr>
            <p:ph type="body" sz="quarter" idx="1"/>
          </p:nvPr>
        </p:nvSpPr>
        <p:spPr>
          <a:prstGeom prst="rect">
            <a:avLst/>
          </a:prstGeom>
        </p:spPr>
        <p:txBody>
          <a:bodyPr/>
          <a:lstStyle/>
          <a:p>
            <a:pPr/>
            <a:r>
              <a:t>•	We’re not given the initial x and y velocities.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2" name="Shape 252"/>
          <p:cNvSpPr/>
          <p:nvPr>
            <p:ph type="sldImg"/>
          </p:nvPr>
        </p:nvSpPr>
        <p:spPr>
          <a:prstGeom prst="rect">
            <a:avLst/>
          </a:prstGeom>
        </p:spPr>
        <p:txBody>
          <a:bodyPr/>
          <a:lstStyle/>
          <a:p>
            <a:pPr/>
          </a:p>
        </p:txBody>
      </p:sp>
      <p:sp>
        <p:nvSpPr>
          <p:cNvPr id="253" name="Shape 253"/>
          <p:cNvSpPr/>
          <p:nvPr>
            <p:ph type="body" sz="quarter" idx="1"/>
          </p:nvPr>
        </p:nvSpPr>
        <p:spPr>
          <a:prstGeom prst="rect">
            <a:avLst/>
          </a:prstGeom>
        </p:spPr>
        <p:txBody>
          <a:bodyPr/>
          <a:lstStyle/>
          <a:p>
            <a:pPr/>
            <a:r>
              <a:t>But we’re given the magnitude and angle of the initial velocity vector, and the initial x and y velocities are the components. When we’re given the initial velocity vector, we almost always start by finding the components. 60 degrees would be the angle between the vector and the x component which is parallel to the ground.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Shape 259"/>
          <p:cNvSpPr/>
          <p:nvPr>
            <p:ph type="sldImg"/>
          </p:nvPr>
        </p:nvSpPr>
        <p:spPr>
          <a:prstGeom prst="rect">
            <a:avLst/>
          </a:prstGeom>
        </p:spPr>
        <p:txBody>
          <a:bodyPr/>
          <a:lstStyle/>
          <a:p>
            <a:pPr/>
          </a:p>
        </p:txBody>
      </p:sp>
      <p:sp>
        <p:nvSpPr>
          <p:cNvPr id="260" name="Shape 260"/>
          <p:cNvSpPr/>
          <p:nvPr>
            <p:ph type="body" sz="quarter" idx="1"/>
          </p:nvPr>
        </p:nvSpPr>
        <p:spPr>
          <a:prstGeom prst="rect">
            <a:avLst/>
          </a:prstGeom>
        </p:spPr>
        <p:txBody>
          <a:bodyPr/>
          <a:lstStyle/>
          <a:p>
            <a:pPr/>
            <a:r>
              <a:t>Using this angle, the initial x velocity would be 30 m/s times the cosine of 60 degrees, which is 15 m/s.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Shape 266"/>
          <p:cNvSpPr/>
          <p:nvPr>
            <p:ph type="sldImg"/>
          </p:nvPr>
        </p:nvSpPr>
        <p:spPr>
          <a:prstGeom prst="rect">
            <a:avLst/>
          </a:prstGeom>
        </p:spPr>
        <p:txBody>
          <a:bodyPr/>
          <a:lstStyle/>
          <a:p>
            <a:pPr/>
          </a:p>
        </p:txBody>
      </p:sp>
      <p:sp>
        <p:nvSpPr>
          <p:cNvPr id="267" name="Shape 267"/>
          <p:cNvSpPr/>
          <p:nvPr>
            <p:ph type="body" sz="quarter" idx="1"/>
          </p:nvPr>
        </p:nvSpPr>
        <p:spPr>
          <a:prstGeom prst="rect">
            <a:avLst/>
          </a:prstGeom>
        </p:spPr>
        <p:txBody>
          <a:bodyPr/>
          <a:lstStyle/>
          <a:p>
            <a:pPr/>
            <a:r>
              <a:t>And the initial y velocity would be 30 m/s times the sine of 60 degrees, which is 25.98 m/s.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3" name="Shape 273"/>
          <p:cNvSpPr/>
          <p:nvPr>
            <p:ph type="sldImg"/>
          </p:nvPr>
        </p:nvSpPr>
        <p:spPr>
          <a:prstGeom prst="rect">
            <a:avLst/>
          </a:prstGeom>
        </p:spPr>
        <p:txBody>
          <a:bodyPr/>
          <a:lstStyle/>
          <a:p>
            <a:pPr/>
          </a:p>
        </p:txBody>
      </p:sp>
      <p:sp>
        <p:nvSpPr>
          <p:cNvPr id="274" name="Shape 274"/>
          <p:cNvSpPr/>
          <p:nvPr>
            <p:ph type="body" sz="quarter" idx="1"/>
          </p:nvPr>
        </p:nvSpPr>
        <p:spPr>
          <a:prstGeom prst="rect">
            <a:avLst/>
          </a:prstGeom>
        </p:spPr>
        <p:txBody>
          <a:bodyPr/>
          <a:lstStyle/>
          <a:p>
            <a:pPr/>
            <a:r>
              <a:t>But let’s leave them as vi times the cosine and sine of 60 degrees so we can plug in the exact numbers at the end instead of rounding them now.</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0" name="Shape 280"/>
          <p:cNvSpPr/>
          <p:nvPr>
            <p:ph type="sldImg"/>
          </p:nvPr>
        </p:nvSpPr>
        <p:spPr>
          <a:prstGeom prst="rect">
            <a:avLst/>
          </a:prstGeom>
        </p:spPr>
        <p:txBody>
          <a:bodyPr/>
          <a:lstStyle/>
          <a:p>
            <a:pPr/>
          </a:p>
        </p:txBody>
      </p:sp>
      <p:sp>
        <p:nvSpPr>
          <p:cNvPr id="281" name="Shape 281"/>
          <p:cNvSpPr/>
          <p:nvPr>
            <p:ph type="body" sz="quarter" idx="1"/>
          </p:nvPr>
        </p:nvSpPr>
        <p:spPr>
          <a:prstGeom prst="rect">
            <a:avLst/>
          </a:prstGeom>
        </p:spPr>
        <p:txBody>
          <a:bodyPr/>
          <a:lstStyle/>
          <a:p>
            <a:pPr/>
            <a:r>
              <a:t>•	We know the x velocity is constant so the final x velocity at any point is just the initial x velocity.</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Shape 287"/>
          <p:cNvSpPr/>
          <p:nvPr>
            <p:ph type="sldImg"/>
          </p:nvPr>
        </p:nvSpPr>
        <p:spPr>
          <a:prstGeom prst="rect">
            <a:avLst/>
          </a:prstGeom>
        </p:spPr>
        <p:txBody>
          <a:bodyPr/>
          <a:lstStyle/>
          <a:p>
            <a:pPr/>
          </a:p>
        </p:txBody>
      </p:sp>
      <p:sp>
        <p:nvSpPr>
          <p:cNvPr id="288" name="Shape 288"/>
          <p:cNvSpPr/>
          <p:nvPr>
            <p:ph type="body" sz="quarter" idx="1"/>
          </p:nvPr>
        </p:nvSpPr>
        <p:spPr>
          <a:prstGeom prst="rect">
            <a:avLst/>
          </a:prstGeom>
        </p:spPr>
        <p:txBody>
          <a:bodyPr/>
          <a:lstStyle/>
          <a:p>
            <a:pPr/>
            <a:r>
              <a:t>And we don’t know the final y velocity. We know the x acceleration is 0 and the y acceleration is -9.8 m/s^2.</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Shape 294"/>
          <p:cNvSpPr/>
          <p:nvPr>
            <p:ph type="sldImg"/>
          </p:nvPr>
        </p:nvSpPr>
        <p:spPr>
          <a:prstGeom prst="rect">
            <a:avLst/>
          </a:prstGeom>
        </p:spPr>
        <p:txBody>
          <a:bodyPr/>
          <a:lstStyle/>
          <a:p>
            <a:pPr/>
          </a:p>
        </p:txBody>
      </p:sp>
      <p:sp>
        <p:nvSpPr>
          <p:cNvPr id="295" name="Shape 295"/>
          <p:cNvSpPr/>
          <p:nvPr>
            <p:ph type="body" sz="quarter" idx="1"/>
          </p:nvPr>
        </p:nvSpPr>
        <p:spPr>
          <a:prstGeom prst="rect">
            <a:avLst/>
          </a:prstGeom>
        </p:spPr>
        <p:txBody>
          <a:bodyPr/>
          <a:lstStyle/>
          <a:p>
            <a:pPr/>
            <a:r>
              <a:t>•	So the question is asking whether the ball makes it over the fence. We don’t know the exact path of the ball. It could go over the fence, or it could fall short. In terms of the physics variables we’re using, what does it mean for the ball to make it over the fence?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Shape 301"/>
          <p:cNvSpPr/>
          <p:nvPr>
            <p:ph type="sldImg"/>
          </p:nvPr>
        </p:nvSpPr>
        <p:spPr>
          <a:prstGeom prst="rect">
            <a:avLst/>
          </a:prstGeom>
        </p:spPr>
        <p:txBody>
          <a:bodyPr/>
          <a:lstStyle/>
          <a:p>
            <a:pPr/>
          </a:p>
        </p:txBody>
      </p:sp>
      <p:sp>
        <p:nvSpPr>
          <p:cNvPr id="302" name="Shape 302"/>
          <p:cNvSpPr/>
          <p:nvPr>
            <p:ph type="body" sz="quarter" idx="1"/>
          </p:nvPr>
        </p:nvSpPr>
        <p:spPr>
          <a:prstGeom prst="rect">
            <a:avLst/>
          </a:prstGeom>
        </p:spPr>
        <p:txBody>
          <a:bodyPr/>
          <a:lstStyle/>
          <a:p>
            <a:pPr/>
            <a:r>
              <a:t>•	One way we could solve this is by finding the height of the ball when it has the same horizontal position as the fence. If the ball is higher than 10 m at that point, then it makes it over the fence. So in that case, we’re looking for the final y position, or height, when the final x position is 70 m, the same as the fence.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r>
              <a:t>•	A golf ball is hit into the air with a speed of 30 m/s and an angle of 60 degrees. There is a 10 m tall fence 70 m away from where the ball was hit. Does the ball make it over the fence?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8" name="Shape 308"/>
          <p:cNvSpPr/>
          <p:nvPr>
            <p:ph type="sldImg"/>
          </p:nvPr>
        </p:nvSpPr>
        <p:spPr>
          <a:prstGeom prst="rect">
            <a:avLst/>
          </a:prstGeom>
        </p:spPr>
        <p:txBody>
          <a:bodyPr/>
          <a:lstStyle/>
          <a:p>
            <a:pPr/>
          </a:p>
        </p:txBody>
      </p:sp>
      <p:sp>
        <p:nvSpPr>
          <p:cNvPr id="309" name="Shape 309"/>
          <p:cNvSpPr/>
          <p:nvPr>
            <p:ph type="body" sz="quarter" idx="1"/>
          </p:nvPr>
        </p:nvSpPr>
        <p:spPr>
          <a:prstGeom prst="rect">
            <a:avLst/>
          </a:prstGeom>
        </p:spPr>
        <p:txBody>
          <a:bodyPr/>
          <a:lstStyle/>
          <a:p>
            <a:pPr/>
            <a:r>
              <a:t>•	The other way we could solve this is by finding the horizontal position of the ball when it’s at a height of 10 m. If the ball is to the right of the fence at that height, it made it over, and if it’s to the left at that height, it falls short. So in that case, we’re looking for the final x position when the final y position is 10 m.</a:t>
            </a:r>
          </a:p>
          <a:p>
            <a:pPr/>
            <a:r>
              <a:t>•	We’ll try both methods, but for these types of problems, the first method is probably easier.</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 name="Shape 315"/>
          <p:cNvSpPr/>
          <p:nvPr>
            <p:ph type="sldImg"/>
          </p:nvPr>
        </p:nvSpPr>
        <p:spPr>
          <a:prstGeom prst="rect">
            <a:avLst/>
          </a:prstGeom>
        </p:spPr>
        <p:txBody>
          <a:bodyPr/>
          <a:lstStyle/>
          <a:p>
            <a:pPr/>
          </a:p>
        </p:txBody>
      </p:sp>
      <p:sp>
        <p:nvSpPr>
          <p:cNvPr id="316" name="Shape 316"/>
          <p:cNvSpPr/>
          <p:nvPr>
            <p:ph type="body" sz="quarter" idx="1"/>
          </p:nvPr>
        </p:nvSpPr>
        <p:spPr>
          <a:prstGeom prst="rect">
            <a:avLst/>
          </a:prstGeom>
        </p:spPr>
        <p:txBody>
          <a:bodyPr/>
          <a:lstStyle/>
          <a:p>
            <a:pPr/>
            <a:r>
              <a:t>•	So which equations can we use to find the final y position when the final x position is 70 m?</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2" name="Shape 322"/>
          <p:cNvSpPr/>
          <p:nvPr>
            <p:ph type="sldImg"/>
          </p:nvPr>
        </p:nvSpPr>
        <p:spPr>
          <a:prstGeom prst="rect">
            <a:avLst/>
          </a:prstGeom>
        </p:spPr>
        <p:txBody>
          <a:bodyPr/>
          <a:lstStyle/>
          <a:p>
            <a:pPr/>
          </a:p>
        </p:txBody>
      </p:sp>
      <p:sp>
        <p:nvSpPr>
          <p:cNvPr id="323" name="Shape 323"/>
          <p:cNvSpPr/>
          <p:nvPr>
            <p:ph type="body" sz="quarter" idx="1"/>
          </p:nvPr>
        </p:nvSpPr>
        <p:spPr>
          <a:prstGeom prst="rect">
            <a:avLst/>
          </a:prstGeom>
        </p:spPr>
        <p:txBody>
          <a:bodyPr/>
          <a:lstStyle/>
          <a:p>
            <a:pPr/>
            <a:r>
              <a:t>The first y equation doesn’t include position.</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9" name="Shape 329"/>
          <p:cNvSpPr/>
          <p:nvPr>
            <p:ph type="sldImg"/>
          </p:nvPr>
        </p:nvSpPr>
        <p:spPr>
          <a:prstGeom prst="rect">
            <a:avLst/>
          </a:prstGeom>
        </p:spPr>
        <p:txBody>
          <a:bodyPr/>
          <a:lstStyle/>
          <a:p>
            <a:pPr/>
          </a:p>
        </p:txBody>
      </p:sp>
      <p:sp>
        <p:nvSpPr>
          <p:cNvPr id="330" name="Shape 330"/>
          <p:cNvSpPr/>
          <p:nvPr>
            <p:ph type="body" sz="quarter" idx="1"/>
          </p:nvPr>
        </p:nvSpPr>
        <p:spPr>
          <a:prstGeom prst="rect">
            <a:avLst/>
          </a:prstGeom>
        </p:spPr>
        <p:txBody>
          <a:bodyPr/>
          <a:lstStyle/>
          <a:p>
            <a:pPr/>
            <a:r>
              <a:t>The second equation does and we know everything else except the time, so maybe we can find that.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6" name="Shape 336"/>
          <p:cNvSpPr/>
          <p:nvPr>
            <p:ph type="sldImg"/>
          </p:nvPr>
        </p:nvSpPr>
        <p:spPr>
          <a:prstGeom prst="rect">
            <a:avLst/>
          </a:prstGeom>
        </p:spPr>
        <p:txBody>
          <a:bodyPr/>
          <a:lstStyle/>
          <a:p>
            <a:pPr/>
          </a:p>
        </p:txBody>
      </p:sp>
      <p:sp>
        <p:nvSpPr>
          <p:cNvPr id="337" name="Shape 337"/>
          <p:cNvSpPr/>
          <p:nvPr>
            <p:ph type="body" sz="quarter" idx="1"/>
          </p:nvPr>
        </p:nvSpPr>
        <p:spPr>
          <a:prstGeom prst="rect">
            <a:avLst/>
          </a:prstGeom>
        </p:spPr>
        <p:txBody>
          <a:bodyPr/>
          <a:lstStyle/>
          <a:p>
            <a:pPr/>
            <a:r>
              <a:t>The third equation includes position but we don’t know the final y velocity.</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 name="Shape 343"/>
          <p:cNvSpPr/>
          <p:nvPr>
            <p:ph type="sldImg"/>
          </p:nvPr>
        </p:nvSpPr>
        <p:spPr>
          <a:prstGeom prst="rect">
            <a:avLst/>
          </a:prstGeom>
        </p:spPr>
        <p:txBody>
          <a:bodyPr/>
          <a:lstStyle/>
          <a:p>
            <a:pPr/>
          </a:p>
        </p:txBody>
      </p:sp>
      <p:sp>
        <p:nvSpPr>
          <p:cNvPr id="344" name="Shape 344"/>
          <p:cNvSpPr/>
          <p:nvPr>
            <p:ph type="body" sz="quarter" idx="1"/>
          </p:nvPr>
        </p:nvSpPr>
        <p:spPr>
          <a:prstGeom prst="rect">
            <a:avLst/>
          </a:prstGeom>
        </p:spPr>
        <p:txBody>
          <a:bodyPr/>
          <a:lstStyle/>
          <a:p>
            <a:pPr/>
            <a:r>
              <a:t>So let’s use the second equation. How would we find the final time?</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0" name="Shape 350"/>
          <p:cNvSpPr/>
          <p:nvPr>
            <p:ph type="sldImg"/>
          </p:nvPr>
        </p:nvSpPr>
        <p:spPr>
          <a:prstGeom prst="rect">
            <a:avLst/>
          </a:prstGeom>
        </p:spPr>
        <p:txBody>
          <a:bodyPr/>
          <a:lstStyle/>
          <a:p>
            <a:pPr/>
          </a:p>
        </p:txBody>
      </p:sp>
      <p:sp>
        <p:nvSpPr>
          <p:cNvPr id="351" name="Shape 351"/>
          <p:cNvSpPr/>
          <p:nvPr>
            <p:ph type="body" sz="quarter" idx="1"/>
          </p:nvPr>
        </p:nvSpPr>
        <p:spPr>
          <a:prstGeom prst="rect">
            <a:avLst/>
          </a:prstGeom>
        </p:spPr>
        <p:txBody>
          <a:bodyPr/>
          <a:lstStyle/>
          <a:p>
            <a:pPr/>
            <a:r>
              <a:t>If we look at the x equation, we know the initial and final x positions and the x velocity, so we can use that to find the time.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7" name="Shape 357"/>
          <p:cNvSpPr/>
          <p:nvPr>
            <p:ph type="sldImg"/>
          </p:nvPr>
        </p:nvSpPr>
        <p:spPr>
          <a:prstGeom prst="rect">
            <a:avLst/>
          </a:prstGeom>
        </p:spPr>
        <p:txBody>
          <a:bodyPr/>
          <a:lstStyle/>
          <a:p>
            <a:pPr/>
          </a:p>
        </p:txBody>
      </p:sp>
      <p:sp>
        <p:nvSpPr>
          <p:cNvPr id="358" name="Shape 358"/>
          <p:cNvSpPr/>
          <p:nvPr>
            <p:ph type="body" sz="quarter" idx="1"/>
          </p:nvPr>
        </p:nvSpPr>
        <p:spPr>
          <a:prstGeom prst="rect">
            <a:avLst/>
          </a:prstGeom>
        </p:spPr>
        <p:txBody>
          <a:bodyPr/>
          <a:lstStyle/>
          <a:p>
            <a:pPr/>
            <a:r>
              <a:t>Then we can plug that into this y equation to find the final y position. </a:t>
            </a:r>
          </a:p>
          <a:p>
            <a:pPr/>
            <a:r>
              <a:t>•	And if we think about the motion, these steps make sense. We’re choosing an x position and we want to find the y position at that point. There’s no equation that directly relates the x and y positions, at least not in this course. So we’re taking that x position, 70 m, then finding the time when the ball is at that x position, and then we’re finding the y position at that time, which is a common thing in projectile motion.</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9" name="Shape 369"/>
          <p:cNvSpPr/>
          <p:nvPr>
            <p:ph type="sldImg"/>
          </p:nvPr>
        </p:nvSpPr>
        <p:spPr>
          <a:prstGeom prst="rect">
            <a:avLst/>
          </a:prstGeom>
        </p:spPr>
        <p:txBody>
          <a:bodyPr/>
          <a:lstStyle/>
          <a:p>
            <a:pPr/>
          </a:p>
        </p:txBody>
      </p:sp>
      <p:sp>
        <p:nvSpPr>
          <p:cNvPr id="370" name="Shape 370"/>
          <p:cNvSpPr/>
          <p:nvPr>
            <p:ph type="body" sz="quarter" idx="1"/>
          </p:nvPr>
        </p:nvSpPr>
        <p:spPr>
          <a:prstGeom prst="rect">
            <a:avLst/>
          </a:prstGeom>
        </p:spPr>
        <p:txBody>
          <a:bodyPr/>
          <a:lstStyle/>
          <a:p>
            <a:pPr/>
            <a:r>
              <a:t>•	So let’s start by finding the time.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6" name="Shape 376"/>
          <p:cNvSpPr/>
          <p:nvPr>
            <p:ph type="sldImg"/>
          </p:nvPr>
        </p:nvSpPr>
        <p:spPr>
          <a:prstGeom prst="rect">
            <a:avLst/>
          </a:prstGeom>
        </p:spPr>
        <p:txBody>
          <a:bodyPr/>
          <a:lstStyle/>
          <a:p>
            <a:pPr/>
          </a:p>
        </p:txBody>
      </p:sp>
      <p:sp>
        <p:nvSpPr>
          <p:cNvPr id="377" name="Shape 377"/>
          <p:cNvSpPr/>
          <p:nvPr>
            <p:ph type="body" sz="quarter" idx="1"/>
          </p:nvPr>
        </p:nvSpPr>
        <p:spPr>
          <a:prstGeom prst="rect">
            <a:avLst/>
          </a:prstGeom>
        </p:spPr>
        <p:txBody>
          <a:bodyPr/>
          <a:lstStyle/>
          <a:p>
            <a:pPr/>
            <a:r>
              <a:t>Remember this equation is just the velocity equation rearranged, so we can use either one.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9" name="Shape 189"/>
          <p:cNvSpPr/>
          <p:nvPr>
            <p:ph type="sldImg"/>
          </p:nvPr>
        </p:nvSpPr>
        <p:spPr>
          <a:prstGeom prst="rect">
            <a:avLst/>
          </a:prstGeom>
        </p:spPr>
        <p:txBody>
          <a:bodyPr/>
          <a:lstStyle/>
          <a:p>
            <a:pPr/>
          </a:p>
        </p:txBody>
      </p:sp>
      <p:sp>
        <p:nvSpPr>
          <p:cNvPr id="190" name="Shape 190"/>
          <p:cNvSpPr/>
          <p:nvPr>
            <p:ph type="body" sz="quarter" idx="1"/>
          </p:nvPr>
        </p:nvSpPr>
        <p:spPr>
          <a:prstGeom prst="rect">
            <a:avLst/>
          </a:prstGeom>
        </p:spPr>
        <p:txBody>
          <a:bodyPr/>
          <a:lstStyle/>
          <a:p>
            <a:pPr/>
            <a:r>
              <a:t>•	Alright, what information are we given?</a:t>
            </a:r>
          </a:p>
          <a:p>
            <a:pPr/>
            <a:r>
              <a:t>•	A golf ball is hit into the air with a speed of 30 m/s and an angle of 60 degrees. There is a 10 m tall fence 70 m away from where the ball was hit.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3" name="Shape 383"/>
          <p:cNvSpPr/>
          <p:nvPr>
            <p:ph type="sldImg"/>
          </p:nvPr>
        </p:nvSpPr>
        <p:spPr>
          <a:prstGeom prst="rect">
            <a:avLst/>
          </a:prstGeom>
        </p:spPr>
        <p:txBody>
          <a:bodyPr/>
          <a:lstStyle/>
          <a:p>
            <a:pPr/>
          </a:p>
        </p:txBody>
      </p:sp>
      <p:sp>
        <p:nvSpPr>
          <p:cNvPr id="384" name="Shape 384"/>
          <p:cNvSpPr/>
          <p:nvPr>
            <p:ph type="body" sz="quarter" idx="1"/>
          </p:nvPr>
        </p:nvSpPr>
        <p:spPr>
          <a:prstGeom prst="rect">
            <a:avLst/>
          </a:prstGeom>
        </p:spPr>
        <p:txBody>
          <a:bodyPr/>
          <a:lstStyle/>
          <a:p>
            <a:pPr/>
            <a:r>
              <a:t>If we take the velocity equation and multiply both sides by delta t and then divide both sides by vx, we have delta t on the left.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0" name="Shape 390"/>
          <p:cNvSpPr/>
          <p:nvPr>
            <p:ph type="sldImg"/>
          </p:nvPr>
        </p:nvSpPr>
        <p:spPr>
          <a:prstGeom prst="rect">
            <a:avLst/>
          </a:prstGeom>
        </p:spPr>
        <p:txBody>
          <a:bodyPr/>
          <a:lstStyle/>
          <a:p>
            <a:pPr/>
          </a:p>
        </p:txBody>
      </p:sp>
      <p:sp>
        <p:nvSpPr>
          <p:cNvPr id="391" name="Shape 391"/>
          <p:cNvSpPr/>
          <p:nvPr>
            <p:ph type="body" sz="quarter" idx="1"/>
          </p:nvPr>
        </p:nvSpPr>
        <p:spPr>
          <a:prstGeom prst="rect">
            <a:avLst/>
          </a:prstGeom>
        </p:spPr>
        <p:txBody>
          <a:bodyPr/>
          <a:lstStyle/>
          <a:p>
            <a:pPr/>
            <a:r>
              <a:t>Then we can plug in 70 m for delta x, or 70 m minus 0 m if you want to use the final and initial positions. Then we plug in the value we found for vx, which is the initial x velocity, 30 m/s, times the cosine of 60 degrees.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7" name="Shape 397"/>
          <p:cNvSpPr/>
          <p:nvPr>
            <p:ph type="sldImg"/>
          </p:nvPr>
        </p:nvSpPr>
        <p:spPr>
          <a:prstGeom prst="rect">
            <a:avLst/>
          </a:prstGeom>
        </p:spPr>
        <p:txBody>
          <a:bodyPr/>
          <a:lstStyle/>
          <a:p>
            <a:pPr/>
          </a:p>
        </p:txBody>
      </p:sp>
      <p:sp>
        <p:nvSpPr>
          <p:cNvPr id="398" name="Shape 398"/>
          <p:cNvSpPr/>
          <p:nvPr>
            <p:ph type="body" sz="quarter" idx="1"/>
          </p:nvPr>
        </p:nvSpPr>
        <p:spPr>
          <a:prstGeom prst="rect">
            <a:avLst/>
          </a:prstGeom>
        </p:spPr>
        <p:txBody>
          <a:bodyPr/>
          <a:lstStyle/>
          <a:p>
            <a:pPr/>
            <a:r>
              <a:t>That gives us 4.667 s for the time it takes the ball to travel 70 m. </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4" name="Shape 404"/>
          <p:cNvSpPr/>
          <p:nvPr>
            <p:ph type="sldImg"/>
          </p:nvPr>
        </p:nvSpPr>
        <p:spPr>
          <a:prstGeom prst="rect">
            <a:avLst/>
          </a:prstGeom>
        </p:spPr>
        <p:txBody>
          <a:bodyPr/>
          <a:lstStyle/>
          <a:p>
            <a:pPr/>
          </a:p>
        </p:txBody>
      </p:sp>
      <p:sp>
        <p:nvSpPr>
          <p:cNvPr id="405" name="Shape 405"/>
          <p:cNvSpPr/>
          <p:nvPr>
            <p:ph type="body" sz="quarter" idx="1"/>
          </p:nvPr>
        </p:nvSpPr>
        <p:spPr>
          <a:prstGeom prst="rect">
            <a:avLst/>
          </a:prstGeom>
        </p:spPr>
        <p:txBody>
          <a:bodyPr/>
          <a:lstStyle/>
          <a:p>
            <a:pPr/>
            <a:r>
              <a:t>•	Now we can find the final y position at that time using this equation.</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1" name="Shape 411"/>
          <p:cNvSpPr/>
          <p:nvPr>
            <p:ph type="sldImg"/>
          </p:nvPr>
        </p:nvSpPr>
        <p:spPr>
          <a:prstGeom prst="rect">
            <a:avLst/>
          </a:prstGeom>
        </p:spPr>
        <p:txBody>
          <a:bodyPr/>
          <a:lstStyle/>
          <a:p>
            <a:pPr/>
          </a:p>
        </p:txBody>
      </p:sp>
      <p:sp>
        <p:nvSpPr>
          <p:cNvPr id="412" name="Shape 412"/>
          <p:cNvSpPr/>
          <p:nvPr>
            <p:ph type="body" sz="quarter" idx="1"/>
          </p:nvPr>
        </p:nvSpPr>
        <p:spPr>
          <a:prstGeom prst="rect">
            <a:avLst/>
          </a:prstGeom>
        </p:spPr>
        <p:txBody>
          <a:bodyPr/>
          <a:lstStyle/>
          <a:p>
            <a:pPr/>
            <a:r>
              <a:t>We plug in 0 m for the initial y position, 30 m/s times the sine of 60 degrees for the initial y velocity, 4.667 s for time, and -9.8 m/s^2 for acceleration. We rounded time to 3 decimal places so our final answer is more accurate, but we also could have plugged in that full expression for time instead of calculating it, but the equation would get pretty long.</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8" name="Shape 418"/>
          <p:cNvSpPr/>
          <p:nvPr>
            <p:ph type="sldImg"/>
          </p:nvPr>
        </p:nvSpPr>
        <p:spPr>
          <a:prstGeom prst="rect">
            <a:avLst/>
          </a:prstGeom>
        </p:spPr>
        <p:txBody>
          <a:bodyPr/>
          <a:lstStyle/>
          <a:p>
            <a:pPr/>
          </a:p>
        </p:txBody>
      </p:sp>
      <p:sp>
        <p:nvSpPr>
          <p:cNvPr id="419" name="Shape 419"/>
          <p:cNvSpPr/>
          <p:nvPr>
            <p:ph type="body" sz="quarter" idx="1"/>
          </p:nvPr>
        </p:nvSpPr>
        <p:spPr>
          <a:prstGeom prst="rect">
            <a:avLst/>
          </a:prstGeom>
        </p:spPr>
        <p:txBody>
          <a:bodyPr/>
          <a:lstStyle/>
          <a:p>
            <a:pPr/>
            <a:r>
              <a:t>So when we calculate this we get 14.5 m for the final y position.</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5" name="Shape 425"/>
          <p:cNvSpPr/>
          <p:nvPr>
            <p:ph type="sldImg"/>
          </p:nvPr>
        </p:nvSpPr>
        <p:spPr>
          <a:prstGeom prst="rect">
            <a:avLst/>
          </a:prstGeom>
        </p:spPr>
        <p:txBody>
          <a:bodyPr/>
          <a:lstStyle/>
          <a:p>
            <a:pPr/>
          </a:p>
        </p:txBody>
      </p:sp>
      <p:sp>
        <p:nvSpPr>
          <p:cNvPr id="426" name="Shape 426"/>
          <p:cNvSpPr/>
          <p:nvPr>
            <p:ph type="body" sz="quarter" idx="1"/>
          </p:nvPr>
        </p:nvSpPr>
        <p:spPr>
          <a:prstGeom prst="rect">
            <a:avLst/>
          </a:prstGeom>
        </p:spPr>
        <p:txBody>
          <a:bodyPr/>
          <a:lstStyle/>
          <a:p>
            <a:pPr/>
            <a:r>
              <a:t>That’s the height of the ball at 4.667 seconds, and it’s the height of the ball at an x position of 70 m, which is the position of the fence. The fence is 10 m tall and the ball is higher than that, so the answer is yes, the ball does it make it over the fence.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2" name="Shape 432"/>
          <p:cNvSpPr/>
          <p:nvPr>
            <p:ph type="sldImg"/>
          </p:nvPr>
        </p:nvSpPr>
        <p:spPr>
          <a:prstGeom prst="rect">
            <a:avLst/>
          </a:prstGeom>
        </p:spPr>
        <p:txBody>
          <a:bodyPr/>
          <a:lstStyle/>
          <a:p>
            <a:pPr/>
          </a:p>
        </p:txBody>
      </p:sp>
      <p:sp>
        <p:nvSpPr>
          <p:cNvPr id="433" name="Shape 433"/>
          <p:cNvSpPr/>
          <p:nvPr>
            <p:ph type="body" sz="quarter" idx="1"/>
          </p:nvPr>
        </p:nvSpPr>
        <p:spPr>
          <a:prstGeom prst="rect">
            <a:avLst/>
          </a:prstGeom>
        </p:spPr>
        <p:txBody>
          <a:bodyPr/>
          <a:lstStyle/>
          <a:p>
            <a:pPr/>
            <a:r>
              <a:t>•	Now let’s solve this problem the other way, by finding the final x position when the ball is at a final y position of 10 m. Now, the final time is determined by the y position. </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9" name="Shape 439"/>
          <p:cNvSpPr/>
          <p:nvPr>
            <p:ph type="sldImg"/>
          </p:nvPr>
        </p:nvSpPr>
        <p:spPr>
          <a:prstGeom prst="rect">
            <a:avLst/>
          </a:prstGeom>
        </p:spPr>
        <p:txBody>
          <a:bodyPr/>
          <a:lstStyle/>
          <a:p>
            <a:pPr/>
          </a:p>
        </p:txBody>
      </p:sp>
      <p:sp>
        <p:nvSpPr>
          <p:cNvPr id="440" name="Shape 440"/>
          <p:cNvSpPr/>
          <p:nvPr>
            <p:ph type="body" sz="quarter" idx="1"/>
          </p:nvPr>
        </p:nvSpPr>
        <p:spPr>
          <a:prstGeom prst="rect">
            <a:avLst/>
          </a:prstGeom>
        </p:spPr>
        <p:txBody>
          <a:bodyPr/>
          <a:lstStyle/>
          <a:p>
            <a:pPr/>
            <a:r>
              <a:t>So we start with this equation to find the time.</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6" name="Shape 446"/>
          <p:cNvSpPr/>
          <p:nvPr>
            <p:ph type="sldImg"/>
          </p:nvPr>
        </p:nvSpPr>
        <p:spPr>
          <a:prstGeom prst="rect">
            <a:avLst/>
          </a:prstGeom>
        </p:spPr>
        <p:txBody>
          <a:bodyPr/>
          <a:lstStyle/>
          <a:p>
            <a:pPr/>
          </a:p>
        </p:txBody>
      </p:sp>
      <p:sp>
        <p:nvSpPr>
          <p:cNvPr id="447" name="Shape 447"/>
          <p:cNvSpPr/>
          <p:nvPr>
            <p:ph type="body" sz="quarter" idx="1"/>
          </p:nvPr>
        </p:nvSpPr>
        <p:spPr>
          <a:prstGeom prst="rect">
            <a:avLst/>
          </a:prstGeom>
        </p:spPr>
        <p:txBody>
          <a:bodyPr/>
          <a:lstStyle/>
          <a:p>
            <a:pPr/>
            <a:r>
              <a:t>We plug in 10 m for the final y position, 0 m for the initial y position, 30 m/s times the sine of 60 degrees for the initial y velocity, and -9.8 m/s^2 for the acceleration.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Shape 196"/>
          <p:cNvSpPr/>
          <p:nvPr>
            <p:ph type="sldImg"/>
          </p:nvPr>
        </p:nvSpPr>
        <p:spPr>
          <a:prstGeom prst="rect">
            <a:avLst/>
          </a:prstGeom>
        </p:spPr>
        <p:txBody>
          <a:bodyPr/>
          <a:lstStyle/>
          <a:p>
            <a:pPr/>
          </a:p>
        </p:txBody>
      </p:sp>
      <p:sp>
        <p:nvSpPr>
          <p:cNvPr id="197" name="Shape 197"/>
          <p:cNvSpPr/>
          <p:nvPr>
            <p:ph type="body" sz="quarter" idx="1"/>
          </p:nvPr>
        </p:nvSpPr>
        <p:spPr>
          <a:prstGeom prst="rect">
            <a:avLst/>
          </a:prstGeom>
        </p:spPr>
        <p:txBody>
          <a:bodyPr/>
          <a:lstStyle/>
          <a:p>
            <a:pPr/>
            <a:r>
              <a:t>•	We’re gonna assume the ball is hit from the ground, so let’s draw the ground, the ball, the initial velocity vector and the fence.</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3" name="Shape 453"/>
          <p:cNvSpPr/>
          <p:nvPr>
            <p:ph type="sldImg"/>
          </p:nvPr>
        </p:nvSpPr>
        <p:spPr>
          <a:prstGeom prst="rect">
            <a:avLst/>
          </a:prstGeom>
        </p:spPr>
        <p:txBody>
          <a:bodyPr/>
          <a:lstStyle/>
          <a:p>
            <a:pPr/>
          </a:p>
        </p:txBody>
      </p:sp>
      <p:sp>
        <p:nvSpPr>
          <p:cNvPr id="454" name="Shape 454"/>
          <p:cNvSpPr/>
          <p:nvPr>
            <p:ph type="body" sz="quarter" idx="1"/>
          </p:nvPr>
        </p:nvSpPr>
        <p:spPr>
          <a:prstGeom prst="rect">
            <a:avLst/>
          </a:prstGeom>
        </p:spPr>
        <p:txBody>
          <a:bodyPr/>
          <a:lstStyle/>
          <a:p>
            <a:pPr/>
            <a:r>
              <a:t>To solve for t, we need a calculator with a solve feature or we need to use the quadratic formula, but here's what we get for t: 0.418 s and 4.884 s. Remember that the graph of this function is a parabola and there’s always two times when an object is at a certain height, unless it’s the maximum height. If we look at the path of the ball, it’s at a height of 10 m as it moves up and when it falls down.</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0" name="Shape 460"/>
          <p:cNvSpPr/>
          <p:nvPr>
            <p:ph type="sldImg"/>
          </p:nvPr>
        </p:nvSpPr>
        <p:spPr>
          <a:prstGeom prst="rect">
            <a:avLst/>
          </a:prstGeom>
        </p:spPr>
        <p:txBody>
          <a:bodyPr/>
          <a:lstStyle/>
          <a:p>
            <a:pPr/>
          </a:p>
        </p:txBody>
      </p:sp>
      <p:sp>
        <p:nvSpPr>
          <p:cNvPr id="461" name="Shape 461"/>
          <p:cNvSpPr/>
          <p:nvPr>
            <p:ph type="body" sz="quarter" idx="1"/>
          </p:nvPr>
        </p:nvSpPr>
        <p:spPr>
          <a:prstGeom prst="rect">
            <a:avLst/>
          </a:prstGeom>
        </p:spPr>
        <p:txBody>
          <a:bodyPr/>
          <a:lstStyle/>
          <a:p>
            <a:pPr/>
            <a:r>
              <a:t>So let’s find the x positions at both times using this equation.</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7" name="Shape 467"/>
          <p:cNvSpPr/>
          <p:nvPr>
            <p:ph type="sldImg"/>
          </p:nvPr>
        </p:nvSpPr>
        <p:spPr>
          <a:prstGeom prst="rect">
            <a:avLst/>
          </a:prstGeom>
        </p:spPr>
        <p:txBody>
          <a:bodyPr/>
          <a:lstStyle/>
          <a:p>
            <a:pPr/>
          </a:p>
        </p:txBody>
      </p:sp>
      <p:sp>
        <p:nvSpPr>
          <p:cNvPr id="468" name="Shape 468"/>
          <p:cNvSpPr/>
          <p:nvPr>
            <p:ph type="body" sz="quarter" idx="1"/>
          </p:nvPr>
        </p:nvSpPr>
        <p:spPr>
          <a:prstGeom prst="rect">
            <a:avLst/>
          </a:prstGeom>
        </p:spPr>
        <p:txBody>
          <a:bodyPr/>
          <a:lstStyle/>
          <a:p>
            <a:pPr/>
            <a:r>
              <a:t>•	We plug in 0 m for the initial x position, 30 m/s times the cosine of 60 degrees for the x velocity, and both values for time.</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4" name="Shape 474"/>
          <p:cNvSpPr/>
          <p:nvPr>
            <p:ph type="sldImg"/>
          </p:nvPr>
        </p:nvSpPr>
        <p:spPr>
          <a:prstGeom prst="rect">
            <a:avLst/>
          </a:prstGeom>
        </p:spPr>
        <p:txBody>
          <a:bodyPr/>
          <a:lstStyle/>
          <a:p>
            <a:pPr/>
          </a:p>
        </p:txBody>
      </p:sp>
      <p:sp>
        <p:nvSpPr>
          <p:cNvPr id="475" name="Shape 475"/>
          <p:cNvSpPr/>
          <p:nvPr>
            <p:ph type="body" sz="quarter" idx="1"/>
          </p:nvPr>
        </p:nvSpPr>
        <p:spPr>
          <a:prstGeom prst="rect">
            <a:avLst/>
          </a:prstGeom>
        </p:spPr>
        <p:txBody>
          <a:bodyPr/>
          <a:lstStyle/>
          <a:p>
            <a:pPr/>
            <a:r>
              <a:t>That gives us 6.3 m and 73.3 m.</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1" name="Shape 481"/>
          <p:cNvSpPr/>
          <p:nvPr>
            <p:ph type="sldImg"/>
          </p:nvPr>
        </p:nvSpPr>
        <p:spPr>
          <a:prstGeom prst="rect">
            <a:avLst/>
          </a:prstGeom>
        </p:spPr>
        <p:txBody>
          <a:bodyPr/>
          <a:lstStyle/>
          <a:p>
            <a:pPr/>
          </a:p>
        </p:txBody>
      </p:sp>
      <p:sp>
        <p:nvSpPr>
          <p:cNvPr id="482" name="Shape 482"/>
          <p:cNvSpPr/>
          <p:nvPr>
            <p:ph type="body" sz="quarter" idx="1"/>
          </p:nvPr>
        </p:nvSpPr>
        <p:spPr>
          <a:prstGeom prst="rect">
            <a:avLst/>
          </a:prstGeom>
        </p:spPr>
        <p:txBody>
          <a:bodyPr/>
          <a:lstStyle/>
          <a:p>
            <a:pPr/>
            <a:r>
              <a:t>Those are the two horizontal positions where the ball is at a height of 10 m. The fence is at a horizontal position of 70 m which is between those two points. So looking at the picture, if the ball is at a height of 10 m to the left and right of the fence, it must be higher in the middle so it makes it over. Again, solving it the other way might be easier to think about, but either way works.</a:t>
            </a:r>
          </a:p>
          <a:p>
            <a:p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8" name="Shape 488"/>
          <p:cNvSpPr/>
          <p:nvPr>
            <p:ph type="sldImg"/>
          </p:nvPr>
        </p:nvSpPr>
        <p:spPr>
          <a:prstGeom prst="rect">
            <a:avLst/>
          </a:prstGeom>
        </p:spPr>
        <p:txBody>
          <a:bodyPr/>
          <a:lstStyle/>
          <a:p>
            <a:pPr/>
          </a:p>
        </p:txBody>
      </p:sp>
      <p:sp>
        <p:nvSpPr>
          <p:cNvPr id="489" name="Shape 489"/>
          <p:cNvSpPr/>
          <p:nvPr>
            <p:ph type="body" sz="quarter" idx="1"/>
          </p:nvPr>
        </p:nvSpPr>
        <p:spPr>
          <a:prstGeom prst="rect">
            <a:avLst/>
          </a:prstGeom>
        </p:spPr>
        <p:txBody>
          <a:bodyPr/>
          <a:lstStyle/>
          <a:p>
            <a:pPr/>
            <a:r>
              <a:t>•	Now let’s check our answer.</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5" name="Shape 495"/>
          <p:cNvSpPr/>
          <p:nvPr>
            <p:ph type="sldImg"/>
          </p:nvPr>
        </p:nvSpPr>
        <p:spPr>
          <a:prstGeom prst="rect">
            <a:avLst/>
          </a:prstGeom>
        </p:spPr>
        <p:txBody>
          <a:bodyPr/>
          <a:lstStyle/>
          <a:p>
            <a:pPr/>
          </a:p>
        </p:txBody>
      </p:sp>
      <p:sp>
        <p:nvSpPr>
          <p:cNvPr id="496" name="Shape 496"/>
          <p:cNvSpPr/>
          <p:nvPr>
            <p:ph type="body" sz="quarter" idx="1"/>
          </p:nvPr>
        </p:nvSpPr>
        <p:spPr>
          <a:prstGeom prst="rect">
            <a:avLst/>
          </a:prstGeom>
        </p:spPr>
        <p:txBody>
          <a:bodyPr/>
          <a:lstStyle/>
          <a:p>
            <a:pPr/>
            <a:r>
              <a:t>We got the same result solving it two different ways, so it’s probably right. We could plug the final x positions and the final y position from the other method back into the equations to check if the equations are true. Another thing we can do if we have enough time and really wanna be sure we got it right, is to walk through the problem a second time to see if we get the same values again and check that we didn’t make any mistakes with the math.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Shape 203"/>
          <p:cNvSpPr/>
          <p:nvPr>
            <p:ph type="sldImg"/>
          </p:nvPr>
        </p:nvSpPr>
        <p:spPr>
          <a:prstGeom prst="rect">
            <a:avLst/>
          </a:prstGeom>
        </p:spPr>
        <p:txBody>
          <a:bodyPr/>
          <a:lstStyle/>
          <a:p>
            <a:pPr/>
          </a:p>
        </p:txBody>
      </p:sp>
      <p:sp>
        <p:nvSpPr>
          <p:cNvPr id="204" name="Shape 204"/>
          <p:cNvSpPr/>
          <p:nvPr>
            <p:ph type="body" sz="quarter" idx="1"/>
          </p:nvPr>
        </p:nvSpPr>
        <p:spPr>
          <a:prstGeom prst="rect">
            <a:avLst/>
          </a:prstGeom>
        </p:spPr>
        <p:txBody>
          <a:bodyPr/>
          <a:lstStyle/>
          <a:p>
            <a:pPr/>
            <a:r>
              <a:t>The fence is 70 m away from the starting point and it’s 10 m tall.</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Shape 210"/>
          <p:cNvSpPr/>
          <p:nvPr>
            <p:ph type="sldImg"/>
          </p:nvPr>
        </p:nvSpPr>
        <p:spPr>
          <a:prstGeom prst="rect">
            <a:avLst/>
          </a:prstGeom>
        </p:spPr>
        <p:txBody>
          <a:bodyPr/>
          <a:lstStyle/>
          <a:p>
            <a:pPr/>
          </a:p>
        </p:txBody>
      </p:sp>
      <p:sp>
        <p:nvSpPr>
          <p:cNvPr id="211" name="Shape 211"/>
          <p:cNvSpPr/>
          <p:nvPr>
            <p:ph type="body" sz="quarter" idx="1"/>
          </p:nvPr>
        </p:nvSpPr>
        <p:spPr>
          <a:prstGeom prst="rect">
            <a:avLst/>
          </a:prstGeom>
        </p:spPr>
        <p:txBody>
          <a:bodyPr/>
          <a:lstStyle/>
          <a:p>
            <a:pPr/>
            <a:r>
              <a:t>Let’s place the origin right at the initial position of the ball, so the ball starts at x = 0 and y = 0.</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Shape 217"/>
          <p:cNvSpPr/>
          <p:nvPr>
            <p:ph type="sldImg"/>
          </p:nvPr>
        </p:nvSpPr>
        <p:spPr>
          <a:prstGeom prst="rect">
            <a:avLst/>
          </a:prstGeom>
        </p:spPr>
        <p:txBody>
          <a:bodyPr/>
          <a:lstStyle/>
          <a:p>
            <a:pPr/>
          </a:p>
        </p:txBody>
      </p:sp>
      <p:sp>
        <p:nvSpPr>
          <p:cNvPr id="218" name="Shape 218"/>
          <p:cNvSpPr/>
          <p:nvPr>
            <p:ph type="body" sz="quarter" idx="1"/>
          </p:nvPr>
        </p:nvSpPr>
        <p:spPr>
          <a:prstGeom prst="rect">
            <a:avLst/>
          </a:prstGeom>
        </p:spPr>
        <p:txBody>
          <a:bodyPr/>
          <a:lstStyle/>
          <a:p>
            <a:pPr/>
            <a:r>
              <a:t>And we know the vertical acceleration is negative g.</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Shape 224"/>
          <p:cNvSpPr/>
          <p:nvPr>
            <p:ph type="sldImg"/>
          </p:nvPr>
        </p:nvSpPr>
        <p:spPr>
          <a:prstGeom prst="rect">
            <a:avLst/>
          </a:prstGeom>
        </p:spPr>
        <p:txBody>
          <a:bodyPr/>
          <a:lstStyle/>
          <a:p>
            <a:pPr/>
          </a:p>
        </p:txBody>
      </p:sp>
      <p:sp>
        <p:nvSpPr>
          <p:cNvPr id="225" name="Shape 225"/>
          <p:cNvSpPr/>
          <p:nvPr>
            <p:ph type="body" sz="quarter" idx="1"/>
          </p:nvPr>
        </p:nvSpPr>
        <p:spPr>
          <a:prstGeom prst="rect">
            <a:avLst/>
          </a:prstGeom>
        </p:spPr>
        <p:txBody>
          <a:bodyPr/>
          <a:lstStyle/>
          <a:p>
            <a:pPr/>
            <a:r>
              <a:t>•	Now let’s write out the values we’re given. The initial velocity is 30 m/s at an angle of 60 degrees. Since we’re not given any other information, we’ll assume that angle is relative to the ground.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Shape 231"/>
          <p:cNvSpPr/>
          <p:nvPr>
            <p:ph type="sldImg"/>
          </p:nvPr>
        </p:nvSpPr>
        <p:spPr>
          <a:prstGeom prst="rect">
            <a:avLst/>
          </a:prstGeom>
        </p:spPr>
        <p:txBody>
          <a:bodyPr/>
          <a:lstStyle/>
          <a:p>
            <a:pPr/>
          </a:p>
        </p:txBody>
      </p:sp>
      <p:sp>
        <p:nvSpPr>
          <p:cNvPr id="232" name="Shape 232"/>
          <p:cNvSpPr/>
          <p:nvPr>
            <p:ph type="body" sz="quarter" idx="1"/>
          </p:nvPr>
        </p:nvSpPr>
        <p:spPr>
          <a:prstGeom prst="rect">
            <a:avLst/>
          </a:prstGeom>
        </p:spPr>
        <p:txBody>
          <a:bodyPr/>
          <a:lstStyle/>
          <a:p>
            <a:pPr/>
            <a:r>
              <a:t>X initial is 0 m and y initial is zero m based on the origin we chose.</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0.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1.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2.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3.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4.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23.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5.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26.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7.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28.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29.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30.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31.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32.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33.jpeg"/></Relationships>

</file>

<file path=ppt/slides/_rels/slide3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34.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35.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image" Target="../media/image36.jpeg"/></Relationships>

</file>

<file path=ppt/slides/_rels/slide3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 Id="rId3" Type="http://schemas.openxmlformats.org/officeDocument/2006/relationships/image" Target="../media/image37.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38.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4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 Id="rId3" Type="http://schemas.openxmlformats.org/officeDocument/2006/relationships/image" Target="../media/image39.jpeg"/></Relationships>

</file>

<file path=ppt/slides/_rels/slide4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 Id="rId3" Type="http://schemas.openxmlformats.org/officeDocument/2006/relationships/image" Target="../media/image40.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 Id="rId3" Type="http://schemas.openxmlformats.org/officeDocument/2006/relationships/image" Target="../media/image41.jpeg"/></Relationships>

</file>

<file path=ppt/slides/_rels/slide4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 Id="rId3" Type="http://schemas.openxmlformats.org/officeDocument/2006/relationships/image" Target="../media/image42.jpeg"/></Relationships>

</file>

<file path=ppt/slides/_rels/slide4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 Id="rId3" Type="http://schemas.openxmlformats.org/officeDocument/2006/relationships/image" Target="../media/image43.jpeg"/></Relationships>

</file>

<file path=ppt/slides/_rels/slide4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 Id="rId3" Type="http://schemas.openxmlformats.org/officeDocument/2006/relationships/image" Target="../media/image44.jpeg"/></Relationships>

</file>

<file path=ppt/slides/_rels/slide4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5.xml"/><Relationship Id="rId3" Type="http://schemas.openxmlformats.org/officeDocument/2006/relationships/image" Target="../media/image45.jpeg"/></Relationships>

</file>

<file path=ppt/slides/_rels/slide4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 Id="rId3" Type="http://schemas.openxmlformats.org/officeDocument/2006/relationships/image" Target="../media/image46.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Slide Title"/>
          <p:cNvSpPr txBox="1"/>
          <p:nvPr>
            <p:ph type="title"/>
          </p:nvPr>
        </p:nvSpPr>
        <p:spPr>
          <a:prstGeom prst="rect">
            <a:avLst/>
          </a:prstGeom>
        </p:spPr>
        <p:txBody>
          <a:bodyPr/>
          <a:lstStyle/>
          <a:p>
            <a:pPr/>
          </a:p>
        </p:txBody>
      </p:sp>
      <p:sp>
        <p:nvSpPr>
          <p:cNvPr id="172" name="Slide Subtitle"/>
          <p:cNvSpPr txBox="1"/>
          <p:nvPr>
            <p:ph type="body" idx="21"/>
          </p:nvPr>
        </p:nvSpPr>
        <p:spPr>
          <a:prstGeom prst="rect">
            <a:avLst/>
          </a:prstGeom>
        </p:spPr>
        <p:txBody>
          <a:bodyPr/>
          <a:lstStyle/>
          <a:p>
            <a:pPr/>
          </a:p>
        </p:txBody>
      </p:sp>
      <p:sp>
        <p:nvSpPr>
          <p:cNvPr id="173" name="Slide bullet text"/>
          <p:cNvSpPr txBox="1"/>
          <p:nvPr>
            <p:ph type="body" idx="1"/>
          </p:nvPr>
        </p:nvSpPr>
        <p:spPr>
          <a:prstGeom prst="rect">
            <a:avLst/>
          </a:prstGeom>
        </p:spPr>
        <p:txBody>
          <a:bodyPr/>
          <a:lstStyle/>
          <a:p>
            <a:pPr/>
          </a:p>
        </p:txBody>
      </p:sp>
      <p:pic>
        <p:nvPicPr>
          <p:cNvPr id="174"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4" name="Slide Title"/>
          <p:cNvSpPr txBox="1"/>
          <p:nvPr>
            <p:ph type="title"/>
          </p:nvPr>
        </p:nvSpPr>
        <p:spPr>
          <a:prstGeom prst="rect">
            <a:avLst/>
          </a:prstGeom>
        </p:spPr>
        <p:txBody>
          <a:bodyPr/>
          <a:lstStyle/>
          <a:p>
            <a:pPr/>
          </a:p>
        </p:txBody>
      </p:sp>
      <p:sp>
        <p:nvSpPr>
          <p:cNvPr id="235" name="Slide Subtitle"/>
          <p:cNvSpPr txBox="1"/>
          <p:nvPr>
            <p:ph type="body" idx="21"/>
          </p:nvPr>
        </p:nvSpPr>
        <p:spPr>
          <a:prstGeom prst="rect">
            <a:avLst/>
          </a:prstGeom>
        </p:spPr>
        <p:txBody>
          <a:bodyPr/>
          <a:lstStyle/>
          <a:p>
            <a:pPr/>
          </a:p>
        </p:txBody>
      </p:sp>
      <p:sp>
        <p:nvSpPr>
          <p:cNvPr id="236" name="Slide bullet text"/>
          <p:cNvSpPr txBox="1"/>
          <p:nvPr>
            <p:ph type="body" idx="1"/>
          </p:nvPr>
        </p:nvSpPr>
        <p:spPr>
          <a:prstGeom prst="rect">
            <a:avLst/>
          </a:prstGeom>
        </p:spPr>
        <p:txBody>
          <a:bodyPr/>
          <a:lstStyle/>
          <a:p>
            <a:pPr/>
          </a:p>
        </p:txBody>
      </p:sp>
      <p:pic>
        <p:nvPicPr>
          <p:cNvPr id="237" name="174.jpg" descr="17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Slide Title"/>
          <p:cNvSpPr txBox="1"/>
          <p:nvPr>
            <p:ph type="title"/>
          </p:nvPr>
        </p:nvSpPr>
        <p:spPr>
          <a:prstGeom prst="rect">
            <a:avLst/>
          </a:prstGeom>
        </p:spPr>
        <p:txBody>
          <a:bodyPr/>
          <a:lstStyle/>
          <a:p>
            <a:pPr/>
          </a:p>
        </p:txBody>
      </p:sp>
      <p:sp>
        <p:nvSpPr>
          <p:cNvPr id="242" name="Slide Subtitle"/>
          <p:cNvSpPr txBox="1"/>
          <p:nvPr>
            <p:ph type="body" idx="21"/>
          </p:nvPr>
        </p:nvSpPr>
        <p:spPr>
          <a:prstGeom prst="rect">
            <a:avLst/>
          </a:prstGeom>
        </p:spPr>
        <p:txBody>
          <a:bodyPr/>
          <a:lstStyle/>
          <a:p>
            <a:pPr/>
          </a:p>
        </p:txBody>
      </p:sp>
      <p:sp>
        <p:nvSpPr>
          <p:cNvPr id="243" name="Slide bullet text"/>
          <p:cNvSpPr txBox="1"/>
          <p:nvPr>
            <p:ph type="body" idx="1"/>
          </p:nvPr>
        </p:nvSpPr>
        <p:spPr>
          <a:prstGeom prst="rect">
            <a:avLst/>
          </a:prstGeom>
        </p:spPr>
        <p:txBody>
          <a:bodyPr/>
          <a:lstStyle/>
          <a:p>
            <a:pPr/>
          </a:p>
        </p:txBody>
      </p:sp>
      <p:pic>
        <p:nvPicPr>
          <p:cNvPr id="244" name="175.jpg" descr="17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8" name="Slide Title"/>
          <p:cNvSpPr txBox="1"/>
          <p:nvPr>
            <p:ph type="title"/>
          </p:nvPr>
        </p:nvSpPr>
        <p:spPr>
          <a:prstGeom prst="rect">
            <a:avLst/>
          </a:prstGeom>
        </p:spPr>
        <p:txBody>
          <a:bodyPr/>
          <a:lstStyle/>
          <a:p>
            <a:pPr/>
          </a:p>
        </p:txBody>
      </p:sp>
      <p:sp>
        <p:nvSpPr>
          <p:cNvPr id="249" name="Slide Subtitle"/>
          <p:cNvSpPr txBox="1"/>
          <p:nvPr>
            <p:ph type="body" idx="21"/>
          </p:nvPr>
        </p:nvSpPr>
        <p:spPr>
          <a:prstGeom prst="rect">
            <a:avLst/>
          </a:prstGeom>
        </p:spPr>
        <p:txBody>
          <a:bodyPr/>
          <a:lstStyle/>
          <a:p>
            <a:pPr/>
          </a:p>
        </p:txBody>
      </p:sp>
      <p:sp>
        <p:nvSpPr>
          <p:cNvPr id="250" name="Slide bullet text"/>
          <p:cNvSpPr txBox="1"/>
          <p:nvPr>
            <p:ph type="body" idx="1"/>
          </p:nvPr>
        </p:nvSpPr>
        <p:spPr>
          <a:prstGeom prst="rect">
            <a:avLst/>
          </a:prstGeom>
        </p:spPr>
        <p:txBody>
          <a:bodyPr/>
          <a:lstStyle/>
          <a:p>
            <a:pPr/>
          </a:p>
        </p:txBody>
      </p:sp>
      <p:pic>
        <p:nvPicPr>
          <p:cNvPr id="251" name="176.jpg" descr="17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Slide Title"/>
          <p:cNvSpPr txBox="1"/>
          <p:nvPr>
            <p:ph type="title"/>
          </p:nvPr>
        </p:nvSpPr>
        <p:spPr>
          <a:prstGeom prst="rect">
            <a:avLst/>
          </a:prstGeom>
        </p:spPr>
        <p:txBody>
          <a:bodyPr/>
          <a:lstStyle/>
          <a:p>
            <a:pPr/>
          </a:p>
        </p:txBody>
      </p:sp>
      <p:sp>
        <p:nvSpPr>
          <p:cNvPr id="256" name="Slide Subtitle"/>
          <p:cNvSpPr txBox="1"/>
          <p:nvPr>
            <p:ph type="body" idx="21"/>
          </p:nvPr>
        </p:nvSpPr>
        <p:spPr>
          <a:prstGeom prst="rect">
            <a:avLst/>
          </a:prstGeom>
        </p:spPr>
        <p:txBody>
          <a:bodyPr/>
          <a:lstStyle/>
          <a:p>
            <a:pPr/>
          </a:p>
        </p:txBody>
      </p:sp>
      <p:sp>
        <p:nvSpPr>
          <p:cNvPr id="257" name="Slide bullet text"/>
          <p:cNvSpPr txBox="1"/>
          <p:nvPr>
            <p:ph type="body" idx="1"/>
          </p:nvPr>
        </p:nvSpPr>
        <p:spPr>
          <a:prstGeom prst="rect">
            <a:avLst/>
          </a:prstGeom>
        </p:spPr>
        <p:txBody>
          <a:bodyPr/>
          <a:lstStyle/>
          <a:p>
            <a:pPr/>
          </a:p>
        </p:txBody>
      </p:sp>
      <p:pic>
        <p:nvPicPr>
          <p:cNvPr id="258" name="178.jpg" descr="17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lide Title"/>
          <p:cNvSpPr txBox="1"/>
          <p:nvPr>
            <p:ph type="title"/>
          </p:nvPr>
        </p:nvSpPr>
        <p:spPr>
          <a:prstGeom prst="rect">
            <a:avLst/>
          </a:prstGeom>
        </p:spPr>
        <p:txBody>
          <a:bodyPr/>
          <a:lstStyle/>
          <a:p>
            <a:pPr/>
          </a:p>
        </p:txBody>
      </p:sp>
      <p:sp>
        <p:nvSpPr>
          <p:cNvPr id="263" name="Slide Subtitle"/>
          <p:cNvSpPr txBox="1"/>
          <p:nvPr>
            <p:ph type="body" idx="21"/>
          </p:nvPr>
        </p:nvSpPr>
        <p:spPr>
          <a:prstGeom prst="rect">
            <a:avLst/>
          </a:prstGeom>
        </p:spPr>
        <p:txBody>
          <a:bodyPr/>
          <a:lstStyle/>
          <a:p>
            <a:pPr/>
          </a:p>
        </p:txBody>
      </p:sp>
      <p:sp>
        <p:nvSpPr>
          <p:cNvPr id="264" name="Slide bullet text"/>
          <p:cNvSpPr txBox="1"/>
          <p:nvPr>
            <p:ph type="body" idx="1"/>
          </p:nvPr>
        </p:nvSpPr>
        <p:spPr>
          <a:prstGeom prst="rect">
            <a:avLst/>
          </a:prstGeom>
        </p:spPr>
        <p:txBody>
          <a:bodyPr/>
          <a:lstStyle/>
          <a:p>
            <a:pPr/>
          </a:p>
        </p:txBody>
      </p:sp>
      <p:pic>
        <p:nvPicPr>
          <p:cNvPr id="265" name="180.jpg" descr="18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Slide Title"/>
          <p:cNvSpPr txBox="1"/>
          <p:nvPr>
            <p:ph type="title"/>
          </p:nvPr>
        </p:nvSpPr>
        <p:spPr>
          <a:prstGeom prst="rect">
            <a:avLst/>
          </a:prstGeom>
        </p:spPr>
        <p:txBody>
          <a:bodyPr/>
          <a:lstStyle/>
          <a:p>
            <a:pPr/>
          </a:p>
        </p:txBody>
      </p:sp>
      <p:sp>
        <p:nvSpPr>
          <p:cNvPr id="270" name="Slide Subtitle"/>
          <p:cNvSpPr txBox="1"/>
          <p:nvPr>
            <p:ph type="body" idx="21"/>
          </p:nvPr>
        </p:nvSpPr>
        <p:spPr>
          <a:prstGeom prst="rect">
            <a:avLst/>
          </a:prstGeom>
        </p:spPr>
        <p:txBody>
          <a:bodyPr/>
          <a:lstStyle/>
          <a:p>
            <a:pPr/>
          </a:p>
        </p:txBody>
      </p:sp>
      <p:sp>
        <p:nvSpPr>
          <p:cNvPr id="271" name="Slide bullet text"/>
          <p:cNvSpPr txBox="1"/>
          <p:nvPr>
            <p:ph type="body" idx="1"/>
          </p:nvPr>
        </p:nvSpPr>
        <p:spPr>
          <a:prstGeom prst="rect">
            <a:avLst/>
          </a:prstGeom>
        </p:spPr>
        <p:txBody>
          <a:bodyPr/>
          <a:lstStyle/>
          <a:p>
            <a:pPr/>
          </a:p>
        </p:txBody>
      </p:sp>
      <p:pic>
        <p:nvPicPr>
          <p:cNvPr id="272" name="181.jpg" descr="18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Slide Title"/>
          <p:cNvSpPr txBox="1"/>
          <p:nvPr>
            <p:ph type="title"/>
          </p:nvPr>
        </p:nvSpPr>
        <p:spPr>
          <a:prstGeom prst="rect">
            <a:avLst/>
          </a:prstGeom>
        </p:spPr>
        <p:txBody>
          <a:bodyPr/>
          <a:lstStyle/>
          <a:p>
            <a:pPr/>
          </a:p>
        </p:txBody>
      </p:sp>
      <p:sp>
        <p:nvSpPr>
          <p:cNvPr id="277" name="Slide Subtitle"/>
          <p:cNvSpPr txBox="1"/>
          <p:nvPr>
            <p:ph type="body" idx="21"/>
          </p:nvPr>
        </p:nvSpPr>
        <p:spPr>
          <a:prstGeom prst="rect">
            <a:avLst/>
          </a:prstGeom>
        </p:spPr>
        <p:txBody>
          <a:bodyPr/>
          <a:lstStyle/>
          <a:p>
            <a:pPr/>
          </a:p>
        </p:txBody>
      </p:sp>
      <p:sp>
        <p:nvSpPr>
          <p:cNvPr id="278" name="Slide bullet text"/>
          <p:cNvSpPr txBox="1"/>
          <p:nvPr>
            <p:ph type="body" idx="1"/>
          </p:nvPr>
        </p:nvSpPr>
        <p:spPr>
          <a:prstGeom prst="rect">
            <a:avLst/>
          </a:prstGeom>
        </p:spPr>
        <p:txBody>
          <a:bodyPr/>
          <a:lstStyle/>
          <a:p>
            <a:pPr/>
          </a:p>
        </p:txBody>
      </p:sp>
      <p:pic>
        <p:nvPicPr>
          <p:cNvPr id="279" name="183.jpg" descr="18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Slide Title"/>
          <p:cNvSpPr txBox="1"/>
          <p:nvPr>
            <p:ph type="title"/>
          </p:nvPr>
        </p:nvSpPr>
        <p:spPr>
          <a:prstGeom prst="rect">
            <a:avLst/>
          </a:prstGeom>
        </p:spPr>
        <p:txBody>
          <a:bodyPr/>
          <a:lstStyle/>
          <a:p>
            <a:pPr/>
          </a:p>
        </p:txBody>
      </p:sp>
      <p:sp>
        <p:nvSpPr>
          <p:cNvPr id="284" name="Slide Subtitle"/>
          <p:cNvSpPr txBox="1"/>
          <p:nvPr>
            <p:ph type="body" idx="21"/>
          </p:nvPr>
        </p:nvSpPr>
        <p:spPr>
          <a:prstGeom prst="rect">
            <a:avLst/>
          </a:prstGeom>
        </p:spPr>
        <p:txBody>
          <a:bodyPr/>
          <a:lstStyle/>
          <a:p>
            <a:pPr/>
          </a:p>
        </p:txBody>
      </p:sp>
      <p:sp>
        <p:nvSpPr>
          <p:cNvPr id="285" name="Slide bullet text"/>
          <p:cNvSpPr txBox="1"/>
          <p:nvPr>
            <p:ph type="body" idx="1"/>
          </p:nvPr>
        </p:nvSpPr>
        <p:spPr>
          <a:prstGeom prst="rect">
            <a:avLst/>
          </a:prstGeom>
        </p:spPr>
        <p:txBody>
          <a:bodyPr/>
          <a:lstStyle/>
          <a:p>
            <a:pPr/>
          </a:p>
        </p:txBody>
      </p:sp>
      <p:pic>
        <p:nvPicPr>
          <p:cNvPr id="286" name="184.jpg" descr="18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0" name="Slide Title"/>
          <p:cNvSpPr txBox="1"/>
          <p:nvPr>
            <p:ph type="title"/>
          </p:nvPr>
        </p:nvSpPr>
        <p:spPr>
          <a:prstGeom prst="rect">
            <a:avLst/>
          </a:prstGeom>
        </p:spPr>
        <p:txBody>
          <a:bodyPr/>
          <a:lstStyle/>
          <a:p>
            <a:pPr/>
          </a:p>
        </p:txBody>
      </p:sp>
      <p:sp>
        <p:nvSpPr>
          <p:cNvPr id="291" name="Slide Subtitle"/>
          <p:cNvSpPr txBox="1"/>
          <p:nvPr>
            <p:ph type="body" idx="21"/>
          </p:nvPr>
        </p:nvSpPr>
        <p:spPr>
          <a:prstGeom prst="rect">
            <a:avLst/>
          </a:prstGeom>
        </p:spPr>
        <p:txBody>
          <a:bodyPr/>
          <a:lstStyle/>
          <a:p>
            <a:pPr/>
          </a:p>
        </p:txBody>
      </p:sp>
      <p:sp>
        <p:nvSpPr>
          <p:cNvPr id="292" name="Slide bullet text"/>
          <p:cNvSpPr txBox="1"/>
          <p:nvPr>
            <p:ph type="body" idx="1"/>
          </p:nvPr>
        </p:nvSpPr>
        <p:spPr>
          <a:prstGeom prst="rect">
            <a:avLst/>
          </a:prstGeom>
        </p:spPr>
        <p:txBody>
          <a:bodyPr/>
          <a:lstStyle/>
          <a:p>
            <a:pPr/>
          </a:p>
        </p:txBody>
      </p:sp>
      <p:pic>
        <p:nvPicPr>
          <p:cNvPr id="293" name="185.jpg" descr="18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Slide Title"/>
          <p:cNvSpPr txBox="1"/>
          <p:nvPr>
            <p:ph type="title"/>
          </p:nvPr>
        </p:nvSpPr>
        <p:spPr>
          <a:prstGeom prst="rect">
            <a:avLst/>
          </a:prstGeom>
        </p:spPr>
        <p:txBody>
          <a:bodyPr/>
          <a:lstStyle/>
          <a:p>
            <a:pPr/>
          </a:p>
        </p:txBody>
      </p:sp>
      <p:sp>
        <p:nvSpPr>
          <p:cNvPr id="298" name="Slide Subtitle"/>
          <p:cNvSpPr txBox="1"/>
          <p:nvPr>
            <p:ph type="body" idx="21"/>
          </p:nvPr>
        </p:nvSpPr>
        <p:spPr>
          <a:prstGeom prst="rect">
            <a:avLst/>
          </a:prstGeom>
        </p:spPr>
        <p:txBody>
          <a:bodyPr/>
          <a:lstStyle/>
          <a:p>
            <a:pPr/>
          </a:p>
        </p:txBody>
      </p:sp>
      <p:sp>
        <p:nvSpPr>
          <p:cNvPr id="299" name="Slide bullet text"/>
          <p:cNvSpPr txBox="1"/>
          <p:nvPr>
            <p:ph type="body" idx="1"/>
          </p:nvPr>
        </p:nvSpPr>
        <p:spPr>
          <a:prstGeom prst="rect">
            <a:avLst/>
          </a:prstGeom>
        </p:spPr>
        <p:txBody>
          <a:bodyPr/>
          <a:lstStyle/>
          <a:p>
            <a:pPr/>
          </a:p>
        </p:txBody>
      </p:sp>
      <p:pic>
        <p:nvPicPr>
          <p:cNvPr id="300" name="186.jpg" descr="18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Title"/>
          <p:cNvSpPr txBox="1"/>
          <p:nvPr>
            <p:ph type="title"/>
          </p:nvPr>
        </p:nvSpPr>
        <p:spPr>
          <a:prstGeom prst="rect">
            <a:avLst/>
          </a:prstGeom>
        </p:spPr>
        <p:txBody>
          <a:bodyPr/>
          <a:lstStyle/>
          <a:p>
            <a:pPr/>
          </a:p>
        </p:txBody>
      </p:sp>
      <p:sp>
        <p:nvSpPr>
          <p:cNvPr id="179" name="Slide Subtitle"/>
          <p:cNvSpPr txBox="1"/>
          <p:nvPr>
            <p:ph type="body" idx="21"/>
          </p:nvPr>
        </p:nvSpPr>
        <p:spPr>
          <a:prstGeom prst="rect">
            <a:avLst/>
          </a:prstGeom>
        </p:spPr>
        <p:txBody>
          <a:bodyPr/>
          <a:lstStyle/>
          <a:p>
            <a:pPr/>
          </a:p>
        </p:txBody>
      </p:sp>
      <p:sp>
        <p:nvSpPr>
          <p:cNvPr id="180" name="Slide bullet text"/>
          <p:cNvSpPr txBox="1"/>
          <p:nvPr>
            <p:ph type="body" idx="1"/>
          </p:nvPr>
        </p:nvSpPr>
        <p:spPr>
          <a:prstGeom prst="rect">
            <a:avLst/>
          </a:prstGeom>
        </p:spPr>
        <p:txBody>
          <a:bodyPr/>
          <a:lstStyle/>
          <a:p>
            <a:pPr/>
          </a:p>
        </p:txBody>
      </p:sp>
      <p:pic>
        <p:nvPicPr>
          <p:cNvPr id="181" name="165.jpg" descr="16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Slide Title"/>
          <p:cNvSpPr txBox="1"/>
          <p:nvPr>
            <p:ph type="title"/>
          </p:nvPr>
        </p:nvSpPr>
        <p:spPr>
          <a:prstGeom prst="rect">
            <a:avLst/>
          </a:prstGeom>
        </p:spPr>
        <p:txBody>
          <a:bodyPr/>
          <a:lstStyle/>
          <a:p>
            <a:pPr/>
          </a:p>
        </p:txBody>
      </p:sp>
      <p:sp>
        <p:nvSpPr>
          <p:cNvPr id="305" name="Slide Subtitle"/>
          <p:cNvSpPr txBox="1"/>
          <p:nvPr>
            <p:ph type="body" idx="21"/>
          </p:nvPr>
        </p:nvSpPr>
        <p:spPr>
          <a:prstGeom prst="rect">
            <a:avLst/>
          </a:prstGeom>
        </p:spPr>
        <p:txBody>
          <a:bodyPr/>
          <a:lstStyle/>
          <a:p>
            <a:pPr/>
          </a:p>
        </p:txBody>
      </p:sp>
      <p:sp>
        <p:nvSpPr>
          <p:cNvPr id="306" name="Slide bullet text"/>
          <p:cNvSpPr txBox="1"/>
          <p:nvPr>
            <p:ph type="body" idx="1"/>
          </p:nvPr>
        </p:nvSpPr>
        <p:spPr>
          <a:prstGeom prst="rect">
            <a:avLst/>
          </a:prstGeom>
        </p:spPr>
        <p:txBody>
          <a:bodyPr/>
          <a:lstStyle/>
          <a:p>
            <a:pPr/>
          </a:p>
        </p:txBody>
      </p:sp>
      <p:pic>
        <p:nvPicPr>
          <p:cNvPr id="307" name="188.jpg" descr="18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Slide Title"/>
          <p:cNvSpPr txBox="1"/>
          <p:nvPr>
            <p:ph type="title"/>
          </p:nvPr>
        </p:nvSpPr>
        <p:spPr>
          <a:prstGeom prst="rect">
            <a:avLst/>
          </a:prstGeom>
        </p:spPr>
        <p:txBody>
          <a:bodyPr/>
          <a:lstStyle/>
          <a:p>
            <a:pPr/>
          </a:p>
        </p:txBody>
      </p:sp>
      <p:sp>
        <p:nvSpPr>
          <p:cNvPr id="312" name="Slide Subtitle"/>
          <p:cNvSpPr txBox="1"/>
          <p:nvPr>
            <p:ph type="body" idx="21"/>
          </p:nvPr>
        </p:nvSpPr>
        <p:spPr>
          <a:prstGeom prst="rect">
            <a:avLst/>
          </a:prstGeom>
        </p:spPr>
        <p:txBody>
          <a:bodyPr/>
          <a:lstStyle/>
          <a:p>
            <a:pPr/>
          </a:p>
        </p:txBody>
      </p:sp>
      <p:sp>
        <p:nvSpPr>
          <p:cNvPr id="313" name="Slide bullet text"/>
          <p:cNvSpPr txBox="1"/>
          <p:nvPr>
            <p:ph type="body" idx="1"/>
          </p:nvPr>
        </p:nvSpPr>
        <p:spPr>
          <a:prstGeom prst="rect">
            <a:avLst/>
          </a:prstGeom>
        </p:spPr>
        <p:txBody>
          <a:bodyPr/>
          <a:lstStyle/>
          <a:p>
            <a:pPr/>
          </a:p>
        </p:txBody>
      </p:sp>
      <p:pic>
        <p:nvPicPr>
          <p:cNvPr id="314" name="190.jpg" descr="19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Slide Title"/>
          <p:cNvSpPr txBox="1"/>
          <p:nvPr>
            <p:ph type="title"/>
          </p:nvPr>
        </p:nvSpPr>
        <p:spPr>
          <a:prstGeom prst="rect">
            <a:avLst/>
          </a:prstGeom>
        </p:spPr>
        <p:txBody>
          <a:bodyPr/>
          <a:lstStyle/>
          <a:p>
            <a:pPr/>
          </a:p>
        </p:txBody>
      </p:sp>
      <p:sp>
        <p:nvSpPr>
          <p:cNvPr id="319" name="Slide Subtitle"/>
          <p:cNvSpPr txBox="1"/>
          <p:nvPr>
            <p:ph type="body" idx="21"/>
          </p:nvPr>
        </p:nvSpPr>
        <p:spPr>
          <a:prstGeom prst="rect">
            <a:avLst/>
          </a:prstGeom>
        </p:spPr>
        <p:txBody>
          <a:bodyPr/>
          <a:lstStyle/>
          <a:p>
            <a:pPr/>
          </a:p>
        </p:txBody>
      </p:sp>
      <p:sp>
        <p:nvSpPr>
          <p:cNvPr id="320" name="Slide bullet text"/>
          <p:cNvSpPr txBox="1"/>
          <p:nvPr>
            <p:ph type="body" idx="1"/>
          </p:nvPr>
        </p:nvSpPr>
        <p:spPr>
          <a:prstGeom prst="rect">
            <a:avLst/>
          </a:prstGeom>
        </p:spPr>
        <p:txBody>
          <a:bodyPr/>
          <a:lstStyle/>
          <a:p>
            <a:pPr/>
          </a:p>
        </p:txBody>
      </p:sp>
      <p:pic>
        <p:nvPicPr>
          <p:cNvPr id="321" name="191.jpg" descr="19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Slide Title"/>
          <p:cNvSpPr txBox="1"/>
          <p:nvPr>
            <p:ph type="title"/>
          </p:nvPr>
        </p:nvSpPr>
        <p:spPr>
          <a:prstGeom prst="rect">
            <a:avLst/>
          </a:prstGeom>
        </p:spPr>
        <p:txBody>
          <a:bodyPr/>
          <a:lstStyle/>
          <a:p>
            <a:pPr/>
          </a:p>
        </p:txBody>
      </p:sp>
      <p:sp>
        <p:nvSpPr>
          <p:cNvPr id="326" name="Slide Subtitle"/>
          <p:cNvSpPr txBox="1"/>
          <p:nvPr>
            <p:ph type="body" idx="21"/>
          </p:nvPr>
        </p:nvSpPr>
        <p:spPr>
          <a:prstGeom prst="rect">
            <a:avLst/>
          </a:prstGeom>
        </p:spPr>
        <p:txBody>
          <a:bodyPr/>
          <a:lstStyle/>
          <a:p>
            <a:pPr/>
          </a:p>
        </p:txBody>
      </p:sp>
      <p:sp>
        <p:nvSpPr>
          <p:cNvPr id="327" name="Slide bullet text"/>
          <p:cNvSpPr txBox="1"/>
          <p:nvPr>
            <p:ph type="body" idx="1"/>
          </p:nvPr>
        </p:nvSpPr>
        <p:spPr>
          <a:prstGeom prst="rect">
            <a:avLst/>
          </a:prstGeom>
        </p:spPr>
        <p:txBody>
          <a:bodyPr/>
          <a:lstStyle/>
          <a:p>
            <a:pPr/>
          </a:p>
        </p:txBody>
      </p:sp>
      <p:pic>
        <p:nvPicPr>
          <p:cNvPr id="328" name="194.jpg" descr="19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2" name="Slide Title"/>
          <p:cNvSpPr txBox="1"/>
          <p:nvPr>
            <p:ph type="title"/>
          </p:nvPr>
        </p:nvSpPr>
        <p:spPr>
          <a:prstGeom prst="rect">
            <a:avLst/>
          </a:prstGeom>
        </p:spPr>
        <p:txBody>
          <a:bodyPr/>
          <a:lstStyle/>
          <a:p>
            <a:pPr/>
          </a:p>
        </p:txBody>
      </p:sp>
      <p:sp>
        <p:nvSpPr>
          <p:cNvPr id="333" name="Slide Subtitle"/>
          <p:cNvSpPr txBox="1"/>
          <p:nvPr>
            <p:ph type="body" idx="21"/>
          </p:nvPr>
        </p:nvSpPr>
        <p:spPr>
          <a:prstGeom prst="rect">
            <a:avLst/>
          </a:prstGeom>
        </p:spPr>
        <p:txBody>
          <a:bodyPr/>
          <a:lstStyle/>
          <a:p>
            <a:pPr/>
          </a:p>
        </p:txBody>
      </p:sp>
      <p:sp>
        <p:nvSpPr>
          <p:cNvPr id="334" name="Slide bullet text"/>
          <p:cNvSpPr txBox="1"/>
          <p:nvPr>
            <p:ph type="body" idx="1"/>
          </p:nvPr>
        </p:nvSpPr>
        <p:spPr>
          <a:prstGeom prst="rect">
            <a:avLst/>
          </a:prstGeom>
        </p:spPr>
        <p:txBody>
          <a:bodyPr/>
          <a:lstStyle/>
          <a:p>
            <a:pPr/>
          </a:p>
        </p:txBody>
      </p:sp>
      <p:pic>
        <p:nvPicPr>
          <p:cNvPr id="335" name="193.jpg" descr="19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9" name="Slide Title"/>
          <p:cNvSpPr txBox="1"/>
          <p:nvPr>
            <p:ph type="title"/>
          </p:nvPr>
        </p:nvSpPr>
        <p:spPr>
          <a:prstGeom prst="rect">
            <a:avLst/>
          </a:prstGeom>
        </p:spPr>
        <p:txBody>
          <a:bodyPr/>
          <a:lstStyle/>
          <a:p>
            <a:pPr/>
          </a:p>
        </p:txBody>
      </p:sp>
      <p:sp>
        <p:nvSpPr>
          <p:cNvPr id="340" name="Slide Subtitle"/>
          <p:cNvSpPr txBox="1"/>
          <p:nvPr>
            <p:ph type="body" idx="21"/>
          </p:nvPr>
        </p:nvSpPr>
        <p:spPr>
          <a:prstGeom prst="rect">
            <a:avLst/>
          </a:prstGeom>
        </p:spPr>
        <p:txBody>
          <a:bodyPr/>
          <a:lstStyle/>
          <a:p>
            <a:pPr/>
          </a:p>
        </p:txBody>
      </p:sp>
      <p:sp>
        <p:nvSpPr>
          <p:cNvPr id="341" name="Slide bullet text"/>
          <p:cNvSpPr txBox="1"/>
          <p:nvPr>
            <p:ph type="body" idx="1"/>
          </p:nvPr>
        </p:nvSpPr>
        <p:spPr>
          <a:prstGeom prst="rect">
            <a:avLst/>
          </a:prstGeom>
        </p:spPr>
        <p:txBody>
          <a:bodyPr/>
          <a:lstStyle/>
          <a:p>
            <a:pPr/>
          </a:p>
        </p:txBody>
      </p:sp>
      <p:pic>
        <p:nvPicPr>
          <p:cNvPr id="342" name="194.jpg" descr="19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6" name="Slide Title"/>
          <p:cNvSpPr txBox="1"/>
          <p:nvPr>
            <p:ph type="title"/>
          </p:nvPr>
        </p:nvSpPr>
        <p:spPr>
          <a:prstGeom prst="rect">
            <a:avLst/>
          </a:prstGeom>
        </p:spPr>
        <p:txBody>
          <a:bodyPr/>
          <a:lstStyle/>
          <a:p>
            <a:pPr/>
          </a:p>
        </p:txBody>
      </p:sp>
      <p:sp>
        <p:nvSpPr>
          <p:cNvPr id="347" name="Slide Subtitle"/>
          <p:cNvSpPr txBox="1"/>
          <p:nvPr>
            <p:ph type="body" idx="21"/>
          </p:nvPr>
        </p:nvSpPr>
        <p:spPr>
          <a:prstGeom prst="rect">
            <a:avLst/>
          </a:prstGeom>
        </p:spPr>
        <p:txBody>
          <a:bodyPr/>
          <a:lstStyle/>
          <a:p>
            <a:pPr/>
          </a:p>
        </p:txBody>
      </p:sp>
      <p:sp>
        <p:nvSpPr>
          <p:cNvPr id="348" name="Slide bullet text"/>
          <p:cNvSpPr txBox="1"/>
          <p:nvPr>
            <p:ph type="body" idx="1"/>
          </p:nvPr>
        </p:nvSpPr>
        <p:spPr>
          <a:prstGeom prst="rect">
            <a:avLst/>
          </a:prstGeom>
        </p:spPr>
        <p:txBody>
          <a:bodyPr/>
          <a:lstStyle/>
          <a:p>
            <a:pPr/>
          </a:p>
        </p:txBody>
      </p:sp>
      <p:pic>
        <p:nvPicPr>
          <p:cNvPr id="349" name="195.jpg" descr="19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3" name="Slide Title"/>
          <p:cNvSpPr txBox="1"/>
          <p:nvPr>
            <p:ph type="title"/>
          </p:nvPr>
        </p:nvSpPr>
        <p:spPr>
          <a:prstGeom prst="rect">
            <a:avLst/>
          </a:prstGeom>
        </p:spPr>
        <p:txBody>
          <a:bodyPr/>
          <a:lstStyle/>
          <a:p>
            <a:pPr/>
          </a:p>
        </p:txBody>
      </p:sp>
      <p:sp>
        <p:nvSpPr>
          <p:cNvPr id="354" name="Slide Subtitle"/>
          <p:cNvSpPr txBox="1"/>
          <p:nvPr>
            <p:ph type="body" idx="21"/>
          </p:nvPr>
        </p:nvSpPr>
        <p:spPr>
          <a:prstGeom prst="rect">
            <a:avLst/>
          </a:prstGeom>
        </p:spPr>
        <p:txBody>
          <a:bodyPr/>
          <a:lstStyle/>
          <a:p>
            <a:pPr/>
          </a:p>
        </p:txBody>
      </p:sp>
      <p:sp>
        <p:nvSpPr>
          <p:cNvPr id="355" name="Slide bullet text"/>
          <p:cNvSpPr txBox="1"/>
          <p:nvPr>
            <p:ph type="body" idx="1"/>
          </p:nvPr>
        </p:nvSpPr>
        <p:spPr>
          <a:prstGeom prst="rect">
            <a:avLst/>
          </a:prstGeom>
        </p:spPr>
        <p:txBody>
          <a:bodyPr/>
          <a:lstStyle/>
          <a:p>
            <a:pPr/>
          </a:p>
        </p:txBody>
      </p:sp>
      <p:pic>
        <p:nvPicPr>
          <p:cNvPr id="356" name="196.jpg" descr="19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0" name="Slide Title"/>
          <p:cNvSpPr txBox="1"/>
          <p:nvPr>
            <p:ph type="title"/>
          </p:nvPr>
        </p:nvSpPr>
        <p:spPr>
          <a:prstGeom prst="rect">
            <a:avLst/>
          </a:prstGeom>
        </p:spPr>
        <p:txBody>
          <a:bodyPr/>
          <a:lstStyle/>
          <a:p>
            <a:pPr/>
          </a:p>
        </p:txBody>
      </p:sp>
      <p:sp>
        <p:nvSpPr>
          <p:cNvPr id="361" name="Slide Subtitle"/>
          <p:cNvSpPr txBox="1"/>
          <p:nvPr>
            <p:ph type="body" idx="21"/>
          </p:nvPr>
        </p:nvSpPr>
        <p:spPr>
          <a:prstGeom prst="rect">
            <a:avLst/>
          </a:prstGeom>
        </p:spPr>
        <p:txBody>
          <a:bodyPr/>
          <a:lstStyle/>
          <a:p>
            <a:pPr/>
          </a:p>
        </p:txBody>
      </p:sp>
      <p:sp>
        <p:nvSpPr>
          <p:cNvPr id="362" name="Slide bullet text"/>
          <p:cNvSpPr txBox="1"/>
          <p:nvPr>
            <p:ph type="body" idx="1"/>
          </p:nvPr>
        </p:nvSpPr>
        <p:spPr>
          <a:prstGeom prst="rect">
            <a:avLst/>
          </a:prstGeom>
        </p:spPr>
        <p:txBody>
          <a:bodyPr/>
          <a:lstStyle/>
          <a:p>
            <a:pPr/>
          </a:p>
        </p:txBody>
      </p:sp>
      <p:pic>
        <p:nvPicPr>
          <p:cNvPr id="363" name="197b.jpg" descr="197b.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5" name="Slide Title"/>
          <p:cNvSpPr txBox="1"/>
          <p:nvPr>
            <p:ph type="title"/>
          </p:nvPr>
        </p:nvSpPr>
        <p:spPr>
          <a:prstGeom prst="rect">
            <a:avLst/>
          </a:prstGeom>
        </p:spPr>
        <p:txBody>
          <a:bodyPr/>
          <a:lstStyle/>
          <a:p>
            <a:pPr/>
          </a:p>
        </p:txBody>
      </p:sp>
      <p:sp>
        <p:nvSpPr>
          <p:cNvPr id="366" name="Slide Subtitle"/>
          <p:cNvSpPr txBox="1"/>
          <p:nvPr>
            <p:ph type="body" idx="21"/>
          </p:nvPr>
        </p:nvSpPr>
        <p:spPr>
          <a:prstGeom prst="rect">
            <a:avLst/>
          </a:prstGeom>
        </p:spPr>
        <p:txBody>
          <a:bodyPr/>
          <a:lstStyle/>
          <a:p>
            <a:pPr/>
          </a:p>
        </p:txBody>
      </p:sp>
      <p:sp>
        <p:nvSpPr>
          <p:cNvPr id="367" name="Slide bullet text"/>
          <p:cNvSpPr txBox="1"/>
          <p:nvPr>
            <p:ph type="body" idx="1"/>
          </p:nvPr>
        </p:nvSpPr>
        <p:spPr>
          <a:prstGeom prst="rect">
            <a:avLst/>
          </a:prstGeom>
        </p:spPr>
        <p:txBody>
          <a:bodyPr/>
          <a:lstStyle/>
          <a:p>
            <a:pPr/>
          </a:p>
        </p:txBody>
      </p:sp>
      <p:pic>
        <p:nvPicPr>
          <p:cNvPr id="368" name="197.jpg" descr="19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lide Title"/>
          <p:cNvSpPr txBox="1"/>
          <p:nvPr>
            <p:ph type="title"/>
          </p:nvPr>
        </p:nvSpPr>
        <p:spPr>
          <a:prstGeom prst="rect">
            <a:avLst/>
          </a:prstGeom>
        </p:spPr>
        <p:txBody>
          <a:bodyPr/>
          <a:lstStyle/>
          <a:p>
            <a:pPr/>
          </a:p>
        </p:txBody>
      </p:sp>
      <p:sp>
        <p:nvSpPr>
          <p:cNvPr id="186" name="Slide Subtitle"/>
          <p:cNvSpPr txBox="1"/>
          <p:nvPr>
            <p:ph type="body" idx="21"/>
          </p:nvPr>
        </p:nvSpPr>
        <p:spPr>
          <a:prstGeom prst="rect">
            <a:avLst/>
          </a:prstGeom>
        </p:spPr>
        <p:txBody>
          <a:bodyPr/>
          <a:lstStyle/>
          <a:p>
            <a:pPr/>
          </a:p>
        </p:txBody>
      </p:sp>
      <p:sp>
        <p:nvSpPr>
          <p:cNvPr id="187" name="Slide bullet text"/>
          <p:cNvSpPr txBox="1"/>
          <p:nvPr>
            <p:ph type="body" idx="1"/>
          </p:nvPr>
        </p:nvSpPr>
        <p:spPr>
          <a:prstGeom prst="rect">
            <a:avLst/>
          </a:prstGeom>
        </p:spPr>
        <p:txBody>
          <a:bodyPr/>
          <a:lstStyle/>
          <a:p>
            <a:pPr/>
          </a:p>
        </p:txBody>
      </p:sp>
      <p:pic>
        <p:nvPicPr>
          <p:cNvPr id="188" name="166.jpg" descr="16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2" name="Slide Title"/>
          <p:cNvSpPr txBox="1"/>
          <p:nvPr>
            <p:ph type="title"/>
          </p:nvPr>
        </p:nvSpPr>
        <p:spPr>
          <a:prstGeom prst="rect">
            <a:avLst/>
          </a:prstGeom>
        </p:spPr>
        <p:txBody>
          <a:bodyPr/>
          <a:lstStyle/>
          <a:p>
            <a:pPr/>
          </a:p>
        </p:txBody>
      </p:sp>
      <p:sp>
        <p:nvSpPr>
          <p:cNvPr id="373" name="Slide Subtitle"/>
          <p:cNvSpPr txBox="1"/>
          <p:nvPr>
            <p:ph type="body" idx="21"/>
          </p:nvPr>
        </p:nvSpPr>
        <p:spPr>
          <a:prstGeom prst="rect">
            <a:avLst/>
          </a:prstGeom>
        </p:spPr>
        <p:txBody>
          <a:bodyPr/>
          <a:lstStyle/>
          <a:p>
            <a:pPr/>
          </a:p>
        </p:txBody>
      </p:sp>
      <p:sp>
        <p:nvSpPr>
          <p:cNvPr id="374" name="Slide bullet text"/>
          <p:cNvSpPr txBox="1"/>
          <p:nvPr>
            <p:ph type="body" idx="1"/>
          </p:nvPr>
        </p:nvSpPr>
        <p:spPr>
          <a:prstGeom prst="rect">
            <a:avLst/>
          </a:prstGeom>
        </p:spPr>
        <p:txBody>
          <a:bodyPr/>
          <a:lstStyle/>
          <a:p>
            <a:pPr/>
          </a:p>
        </p:txBody>
      </p:sp>
      <p:pic>
        <p:nvPicPr>
          <p:cNvPr id="375" name="198.jpg" descr="19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9" name="Slide Title"/>
          <p:cNvSpPr txBox="1"/>
          <p:nvPr>
            <p:ph type="title"/>
          </p:nvPr>
        </p:nvSpPr>
        <p:spPr>
          <a:prstGeom prst="rect">
            <a:avLst/>
          </a:prstGeom>
        </p:spPr>
        <p:txBody>
          <a:bodyPr/>
          <a:lstStyle/>
          <a:p>
            <a:pPr/>
          </a:p>
        </p:txBody>
      </p:sp>
      <p:sp>
        <p:nvSpPr>
          <p:cNvPr id="380" name="Slide Subtitle"/>
          <p:cNvSpPr txBox="1"/>
          <p:nvPr>
            <p:ph type="body" idx="21"/>
          </p:nvPr>
        </p:nvSpPr>
        <p:spPr>
          <a:prstGeom prst="rect">
            <a:avLst/>
          </a:prstGeom>
        </p:spPr>
        <p:txBody>
          <a:bodyPr/>
          <a:lstStyle/>
          <a:p>
            <a:pPr/>
          </a:p>
        </p:txBody>
      </p:sp>
      <p:sp>
        <p:nvSpPr>
          <p:cNvPr id="381" name="Slide bullet text"/>
          <p:cNvSpPr txBox="1"/>
          <p:nvPr>
            <p:ph type="body" idx="1"/>
          </p:nvPr>
        </p:nvSpPr>
        <p:spPr>
          <a:prstGeom prst="rect">
            <a:avLst/>
          </a:prstGeom>
        </p:spPr>
        <p:txBody>
          <a:bodyPr/>
          <a:lstStyle/>
          <a:p>
            <a:pPr/>
          </a:p>
        </p:txBody>
      </p:sp>
      <p:pic>
        <p:nvPicPr>
          <p:cNvPr id="382" name="199.jpg" descr="19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6" name="Slide Title"/>
          <p:cNvSpPr txBox="1"/>
          <p:nvPr>
            <p:ph type="title"/>
          </p:nvPr>
        </p:nvSpPr>
        <p:spPr>
          <a:prstGeom prst="rect">
            <a:avLst/>
          </a:prstGeom>
        </p:spPr>
        <p:txBody>
          <a:bodyPr/>
          <a:lstStyle/>
          <a:p>
            <a:pPr/>
          </a:p>
        </p:txBody>
      </p:sp>
      <p:sp>
        <p:nvSpPr>
          <p:cNvPr id="387" name="Slide Subtitle"/>
          <p:cNvSpPr txBox="1"/>
          <p:nvPr>
            <p:ph type="body" idx="21"/>
          </p:nvPr>
        </p:nvSpPr>
        <p:spPr>
          <a:prstGeom prst="rect">
            <a:avLst/>
          </a:prstGeom>
        </p:spPr>
        <p:txBody>
          <a:bodyPr/>
          <a:lstStyle/>
          <a:p>
            <a:pPr/>
          </a:p>
        </p:txBody>
      </p:sp>
      <p:sp>
        <p:nvSpPr>
          <p:cNvPr id="388" name="Slide bullet text"/>
          <p:cNvSpPr txBox="1"/>
          <p:nvPr>
            <p:ph type="body" idx="1"/>
          </p:nvPr>
        </p:nvSpPr>
        <p:spPr>
          <a:prstGeom prst="rect">
            <a:avLst/>
          </a:prstGeom>
        </p:spPr>
        <p:txBody>
          <a:bodyPr/>
          <a:lstStyle/>
          <a:p>
            <a:pPr/>
          </a:p>
        </p:txBody>
      </p:sp>
      <p:pic>
        <p:nvPicPr>
          <p:cNvPr id="389" name="200.jpg" descr="20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3" name="Slide Title"/>
          <p:cNvSpPr txBox="1"/>
          <p:nvPr>
            <p:ph type="title"/>
          </p:nvPr>
        </p:nvSpPr>
        <p:spPr>
          <a:prstGeom prst="rect">
            <a:avLst/>
          </a:prstGeom>
        </p:spPr>
        <p:txBody>
          <a:bodyPr/>
          <a:lstStyle/>
          <a:p>
            <a:pPr/>
          </a:p>
        </p:txBody>
      </p:sp>
      <p:sp>
        <p:nvSpPr>
          <p:cNvPr id="394" name="Slide Subtitle"/>
          <p:cNvSpPr txBox="1"/>
          <p:nvPr>
            <p:ph type="body" idx="21"/>
          </p:nvPr>
        </p:nvSpPr>
        <p:spPr>
          <a:prstGeom prst="rect">
            <a:avLst/>
          </a:prstGeom>
        </p:spPr>
        <p:txBody>
          <a:bodyPr/>
          <a:lstStyle/>
          <a:p>
            <a:pPr/>
          </a:p>
        </p:txBody>
      </p:sp>
      <p:sp>
        <p:nvSpPr>
          <p:cNvPr id="395" name="Slide bullet text"/>
          <p:cNvSpPr txBox="1"/>
          <p:nvPr>
            <p:ph type="body" idx="1"/>
          </p:nvPr>
        </p:nvSpPr>
        <p:spPr>
          <a:prstGeom prst="rect">
            <a:avLst/>
          </a:prstGeom>
        </p:spPr>
        <p:txBody>
          <a:bodyPr/>
          <a:lstStyle/>
          <a:p>
            <a:pPr/>
          </a:p>
        </p:txBody>
      </p:sp>
      <p:pic>
        <p:nvPicPr>
          <p:cNvPr id="396" name="201.jpg" descr="20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0" name="Slide Title"/>
          <p:cNvSpPr txBox="1"/>
          <p:nvPr>
            <p:ph type="title"/>
          </p:nvPr>
        </p:nvSpPr>
        <p:spPr>
          <a:prstGeom prst="rect">
            <a:avLst/>
          </a:prstGeom>
        </p:spPr>
        <p:txBody>
          <a:bodyPr/>
          <a:lstStyle/>
          <a:p>
            <a:pPr/>
          </a:p>
        </p:txBody>
      </p:sp>
      <p:sp>
        <p:nvSpPr>
          <p:cNvPr id="401" name="Slide Subtitle"/>
          <p:cNvSpPr txBox="1"/>
          <p:nvPr>
            <p:ph type="body" idx="21"/>
          </p:nvPr>
        </p:nvSpPr>
        <p:spPr>
          <a:prstGeom prst="rect">
            <a:avLst/>
          </a:prstGeom>
        </p:spPr>
        <p:txBody>
          <a:bodyPr/>
          <a:lstStyle/>
          <a:p>
            <a:pPr/>
          </a:p>
        </p:txBody>
      </p:sp>
      <p:sp>
        <p:nvSpPr>
          <p:cNvPr id="402" name="Slide bullet text"/>
          <p:cNvSpPr txBox="1"/>
          <p:nvPr>
            <p:ph type="body" idx="1"/>
          </p:nvPr>
        </p:nvSpPr>
        <p:spPr>
          <a:prstGeom prst="rect">
            <a:avLst/>
          </a:prstGeom>
        </p:spPr>
        <p:txBody>
          <a:bodyPr/>
          <a:lstStyle/>
          <a:p>
            <a:pPr/>
          </a:p>
        </p:txBody>
      </p:sp>
      <p:pic>
        <p:nvPicPr>
          <p:cNvPr id="403" name="202.jpg" descr="20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7" name="Slide Title"/>
          <p:cNvSpPr txBox="1"/>
          <p:nvPr>
            <p:ph type="title"/>
          </p:nvPr>
        </p:nvSpPr>
        <p:spPr>
          <a:prstGeom prst="rect">
            <a:avLst/>
          </a:prstGeom>
        </p:spPr>
        <p:txBody>
          <a:bodyPr/>
          <a:lstStyle/>
          <a:p>
            <a:pPr/>
          </a:p>
        </p:txBody>
      </p:sp>
      <p:sp>
        <p:nvSpPr>
          <p:cNvPr id="408" name="Slide Subtitle"/>
          <p:cNvSpPr txBox="1"/>
          <p:nvPr>
            <p:ph type="body" idx="21"/>
          </p:nvPr>
        </p:nvSpPr>
        <p:spPr>
          <a:prstGeom prst="rect">
            <a:avLst/>
          </a:prstGeom>
        </p:spPr>
        <p:txBody>
          <a:bodyPr/>
          <a:lstStyle/>
          <a:p>
            <a:pPr/>
          </a:p>
        </p:txBody>
      </p:sp>
      <p:sp>
        <p:nvSpPr>
          <p:cNvPr id="409" name="Slide bullet text"/>
          <p:cNvSpPr txBox="1"/>
          <p:nvPr>
            <p:ph type="body" idx="1"/>
          </p:nvPr>
        </p:nvSpPr>
        <p:spPr>
          <a:prstGeom prst="rect">
            <a:avLst/>
          </a:prstGeom>
        </p:spPr>
        <p:txBody>
          <a:bodyPr/>
          <a:lstStyle/>
          <a:p>
            <a:pPr/>
          </a:p>
        </p:txBody>
      </p:sp>
      <p:pic>
        <p:nvPicPr>
          <p:cNvPr id="410" name="203.jpg" descr="20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4" name="Slide Title"/>
          <p:cNvSpPr txBox="1"/>
          <p:nvPr>
            <p:ph type="title"/>
          </p:nvPr>
        </p:nvSpPr>
        <p:spPr>
          <a:prstGeom prst="rect">
            <a:avLst/>
          </a:prstGeom>
        </p:spPr>
        <p:txBody>
          <a:bodyPr/>
          <a:lstStyle/>
          <a:p>
            <a:pPr/>
          </a:p>
        </p:txBody>
      </p:sp>
      <p:sp>
        <p:nvSpPr>
          <p:cNvPr id="415" name="Slide Subtitle"/>
          <p:cNvSpPr txBox="1"/>
          <p:nvPr>
            <p:ph type="body" idx="21"/>
          </p:nvPr>
        </p:nvSpPr>
        <p:spPr>
          <a:prstGeom prst="rect">
            <a:avLst/>
          </a:prstGeom>
        </p:spPr>
        <p:txBody>
          <a:bodyPr/>
          <a:lstStyle/>
          <a:p>
            <a:pPr/>
          </a:p>
        </p:txBody>
      </p:sp>
      <p:sp>
        <p:nvSpPr>
          <p:cNvPr id="416" name="Slide bullet text"/>
          <p:cNvSpPr txBox="1"/>
          <p:nvPr>
            <p:ph type="body" idx="1"/>
          </p:nvPr>
        </p:nvSpPr>
        <p:spPr>
          <a:prstGeom prst="rect">
            <a:avLst/>
          </a:prstGeom>
        </p:spPr>
        <p:txBody>
          <a:bodyPr/>
          <a:lstStyle/>
          <a:p>
            <a:pPr/>
          </a:p>
        </p:txBody>
      </p:sp>
      <p:pic>
        <p:nvPicPr>
          <p:cNvPr id="417" name="204.jpg" descr="20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1" name="Slide Title"/>
          <p:cNvSpPr txBox="1"/>
          <p:nvPr>
            <p:ph type="title"/>
          </p:nvPr>
        </p:nvSpPr>
        <p:spPr>
          <a:prstGeom prst="rect">
            <a:avLst/>
          </a:prstGeom>
        </p:spPr>
        <p:txBody>
          <a:bodyPr/>
          <a:lstStyle/>
          <a:p>
            <a:pPr/>
          </a:p>
        </p:txBody>
      </p:sp>
      <p:sp>
        <p:nvSpPr>
          <p:cNvPr id="422" name="Slide Subtitle"/>
          <p:cNvSpPr txBox="1"/>
          <p:nvPr>
            <p:ph type="body" idx="21"/>
          </p:nvPr>
        </p:nvSpPr>
        <p:spPr>
          <a:prstGeom prst="rect">
            <a:avLst/>
          </a:prstGeom>
        </p:spPr>
        <p:txBody>
          <a:bodyPr/>
          <a:lstStyle/>
          <a:p>
            <a:pPr/>
          </a:p>
        </p:txBody>
      </p:sp>
      <p:sp>
        <p:nvSpPr>
          <p:cNvPr id="423" name="Slide bullet text"/>
          <p:cNvSpPr txBox="1"/>
          <p:nvPr>
            <p:ph type="body" idx="1"/>
          </p:nvPr>
        </p:nvSpPr>
        <p:spPr>
          <a:prstGeom prst="rect">
            <a:avLst/>
          </a:prstGeom>
        </p:spPr>
        <p:txBody>
          <a:bodyPr/>
          <a:lstStyle/>
          <a:p>
            <a:pPr/>
          </a:p>
        </p:txBody>
      </p:sp>
      <p:pic>
        <p:nvPicPr>
          <p:cNvPr id="424" name="206.jpg" descr="20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8" name="Slide Title"/>
          <p:cNvSpPr txBox="1"/>
          <p:nvPr>
            <p:ph type="title"/>
          </p:nvPr>
        </p:nvSpPr>
        <p:spPr>
          <a:prstGeom prst="rect">
            <a:avLst/>
          </a:prstGeom>
        </p:spPr>
        <p:txBody>
          <a:bodyPr/>
          <a:lstStyle/>
          <a:p>
            <a:pPr/>
          </a:p>
        </p:txBody>
      </p:sp>
      <p:sp>
        <p:nvSpPr>
          <p:cNvPr id="429" name="Slide Subtitle"/>
          <p:cNvSpPr txBox="1"/>
          <p:nvPr>
            <p:ph type="body" idx="21"/>
          </p:nvPr>
        </p:nvSpPr>
        <p:spPr>
          <a:prstGeom prst="rect">
            <a:avLst/>
          </a:prstGeom>
        </p:spPr>
        <p:txBody>
          <a:bodyPr/>
          <a:lstStyle/>
          <a:p>
            <a:pPr/>
          </a:p>
        </p:txBody>
      </p:sp>
      <p:sp>
        <p:nvSpPr>
          <p:cNvPr id="430" name="Slide bullet text"/>
          <p:cNvSpPr txBox="1"/>
          <p:nvPr>
            <p:ph type="body" idx="1"/>
          </p:nvPr>
        </p:nvSpPr>
        <p:spPr>
          <a:prstGeom prst="rect">
            <a:avLst/>
          </a:prstGeom>
        </p:spPr>
        <p:txBody>
          <a:bodyPr/>
          <a:lstStyle/>
          <a:p>
            <a:pPr/>
          </a:p>
        </p:txBody>
      </p:sp>
      <p:pic>
        <p:nvPicPr>
          <p:cNvPr id="431" name="208.jpg" descr="20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5" name="Slide Title"/>
          <p:cNvSpPr txBox="1"/>
          <p:nvPr>
            <p:ph type="title"/>
          </p:nvPr>
        </p:nvSpPr>
        <p:spPr>
          <a:prstGeom prst="rect">
            <a:avLst/>
          </a:prstGeom>
        </p:spPr>
        <p:txBody>
          <a:bodyPr/>
          <a:lstStyle/>
          <a:p>
            <a:pPr/>
          </a:p>
        </p:txBody>
      </p:sp>
      <p:sp>
        <p:nvSpPr>
          <p:cNvPr id="436" name="Slide Subtitle"/>
          <p:cNvSpPr txBox="1"/>
          <p:nvPr>
            <p:ph type="body" idx="21"/>
          </p:nvPr>
        </p:nvSpPr>
        <p:spPr>
          <a:prstGeom prst="rect">
            <a:avLst/>
          </a:prstGeom>
        </p:spPr>
        <p:txBody>
          <a:bodyPr/>
          <a:lstStyle/>
          <a:p>
            <a:pPr/>
          </a:p>
        </p:txBody>
      </p:sp>
      <p:sp>
        <p:nvSpPr>
          <p:cNvPr id="437" name="Slide bullet text"/>
          <p:cNvSpPr txBox="1"/>
          <p:nvPr>
            <p:ph type="body" idx="1"/>
          </p:nvPr>
        </p:nvSpPr>
        <p:spPr>
          <a:prstGeom prst="rect">
            <a:avLst/>
          </a:prstGeom>
        </p:spPr>
        <p:txBody>
          <a:bodyPr/>
          <a:lstStyle/>
          <a:p>
            <a:pPr/>
          </a:p>
        </p:txBody>
      </p:sp>
      <p:pic>
        <p:nvPicPr>
          <p:cNvPr id="438" name="209.jpg" descr="20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Slide Title"/>
          <p:cNvSpPr txBox="1"/>
          <p:nvPr>
            <p:ph type="title"/>
          </p:nvPr>
        </p:nvSpPr>
        <p:spPr>
          <a:prstGeom prst="rect">
            <a:avLst/>
          </a:prstGeom>
        </p:spPr>
        <p:txBody>
          <a:bodyPr/>
          <a:lstStyle/>
          <a:p>
            <a:pPr/>
          </a:p>
        </p:txBody>
      </p:sp>
      <p:sp>
        <p:nvSpPr>
          <p:cNvPr id="193" name="Slide Subtitle"/>
          <p:cNvSpPr txBox="1"/>
          <p:nvPr>
            <p:ph type="body" idx="21"/>
          </p:nvPr>
        </p:nvSpPr>
        <p:spPr>
          <a:prstGeom prst="rect">
            <a:avLst/>
          </a:prstGeom>
        </p:spPr>
        <p:txBody>
          <a:bodyPr/>
          <a:lstStyle/>
          <a:p>
            <a:pPr/>
          </a:p>
        </p:txBody>
      </p:sp>
      <p:sp>
        <p:nvSpPr>
          <p:cNvPr id="194" name="Slide bullet text"/>
          <p:cNvSpPr txBox="1"/>
          <p:nvPr>
            <p:ph type="body" idx="1"/>
          </p:nvPr>
        </p:nvSpPr>
        <p:spPr>
          <a:prstGeom prst="rect">
            <a:avLst/>
          </a:prstGeom>
        </p:spPr>
        <p:txBody>
          <a:bodyPr/>
          <a:lstStyle/>
          <a:p>
            <a:pPr/>
          </a:p>
        </p:txBody>
      </p:sp>
      <p:pic>
        <p:nvPicPr>
          <p:cNvPr id="195" name="167.jpg" descr="16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2" name="Slide Title"/>
          <p:cNvSpPr txBox="1"/>
          <p:nvPr>
            <p:ph type="title"/>
          </p:nvPr>
        </p:nvSpPr>
        <p:spPr>
          <a:prstGeom prst="rect">
            <a:avLst/>
          </a:prstGeom>
        </p:spPr>
        <p:txBody>
          <a:bodyPr/>
          <a:lstStyle/>
          <a:p>
            <a:pPr/>
          </a:p>
        </p:txBody>
      </p:sp>
      <p:sp>
        <p:nvSpPr>
          <p:cNvPr id="443" name="Slide Subtitle"/>
          <p:cNvSpPr txBox="1"/>
          <p:nvPr>
            <p:ph type="body" idx="21"/>
          </p:nvPr>
        </p:nvSpPr>
        <p:spPr>
          <a:prstGeom prst="rect">
            <a:avLst/>
          </a:prstGeom>
        </p:spPr>
        <p:txBody>
          <a:bodyPr/>
          <a:lstStyle/>
          <a:p>
            <a:pPr/>
          </a:p>
        </p:txBody>
      </p:sp>
      <p:sp>
        <p:nvSpPr>
          <p:cNvPr id="444" name="Slide bullet text"/>
          <p:cNvSpPr txBox="1"/>
          <p:nvPr>
            <p:ph type="body" idx="1"/>
          </p:nvPr>
        </p:nvSpPr>
        <p:spPr>
          <a:prstGeom prst="rect">
            <a:avLst/>
          </a:prstGeom>
        </p:spPr>
        <p:txBody>
          <a:bodyPr/>
          <a:lstStyle/>
          <a:p>
            <a:pPr/>
          </a:p>
        </p:txBody>
      </p:sp>
      <p:pic>
        <p:nvPicPr>
          <p:cNvPr id="445" name="210.jpg" descr="21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9" name="Slide Title"/>
          <p:cNvSpPr txBox="1"/>
          <p:nvPr>
            <p:ph type="title"/>
          </p:nvPr>
        </p:nvSpPr>
        <p:spPr>
          <a:prstGeom prst="rect">
            <a:avLst/>
          </a:prstGeom>
        </p:spPr>
        <p:txBody>
          <a:bodyPr/>
          <a:lstStyle/>
          <a:p>
            <a:pPr/>
          </a:p>
        </p:txBody>
      </p:sp>
      <p:sp>
        <p:nvSpPr>
          <p:cNvPr id="450" name="Slide Subtitle"/>
          <p:cNvSpPr txBox="1"/>
          <p:nvPr>
            <p:ph type="body" idx="21"/>
          </p:nvPr>
        </p:nvSpPr>
        <p:spPr>
          <a:prstGeom prst="rect">
            <a:avLst/>
          </a:prstGeom>
        </p:spPr>
        <p:txBody>
          <a:bodyPr/>
          <a:lstStyle/>
          <a:p>
            <a:pPr/>
          </a:p>
        </p:txBody>
      </p:sp>
      <p:sp>
        <p:nvSpPr>
          <p:cNvPr id="451" name="Slide bullet text"/>
          <p:cNvSpPr txBox="1"/>
          <p:nvPr>
            <p:ph type="body" idx="1"/>
          </p:nvPr>
        </p:nvSpPr>
        <p:spPr>
          <a:prstGeom prst="rect">
            <a:avLst/>
          </a:prstGeom>
        </p:spPr>
        <p:txBody>
          <a:bodyPr/>
          <a:lstStyle/>
          <a:p>
            <a:pPr/>
          </a:p>
        </p:txBody>
      </p:sp>
      <p:pic>
        <p:nvPicPr>
          <p:cNvPr id="452" name="212.jpg" descr="21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6" name="Slide Title"/>
          <p:cNvSpPr txBox="1"/>
          <p:nvPr>
            <p:ph type="title"/>
          </p:nvPr>
        </p:nvSpPr>
        <p:spPr>
          <a:prstGeom prst="rect">
            <a:avLst/>
          </a:prstGeom>
        </p:spPr>
        <p:txBody>
          <a:bodyPr/>
          <a:lstStyle/>
          <a:p>
            <a:pPr/>
          </a:p>
        </p:txBody>
      </p:sp>
      <p:sp>
        <p:nvSpPr>
          <p:cNvPr id="457" name="Slide Subtitle"/>
          <p:cNvSpPr txBox="1"/>
          <p:nvPr>
            <p:ph type="body" idx="21"/>
          </p:nvPr>
        </p:nvSpPr>
        <p:spPr>
          <a:prstGeom prst="rect">
            <a:avLst/>
          </a:prstGeom>
        </p:spPr>
        <p:txBody>
          <a:bodyPr/>
          <a:lstStyle/>
          <a:p>
            <a:pPr/>
          </a:p>
        </p:txBody>
      </p:sp>
      <p:sp>
        <p:nvSpPr>
          <p:cNvPr id="458" name="Slide bullet text"/>
          <p:cNvSpPr txBox="1"/>
          <p:nvPr>
            <p:ph type="body" idx="1"/>
          </p:nvPr>
        </p:nvSpPr>
        <p:spPr>
          <a:prstGeom prst="rect">
            <a:avLst/>
          </a:prstGeom>
        </p:spPr>
        <p:txBody>
          <a:bodyPr/>
          <a:lstStyle/>
          <a:p>
            <a:pPr/>
          </a:p>
        </p:txBody>
      </p:sp>
      <p:pic>
        <p:nvPicPr>
          <p:cNvPr id="459" name="214.jpg" descr="21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3" name="Slide Title"/>
          <p:cNvSpPr txBox="1"/>
          <p:nvPr>
            <p:ph type="title"/>
          </p:nvPr>
        </p:nvSpPr>
        <p:spPr>
          <a:prstGeom prst="rect">
            <a:avLst/>
          </a:prstGeom>
        </p:spPr>
        <p:txBody>
          <a:bodyPr/>
          <a:lstStyle/>
          <a:p>
            <a:pPr/>
          </a:p>
        </p:txBody>
      </p:sp>
      <p:sp>
        <p:nvSpPr>
          <p:cNvPr id="464" name="Slide Subtitle"/>
          <p:cNvSpPr txBox="1"/>
          <p:nvPr>
            <p:ph type="body" idx="21"/>
          </p:nvPr>
        </p:nvSpPr>
        <p:spPr>
          <a:prstGeom prst="rect">
            <a:avLst/>
          </a:prstGeom>
        </p:spPr>
        <p:txBody>
          <a:bodyPr/>
          <a:lstStyle/>
          <a:p>
            <a:pPr/>
          </a:p>
        </p:txBody>
      </p:sp>
      <p:sp>
        <p:nvSpPr>
          <p:cNvPr id="465" name="Slide bullet text"/>
          <p:cNvSpPr txBox="1"/>
          <p:nvPr>
            <p:ph type="body" idx="1"/>
          </p:nvPr>
        </p:nvSpPr>
        <p:spPr>
          <a:prstGeom prst="rect">
            <a:avLst/>
          </a:prstGeom>
        </p:spPr>
        <p:txBody>
          <a:bodyPr/>
          <a:lstStyle/>
          <a:p>
            <a:pPr/>
          </a:p>
        </p:txBody>
      </p:sp>
      <p:pic>
        <p:nvPicPr>
          <p:cNvPr id="466" name="215.jpg" descr="21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0" name="Slide Title"/>
          <p:cNvSpPr txBox="1"/>
          <p:nvPr>
            <p:ph type="title"/>
          </p:nvPr>
        </p:nvSpPr>
        <p:spPr>
          <a:prstGeom prst="rect">
            <a:avLst/>
          </a:prstGeom>
        </p:spPr>
        <p:txBody>
          <a:bodyPr/>
          <a:lstStyle/>
          <a:p>
            <a:pPr/>
          </a:p>
        </p:txBody>
      </p:sp>
      <p:sp>
        <p:nvSpPr>
          <p:cNvPr id="471" name="Slide Subtitle"/>
          <p:cNvSpPr txBox="1"/>
          <p:nvPr>
            <p:ph type="body" idx="21"/>
          </p:nvPr>
        </p:nvSpPr>
        <p:spPr>
          <a:prstGeom prst="rect">
            <a:avLst/>
          </a:prstGeom>
        </p:spPr>
        <p:txBody>
          <a:bodyPr/>
          <a:lstStyle/>
          <a:p>
            <a:pPr/>
          </a:p>
        </p:txBody>
      </p:sp>
      <p:sp>
        <p:nvSpPr>
          <p:cNvPr id="472" name="Slide bullet text"/>
          <p:cNvSpPr txBox="1"/>
          <p:nvPr>
            <p:ph type="body" idx="1"/>
          </p:nvPr>
        </p:nvSpPr>
        <p:spPr>
          <a:prstGeom prst="rect">
            <a:avLst/>
          </a:prstGeom>
        </p:spPr>
        <p:txBody>
          <a:bodyPr/>
          <a:lstStyle/>
          <a:p>
            <a:pPr/>
          </a:p>
        </p:txBody>
      </p:sp>
      <p:pic>
        <p:nvPicPr>
          <p:cNvPr id="473" name="216.jpg" descr="21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7" name="Slide Title"/>
          <p:cNvSpPr txBox="1"/>
          <p:nvPr>
            <p:ph type="title"/>
          </p:nvPr>
        </p:nvSpPr>
        <p:spPr>
          <a:prstGeom prst="rect">
            <a:avLst/>
          </a:prstGeom>
        </p:spPr>
        <p:txBody>
          <a:bodyPr/>
          <a:lstStyle/>
          <a:p>
            <a:pPr/>
          </a:p>
        </p:txBody>
      </p:sp>
      <p:sp>
        <p:nvSpPr>
          <p:cNvPr id="478" name="Slide Subtitle"/>
          <p:cNvSpPr txBox="1"/>
          <p:nvPr>
            <p:ph type="body" idx="21"/>
          </p:nvPr>
        </p:nvSpPr>
        <p:spPr>
          <a:prstGeom prst="rect">
            <a:avLst/>
          </a:prstGeom>
        </p:spPr>
        <p:txBody>
          <a:bodyPr/>
          <a:lstStyle/>
          <a:p>
            <a:pPr/>
          </a:p>
        </p:txBody>
      </p:sp>
      <p:sp>
        <p:nvSpPr>
          <p:cNvPr id="479" name="Slide bullet text"/>
          <p:cNvSpPr txBox="1"/>
          <p:nvPr>
            <p:ph type="body" idx="1"/>
          </p:nvPr>
        </p:nvSpPr>
        <p:spPr>
          <a:prstGeom prst="rect">
            <a:avLst/>
          </a:prstGeom>
        </p:spPr>
        <p:txBody>
          <a:bodyPr/>
          <a:lstStyle/>
          <a:p>
            <a:pPr/>
          </a:p>
        </p:txBody>
      </p:sp>
      <p:pic>
        <p:nvPicPr>
          <p:cNvPr id="480" name="218.jpg" descr="21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4" name="Slide Title"/>
          <p:cNvSpPr txBox="1"/>
          <p:nvPr>
            <p:ph type="title"/>
          </p:nvPr>
        </p:nvSpPr>
        <p:spPr>
          <a:prstGeom prst="rect">
            <a:avLst/>
          </a:prstGeom>
        </p:spPr>
        <p:txBody>
          <a:bodyPr/>
          <a:lstStyle/>
          <a:p>
            <a:pPr/>
          </a:p>
        </p:txBody>
      </p:sp>
      <p:sp>
        <p:nvSpPr>
          <p:cNvPr id="485" name="Slide Subtitle"/>
          <p:cNvSpPr txBox="1"/>
          <p:nvPr>
            <p:ph type="body" idx="21"/>
          </p:nvPr>
        </p:nvSpPr>
        <p:spPr>
          <a:prstGeom prst="rect">
            <a:avLst/>
          </a:prstGeom>
        </p:spPr>
        <p:txBody>
          <a:bodyPr/>
          <a:lstStyle/>
          <a:p>
            <a:pPr/>
          </a:p>
        </p:txBody>
      </p:sp>
      <p:sp>
        <p:nvSpPr>
          <p:cNvPr id="486" name="Slide bullet text"/>
          <p:cNvSpPr txBox="1"/>
          <p:nvPr>
            <p:ph type="body" idx="1"/>
          </p:nvPr>
        </p:nvSpPr>
        <p:spPr>
          <a:prstGeom prst="rect">
            <a:avLst/>
          </a:prstGeom>
        </p:spPr>
        <p:txBody>
          <a:bodyPr/>
          <a:lstStyle/>
          <a:p>
            <a:pPr/>
          </a:p>
        </p:txBody>
      </p:sp>
      <p:pic>
        <p:nvPicPr>
          <p:cNvPr id="487" name="219.jpg" descr="21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1" name="Slide Title"/>
          <p:cNvSpPr txBox="1"/>
          <p:nvPr>
            <p:ph type="title"/>
          </p:nvPr>
        </p:nvSpPr>
        <p:spPr>
          <a:prstGeom prst="rect">
            <a:avLst/>
          </a:prstGeom>
        </p:spPr>
        <p:txBody>
          <a:bodyPr/>
          <a:lstStyle/>
          <a:p>
            <a:pPr/>
          </a:p>
        </p:txBody>
      </p:sp>
      <p:sp>
        <p:nvSpPr>
          <p:cNvPr id="492" name="Slide Subtitle"/>
          <p:cNvSpPr txBox="1"/>
          <p:nvPr>
            <p:ph type="body" idx="21"/>
          </p:nvPr>
        </p:nvSpPr>
        <p:spPr>
          <a:prstGeom prst="rect">
            <a:avLst/>
          </a:prstGeom>
        </p:spPr>
        <p:txBody>
          <a:bodyPr/>
          <a:lstStyle/>
          <a:p>
            <a:pPr/>
          </a:p>
        </p:txBody>
      </p:sp>
      <p:sp>
        <p:nvSpPr>
          <p:cNvPr id="493" name="Slide bullet text"/>
          <p:cNvSpPr txBox="1"/>
          <p:nvPr>
            <p:ph type="body" idx="1"/>
          </p:nvPr>
        </p:nvSpPr>
        <p:spPr>
          <a:prstGeom prst="rect">
            <a:avLst/>
          </a:prstGeom>
        </p:spPr>
        <p:txBody>
          <a:bodyPr/>
          <a:lstStyle/>
          <a:p>
            <a:pPr/>
          </a:p>
        </p:txBody>
      </p:sp>
      <p:pic>
        <p:nvPicPr>
          <p:cNvPr id="494" name="221.jpg" descr="22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Slide Title"/>
          <p:cNvSpPr txBox="1"/>
          <p:nvPr>
            <p:ph type="title"/>
          </p:nvPr>
        </p:nvSpPr>
        <p:spPr>
          <a:prstGeom prst="rect">
            <a:avLst/>
          </a:prstGeom>
        </p:spPr>
        <p:txBody>
          <a:bodyPr/>
          <a:lstStyle/>
          <a:p>
            <a:pPr/>
          </a:p>
        </p:txBody>
      </p:sp>
      <p:sp>
        <p:nvSpPr>
          <p:cNvPr id="200" name="Slide Subtitle"/>
          <p:cNvSpPr txBox="1"/>
          <p:nvPr>
            <p:ph type="body" idx="21"/>
          </p:nvPr>
        </p:nvSpPr>
        <p:spPr>
          <a:prstGeom prst="rect">
            <a:avLst/>
          </a:prstGeom>
        </p:spPr>
        <p:txBody>
          <a:bodyPr/>
          <a:lstStyle/>
          <a:p>
            <a:pPr/>
          </a:p>
        </p:txBody>
      </p:sp>
      <p:sp>
        <p:nvSpPr>
          <p:cNvPr id="201" name="Slide bullet text"/>
          <p:cNvSpPr txBox="1"/>
          <p:nvPr>
            <p:ph type="body" idx="1"/>
          </p:nvPr>
        </p:nvSpPr>
        <p:spPr>
          <a:prstGeom prst="rect">
            <a:avLst/>
          </a:prstGeom>
        </p:spPr>
        <p:txBody>
          <a:bodyPr/>
          <a:lstStyle/>
          <a:p>
            <a:pPr/>
          </a:p>
        </p:txBody>
      </p:sp>
      <p:pic>
        <p:nvPicPr>
          <p:cNvPr id="202" name="169.jpg" descr="16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Slide Title"/>
          <p:cNvSpPr txBox="1"/>
          <p:nvPr>
            <p:ph type="title"/>
          </p:nvPr>
        </p:nvSpPr>
        <p:spPr>
          <a:prstGeom prst="rect">
            <a:avLst/>
          </a:prstGeom>
        </p:spPr>
        <p:txBody>
          <a:bodyPr/>
          <a:lstStyle/>
          <a:p>
            <a:pPr/>
          </a:p>
        </p:txBody>
      </p:sp>
      <p:sp>
        <p:nvSpPr>
          <p:cNvPr id="207" name="Slide Subtitle"/>
          <p:cNvSpPr txBox="1"/>
          <p:nvPr>
            <p:ph type="body" idx="21"/>
          </p:nvPr>
        </p:nvSpPr>
        <p:spPr>
          <a:prstGeom prst="rect">
            <a:avLst/>
          </a:prstGeom>
        </p:spPr>
        <p:txBody>
          <a:bodyPr/>
          <a:lstStyle/>
          <a:p>
            <a:pPr/>
          </a:p>
        </p:txBody>
      </p:sp>
      <p:sp>
        <p:nvSpPr>
          <p:cNvPr id="208" name="Slide bullet text"/>
          <p:cNvSpPr txBox="1"/>
          <p:nvPr>
            <p:ph type="body" idx="1"/>
          </p:nvPr>
        </p:nvSpPr>
        <p:spPr>
          <a:prstGeom prst="rect">
            <a:avLst/>
          </a:prstGeom>
        </p:spPr>
        <p:txBody>
          <a:bodyPr/>
          <a:lstStyle/>
          <a:p>
            <a:pPr/>
          </a:p>
        </p:txBody>
      </p:sp>
      <p:pic>
        <p:nvPicPr>
          <p:cNvPr id="209" name="170.jpg" descr="17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Slide Title"/>
          <p:cNvSpPr txBox="1"/>
          <p:nvPr>
            <p:ph type="title"/>
          </p:nvPr>
        </p:nvSpPr>
        <p:spPr>
          <a:prstGeom prst="rect">
            <a:avLst/>
          </a:prstGeom>
        </p:spPr>
        <p:txBody>
          <a:bodyPr/>
          <a:lstStyle/>
          <a:p>
            <a:pPr/>
          </a:p>
        </p:txBody>
      </p:sp>
      <p:sp>
        <p:nvSpPr>
          <p:cNvPr id="214" name="Slide Subtitle"/>
          <p:cNvSpPr txBox="1"/>
          <p:nvPr>
            <p:ph type="body" idx="21"/>
          </p:nvPr>
        </p:nvSpPr>
        <p:spPr>
          <a:prstGeom prst="rect">
            <a:avLst/>
          </a:prstGeom>
        </p:spPr>
        <p:txBody>
          <a:bodyPr/>
          <a:lstStyle/>
          <a:p>
            <a:pPr/>
          </a:p>
        </p:txBody>
      </p:sp>
      <p:sp>
        <p:nvSpPr>
          <p:cNvPr id="215" name="Slide bullet text"/>
          <p:cNvSpPr txBox="1"/>
          <p:nvPr>
            <p:ph type="body" idx="1"/>
          </p:nvPr>
        </p:nvSpPr>
        <p:spPr>
          <a:prstGeom prst="rect">
            <a:avLst/>
          </a:prstGeom>
        </p:spPr>
        <p:txBody>
          <a:bodyPr/>
          <a:lstStyle/>
          <a:p>
            <a:pPr/>
          </a:p>
        </p:txBody>
      </p:sp>
      <p:pic>
        <p:nvPicPr>
          <p:cNvPr id="216" name="171.jpg" descr="17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Slide Title"/>
          <p:cNvSpPr txBox="1"/>
          <p:nvPr>
            <p:ph type="title"/>
          </p:nvPr>
        </p:nvSpPr>
        <p:spPr>
          <a:prstGeom prst="rect">
            <a:avLst/>
          </a:prstGeom>
        </p:spPr>
        <p:txBody>
          <a:bodyPr/>
          <a:lstStyle/>
          <a:p>
            <a:pPr/>
          </a:p>
        </p:txBody>
      </p:sp>
      <p:sp>
        <p:nvSpPr>
          <p:cNvPr id="221" name="Slide Subtitle"/>
          <p:cNvSpPr txBox="1"/>
          <p:nvPr>
            <p:ph type="body" idx="21"/>
          </p:nvPr>
        </p:nvSpPr>
        <p:spPr>
          <a:prstGeom prst="rect">
            <a:avLst/>
          </a:prstGeom>
        </p:spPr>
        <p:txBody>
          <a:bodyPr/>
          <a:lstStyle/>
          <a:p>
            <a:pPr/>
          </a:p>
        </p:txBody>
      </p:sp>
      <p:sp>
        <p:nvSpPr>
          <p:cNvPr id="222" name="Slide bullet text"/>
          <p:cNvSpPr txBox="1"/>
          <p:nvPr>
            <p:ph type="body" idx="1"/>
          </p:nvPr>
        </p:nvSpPr>
        <p:spPr>
          <a:prstGeom prst="rect">
            <a:avLst/>
          </a:prstGeom>
        </p:spPr>
        <p:txBody>
          <a:bodyPr/>
          <a:lstStyle/>
          <a:p>
            <a:pPr/>
          </a:p>
        </p:txBody>
      </p:sp>
      <p:pic>
        <p:nvPicPr>
          <p:cNvPr id="223" name="172.jpg" descr="17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Slide Title"/>
          <p:cNvSpPr txBox="1"/>
          <p:nvPr>
            <p:ph type="title"/>
          </p:nvPr>
        </p:nvSpPr>
        <p:spPr>
          <a:prstGeom prst="rect">
            <a:avLst/>
          </a:prstGeom>
        </p:spPr>
        <p:txBody>
          <a:bodyPr/>
          <a:lstStyle/>
          <a:p>
            <a:pPr/>
          </a:p>
        </p:txBody>
      </p:sp>
      <p:sp>
        <p:nvSpPr>
          <p:cNvPr id="228" name="Slide Subtitle"/>
          <p:cNvSpPr txBox="1"/>
          <p:nvPr>
            <p:ph type="body" idx="21"/>
          </p:nvPr>
        </p:nvSpPr>
        <p:spPr>
          <a:prstGeom prst="rect">
            <a:avLst/>
          </a:prstGeom>
        </p:spPr>
        <p:txBody>
          <a:bodyPr/>
          <a:lstStyle/>
          <a:p>
            <a:pPr/>
          </a:p>
        </p:txBody>
      </p:sp>
      <p:sp>
        <p:nvSpPr>
          <p:cNvPr id="229" name="Slide bullet text"/>
          <p:cNvSpPr txBox="1"/>
          <p:nvPr>
            <p:ph type="body" idx="1"/>
          </p:nvPr>
        </p:nvSpPr>
        <p:spPr>
          <a:prstGeom prst="rect">
            <a:avLst/>
          </a:prstGeom>
        </p:spPr>
        <p:txBody>
          <a:bodyPr/>
          <a:lstStyle/>
          <a:p>
            <a:pPr/>
          </a:p>
        </p:txBody>
      </p:sp>
      <p:pic>
        <p:nvPicPr>
          <p:cNvPr id="230" name="173.jpg" descr="17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