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media/image14.jpeg" ContentType="image/jpeg"/>
  <Override PartName="/ppt/notesSlides/notesSlide14.xml" ContentType="application/vnd.openxmlformats-officedocument.presentationml.notesSlide+xml"/>
  <Override PartName="/ppt/media/image15.jpeg" ContentType="image/jpeg"/>
  <Override PartName="/ppt/notesSlides/notesSlide15.xml" ContentType="application/vnd.openxmlformats-officedocument.presentationml.notesSlide+xml"/>
  <Override PartName="/ppt/media/image16.jpeg" ContentType="image/jpeg"/>
  <Override PartName="/ppt/notesSlides/notesSlide16.xml" ContentType="application/vnd.openxmlformats-officedocument.presentationml.notesSlide+xml"/>
  <Override PartName="/ppt/media/image17.jpeg" ContentType="image/jpeg"/>
  <Override PartName="/ppt/notesSlides/notesSlide17.xml" ContentType="application/vnd.openxmlformats-officedocument.presentationml.notesSlide+xml"/>
  <Override PartName="/ppt/media/image18.jpeg" ContentType="image/jpeg"/>
  <Override PartName="/ppt/notesSlides/notesSlide18.xml" ContentType="application/vnd.openxmlformats-officedocument.presentationml.notesSlide+xml"/>
  <Override PartName="/ppt/media/image19.jpeg" ContentType="image/jpeg"/>
  <Override PartName="/ppt/notesSlides/notesSlide19.xml" ContentType="application/vnd.openxmlformats-officedocument.presentationml.notesSlide+xml"/>
  <Override PartName="/ppt/media/image20.jpeg" ContentType="image/jpeg"/>
  <Override PartName="/ppt/notesSlides/notesSlide20.xml" ContentType="application/vnd.openxmlformats-officedocument.presentationml.notesSlide+xml"/>
  <Override PartName="/ppt/media/image21.jpeg" ContentType="image/jpeg"/>
  <Override PartName="/ppt/notesSlides/notesSlide21.xml" ContentType="application/vnd.openxmlformats-officedocument.presentationml.notesSlide+xml"/>
  <Override PartName="/ppt/media/image22.jpeg" ContentType="image/jpeg"/>
  <Override PartName="/ppt/notesSlides/notesSlide22.xml" ContentType="application/vnd.openxmlformats-officedocument.presentationml.notesSlide+xml"/>
  <Override PartName="/ppt/media/image23.jpeg" ContentType="image/jpeg"/>
  <Override PartName="/ppt/notesSlides/notesSlide23.xml" ContentType="application/vnd.openxmlformats-officedocument.presentationml.notesSlide+xml"/>
  <Override PartName="/ppt/media/image24.jpeg" ContentType="image/jpeg"/>
  <Override PartName="/ppt/notesSlides/notesSlide24.xml" ContentType="application/vnd.openxmlformats-officedocument.presentationml.notesSlide+xml"/>
  <Override PartName="/ppt/media/image25.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Projectile Motion - Example Problems - Problem 2</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	So which equation can we use to do that?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This second equation would work. We know the initial and final positions, the time and the acceleration, so we could find the initial vertical velocity.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	We could also use the first equation if we apply some of the stuff we learned about projectile motion.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The velocity of the coin at the maximum height is 0, and since it takes 1 second for the coin to move up and back down to the same height, we know the time to reach the maximum height would be half of that. So if we treat the maximum height as the final point, we could use this equation.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Shape 271"/>
          <p:cNvSpPr/>
          <p:nvPr>
            <p:ph type="sldImg"/>
          </p:nvPr>
        </p:nvSpPr>
        <p:spPr>
          <a:prstGeom prst="rect">
            <a:avLst/>
          </a:prstGeom>
        </p:spPr>
        <p:txBody>
          <a:bodyPr/>
          <a:lstStyle/>
          <a:p>
            <a:pPr/>
          </a:p>
        </p:txBody>
      </p:sp>
      <p:sp>
        <p:nvSpPr>
          <p:cNvPr id="272" name="Shape 272"/>
          <p:cNvSpPr/>
          <p:nvPr>
            <p:ph type="body" sz="quarter" idx="1"/>
          </p:nvPr>
        </p:nvSpPr>
        <p:spPr>
          <a:prstGeom prst="rect">
            <a:avLst/>
          </a:prstGeom>
        </p:spPr>
        <p:txBody>
          <a:bodyPr/>
          <a:lstStyle/>
          <a:p>
            <a:pPr/>
            <a:r>
              <a:t>•	But let’s start by solving this with the other equation, where the final point is when the coin falls back down to the same height.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hape 278"/>
          <p:cNvSpPr/>
          <p:nvPr>
            <p:ph type="sldImg"/>
          </p:nvPr>
        </p:nvSpPr>
        <p:spPr>
          <a:prstGeom prst="rect">
            <a:avLst/>
          </a:prstGeom>
        </p:spPr>
        <p:txBody>
          <a:bodyPr/>
          <a:lstStyle/>
          <a:p>
            <a:pPr/>
          </a:p>
        </p:txBody>
      </p:sp>
      <p:sp>
        <p:nvSpPr>
          <p:cNvPr id="279" name="Shape 279"/>
          <p:cNvSpPr/>
          <p:nvPr>
            <p:ph type="body" sz="quarter" idx="1"/>
          </p:nvPr>
        </p:nvSpPr>
        <p:spPr>
          <a:prstGeom prst="rect">
            <a:avLst/>
          </a:prstGeom>
        </p:spPr>
        <p:txBody>
          <a:bodyPr/>
          <a:lstStyle/>
          <a:p>
            <a:pPr/>
            <a:r>
              <a:t>We plug in 0 m for the final position, 0 m for the initial position, 1 second for time, and -9.8 m/s^2 for the acceleration.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Shape 285"/>
          <p:cNvSpPr/>
          <p:nvPr>
            <p:ph type="sldImg"/>
          </p:nvPr>
        </p:nvSpPr>
        <p:spPr>
          <a:prstGeom prst="rect">
            <a:avLst/>
          </a:prstGeom>
        </p:spPr>
        <p:txBody>
          <a:bodyPr/>
          <a:lstStyle/>
          <a:p>
            <a:pPr/>
          </a:p>
        </p:txBody>
      </p:sp>
      <p:sp>
        <p:nvSpPr>
          <p:cNvPr id="286" name="Shape 286"/>
          <p:cNvSpPr/>
          <p:nvPr>
            <p:ph type="body" sz="quarter" idx="1"/>
          </p:nvPr>
        </p:nvSpPr>
        <p:spPr>
          <a:prstGeom prst="rect">
            <a:avLst/>
          </a:prstGeom>
        </p:spPr>
        <p:txBody>
          <a:bodyPr/>
          <a:lstStyle/>
          <a:p>
            <a:pPr/>
            <a:r>
              <a:t>If we simplify that and rearrange things, we get 4.9 m/s for the initial vertical velocity.</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Shape 292"/>
          <p:cNvSpPr/>
          <p:nvPr>
            <p:ph type="sldImg"/>
          </p:nvPr>
        </p:nvSpPr>
        <p:spPr>
          <a:prstGeom prst="rect">
            <a:avLst/>
          </a:prstGeom>
        </p:spPr>
        <p:txBody>
          <a:bodyPr/>
          <a:lstStyle/>
          <a:p>
            <a:pPr/>
          </a:p>
        </p:txBody>
      </p:sp>
      <p:sp>
        <p:nvSpPr>
          <p:cNvPr id="293" name="Shape 293"/>
          <p:cNvSpPr/>
          <p:nvPr>
            <p:ph type="body" sz="quarter" idx="1"/>
          </p:nvPr>
        </p:nvSpPr>
        <p:spPr>
          <a:prstGeom prst="rect">
            <a:avLst/>
          </a:prstGeom>
        </p:spPr>
        <p:txBody>
          <a:bodyPr/>
          <a:lstStyle/>
          <a:p>
            <a:pPr/>
            <a:r>
              <a:t>The speed would be the absolute value of that, but it’s already positive, so this is also the initial vertical speed.</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9" name="Shape 299"/>
          <p:cNvSpPr/>
          <p:nvPr>
            <p:ph type="sldImg"/>
          </p:nvPr>
        </p:nvSpPr>
        <p:spPr>
          <a:prstGeom prst="rect">
            <a:avLst/>
          </a:prstGeom>
        </p:spPr>
        <p:txBody>
          <a:bodyPr/>
          <a:lstStyle/>
          <a:p>
            <a:pPr/>
          </a:p>
        </p:txBody>
      </p:sp>
      <p:sp>
        <p:nvSpPr>
          <p:cNvPr id="300" name="Shape 300"/>
          <p:cNvSpPr/>
          <p:nvPr>
            <p:ph type="body" sz="quarter" idx="1"/>
          </p:nvPr>
        </p:nvSpPr>
        <p:spPr>
          <a:prstGeom prst="rect">
            <a:avLst/>
          </a:prstGeom>
        </p:spPr>
        <p:txBody>
          <a:bodyPr/>
          <a:lstStyle/>
          <a:p>
            <a:pPr/>
            <a:r>
              <a:t>•	Now let’s solve this using the other equation.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6" name="Shape 306"/>
          <p:cNvSpPr/>
          <p:nvPr>
            <p:ph type="sldImg"/>
          </p:nvPr>
        </p:nvSpPr>
        <p:spPr>
          <a:prstGeom prst="rect">
            <a:avLst/>
          </a:prstGeom>
        </p:spPr>
        <p:txBody>
          <a:bodyPr/>
          <a:lstStyle/>
          <a:p>
            <a:pPr/>
          </a:p>
        </p:txBody>
      </p:sp>
      <p:sp>
        <p:nvSpPr>
          <p:cNvPr id="307" name="Shape 307"/>
          <p:cNvSpPr/>
          <p:nvPr>
            <p:ph type="body" sz="quarter" idx="1"/>
          </p:nvPr>
        </p:nvSpPr>
        <p:spPr>
          <a:prstGeom prst="rect">
            <a:avLst/>
          </a:prstGeom>
        </p:spPr>
        <p:txBody>
          <a:bodyPr/>
          <a:lstStyle/>
          <a:p>
            <a:pPr/>
            <a:r>
              <a:t>This time, we’re saying the final point is when the coin reaches the maximum height.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A coin is flipped into the air so it moves straight up and down. The coin is caught 1 second later at the same height that it was flipped from. What was the initial speed of the coin when it was flipped?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Shape 313"/>
          <p:cNvSpPr/>
          <p:nvPr>
            <p:ph type="sldImg"/>
          </p:nvPr>
        </p:nvSpPr>
        <p:spPr>
          <a:prstGeom prst="rect">
            <a:avLst/>
          </a:prstGeom>
        </p:spPr>
        <p:txBody>
          <a:bodyPr/>
          <a:lstStyle/>
          <a:p>
            <a:pPr/>
          </a:p>
        </p:txBody>
      </p:sp>
      <p:sp>
        <p:nvSpPr>
          <p:cNvPr id="314" name="Shape 314"/>
          <p:cNvSpPr/>
          <p:nvPr>
            <p:ph type="body" sz="quarter" idx="1"/>
          </p:nvPr>
        </p:nvSpPr>
        <p:spPr>
          <a:prstGeom prst="rect">
            <a:avLst/>
          </a:prstGeom>
        </p:spPr>
        <p:txBody>
          <a:bodyPr/>
          <a:lstStyle/>
          <a:p>
            <a:pPr/>
            <a:r>
              <a:t>The coin takes 1 second to move up and fall down to the same height. Since the motion is symmetric, the time at the maximum height is half of the total time, so 0.5 seconds.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Shape 320"/>
          <p:cNvSpPr/>
          <p:nvPr>
            <p:ph type="sldImg"/>
          </p:nvPr>
        </p:nvSpPr>
        <p:spPr>
          <a:prstGeom prst="rect">
            <a:avLst/>
          </a:prstGeom>
        </p:spPr>
        <p:txBody>
          <a:bodyPr/>
          <a:lstStyle/>
          <a:p>
            <a:pPr/>
          </a:p>
        </p:txBody>
      </p:sp>
      <p:sp>
        <p:nvSpPr>
          <p:cNvPr id="321" name="Shape 321"/>
          <p:cNvSpPr/>
          <p:nvPr>
            <p:ph type="body" sz="quarter" idx="1"/>
          </p:nvPr>
        </p:nvSpPr>
        <p:spPr>
          <a:prstGeom prst="rect">
            <a:avLst/>
          </a:prstGeom>
        </p:spPr>
        <p:txBody>
          <a:bodyPr/>
          <a:lstStyle/>
          <a:p>
            <a:pPr/>
            <a:r>
              <a:t>The final speed at the maximum height is 0 m/s, the acceleration is -9.8 m/s^2, and the time is 0.5 seconds.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Shape 327"/>
          <p:cNvSpPr/>
          <p:nvPr>
            <p:ph type="sldImg"/>
          </p:nvPr>
        </p:nvSpPr>
        <p:spPr>
          <a:prstGeom prst="rect">
            <a:avLst/>
          </a:prstGeom>
        </p:spPr>
        <p:txBody>
          <a:bodyPr/>
          <a:lstStyle/>
          <a:p>
            <a:pPr/>
          </a:p>
        </p:txBody>
      </p:sp>
      <p:sp>
        <p:nvSpPr>
          <p:cNvPr id="328" name="Shape 328"/>
          <p:cNvSpPr/>
          <p:nvPr>
            <p:ph type="body" sz="quarter" idx="1"/>
          </p:nvPr>
        </p:nvSpPr>
        <p:spPr>
          <a:prstGeom prst="rect">
            <a:avLst/>
          </a:prstGeom>
        </p:spPr>
        <p:txBody>
          <a:bodyPr/>
          <a:lstStyle/>
          <a:p>
            <a:pPr/>
            <a:r>
              <a:t>When we simplify that, we get the same answer, 4.9 m/s.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Shape 334"/>
          <p:cNvSpPr/>
          <p:nvPr>
            <p:ph type="sldImg"/>
          </p:nvPr>
        </p:nvSpPr>
        <p:spPr>
          <a:prstGeom prst="rect">
            <a:avLst/>
          </a:prstGeom>
        </p:spPr>
        <p:txBody>
          <a:bodyPr/>
          <a:lstStyle/>
          <a:p>
            <a:pPr/>
          </a:p>
        </p:txBody>
      </p:sp>
      <p:sp>
        <p:nvSpPr>
          <p:cNvPr id="335" name="Shape 335"/>
          <p:cNvSpPr/>
          <p:nvPr>
            <p:ph type="body" sz="quarter" idx="1"/>
          </p:nvPr>
        </p:nvSpPr>
        <p:spPr>
          <a:prstGeom prst="rect">
            <a:avLst/>
          </a:prstGeom>
        </p:spPr>
        <p:txBody>
          <a:bodyPr/>
          <a:lstStyle/>
          <a:p>
            <a:pPr/>
            <a:r>
              <a:t>Now let’s check our answer. The unit is correct, and the speed should be positive. How can we double check the value? We already solved this using two different equations so it’s probably right.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Shape 341"/>
          <p:cNvSpPr/>
          <p:nvPr>
            <p:ph type="sldImg"/>
          </p:nvPr>
        </p:nvSpPr>
        <p:spPr>
          <a:prstGeom prst="rect">
            <a:avLst/>
          </a:prstGeom>
        </p:spPr>
        <p:txBody>
          <a:bodyPr/>
          <a:lstStyle/>
          <a:p>
            <a:pPr/>
          </a:p>
        </p:txBody>
      </p:sp>
      <p:sp>
        <p:nvSpPr>
          <p:cNvPr id="342" name="Shape 342"/>
          <p:cNvSpPr/>
          <p:nvPr>
            <p:ph type="body" sz="quarter" idx="1"/>
          </p:nvPr>
        </p:nvSpPr>
        <p:spPr>
          <a:prstGeom prst="rect">
            <a:avLst/>
          </a:prstGeom>
        </p:spPr>
        <p:txBody>
          <a:bodyPr/>
          <a:lstStyle/>
          <a:p>
            <a:pPr/>
            <a:r>
              <a:t>•	But another thing we can do is plug the answer back into the equation we used, along with the other values we’re given, and make sure the equation checks out. If we do that, the right side simplifies to 0 m, so the equation is true, both sides are equal, which means the answer is right.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Alright so let’s read that again and pick out the important information. A coin is flipped into the air so it moves straight up and down. The coin is caught 1 second later at the same height that it was flipped from. What was the initial speed of the coin when it was flipped?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	So let’s draw a dot for the coin and we can draw some arrows to show that it moves up and then falls down to the same height. Again, the coin only moves in the y direction so this is one dimensional projectile motion.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Let’s set up the y axis so y = 0 at the height the coin is flipped and say up is positive.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That means the initial and final y positions are both 0 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We know the amount of time between those points is 1 second.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And since up is positive, the vertical acceleration is negative g.</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And we’re trying to find the coin’s initial vertical speed.</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5.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83.jpg" descr="8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84.jpg" descr="8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85.jpg" descr="8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86.jpg" descr="8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87.jpg" descr="87.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7" name="Slide Title"/>
          <p:cNvSpPr txBox="1"/>
          <p:nvPr>
            <p:ph type="title"/>
          </p:nvPr>
        </p:nvSpPr>
        <p:spPr>
          <a:prstGeom prst="rect">
            <a:avLst/>
          </a:prstGeom>
        </p:spPr>
        <p:txBody>
          <a:bodyPr/>
          <a:lstStyle/>
          <a:p>
            <a:pPr/>
          </a:p>
        </p:txBody>
      </p:sp>
      <p:sp>
        <p:nvSpPr>
          <p:cNvPr id="268" name="Slide Subtitle"/>
          <p:cNvSpPr txBox="1"/>
          <p:nvPr>
            <p:ph type="body" idx="21"/>
          </p:nvPr>
        </p:nvSpPr>
        <p:spPr>
          <a:prstGeom prst="rect">
            <a:avLst/>
          </a:prstGeom>
        </p:spPr>
        <p:txBody>
          <a:bodyPr/>
          <a:lstStyle/>
          <a:p>
            <a:pPr/>
          </a:p>
        </p:txBody>
      </p:sp>
      <p:sp>
        <p:nvSpPr>
          <p:cNvPr id="269" name="Slide bullet text"/>
          <p:cNvSpPr txBox="1"/>
          <p:nvPr>
            <p:ph type="body" idx="1"/>
          </p:nvPr>
        </p:nvSpPr>
        <p:spPr>
          <a:prstGeom prst="rect">
            <a:avLst/>
          </a:prstGeom>
        </p:spPr>
        <p:txBody>
          <a:bodyPr/>
          <a:lstStyle/>
          <a:p>
            <a:pPr/>
          </a:p>
        </p:txBody>
      </p:sp>
      <p:pic>
        <p:nvPicPr>
          <p:cNvPr id="270" name="88.jpg" descr="8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4" name="Slide Title"/>
          <p:cNvSpPr txBox="1"/>
          <p:nvPr>
            <p:ph type="title"/>
          </p:nvPr>
        </p:nvSpPr>
        <p:spPr>
          <a:prstGeom prst="rect">
            <a:avLst/>
          </a:prstGeom>
        </p:spPr>
        <p:txBody>
          <a:bodyPr/>
          <a:lstStyle/>
          <a:p>
            <a:pPr/>
          </a:p>
        </p:txBody>
      </p:sp>
      <p:sp>
        <p:nvSpPr>
          <p:cNvPr id="275" name="Slide Subtitle"/>
          <p:cNvSpPr txBox="1"/>
          <p:nvPr>
            <p:ph type="body" idx="21"/>
          </p:nvPr>
        </p:nvSpPr>
        <p:spPr>
          <a:prstGeom prst="rect">
            <a:avLst/>
          </a:prstGeom>
        </p:spPr>
        <p:txBody>
          <a:bodyPr/>
          <a:lstStyle/>
          <a:p>
            <a:pPr/>
          </a:p>
        </p:txBody>
      </p:sp>
      <p:sp>
        <p:nvSpPr>
          <p:cNvPr id="276" name="Slide bullet text"/>
          <p:cNvSpPr txBox="1"/>
          <p:nvPr>
            <p:ph type="body" idx="1"/>
          </p:nvPr>
        </p:nvSpPr>
        <p:spPr>
          <a:prstGeom prst="rect">
            <a:avLst/>
          </a:prstGeom>
        </p:spPr>
        <p:txBody>
          <a:bodyPr/>
          <a:lstStyle/>
          <a:p>
            <a:pPr/>
          </a:p>
        </p:txBody>
      </p:sp>
      <p:pic>
        <p:nvPicPr>
          <p:cNvPr id="277" name="89.jpg" descr="8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Slide Title"/>
          <p:cNvSpPr txBox="1"/>
          <p:nvPr>
            <p:ph type="title"/>
          </p:nvPr>
        </p:nvSpPr>
        <p:spPr>
          <a:prstGeom prst="rect">
            <a:avLst/>
          </a:prstGeom>
        </p:spPr>
        <p:txBody>
          <a:bodyPr/>
          <a:lstStyle/>
          <a:p>
            <a:pPr/>
          </a:p>
        </p:txBody>
      </p:sp>
      <p:sp>
        <p:nvSpPr>
          <p:cNvPr id="282" name="Slide Subtitle"/>
          <p:cNvSpPr txBox="1"/>
          <p:nvPr>
            <p:ph type="body" idx="21"/>
          </p:nvPr>
        </p:nvSpPr>
        <p:spPr>
          <a:prstGeom prst="rect">
            <a:avLst/>
          </a:prstGeom>
        </p:spPr>
        <p:txBody>
          <a:bodyPr/>
          <a:lstStyle/>
          <a:p>
            <a:pPr/>
          </a:p>
        </p:txBody>
      </p:sp>
      <p:sp>
        <p:nvSpPr>
          <p:cNvPr id="283" name="Slide bullet text"/>
          <p:cNvSpPr txBox="1"/>
          <p:nvPr>
            <p:ph type="body" idx="1"/>
          </p:nvPr>
        </p:nvSpPr>
        <p:spPr>
          <a:prstGeom prst="rect">
            <a:avLst/>
          </a:prstGeom>
        </p:spPr>
        <p:txBody>
          <a:bodyPr/>
          <a:lstStyle/>
          <a:p>
            <a:pPr/>
          </a:p>
        </p:txBody>
      </p:sp>
      <p:pic>
        <p:nvPicPr>
          <p:cNvPr id="284" name="90.jpg" descr="9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Slide Title"/>
          <p:cNvSpPr txBox="1"/>
          <p:nvPr>
            <p:ph type="title"/>
          </p:nvPr>
        </p:nvSpPr>
        <p:spPr>
          <a:prstGeom prst="rect">
            <a:avLst/>
          </a:prstGeom>
        </p:spPr>
        <p:txBody>
          <a:bodyPr/>
          <a:lstStyle/>
          <a:p>
            <a:pPr/>
          </a:p>
        </p:txBody>
      </p:sp>
      <p:sp>
        <p:nvSpPr>
          <p:cNvPr id="289" name="Slide Subtitle"/>
          <p:cNvSpPr txBox="1"/>
          <p:nvPr>
            <p:ph type="body" idx="21"/>
          </p:nvPr>
        </p:nvSpPr>
        <p:spPr>
          <a:prstGeom prst="rect">
            <a:avLst/>
          </a:prstGeom>
        </p:spPr>
        <p:txBody>
          <a:bodyPr/>
          <a:lstStyle/>
          <a:p>
            <a:pPr/>
          </a:p>
        </p:txBody>
      </p:sp>
      <p:sp>
        <p:nvSpPr>
          <p:cNvPr id="290" name="Slide bullet text"/>
          <p:cNvSpPr txBox="1"/>
          <p:nvPr>
            <p:ph type="body" idx="1"/>
          </p:nvPr>
        </p:nvSpPr>
        <p:spPr>
          <a:prstGeom prst="rect">
            <a:avLst/>
          </a:prstGeom>
        </p:spPr>
        <p:txBody>
          <a:bodyPr/>
          <a:lstStyle/>
          <a:p>
            <a:pPr/>
          </a:p>
        </p:txBody>
      </p:sp>
      <p:pic>
        <p:nvPicPr>
          <p:cNvPr id="291" name="91.jpg" descr="9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5" name="Slide Title"/>
          <p:cNvSpPr txBox="1"/>
          <p:nvPr>
            <p:ph type="title"/>
          </p:nvPr>
        </p:nvSpPr>
        <p:spPr>
          <a:prstGeom prst="rect">
            <a:avLst/>
          </a:prstGeom>
        </p:spPr>
        <p:txBody>
          <a:bodyPr/>
          <a:lstStyle/>
          <a:p>
            <a:pPr/>
          </a:p>
        </p:txBody>
      </p:sp>
      <p:sp>
        <p:nvSpPr>
          <p:cNvPr id="296" name="Slide Subtitle"/>
          <p:cNvSpPr txBox="1"/>
          <p:nvPr>
            <p:ph type="body" idx="21"/>
          </p:nvPr>
        </p:nvSpPr>
        <p:spPr>
          <a:prstGeom prst="rect">
            <a:avLst/>
          </a:prstGeom>
        </p:spPr>
        <p:txBody>
          <a:bodyPr/>
          <a:lstStyle/>
          <a:p>
            <a:pPr/>
          </a:p>
        </p:txBody>
      </p:sp>
      <p:sp>
        <p:nvSpPr>
          <p:cNvPr id="297" name="Slide bullet text"/>
          <p:cNvSpPr txBox="1"/>
          <p:nvPr>
            <p:ph type="body" idx="1"/>
          </p:nvPr>
        </p:nvSpPr>
        <p:spPr>
          <a:prstGeom prst="rect">
            <a:avLst/>
          </a:prstGeom>
        </p:spPr>
        <p:txBody>
          <a:bodyPr/>
          <a:lstStyle/>
          <a:p>
            <a:pPr/>
          </a:p>
        </p:txBody>
      </p:sp>
      <p:pic>
        <p:nvPicPr>
          <p:cNvPr id="298" name="92.jpg" descr="9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75.jpg" descr="7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2" name="Slide Title"/>
          <p:cNvSpPr txBox="1"/>
          <p:nvPr>
            <p:ph type="title"/>
          </p:nvPr>
        </p:nvSpPr>
        <p:spPr>
          <a:prstGeom prst="rect">
            <a:avLst/>
          </a:prstGeom>
        </p:spPr>
        <p:txBody>
          <a:bodyPr/>
          <a:lstStyle/>
          <a:p>
            <a:pPr/>
          </a:p>
        </p:txBody>
      </p:sp>
      <p:sp>
        <p:nvSpPr>
          <p:cNvPr id="303" name="Slide Subtitle"/>
          <p:cNvSpPr txBox="1"/>
          <p:nvPr>
            <p:ph type="body" idx="21"/>
          </p:nvPr>
        </p:nvSpPr>
        <p:spPr>
          <a:prstGeom prst="rect">
            <a:avLst/>
          </a:prstGeom>
        </p:spPr>
        <p:txBody>
          <a:bodyPr/>
          <a:lstStyle/>
          <a:p>
            <a:pPr/>
          </a:p>
        </p:txBody>
      </p:sp>
      <p:sp>
        <p:nvSpPr>
          <p:cNvPr id="304" name="Slide bullet text"/>
          <p:cNvSpPr txBox="1"/>
          <p:nvPr>
            <p:ph type="body" idx="1"/>
          </p:nvPr>
        </p:nvSpPr>
        <p:spPr>
          <a:prstGeom prst="rect">
            <a:avLst/>
          </a:prstGeom>
        </p:spPr>
        <p:txBody>
          <a:bodyPr/>
          <a:lstStyle/>
          <a:p>
            <a:pPr/>
          </a:p>
        </p:txBody>
      </p:sp>
      <p:pic>
        <p:nvPicPr>
          <p:cNvPr id="305" name="93.jpg" descr="9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9" name="Slide Title"/>
          <p:cNvSpPr txBox="1"/>
          <p:nvPr>
            <p:ph type="title"/>
          </p:nvPr>
        </p:nvSpPr>
        <p:spPr>
          <a:prstGeom prst="rect">
            <a:avLst/>
          </a:prstGeom>
        </p:spPr>
        <p:txBody>
          <a:bodyPr/>
          <a:lstStyle/>
          <a:p>
            <a:pPr/>
          </a:p>
        </p:txBody>
      </p:sp>
      <p:sp>
        <p:nvSpPr>
          <p:cNvPr id="310" name="Slide Subtitle"/>
          <p:cNvSpPr txBox="1"/>
          <p:nvPr>
            <p:ph type="body" idx="21"/>
          </p:nvPr>
        </p:nvSpPr>
        <p:spPr>
          <a:prstGeom prst="rect">
            <a:avLst/>
          </a:prstGeom>
        </p:spPr>
        <p:txBody>
          <a:bodyPr/>
          <a:lstStyle/>
          <a:p>
            <a:pPr/>
          </a:p>
        </p:txBody>
      </p:sp>
      <p:sp>
        <p:nvSpPr>
          <p:cNvPr id="311" name="Slide bullet text"/>
          <p:cNvSpPr txBox="1"/>
          <p:nvPr>
            <p:ph type="body" idx="1"/>
          </p:nvPr>
        </p:nvSpPr>
        <p:spPr>
          <a:prstGeom prst="rect">
            <a:avLst/>
          </a:prstGeom>
        </p:spPr>
        <p:txBody>
          <a:bodyPr/>
          <a:lstStyle/>
          <a:p>
            <a:pPr/>
          </a:p>
        </p:txBody>
      </p:sp>
      <p:pic>
        <p:nvPicPr>
          <p:cNvPr id="312" name="94.jpg" descr="9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 name="Slide Title"/>
          <p:cNvSpPr txBox="1"/>
          <p:nvPr>
            <p:ph type="title"/>
          </p:nvPr>
        </p:nvSpPr>
        <p:spPr>
          <a:prstGeom prst="rect">
            <a:avLst/>
          </a:prstGeom>
        </p:spPr>
        <p:txBody>
          <a:bodyPr/>
          <a:lstStyle/>
          <a:p>
            <a:pPr/>
          </a:p>
        </p:txBody>
      </p:sp>
      <p:sp>
        <p:nvSpPr>
          <p:cNvPr id="317" name="Slide Subtitle"/>
          <p:cNvSpPr txBox="1"/>
          <p:nvPr>
            <p:ph type="body" idx="21"/>
          </p:nvPr>
        </p:nvSpPr>
        <p:spPr>
          <a:prstGeom prst="rect">
            <a:avLst/>
          </a:prstGeom>
        </p:spPr>
        <p:txBody>
          <a:bodyPr/>
          <a:lstStyle/>
          <a:p>
            <a:pPr/>
          </a:p>
        </p:txBody>
      </p:sp>
      <p:sp>
        <p:nvSpPr>
          <p:cNvPr id="318" name="Slide bullet text"/>
          <p:cNvSpPr txBox="1"/>
          <p:nvPr>
            <p:ph type="body" idx="1"/>
          </p:nvPr>
        </p:nvSpPr>
        <p:spPr>
          <a:prstGeom prst="rect">
            <a:avLst/>
          </a:prstGeom>
        </p:spPr>
        <p:txBody>
          <a:bodyPr/>
          <a:lstStyle/>
          <a:p>
            <a:pPr/>
          </a:p>
        </p:txBody>
      </p:sp>
      <p:pic>
        <p:nvPicPr>
          <p:cNvPr id="319" name="95.jpg" descr="9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3" name="Slide Title"/>
          <p:cNvSpPr txBox="1"/>
          <p:nvPr>
            <p:ph type="title"/>
          </p:nvPr>
        </p:nvSpPr>
        <p:spPr>
          <a:prstGeom prst="rect">
            <a:avLst/>
          </a:prstGeom>
        </p:spPr>
        <p:txBody>
          <a:bodyPr/>
          <a:lstStyle/>
          <a:p>
            <a:pPr/>
          </a:p>
        </p:txBody>
      </p:sp>
      <p:sp>
        <p:nvSpPr>
          <p:cNvPr id="324" name="Slide Subtitle"/>
          <p:cNvSpPr txBox="1"/>
          <p:nvPr>
            <p:ph type="body" idx="21"/>
          </p:nvPr>
        </p:nvSpPr>
        <p:spPr>
          <a:prstGeom prst="rect">
            <a:avLst/>
          </a:prstGeom>
        </p:spPr>
        <p:txBody>
          <a:bodyPr/>
          <a:lstStyle/>
          <a:p>
            <a:pPr/>
          </a:p>
        </p:txBody>
      </p:sp>
      <p:sp>
        <p:nvSpPr>
          <p:cNvPr id="325" name="Slide bullet text"/>
          <p:cNvSpPr txBox="1"/>
          <p:nvPr>
            <p:ph type="body" idx="1"/>
          </p:nvPr>
        </p:nvSpPr>
        <p:spPr>
          <a:prstGeom prst="rect">
            <a:avLst/>
          </a:prstGeom>
        </p:spPr>
        <p:txBody>
          <a:bodyPr/>
          <a:lstStyle/>
          <a:p>
            <a:pPr/>
          </a:p>
        </p:txBody>
      </p:sp>
      <p:pic>
        <p:nvPicPr>
          <p:cNvPr id="326" name="96.jpg" descr="9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0" name="Slide Title"/>
          <p:cNvSpPr txBox="1"/>
          <p:nvPr>
            <p:ph type="title"/>
          </p:nvPr>
        </p:nvSpPr>
        <p:spPr>
          <a:prstGeom prst="rect">
            <a:avLst/>
          </a:prstGeom>
        </p:spPr>
        <p:txBody>
          <a:bodyPr/>
          <a:lstStyle/>
          <a:p>
            <a:pPr/>
          </a:p>
        </p:txBody>
      </p:sp>
      <p:sp>
        <p:nvSpPr>
          <p:cNvPr id="331" name="Slide Subtitle"/>
          <p:cNvSpPr txBox="1"/>
          <p:nvPr>
            <p:ph type="body" idx="21"/>
          </p:nvPr>
        </p:nvSpPr>
        <p:spPr>
          <a:prstGeom prst="rect">
            <a:avLst/>
          </a:prstGeom>
        </p:spPr>
        <p:txBody>
          <a:bodyPr/>
          <a:lstStyle/>
          <a:p>
            <a:pPr/>
          </a:p>
        </p:txBody>
      </p:sp>
      <p:sp>
        <p:nvSpPr>
          <p:cNvPr id="332" name="Slide bullet text"/>
          <p:cNvSpPr txBox="1"/>
          <p:nvPr>
            <p:ph type="body" idx="1"/>
          </p:nvPr>
        </p:nvSpPr>
        <p:spPr>
          <a:prstGeom prst="rect">
            <a:avLst/>
          </a:prstGeom>
        </p:spPr>
        <p:txBody>
          <a:bodyPr/>
          <a:lstStyle/>
          <a:p>
            <a:pPr/>
          </a:p>
        </p:txBody>
      </p:sp>
      <p:pic>
        <p:nvPicPr>
          <p:cNvPr id="333" name="97.jpg" descr="9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7" name="Slide Title"/>
          <p:cNvSpPr txBox="1"/>
          <p:nvPr>
            <p:ph type="title"/>
          </p:nvPr>
        </p:nvSpPr>
        <p:spPr>
          <a:prstGeom prst="rect">
            <a:avLst/>
          </a:prstGeom>
        </p:spPr>
        <p:txBody>
          <a:bodyPr/>
          <a:lstStyle/>
          <a:p>
            <a:pPr/>
          </a:p>
        </p:txBody>
      </p:sp>
      <p:sp>
        <p:nvSpPr>
          <p:cNvPr id="338" name="Slide Subtitle"/>
          <p:cNvSpPr txBox="1"/>
          <p:nvPr>
            <p:ph type="body" idx="21"/>
          </p:nvPr>
        </p:nvSpPr>
        <p:spPr>
          <a:prstGeom prst="rect">
            <a:avLst/>
          </a:prstGeom>
        </p:spPr>
        <p:txBody>
          <a:bodyPr/>
          <a:lstStyle/>
          <a:p>
            <a:pPr/>
          </a:p>
        </p:txBody>
      </p:sp>
      <p:sp>
        <p:nvSpPr>
          <p:cNvPr id="339" name="Slide bullet text"/>
          <p:cNvSpPr txBox="1"/>
          <p:nvPr>
            <p:ph type="body" idx="1"/>
          </p:nvPr>
        </p:nvSpPr>
        <p:spPr>
          <a:prstGeom prst="rect">
            <a:avLst/>
          </a:prstGeom>
        </p:spPr>
        <p:txBody>
          <a:bodyPr/>
          <a:lstStyle/>
          <a:p>
            <a:pPr/>
          </a:p>
        </p:txBody>
      </p:sp>
      <p:pic>
        <p:nvPicPr>
          <p:cNvPr id="340" name="99.jpg" descr="9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76.jpg" descr="7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77.jpg" descr="7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78.jpg" descr="7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79.jpg" descr="7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80.jpg" descr="8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81.jpg" descr="8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82.jpg" descr="8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