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notesSlides/notesSlide24.xml" ContentType="application/vnd.openxmlformats-officedocument.presentationml.notesSlide+xml"/>
  <Override PartName="/ppt/media/image24.jpeg" ContentType="image/jpeg"/>
  <Override PartName="/ppt/notesSlides/notesSlide25.xml" ContentType="application/vnd.openxmlformats-officedocument.presentationml.notesSlide+xml"/>
  <Override PartName="/ppt/media/image25.jpeg" ContentType="image/jpeg"/>
  <Override PartName="/ppt/notesSlides/notesSlide26.xml" ContentType="application/vnd.openxmlformats-officedocument.presentationml.notesSlide+xml"/>
  <Override PartName="/ppt/media/image26.jpeg" ContentType="image/jpeg"/>
  <Override PartName="/ppt/media/image27.jpeg" ContentType="image/jpeg"/>
  <Override PartName="/ppt/notesSlides/notesSlide27.xml" ContentType="application/vnd.openxmlformats-officedocument.presentationml.notesSlide+xml"/>
  <Override PartName="/ppt/media/image28.jpeg" ContentType="image/jpeg"/>
  <Override PartName="/ppt/notesSlides/notesSlide28.xml" ContentType="application/vnd.openxmlformats-officedocument.presentationml.notesSlide+xml"/>
  <Override PartName="/ppt/media/image29.jpeg" ContentType="image/jpeg"/>
  <Override PartName="/ppt/notesSlides/notesSlide29.xml" ContentType="application/vnd.openxmlformats-officedocument.presentationml.notesSlide+xml"/>
  <Override PartName="/ppt/media/image30.jpeg" ContentType="image/jpeg"/>
  <Override PartName="/ppt/notesSlides/notesSlide30.xml" ContentType="application/vnd.openxmlformats-officedocument.presentationml.notesSlide+xml"/>
  <Override PartName="/ppt/media/image31.jpeg" ContentType="image/jpeg"/>
  <Override PartName="/ppt/notesSlides/notesSlide31.xml" ContentType="application/vnd.openxmlformats-officedocument.presentationml.notesSlide+xml"/>
  <Override PartName="/ppt/media/image32.jpeg" ContentType="image/jpeg"/>
  <Override PartName="/ppt/notesSlides/notesSlide32.xml" ContentType="application/vnd.openxmlformats-officedocument.presentationml.notesSlide+xml"/>
  <Override PartName="/ppt/media/image33.jpeg" ContentType="image/jpeg"/>
  <Override PartName="/ppt/notesSlides/notesSlide33.xml" ContentType="application/vnd.openxmlformats-officedocument.presentationml.notesSlide+xml"/>
  <Override PartName="/ppt/media/image34.jpeg" ContentType="image/jpeg"/>
  <Override PartName="/ppt/notesSlides/notesSlide34.xml" ContentType="application/vnd.openxmlformats-officedocument.presentationml.notesSlide+xml"/>
  <Override PartName="/ppt/media/image35.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Projectile Motion - Example Problems - Problem 4</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	Now we can write out all the given information, keeping the x and y variables separate. First, we’re told the initial velocity is horizontal and has a magnitude of 3 m/s, which is the speed. If we want, we could write that the angle of the initial velocity is zero degrees because it’s horizontal.</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	Based on the axes we set up, the initial x position would 0 m</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we don’t know the final x position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we know the initial x velocity is 3 m/s because the initial velocity points in the x direction.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We also know the x acceleration is zero for projectile motion, so the x velocity is constant and the final x velocity is also 3 m/s.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The initial y position would be 8 m</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the final y position at the ground would be 0 m</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 the initial y velocity is 0 m/s because the initial velocity does not have a y component.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We don’t know the final y velocity</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and we know the y acceleration is negative g, negative 9.8 m/s^2.</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A ball is thrown horizontally out of an 8 m high window with a speed of 3 m/s. At what angle does the ball impact the ground (what is the angle of its velocity vector relative to the ground)?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hape 308"/>
          <p:cNvSpPr/>
          <p:nvPr>
            <p:ph type="sldImg"/>
          </p:nvPr>
        </p:nvSpPr>
        <p:spPr>
          <a:prstGeom prst="rect">
            <a:avLst/>
          </a:prstGeom>
        </p:spPr>
        <p:txBody>
          <a:bodyPr/>
          <a:lstStyle/>
          <a:p>
            <a:pPr/>
          </a:p>
        </p:txBody>
      </p:sp>
      <p:sp>
        <p:nvSpPr>
          <p:cNvPr id="309" name="Shape 309"/>
          <p:cNvSpPr/>
          <p:nvPr>
            <p:ph type="body" sz="quarter" idx="1"/>
          </p:nvPr>
        </p:nvSpPr>
        <p:spPr>
          <a:prstGeom prst="rect">
            <a:avLst/>
          </a:prstGeom>
        </p:spPr>
        <p:txBody>
          <a:bodyPr/>
          <a:lstStyle/>
          <a:p>
            <a:pPr/>
            <a:r>
              <a:t>•	Now that we have everything set up, which equations can we use to solve this?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p>
            <a:pPr/>
            <a:r>
              <a:t>Let’s think about how we can find the angle of the final velocity vector. We know that in two-dimensional motion, the velocity vector has x and y components. So if we draw the final velocity vector, the horizontal component is the final x velocity and the vertical component is the final y velocity.</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hape 322"/>
          <p:cNvSpPr/>
          <p:nvPr>
            <p:ph type="sldImg"/>
          </p:nvPr>
        </p:nvSpPr>
        <p:spPr>
          <a:prstGeom prst="rect">
            <a:avLst/>
          </a:prstGeom>
        </p:spPr>
        <p:txBody>
          <a:bodyPr/>
          <a:lstStyle/>
          <a:p>
            <a:pPr/>
          </a:p>
        </p:txBody>
      </p:sp>
      <p:sp>
        <p:nvSpPr>
          <p:cNvPr id="323" name="Shape 323"/>
          <p:cNvSpPr/>
          <p:nvPr>
            <p:ph type="body" sz="quarter" idx="1"/>
          </p:nvPr>
        </p:nvSpPr>
        <p:spPr>
          <a:prstGeom prst="rect">
            <a:avLst/>
          </a:prstGeom>
        </p:spPr>
        <p:txBody>
          <a:bodyPr/>
          <a:lstStyle/>
          <a:p>
            <a:pPr/>
            <a:r>
              <a:t>We already know the final x velocity. But we don’t know anything else about this vector. So how can we find the angle?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329"/>
          <p:cNvSpPr/>
          <p:nvPr>
            <p:ph type="sldImg"/>
          </p:nvPr>
        </p:nvSpPr>
        <p:spPr>
          <a:prstGeom prst="rect">
            <a:avLst/>
          </a:prstGeom>
        </p:spPr>
        <p:txBody>
          <a:bodyPr/>
          <a:lstStyle/>
          <a:p>
            <a:pPr/>
          </a:p>
        </p:txBody>
      </p:sp>
      <p:sp>
        <p:nvSpPr>
          <p:cNvPr id="330" name="Shape 330"/>
          <p:cNvSpPr/>
          <p:nvPr>
            <p:ph type="body" sz="quarter" idx="1"/>
          </p:nvPr>
        </p:nvSpPr>
        <p:spPr>
          <a:prstGeom prst="rect">
            <a:avLst/>
          </a:prstGeom>
        </p:spPr>
        <p:txBody>
          <a:bodyPr/>
          <a:lstStyle/>
          <a:p>
            <a:pPr/>
            <a:r>
              <a:t>•	Since this is a right triangle, we can use some right triangle trig. If we knew the final y velocity, we could use the inverse tangent function to find the angle.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Shape 336"/>
          <p:cNvSpPr/>
          <p:nvPr>
            <p:ph type="sldImg"/>
          </p:nvPr>
        </p:nvSpPr>
        <p:spPr>
          <a:prstGeom prst="rect">
            <a:avLst/>
          </a:prstGeom>
        </p:spPr>
        <p:txBody>
          <a:bodyPr/>
          <a:lstStyle/>
          <a:p>
            <a:pPr/>
          </a:p>
        </p:txBody>
      </p:sp>
      <p:sp>
        <p:nvSpPr>
          <p:cNvPr id="337" name="Shape 337"/>
          <p:cNvSpPr/>
          <p:nvPr>
            <p:ph type="body" sz="quarter" idx="1"/>
          </p:nvPr>
        </p:nvSpPr>
        <p:spPr>
          <a:prstGeom prst="rect">
            <a:avLst/>
          </a:prstGeom>
        </p:spPr>
        <p:txBody>
          <a:bodyPr/>
          <a:lstStyle/>
          <a:p>
            <a:pPr/>
            <a:r>
              <a:t>Or if we knew the magnitude of the final velocity, which is the hypotenuse, we could use the inverse cosine function. But we would need to find the y component anyway in order to find the hypotenuse.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hape 343"/>
          <p:cNvSpPr/>
          <p:nvPr>
            <p:ph type="sldImg"/>
          </p:nvPr>
        </p:nvSpPr>
        <p:spPr>
          <a:prstGeom prst="rect">
            <a:avLst/>
          </a:prstGeom>
        </p:spPr>
        <p:txBody>
          <a:bodyPr/>
          <a:lstStyle/>
          <a:p>
            <a:pPr/>
          </a:p>
        </p:txBody>
      </p:sp>
      <p:sp>
        <p:nvSpPr>
          <p:cNvPr id="344" name="Shape 344"/>
          <p:cNvSpPr/>
          <p:nvPr>
            <p:ph type="body" sz="quarter" idx="1"/>
          </p:nvPr>
        </p:nvSpPr>
        <p:spPr>
          <a:prstGeom prst="rect">
            <a:avLst/>
          </a:prstGeom>
        </p:spPr>
        <p:txBody>
          <a:bodyPr/>
          <a:lstStyle/>
          <a:p>
            <a:pPr/>
            <a:r>
              <a:t>So let’s find the final y velocity and then use the inverse tangent function to find the angle.</a:t>
            </a:r>
          </a:p>
          <a:p>
            <a:pPr/>
          </a:p>
          <a:p>
            <a:pPr/>
            <a:r>
              <a:t>So which equation can we use to find the final y velocity?</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Shape 350"/>
          <p:cNvSpPr/>
          <p:nvPr>
            <p:ph type="sldImg"/>
          </p:nvPr>
        </p:nvSpPr>
        <p:spPr>
          <a:prstGeom prst="rect">
            <a:avLst/>
          </a:prstGeom>
        </p:spPr>
        <p:txBody>
          <a:bodyPr/>
          <a:lstStyle/>
          <a:p>
            <a:pPr/>
          </a:p>
        </p:txBody>
      </p:sp>
      <p:sp>
        <p:nvSpPr>
          <p:cNvPr id="351" name="Shape 351"/>
          <p:cNvSpPr/>
          <p:nvPr>
            <p:ph type="body" sz="quarter" idx="1"/>
          </p:nvPr>
        </p:nvSpPr>
        <p:spPr>
          <a:prstGeom prst="rect">
            <a:avLst/>
          </a:prstGeom>
        </p:spPr>
        <p:txBody>
          <a:bodyPr/>
          <a:lstStyle/>
          <a:p>
            <a:pPr/>
            <a:r>
              <a:t>This equation has that variable and we know everything else, so let’s use this.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2" name="Shape 362"/>
          <p:cNvSpPr/>
          <p:nvPr>
            <p:ph type="sldImg"/>
          </p:nvPr>
        </p:nvSpPr>
        <p:spPr>
          <a:prstGeom prst="rect">
            <a:avLst/>
          </a:prstGeom>
        </p:spPr>
        <p:txBody>
          <a:bodyPr/>
          <a:lstStyle/>
          <a:p>
            <a:pPr/>
          </a:p>
        </p:txBody>
      </p:sp>
      <p:sp>
        <p:nvSpPr>
          <p:cNvPr id="363" name="Shape 363"/>
          <p:cNvSpPr/>
          <p:nvPr>
            <p:ph type="body" sz="quarter" idx="1"/>
          </p:nvPr>
        </p:nvSpPr>
        <p:spPr>
          <a:prstGeom prst="rect">
            <a:avLst/>
          </a:prstGeom>
        </p:spPr>
        <p:txBody>
          <a:bodyPr/>
          <a:lstStyle/>
          <a:p>
            <a:pPr/>
            <a:r>
              <a:t>•	We plug in 0 m/s for the initial y velocity or speed, -9.8 m/s^2 for the y acceleration, 0 m for the final y position at the ground and 8 m for the initial y position.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Shape 369"/>
          <p:cNvSpPr/>
          <p:nvPr>
            <p:ph type="sldImg"/>
          </p:nvPr>
        </p:nvSpPr>
        <p:spPr>
          <a:prstGeom prst="rect">
            <a:avLst/>
          </a:prstGeom>
        </p:spPr>
        <p:txBody>
          <a:bodyPr/>
          <a:lstStyle/>
          <a:p>
            <a:pPr/>
          </a:p>
        </p:txBody>
      </p:sp>
      <p:sp>
        <p:nvSpPr>
          <p:cNvPr id="370" name="Shape 370"/>
          <p:cNvSpPr/>
          <p:nvPr>
            <p:ph type="body" sz="quarter" idx="1"/>
          </p:nvPr>
        </p:nvSpPr>
        <p:spPr>
          <a:prstGeom prst="rect">
            <a:avLst/>
          </a:prstGeom>
        </p:spPr>
        <p:txBody>
          <a:bodyPr/>
          <a:lstStyle/>
          <a:p>
            <a:pPr/>
            <a:r>
              <a:t>We can simplify that a little and take the square root of both sides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Shape 376"/>
          <p:cNvSpPr/>
          <p:nvPr>
            <p:ph type="sldImg"/>
          </p:nvPr>
        </p:nvSpPr>
        <p:spPr>
          <a:prstGeom prst="rect">
            <a:avLst/>
          </a:prstGeom>
        </p:spPr>
        <p:txBody>
          <a:bodyPr/>
          <a:lstStyle/>
          <a:p>
            <a:pPr/>
          </a:p>
        </p:txBody>
      </p:sp>
      <p:sp>
        <p:nvSpPr>
          <p:cNvPr id="377" name="Shape 377"/>
          <p:cNvSpPr/>
          <p:nvPr>
            <p:ph type="body" sz="quarter" idx="1"/>
          </p:nvPr>
        </p:nvSpPr>
        <p:spPr>
          <a:prstGeom prst="rect">
            <a:avLst/>
          </a:prstGeom>
        </p:spPr>
        <p:txBody>
          <a:bodyPr/>
          <a:lstStyle/>
          <a:p>
            <a:pPr/>
            <a:r>
              <a:t> and we get 12.52 m/s.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Alright now it sounds like we’re dealing with two-dimensional projectile motion. Let’s read that again and figure out what information we’re given.</a:t>
            </a:r>
          </a:p>
          <a:p>
            <a:pPr/>
            <a:r>
              <a:t>•	A ball is thrown horizontally out of an 8 m high window with a speed of 3 m/s. At what angle does the ball impact the ground (what is the angle of its velocity vector relative to the ground)?</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3" name="Shape 383"/>
          <p:cNvSpPr/>
          <p:nvPr>
            <p:ph type="sldImg"/>
          </p:nvPr>
        </p:nvSpPr>
        <p:spPr>
          <a:prstGeom prst="rect">
            <a:avLst/>
          </a:prstGeom>
        </p:spPr>
        <p:txBody>
          <a:bodyPr/>
          <a:lstStyle/>
          <a:p>
            <a:pPr/>
          </a:p>
        </p:txBody>
      </p:sp>
      <p:sp>
        <p:nvSpPr>
          <p:cNvPr id="384" name="Shape 384"/>
          <p:cNvSpPr/>
          <p:nvPr>
            <p:ph type="body" sz="quarter" idx="1"/>
          </p:nvPr>
        </p:nvSpPr>
        <p:spPr>
          <a:prstGeom prst="rect">
            <a:avLst/>
          </a:prstGeom>
        </p:spPr>
        <p:txBody>
          <a:bodyPr/>
          <a:lstStyle/>
          <a:p>
            <a:pPr/>
            <a:r>
              <a:t>•	Now we have a right triangle where the x component is 3 m/s and the y component is 12.52 m/s.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0" name="Shape 390"/>
          <p:cNvSpPr/>
          <p:nvPr>
            <p:ph type="sldImg"/>
          </p:nvPr>
        </p:nvSpPr>
        <p:spPr>
          <a:prstGeom prst="rect">
            <a:avLst/>
          </a:prstGeom>
        </p:spPr>
        <p:txBody>
          <a:bodyPr/>
          <a:lstStyle/>
          <a:p>
            <a:pPr/>
          </a:p>
        </p:txBody>
      </p:sp>
      <p:sp>
        <p:nvSpPr>
          <p:cNvPr id="391" name="Shape 391"/>
          <p:cNvSpPr/>
          <p:nvPr>
            <p:ph type="body" sz="quarter" idx="1"/>
          </p:nvPr>
        </p:nvSpPr>
        <p:spPr>
          <a:prstGeom prst="rect">
            <a:avLst/>
          </a:prstGeom>
        </p:spPr>
        <p:txBody>
          <a:bodyPr/>
          <a:lstStyle/>
          <a:p>
            <a:pPr/>
            <a:r>
              <a:t>Technically, the y component is negative, but we only plug positive values into the inverse tangent function because we’re just dealing with geometry, and triangles have positive side lengths. So we can plug in 12.52 for the opposite side, 3 for the adjacent side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7" name="Shape 397"/>
          <p:cNvSpPr/>
          <p:nvPr>
            <p:ph type="sldImg"/>
          </p:nvPr>
        </p:nvSpPr>
        <p:spPr>
          <a:prstGeom prst="rect">
            <a:avLst/>
          </a:prstGeom>
        </p:spPr>
        <p:txBody>
          <a:bodyPr/>
          <a:lstStyle/>
          <a:p>
            <a:pPr/>
          </a:p>
        </p:txBody>
      </p:sp>
      <p:sp>
        <p:nvSpPr>
          <p:cNvPr id="398" name="Shape 398"/>
          <p:cNvSpPr/>
          <p:nvPr>
            <p:ph type="body" sz="quarter" idx="1"/>
          </p:nvPr>
        </p:nvSpPr>
        <p:spPr>
          <a:prstGeom prst="rect">
            <a:avLst/>
          </a:prstGeom>
        </p:spPr>
        <p:txBody>
          <a:bodyPr/>
          <a:lstStyle/>
          <a:p>
            <a:pPr/>
            <a:r>
              <a:t>and we get 76.5 degrees. Also, make sure your calculator is set to degrees instead of radians.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4" name="Shape 404"/>
          <p:cNvSpPr/>
          <p:nvPr>
            <p:ph type="sldImg"/>
          </p:nvPr>
        </p:nvSpPr>
        <p:spPr>
          <a:prstGeom prst="rect">
            <a:avLst/>
          </a:prstGeom>
        </p:spPr>
        <p:txBody>
          <a:bodyPr/>
          <a:lstStyle/>
          <a:p>
            <a:pPr/>
          </a:p>
        </p:txBody>
      </p:sp>
      <p:sp>
        <p:nvSpPr>
          <p:cNvPr id="405" name="Shape 405"/>
          <p:cNvSpPr/>
          <p:nvPr>
            <p:ph type="body" sz="quarter" idx="1"/>
          </p:nvPr>
        </p:nvSpPr>
        <p:spPr>
          <a:prstGeom prst="rect">
            <a:avLst/>
          </a:prstGeom>
        </p:spPr>
        <p:txBody>
          <a:bodyPr/>
          <a:lstStyle/>
          <a:p>
            <a:pPr/>
            <a:r>
              <a:t>•	So that’s what the question is asking for, the angle between the final velocity vector and the ground. This opposite angle is also 76.5 degrees if you wanna think about that as the angle the ball impacts the ground.</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1" name="Shape 411"/>
          <p:cNvSpPr/>
          <p:nvPr>
            <p:ph type="sldImg"/>
          </p:nvPr>
        </p:nvSpPr>
        <p:spPr>
          <a:prstGeom prst="rect">
            <a:avLst/>
          </a:prstGeom>
        </p:spPr>
        <p:txBody>
          <a:bodyPr/>
          <a:lstStyle/>
          <a:p>
            <a:pPr/>
          </a:p>
        </p:txBody>
      </p:sp>
      <p:sp>
        <p:nvSpPr>
          <p:cNvPr id="412" name="Shape 412"/>
          <p:cNvSpPr/>
          <p:nvPr>
            <p:ph type="body" sz="quarter" idx="1"/>
          </p:nvPr>
        </p:nvSpPr>
        <p:spPr>
          <a:prstGeom prst="rect">
            <a:avLst/>
          </a:prstGeom>
        </p:spPr>
        <p:txBody>
          <a:bodyPr/>
          <a:lstStyle/>
          <a:p>
            <a:pPr/>
            <a:r>
              <a:t>•	Now let’s check that the answer makes sense. It would have to be a value between 0 and 90 degrees because it’s this angle inside the right triangle. 0 degrees means the final velocity is horizontal and 90 degrees means the final velocity is vertical, so this is somewhere in between. If we want, we could use more decimals and plug this value into the equations we used to see if everything checks out.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	So let’s draw a picture and figure out what’s happening. First, let’s draw the ground and the ball starting at a height of 8 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The ball is thrown horizontally, so we’ll draw the initial velocity vector pointing sideways.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The ball is gonna move to the right and fall down, so we can draw the ball when it hits the ground and the path of the ball.</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We’re trying to find the angle of the velocity vector when the ball hits the ground. So here’s the final velocity vector and we can label the angle of the vector relative to the ground as theta final.</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Since the ball is moving horizontally, we’re dealing with two-dimensional projectile motion, so we need to set up the x and y axes. We usually place the origin on the ground at the initial horizontal position. Right is the positive x direction and up is the positive y direction. You can draw the origin with the x and y axes together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or if the picture gets too crowded, you can draw each axis separately.</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6.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8.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9.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30.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1.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2.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3.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4.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35.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137.jpg" descr="1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138.jpg" descr="13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139.jpg" descr="13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140.jpg" descr="14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142.jpg" descr="14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143.jpg" descr="1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lide Title"/>
          <p:cNvSpPr txBox="1"/>
          <p:nvPr>
            <p:ph type="title"/>
          </p:nvPr>
        </p:nvSpPr>
        <p:spPr>
          <a:prstGeom prst="rect">
            <a:avLst/>
          </a:prstGeom>
        </p:spPr>
        <p:txBody>
          <a:bodyPr/>
          <a:lstStyle/>
          <a:p>
            <a:pPr/>
          </a:p>
        </p:txBody>
      </p:sp>
      <p:sp>
        <p:nvSpPr>
          <p:cNvPr id="277" name="Slide Subtitle"/>
          <p:cNvSpPr txBox="1"/>
          <p:nvPr>
            <p:ph type="body" idx="21"/>
          </p:nvPr>
        </p:nvSpPr>
        <p:spPr>
          <a:prstGeom prst="rect">
            <a:avLst/>
          </a:prstGeom>
        </p:spPr>
        <p:txBody>
          <a:bodyPr/>
          <a:lstStyle/>
          <a:p>
            <a:pPr/>
          </a:p>
        </p:txBody>
      </p:sp>
      <p:sp>
        <p:nvSpPr>
          <p:cNvPr id="278" name="Slide bullet text"/>
          <p:cNvSpPr txBox="1"/>
          <p:nvPr>
            <p:ph type="body" idx="1"/>
          </p:nvPr>
        </p:nvSpPr>
        <p:spPr>
          <a:prstGeom prst="rect">
            <a:avLst/>
          </a:prstGeom>
        </p:spPr>
        <p:txBody>
          <a:bodyPr/>
          <a:lstStyle/>
          <a:p>
            <a:pPr/>
          </a:p>
        </p:txBody>
      </p:sp>
      <p:pic>
        <p:nvPicPr>
          <p:cNvPr id="279" name="144.jpg" descr="14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145.jpg" descr="14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146.jpg" descr="14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147.jpg" descr="14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126.jpg" descr="12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Title"/>
          <p:cNvSpPr txBox="1"/>
          <p:nvPr>
            <p:ph type="title"/>
          </p:nvPr>
        </p:nvSpPr>
        <p:spPr>
          <a:prstGeom prst="rect">
            <a:avLst/>
          </a:prstGeom>
        </p:spPr>
        <p:txBody>
          <a:bodyPr/>
          <a:lstStyle/>
          <a:p>
            <a:pPr/>
          </a:p>
        </p:txBody>
      </p:sp>
      <p:sp>
        <p:nvSpPr>
          <p:cNvPr id="305" name="Slide Subtitle"/>
          <p:cNvSpPr txBox="1"/>
          <p:nvPr>
            <p:ph type="body" idx="21"/>
          </p:nvPr>
        </p:nvSpPr>
        <p:spPr>
          <a:prstGeom prst="rect">
            <a:avLst/>
          </a:prstGeom>
        </p:spPr>
        <p:txBody>
          <a:bodyPr/>
          <a:lstStyle/>
          <a:p>
            <a:pPr/>
          </a:p>
        </p:txBody>
      </p:sp>
      <p:sp>
        <p:nvSpPr>
          <p:cNvPr id="306" name="Slide bullet text"/>
          <p:cNvSpPr txBox="1"/>
          <p:nvPr>
            <p:ph type="body" idx="1"/>
          </p:nvPr>
        </p:nvSpPr>
        <p:spPr>
          <a:prstGeom prst="rect">
            <a:avLst/>
          </a:prstGeom>
        </p:spPr>
        <p:txBody>
          <a:bodyPr/>
          <a:lstStyle/>
          <a:p>
            <a:pPr/>
          </a:p>
        </p:txBody>
      </p:sp>
      <p:pic>
        <p:nvPicPr>
          <p:cNvPr id="307" name="148.jpg" descr="14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lide Title"/>
          <p:cNvSpPr txBox="1"/>
          <p:nvPr>
            <p:ph type="title"/>
          </p:nvPr>
        </p:nvSpPr>
        <p:spPr>
          <a:prstGeom prst="rect">
            <a:avLst/>
          </a:prstGeom>
        </p:spPr>
        <p:txBody>
          <a:bodyPr/>
          <a:lstStyle/>
          <a:p>
            <a:pPr/>
          </a:p>
        </p:txBody>
      </p:sp>
      <p:sp>
        <p:nvSpPr>
          <p:cNvPr id="312" name="Slide Subtitle"/>
          <p:cNvSpPr txBox="1"/>
          <p:nvPr>
            <p:ph type="body" idx="21"/>
          </p:nvPr>
        </p:nvSpPr>
        <p:spPr>
          <a:prstGeom prst="rect">
            <a:avLst/>
          </a:prstGeom>
        </p:spPr>
        <p:txBody>
          <a:bodyPr/>
          <a:lstStyle/>
          <a:p>
            <a:pPr/>
          </a:p>
        </p:txBody>
      </p:sp>
      <p:sp>
        <p:nvSpPr>
          <p:cNvPr id="313" name="Slide bullet text"/>
          <p:cNvSpPr txBox="1"/>
          <p:nvPr>
            <p:ph type="body" idx="1"/>
          </p:nvPr>
        </p:nvSpPr>
        <p:spPr>
          <a:prstGeom prst="rect">
            <a:avLst/>
          </a:prstGeom>
        </p:spPr>
        <p:txBody>
          <a:bodyPr/>
          <a:lstStyle/>
          <a:p>
            <a:pPr/>
          </a:p>
        </p:txBody>
      </p:sp>
      <p:pic>
        <p:nvPicPr>
          <p:cNvPr id="314" name="149.jpg" descr="14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lide Title"/>
          <p:cNvSpPr txBox="1"/>
          <p:nvPr>
            <p:ph type="title"/>
          </p:nvPr>
        </p:nvSpPr>
        <p:spPr>
          <a:prstGeom prst="rect">
            <a:avLst/>
          </a:prstGeom>
        </p:spPr>
        <p:txBody>
          <a:bodyPr/>
          <a:lstStyle/>
          <a:p>
            <a:pPr/>
          </a:p>
        </p:txBody>
      </p:sp>
      <p:sp>
        <p:nvSpPr>
          <p:cNvPr id="319" name="Slide Subtitle"/>
          <p:cNvSpPr txBox="1"/>
          <p:nvPr>
            <p:ph type="body" idx="21"/>
          </p:nvPr>
        </p:nvSpPr>
        <p:spPr>
          <a:prstGeom prst="rect">
            <a:avLst/>
          </a:prstGeom>
        </p:spPr>
        <p:txBody>
          <a:bodyPr/>
          <a:lstStyle/>
          <a:p>
            <a:pPr/>
          </a:p>
        </p:txBody>
      </p:sp>
      <p:sp>
        <p:nvSpPr>
          <p:cNvPr id="320" name="Slide bullet text"/>
          <p:cNvSpPr txBox="1"/>
          <p:nvPr>
            <p:ph type="body" idx="1"/>
          </p:nvPr>
        </p:nvSpPr>
        <p:spPr>
          <a:prstGeom prst="rect">
            <a:avLst/>
          </a:prstGeom>
        </p:spPr>
        <p:txBody>
          <a:bodyPr/>
          <a:lstStyle/>
          <a:p>
            <a:pPr/>
          </a:p>
        </p:txBody>
      </p:sp>
      <p:pic>
        <p:nvPicPr>
          <p:cNvPr id="321" name="150.jpg" descr="15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lide Title"/>
          <p:cNvSpPr txBox="1"/>
          <p:nvPr>
            <p:ph type="title"/>
          </p:nvPr>
        </p:nvSpPr>
        <p:spPr>
          <a:prstGeom prst="rect">
            <a:avLst/>
          </a:prstGeom>
        </p:spPr>
        <p:txBody>
          <a:bodyPr/>
          <a:lstStyle/>
          <a:p>
            <a:pPr/>
          </a:p>
        </p:txBody>
      </p:sp>
      <p:sp>
        <p:nvSpPr>
          <p:cNvPr id="326" name="Slide Subtitle"/>
          <p:cNvSpPr txBox="1"/>
          <p:nvPr>
            <p:ph type="body" idx="21"/>
          </p:nvPr>
        </p:nvSpPr>
        <p:spPr>
          <a:prstGeom prst="rect">
            <a:avLst/>
          </a:prstGeom>
        </p:spPr>
        <p:txBody>
          <a:bodyPr/>
          <a:lstStyle/>
          <a:p>
            <a:pPr/>
          </a:p>
        </p:txBody>
      </p:sp>
      <p:sp>
        <p:nvSpPr>
          <p:cNvPr id="327" name="Slide bullet text"/>
          <p:cNvSpPr txBox="1"/>
          <p:nvPr>
            <p:ph type="body" idx="1"/>
          </p:nvPr>
        </p:nvSpPr>
        <p:spPr>
          <a:prstGeom prst="rect">
            <a:avLst/>
          </a:prstGeom>
        </p:spPr>
        <p:txBody>
          <a:bodyPr/>
          <a:lstStyle/>
          <a:p>
            <a:pPr/>
          </a:p>
        </p:txBody>
      </p:sp>
      <p:pic>
        <p:nvPicPr>
          <p:cNvPr id="328" name="153.jpg" descr="15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lide Title"/>
          <p:cNvSpPr txBox="1"/>
          <p:nvPr>
            <p:ph type="title"/>
          </p:nvPr>
        </p:nvSpPr>
        <p:spPr>
          <a:prstGeom prst="rect">
            <a:avLst/>
          </a:prstGeom>
        </p:spPr>
        <p:txBody>
          <a:bodyPr/>
          <a:lstStyle/>
          <a:p>
            <a:pPr/>
          </a:p>
        </p:txBody>
      </p:sp>
      <p:sp>
        <p:nvSpPr>
          <p:cNvPr id="333" name="Slide Subtitle"/>
          <p:cNvSpPr txBox="1"/>
          <p:nvPr>
            <p:ph type="body" idx="21"/>
          </p:nvPr>
        </p:nvSpPr>
        <p:spPr>
          <a:prstGeom prst="rect">
            <a:avLst/>
          </a:prstGeom>
        </p:spPr>
        <p:txBody>
          <a:bodyPr/>
          <a:lstStyle/>
          <a:p>
            <a:pPr/>
          </a:p>
        </p:txBody>
      </p:sp>
      <p:sp>
        <p:nvSpPr>
          <p:cNvPr id="334" name="Slide bullet text"/>
          <p:cNvSpPr txBox="1"/>
          <p:nvPr>
            <p:ph type="body" idx="1"/>
          </p:nvPr>
        </p:nvSpPr>
        <p:spPr>
          <a:prstGeom prst="rect">
            <a:avLst/>
          </a:prstGeom>
        </p:spPr>
        <p:txBody>
          <a:bodyPr/>
          <a:lstStyle/>
          <a:p>
            <a:pPr/>
          </a:p>
        </p:txBody>
      </p:sp>
      <p:pic>
        <p:nvPicPr>
          <p:cNvPr id="335" name="152.jpg" descr="15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lide Title"/>
          <p:cNvSpPr txBox="1"/>
          <p:nvPr>
            <p:ph type="title"/>
          </p:nvPr>
        </p:nvSpPr>
        <p:spPr>
          <a:prstGeom prst="rect">
            <a:avLst/>
          </a:prstGeom>
        </p:spPr>
        <p:txBody>
          <a:bodyPr/>
          <a:lstStyle/>
          <a:p>
            <a:pPr/>
          </a:p>
        </p:txBody>
      </p:sp>
      <p:sp>
        <p:nvSpPr>
          <p:cNvPr id="340" name="Slide Subtitle"/>
          <p:cNvSpPr txBox="1"/>
          <p:nvPr>
            <p:ph type="body" idx="21"/>
          </p:nvPr>
        </p:nvSpPr>
        <p:spPr>
          <a:prstGeom prst="rect">
            <a:avLst/>
          </a:prstGeom>
        </p:spPr>
        <p:txBody>
          <a:bodyPr/>
          <a:lstStyle/>
          <a:p>
            <a:pPr/>
          </a:p>
        </p:txBody>
      </p:sp>
      <p:sp>
        <p:nvSpPr>
          <p:cNvPr id="341" name="Slide bullet text"/>
          <p:cNvSpPr txBox="1"/>
          <p:nvPr>
            <p:ph type="body" idx="1"/>
          </p:nvPr>
        </p:nvSpPr>
        <p:spPr>
          <a:prstGeom prst="rect">
            <a:avLst/>
          </a:prstGeom>
        </p:spPr>
        <p:txBody>
          <a:bodyPr/>
          <a:lstStyle/>
          <a:p>
            <a:pPr/>
          </a:p>
        </p:txBody>
      </p:sp>
      <p:pic>
        <p:nvPicPr>
          <p:cNvPr id="342" name="154.jpg" descr="15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Slide Title"/>
          <p:cNvSpPr txBox="1"/>
          <p:nvPr>
            <p:ph type="title"/>
          </p:nvPr>
        </p:nvSpPr>
        <p:spPr>
          <a:prstGeom prst="rect">
            <a:avLst/>
          </a:prstGeom>
        </p:spPr>
        <p:txBody>
          <a:bodyPr/>
          <a:lstStyle/>
          <a:p>
            <a:pPr/>
          </a:p>
        </p:txBody>
      </p:sp>
      <p:sp>
        <p:nvSpPr>
          <p:cNvPr id="347" name="Slide Subtitle"/>
          <p:cNvSpPr txBox="1"/>
          <p:nvPr>
            <p:ph type="body" idx="21"/>
          </p:nvPr>
        </p:nvSpPr>
        <p:spPr>
          <a:prstGeom prst="rect">
            <a:avLst/>
          </a:prstGeom>
        </p:spPr>
        <p:txBody>
          <a:bodyPr/>
          <a:lstStyle/>
          <a:p>
            <a:pPr/>
          </a:p>
        </p:txBody>
      </p:sp>
      <p:sp>
        <p:nvSpPr>
          <p:cNvPr id="348" name="Slide bullet text"/>
          <p:cNvSpPr txBox="1"/>
          <p:nvPr>
            <p:ph type="body" idx="1"/>
          </p:nvPr>
        </p:nvSpPr>
        <p:spPr>
          <a:prstGeom prst="rect">
            <a:avLst/>
          </a:prstGeom>
        </p:spPr>
        <p:txBody>
          <a:bodyPr/>
          <a:lstStyle/>
          <a:p>
            <a:pPr/>
          </a:p>
        </p:txBody>
      </p:sp>
      <p:pic>
        <p:nvPicPr>
          <p:cNvPr id="349" name="155.jpg" descr="15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Slide Title"/>
          <p:cNvSpPr txBox="1"/>
          <p:nvPr>
            <p:ph type="title"/>
          </p:nvPr>
        </p:nvSpPr>
        <p:spPr>
          <a:prstGeom prst="rect">
            <a:avLst/>
          </a:prstGeom>
        </p:spPr>
        <p:txBody>
          <a:bodyPr/>
          <a:lstStyle/>
          <a:p>
            <a:pPr/>
          </a:p>
        </p:txBody>
      </p:sp>
      <p:sp>
        <p:nvSpPr>
          <p:cNvPr id="354" name="Slide Subtitle"/>
          <p:cNvSpPr txBox="1"/>
          <p:nvPr>
            <p:ph type="body" idx="21"/>
          </p:nvPr>
        </p:nvSpPr>
        <p:spPr>
          <a:prstGeom prst="rect">
            <a:avLst/>
          </a:prstGeom>
        </p:spPr>
        <p:txBody>
          <a:bodyPr/>
          <a:lstStyle/>
          <a:p>
            <a:pPr/>
          </a:p>
        </p:txBody>
      </p:sp>
      <p:sp>
        <p:nvSpPr>
          <p:cNvPr id="355" name="Slide bullet text"/>
          <p:cNvSpPr txBox="1"/>
          <p:nvPr>
            <p:ph type="body" idx="1"/>
          </p:nvPr>
        </p:nvSpPr>
        <p:spPr>
          <a:prstGeom prst="rect">
            <a:avLst/>
          </a:prstGeom>
        </p:spPr>
        <p:txBody>
          <a:bodyPr/>
          <a:lstStyle/>
          <a:p>
            <a:pPr/>
          </a:p>
        </p:txBody>
      </p:sp>
      <p:pic>
        <p:nvPicPr>
          <p:cNvPr id="356" name="156b.jpg" descr="156b.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8" name="Slide Title"/>
          <p:cNvSpPr txBox="1"/>
          <p:nvPr>
            <p:ph type="title"/>
          </p:nvPr>
        </p:nvSpPr>
        <p:spPr>
          <a:prstGeom prst="rect">
            <a:avLst/>
          </a:prstGeom>
        </p:spPr>
        <p:txBody>
          <a:bodyPr/>
          <a:lstStyle/>
          <a:p>
            <a:pPr/>
          </a:p>
        </p:txBody>
      </p:sp>
      <p:sp>
        <p:nvSpPr>
          <p:cNvPr id="359" name="Slide Subtitle"/>
          <p:cNvSpPr txBox="1"/>
          <p:nvPr>
            <p:ph type="body" idx="21"/>
          </p:nvPr>
        </p:nvSpPr>
        <p:spPr>
          <a:prstGeom prst="rect">
            <a:avLst/>
          </a:prstGeom>
        </p:spPr>
        <p:txBody>
          <a:bodyPr/>
          <a:lstStyle/>
          <a:p>
            <a:pPr/>
          </a:p>
        </p:txBody>
      </p:sp>
      <p:sp>
        <p:nvSpPr>
          <p:cNvPr id="360" name="Slide bullet text"/>
          <p:cNvSpPr txBox="1"/>
          <p:nvPr>
            <p:ph type="body" idx="1"/>
          </p:nvPr>
        </p:nvSpPr>
        <p:spPr>
          <a:prstGeom prst="rect">
            <a:avLst/>
          </a:prstGeom>
        </p:spPr>
        <p:txBody>
          <a:bodyPr/>
          <a:lstStyle/>
          <a:p>
            <a:pPr/>
          </a:p>
        </p:txBody>
      </p:sp>
      <p:pic>
        <p:nvPicPr>
          <p:cNvPr id="361" name="157.jpg" descr="15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5" name="Slide Title"/>
          <p:cNvSpPr txBox="1"/>
          <p:nvPr>
            <p:ph type="title"/>
          </p:nvPr>
        </p:nvSpPr>
        <p:spPr>
          <a:prstGeom prst="rect">
            <a:avLst/>
          </a:prstGeom>
        </p:spPr>
        <p:txBody>
          <a:bodyPr/>
          <a:lstStyle/>
          <a:p>
            <a:pPr/>
          </a:p>
        </p:txBody>
      </p:sp>
      <p:sp>
        <p:nvSpPr>
          <p:cNvPr id="366" name="Slide Subtitle"/>
          <p:cNvSpPr txBox="1"/>
          <p:nvPr>
            <p:ph type="body" idx="21"/>
          </p:nvPr>
        </p:nvSpPr>
        <p:spPr>
          <a:prstGeom prst="rect">
            <a:avLst/>
          </a:prstGeom>
        </p:spPr>
        <p:txBody>
          <a:bodyPr/>
          <a:lstStyle/>
          <a:p>
            <a:pPr/>
          </a:p>
        </p:txBody>
      </p:sp>
      <p:sp>
        <p:nvSpPr>
          <p:cNvPr id="367" name="Slide bullet text"/>
          <p:cNvSpPr txBox="1"/>
          <p:nvPr>
            <p:ph type="body" idx="1"/>
          </p:nvPr>
        </p:nvSpPr>
        <p:spPr>
          <a:prstGeom prst="rect">
            <a:avLst/>
          </a:prstGeom>
        </p:spPr>
        <p:txBody>
          <a:bodyPr/>
          <a:lstStyle/>
          <a:p>
            <a:pPr/>
          </a:p>
        </p:txBody>
      </p:sp>
      <p:pic>
        <p:nvPicPr>
          <p:cNvPr id="368" name="158.jpg" descr="15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127.jpg" descr="12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2" name="Slide Title"/>
          <p:cNvSpPr txBox="1"/>
          <p:nvPr>
            <p:ph type="title"/>
          </p:nvPr>
        </p:nvSpPr>
        <p:spPr>
          <a:prstGeom prst="rect">
            <a:avLst/>
          </a:prstGeom>
        </p:spPr>
        <p:txBody>
          <a:bodyPr/>
          <a:lstStyle/>
          <a:p>
            <a:pPr/>
          </a:p>
        </p:txBody>
      </p:sp>
      <p:sp>
        <p:nvSpPr>
          <p:cNvPr id="373" name="Slide Subtitle"/>
          <p:cNvSpPr txBox="1"/>
          <p:nvPr>
            <p:ph type="body" idx="21"/>
          </p:nvPr>
        </p:nvSpPr>
        <p:spPr>
          <a:prstGeom prst="rect">
            <a:avLst/>
          </a:prstGeom>
        </p:spPr>
        <p:txBody>
          <a:bodyPr/>
          <a:lstStyle/>
          <a:p>
            <a:pPr/>
          </a:p>
        </p:txBody>
      </p:sp>
      <p:sp>
        <p:nvSpPr>
          <p:cNvPr id="374" name="Slide bullet text"/>
          <p:cNvSpPr txBox="1"/>
          <p:nvPr>
            <p:ph type="body" idx="1"/>
          </p:nvPr>
        </p:nvSpPr>
        <p:spPr>
          <a:prstGeom prst="rect">
            <a:avLst/>
          </a:prstGeom>
        </p:spPr>
        <p:txBody>
          <a:bodyPr/>
          <a:lstStyle/>
          <a:p>
            <a:pPr/>
          </a:p>
        </p:txBody>
      </p:sp>
      <p:pic>
        <p:nvPicPr>
          <p:cNvPr id="375" name="159.jpg" descr="15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Slide Title"/>
          <p:cNvSpPr txBox="1"/>
          <p:nvPr>
            <p:ph type="title"/>
          </p:nvPr>
        </p:nvSpPr>
        <p:spPr>
          <a:prstGeom prst="rect">
            <a:avLst/>
          </a:prstGeom>
        </p:spPr>
        <p:txBody>
          <a:bodyPr/>
          <a:lstStyle/>
          <a:p>
            <a:pPr/>
          </a:p>
        </p:txBody>
      </p:sp>
      <p:sp>
        <p:nvSpPr>
          <p:cNvPr id="380" name="Slide Subtitle"/>
          <p:cNvSpPr txBox="1"/>
          <p:nvPr>
            <p:ph type="body" idx="21"/>
          </p:nvPr>
        </p:nvSpPr>
        <p:spPr>
          <a:prstGeom prst="rect">
            <a:avLst/>
          </a:prstGeom>
        </p:spPr>
        <p:txBody>
          <a:bodyPr/>
          <a:lstStyle/>
          <a:p>
            <a:pPr/>
          </a:p>
        </p:txBody>
      </p:sp>
      <p:sp>
        <p:nvSpPr>
          <p:cNvPr id="381" name="Slide bullet text"/>
          <p:cNvSpPr txBox="1"/>
          <p:nvPr>
            <p:ph type="body" idx="1"/>
          </p:nvPr>
        </p:nvSpPr>
        <p:spPr>
          <a:prstGeom prst="rect">
            <a:avLst/>
          </a:prstGeom>
        </p:spPr>
        <p:txBody>
          <a:bodyPr/>
          <a:lstStyle/>
          <a:p>
            <a:pPr/>
          </a:p>
        </p:txBody>
      </p:sp>
      <p:pic>
        <p:nvPicPr>
          <p:cNvPr id="382" name="160.jpg" descr="16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6" name="Slide Title"/>
          <p:cNvSpPr txBox="1"/>
          <p:nvPr>
            <p:ph type="title"/>
          </p:nvPr>
        </p:nvSpPr>
        <p:spPr>
          <a:prstGeom prst="rect">
            <a:avLst/>
          </a:prstGeom>
        </p:spPr>
        <p:txBody>
          <a:bodyPr/>
          <a:lstStyle/>
          <a:p>
            <a:pPr/>
          </a:p>
        </p:txBody>
      </p:sp>
      <p:sp>
        <p:nvSpPr>
          <p:cNvPr id="387" name="Slide Subtitle"/>
          <p:cNvSpPr txBox="1"/>
          <p:nvPr>
            <p:ph type="body" idx="21"/>
          </p:nvPr>
        </p:nvSpPr>
        <p:spPr>
          <a:prstGeom prst="rect">
            <a:avLst/>
          </a:prstGeom>
        </p:spPr>
        <p:txBody>
          <a:bodyPr/>
          <a:lstStyle/>
          <a:p>
            <a:pPr/>
          </a:p>
        </p:txBody>
      </p:sp>
      <p:sp>
        <p:nvSpPr>
          <p:cNvPr id="388" name="Slide bullet text"/>
          <p:cNvSpPr txBox="1"/>
          <p:nvPr>
            <p:ph type="body" idx="1"/>
          </p:nvPr>
        </p:nvSpPr>
        <p:spPr>
          <a:prstGeom prst="rect">
            <a:avLst/>
          </a:prstGeom>
        </p:spPr>
        <p:txBody>
          <a:bodyPr/>
          <a:lstStyle/>
          <a:p>
            <a:pPr/>
          </a:p>
        </p:txBody>
      </p:sp>
      <p:pic>
        <p:nvPicPr>
          <p:cNvPr id="389" name="161.jpg" descr="16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3" name="Slide Title"/>
          <p:cNvSpPr txBox="1"/>
          <p:nvPr>
            <p:ph type="title"/>
          </p:nvPr>
        </p:nvSpPr>
        <p:spPr>
          <a:prstGeom prst="rect">
            <a:avLst/>
          </a:prstGeom>
        </p:spPr>
        <p:txBody>
          <a:bodyPr/>
          <a:lstStyle/>
          <a:p>
            <a:pPr/>
          </a:p>
        </p:txBody>
      </p:sp>
      <p:sp>
        <p:nvSpPr>
          <p:cNvPr id="394" name="Slide Subtitle"/>
          <p:cNvSpPr txBox="1"/>
          <p:nvPr>
            <p:ph type="body" idx="21"/>
          </p:nvPr>
        </p:nvSpPr>
        <p:spPr>
          <a:prstGeom prst="rect">
            <a:avLst/>
          </a:prstGeom>
        </p:spPr>
        <p:txBody>
          <a:bodyPr/>
          <a:lstStyle/>
          <a:p>
            <a:pPr/>
          </a:p>
        </p:txBody>
      </p:sp>
      <p:sp>
        <p:nvSpPr>
          <p:cNvPr id="395" name="Slide bullet text"/>
          <p:cNvSpPr txBox="1"/>
          <p:nvPr>
            <p:ph type="body" idx="1"/>
          </p:nvPr>
        </p:nvSpPr>
        <p:spPr>
          <a:prstGeom prst="rect">
            <a:avLst/>
          </a:prstGeom>
        </p:spPr>
        <p:txBody>
          <a:bodyPr/>
          <a:lstStyle/>
          <a:p>
            <a:pPr/>
          </a:p>
        </p:txBody>
      </p:sp>
      <p:pic>
        <p:nvPicPr>
          <p:cNvPr id="396" name="162.jpg" descr="16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0" name="Slide Title"/>
          <p:cNvSpPr txBox="1"/>
          <p:nvPr>
            <p:ph type="title"/>
          </p:nvPr>
        </p:nvSpPr>
        <p:spPr>
          <a:prstGeom prst="rect">
            <a:avLst/>
          </a:prstGeom>
        </p:spPr>
        <p:txBody>
          <a:bodyPr/>
          <a:lstStyle/>
          <a:p>
            <a:pPr/>
          </a:p>
        </p:txBody>
      </p:sp>
      <p:sp>
        <p:nvSpPr>
          <p:cNvPr id="401" name="Slide Subtitle"/>
          <p:cNvSpPr txBox="1"/>
          <p:nvPr>
            <p:ph type="body" idx="21"/>
          </p:nvPr>
        </p:nvSpPr>
        <p:spPr>
          <a:prstGeom prst="rect">
            <a:avLst/>
          </a:prstGeom>
        </p:spPr>
        <p:txBody>
          <a:bodyPr/>
          <a:lstStyle/>
          <a:p>
            <a:pPr/>
          </a:p>
        </p:txBody>
      </p:sp>
      <p:sp>
        <p:nvSpPr>
          <p:cNvPr id="402" name="Slide bullet text"/>
          <p:cNvSpPr txBox="1"/>
          <p:nvPr>
            <p:ph type="body" idx="1"/>
          </p:nvPr>
        </p:nvSpPr>
        <p:spPr>
          <a:prstGeom prst="rect">
            <a:avLst/>
          </a:prstGeom>
        </p:spPr>
        <p:txBody>
          <a:bodyPr/>
          <a:lstStyle/>
          <a:p>
            <a:pPr/>
          </a:p>
        </p:txBody>
      </p:sp>
      <p:pic>
        <p:nvPicPr>
          <p:cNvPr id="403" name="163.jpg" descr="16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7" name="Slide Title"/>
          <p:cNvSpPr txBox="1"/>
          <p:nvPr>
            <p:ph type="title"/>
          </p:nvPr>
        </p:nvSpPr>
        <p:spPr>
          <a:prstGeom prst="rect">
            <a:avLst/>
          </a:prstGeom>
        </p:spPr>
        <p:txBody>
          <a:bodyPr/>
          <a:lstStyle/>
          <a:p>
            <a:pPr/>
          </a:p>
        </p:txBody>
      </p:sp>
      <p:sp>
        <p:nvSpPr>
          <p:cNvPr id="408" name="Slide Subtitle"/>
          <p:cNvSpPr txBox="1"/>
          <p:nvPr>
            <p:ph type="body" idx="21"/>
          </p:nvPr>
        </p:nvSpPr>
        <p:spPr>
          <a:prstGeom prst="rect">
            <a:avLst/>
          </a:prstGeom>
        </p:spPr>
        <p:txBody>
          <a:bodyPr/>
          <a:lstStyle/>
          <a:p>
            <a:pPr/>
          </a:p>
        </p:txBody>
      </p:sp>
      <p:sp>
        <p:nvSpPr>
          <p:cNvPr id="409" name="Slide bullet text"/>
          <p:cNvSpPr txBox="1"/>
          <p:nvPr>
            <p:ph type="body" idx="1"/>
          </p:nvPr>
        </p:nvSpPr>
        <p:spPr>
          <a:prstGeom prst="rect">
            <a:avLst/>
          </a:prstGeom>
        </p:spPr>
        <p:txBody>
          <a:bodyPr/>
          <a:lstStyle/>
          <a:p>
            <a:pPr/>
          </a:p>
        </p:txBody>
      </p:sp>
      <p:pic>
        <p:nvPicPr>
          <p:cNvPr id="410" name="164.jpg" descr="16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128.jpg" descr="12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129.jpg" descr="12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130.jpg" descr="13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133.jpg" descr="13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134.jpg" descr="13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135.jpg" descr="13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