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g"/>
  <Default Extension="png" ContentType="image/png"/>
  <Default Extension="bmp" ContentType="image/bmp"/>
  <Default Extension="gif" ContentType="image/gif"/>
  <Default Extension="tif" ContentType="image/tif"/>
  <Default Extension="pdf" ContentType="application/pdf"/>
  <Default Extension="mov" ContentType="application/movie"/>
  <Default Extension="vml" ContentType="application/vnd.openxmlformats-officedocument.vmlDrawing"/>
  <Default Extension="xlsx" ContentType="application/vnd.openxmlformats-officedocument.spreadsheetml.sheet"/>
  <Override PartName="/docProps/core.xml" ContentType="application/vnd.openxmlformats-package.core-properties+xml"/>
  <Override PartName="/docProps/app.xml" ContentType="application/vnd.openxmlformats-officedocument.extended-properties+xml"/>
  <Override PartName="/ppt/presentation.xml" ContentType="application/vnd.openxmlformats-officedocument.presentationml.presentation.main+xml"/>
  <Override PartName="/ppt/presProps.xml" ContentType="application/vnd.openxmlformats-officedocument.presentationml.presProps+xml"/>
  <Override PartName="/ppt/viewProps.xml" ContentType="application/vnd.openxmlformats-officedocument.presentationml.viewProps+xml"/>
  <Override PartName="/ppt/commentAuthors.xml" ContentType="application/vnd.openxmlformats-officedocument.presentationml.commentAuthors+xml"/>
  <Override PartName="/ppt/tableStyles.xml" ContentType="application/vnd.openxmlformats-officedocument.presentationml.tableStyles+xml"/>
  <Override PartName="/ppt/slideMasters/slideMaster1.xml" ContentType="application/vnd.openxmlformats-officedocument.presentationml.slideMaster+xml"/>
  <Override PartName="/ppt/theme/theme1.xml" ContentType="application/vnd.openxmlformats-officedocument.theme+xml"/>
  <Override PartName="/ppt/notesMasters/notesMaster1.xml" ContentType="application/vnd.openxmlformats-officedocument.presentationml.notes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1.jpeg" ContentType="image/jpeg"/>
  <Override PartName="/ppt/notesSlides/notesSlide2.xml" ContentType="application/vnd.openxmlformats-officedocument.presentationml.notesSlide+xml"/>
  <Override PartName="/ppt/media/image2.jpeg" ContentType="image/jpeg"/>
  <Override PartName="/ppt/notesSlides/notesSlide3.xml" ContentType="application/vnd.openxmlformats-officedocument.presentationml.notesSlide+xml"/>
  <Override PartName="/ppt/media/image3.jpeg" ContentType="image/jpeg"/>
  <Override PartName="/ppt/notesSlides/notesSlide4.xml" ContentType="application/vnd.openxmlformats-officedocument.presentationml.notesSlide+xml"/>
  <Override PartName="/ppt/media/image4.jpeg" ContentType="image/jpeg"/>
  <Override PartName="/ppt/notesSlides/notesSlide5.xml" ContentType="application/vnd.openxmlformats-officedocument.presentationml.notesSlide+xml"/>
  <Override PartName="/ppt/media/image5.jpeg" ContentType="image/jpeg"/>
  <Override PartName="/ppt/notesSlides/notesSlide6.xml" ContentType="application/vnd.openxmlformats-officedocument.presentationml.notesSlide+xml"/>
  <Override PartName="/ppt/media/image6.jpeg" ContentType="image/jpeg"/>
  <Override PartName="/ppt/notesSlides/notesSlide7.xml" ContentType="application/vnd.openxmlformats-officedocument.presentationml.notesSlide+xml"/>
  <Override PartName="/ppt/media/image7.jpeg" ContentType="image/jpeg"/>
  <Override PartName="/ppt/notesSlides/notesSlide8.xml" ContentType="application/vnd.openxmlformats-officedocument.presentationml.notesSlide+xml"/>
  <Override PartName="/ppt/media/image8.jpeg" ContentType="image/jpeg"/>
  <Override PartName="/ppt/notesSlides/notesSlide9.xml" ContentType="application/vnd.openxmlformats-officedocument.presentationml.notesSlide+xml"/>
  <Override PartName="/ppt/media/image9.jpeg" ContentType="image/jpeg"/>
  <Override PartName="/ppt/notesSlides/notesSlide10.xml" ContentType="application/vnd.openxmlformats-officedocument.presentationml.notesSlide+xml"/>
  <Override PartName="/ppt/media/image10.jpeg" ContentType="image/jpeg"/>
  <Override PartName="/ppt/notesSlides/notesSlide11.xml" ContentType="application/vnd.openxmlformats-officedocument.presentationml.notesSlide+xml"/>
  <Override PartName="/ppt/media/image11.jpeg" ContentType="image/jpeg"/>
  <Override PartName="/ppt/notesSlides/notesSlide12.xml" ContentType="application/vnd.openxmlformats-officedocument.presentationml.notesSlide+xml"/>
  <Override PartName="/ppt/media/image12.jpeg" ContentType="image/jpeg"/>
  <Override PartName="/ppt/notesSlides/notesSlide13.xml" ContentType="application/vnd.openxmlformats-officedocument.presentationml.notesSlide+xml"/>
  <Override PartName="/ppt/media/image13.jpeg" ContentType="image/jpeg"/>
  <Override PartName="/ppt/notesSlides/notesSlide14.xml" ContentType="application/vnd.openxmlformats-officedocument.presentationml.notesSlide+xml"/>
  <Override PartName="/ppt/media/image14.jpeg" ContentType="image/jpeg"/>
  <Override PartName="/ppt/notesSlides/notesSlide15.xml" ContentType="application/vnd.openxmlformats-officedocument.presentationml.notesSlide+xml"/>
  <Override PartName="/ppt/media/image15.jpeg" ContentType="image/jpeg"/>
  <Override PartName="/ppt/notesSlides/notesSlide16.xml" ContentType="application/vnd.openxmlformats-officedocument.presentationml.notesSlide+xml"/>
  <Override PartName="/ppt/media/image16.jpeg" ContentType="image/jpeg"/>
  <Override PartName="/ppt/notesSlides/notesSlide17.xml" ContentType="application/vnd.openxmlformats-officedocument.presentationml.notesSlide+xml"/>
  <Override PartName="/ppt/media/image17.jpeg" ContentType="image/jpeg"/>
  <Override PartName="/ppt/notesSlides/notesSlide18.xml" ContentType="application/vnd.openxmlformats-officedocument.presentationml.notesSlide+xml"/>
  <Override PartName="/ppt/media/image18.jpeg" ContentType="image/jpeg"/>
  <Override PartName="/ppt/notesSlides/notesSlide19.xml" ContentType="application/vnd.openxmlformats-officedocument.presentationml.notesSlide+xml"/>
  <Override PartName="/ppt/media/image19.jpeg" ContentType="image/jpeg"/>
  <Override PartName="/ppt/notesSlides/notesSlide20.xml" ContentType="application/vnd.openxmlformats-officedocument.presentationml.notesSlide+xml"/>
  <Override PartName="/ppt/media/image20.jpeg" ContentType="image/jpeg"/>
  <Override PartName="/ppt/notesSlides/notesSlide21.xml" ContentType="application/vnd.openxmlformats-officedocument.presentationml.notesSlide+xml"/>
  <Override PartName="/ppt/media/image21.jpeg" ContentType="image/jpeg"/>
  <Override PartName="/ppt/notesSlides/notesSlide22.xml" ContentType="application/vnd.openxmlformats-officedocument.presentationml.notesSlide+xml"/>
  <Override PartName="/ppt/media/image22.jpeg" ContentType="image/jpeg"/>
  <Override PartName="/ppt/notesSlides/notesSlide23.xml" ContentType="application/vnd.openxmlformats-officedocument.presentationml.notesSlide+xml"/>
  <Override PartName="/ppt/media/image23.jpeg" ContentType="image/jpeg"/>
  <Override PartName="/ppt/media/image24.jpeg" ContentType="image/jpeg"/>
  <Override PartName="/ppt/notesSlides/notesSlide24.xml" ContentType="application/vnd.openxmlformats-officedocument.presentationml.notesSlide+xml"/>
  <Override PartName="/ppt/media/image25.jpeg" ContentType="image/jpeg"/>
  <Override PartName="/ppt/notesSlides/notesSlide25.xml" ContentType="application/vnd.openxmlformats-officedocument.presentationml.notesSlide+xml"/>
  <Override PartName="/ppt/media/image26.jpeg" ContentType="image/jpeg"/>
  <Override PartName="/ppt/notesSlides/notesSlide26.xml" ContentType="application/vnd.openxmlformats-officedocument.presentationml.notesSlide+xml"/>
  <Override PartName="/ppt/media/image27.jpeg" ContentType="image/jpeg"/>
  <Override PartName="/ppt/notesSlides/notesSlide27.xml" ContentType="application/vnd.openxmlformats-officedocument.presentationml.notesSlide+xml"/>
  <Override PartName="/ppt/media/image28.jpeg" ContentType="image/jpeg"/>
  <Override PartName="/ppt/notesSlides/notesSlide28.xml" ContentType="application/vnd.openxmlformats-officedocument.presentationml.notesSlide+xml"/>
  <Override PartName="/ppt/media/image29.jpeg" ContentType="image/jpeg"/>
  <Override PartName="/ppt/notesSlides/notesSlide29.xml" ContentType="application/vnd.openxmlformats-officedocument.presentationml.notesSlide+xml"/>
  <Override PartName="/ppt/media/image30.jpeg" ContentType="image/jpeg"/>
  <Override PartName="/ppt/notesSlides/notesSlide30.xml" ContentType="application/vnd.openxmlformats-officedocument.presentationml.notesSlide+xml"/>
  <Override PartName="/ppt/media/image31.jpeg" ContentType="image/jpeg"/>
  <Override PartName="/ppt/notesSlides/notesSlide31.xml" ContentType="application/vnd.openxmlformats-officedocument.presentationml.notesSlide+xml"/>
  <Override PartName="/ppt/media/image32.jpeg" ContentType="image/jpeg"/>
  <Override PartName="/ppt/media/image33.jpeg" ContentType="image/jpeg"/>
  <Override PartName="/ppt/notesSlides/notesSlide32.xml" ContentType="application/vnd.openxmlformats-officedocument.presentationml.notesSlide+xml"/>
  <Override PartName="/ppt/media/image34.jpeg" ContentType="image/jpeg"/>
  <Override PartName="/ppt/notesSlides/notesSlide33.xml" ContentType="application/vnd.openxmlformats-officedocument.presentationml.notesSlide+xml"/>
  <Override PartName="/ppt/media/image35.jpeg" ContentType="image/jpeg"/>
  <Override PartName="/ppt/notesSlides/notesSlide34.xml" ContentType="application/vnd.openxmlformats-officedocument.presentationml.notesSlide+xml"/>
  <Override PartName="/ppt/media/image36.jpeg" ContentType="image/jpeg"/>
  <Override PartName="/ppt/notesSlides/notesSlide35.xml" ContentType="application/vnd.openxmlformats-officedocument.presentationml.notesSlide+xml"/>
  <Override PartName="/ppt/media/image37.jpeg" ContentType="image/jpeg"/>
  <Override PartName="/ppt/notesSlides/notesSlide36.xml" ContentType="application/vnd.openxmlformats-officedocument.presentationml.notesSlide+xml"/>
  <Override PartName="/ppt/media/image38.jpeg" ContentType="image/jpeg"/>
  <Override PartName="/ppt/notesSlides/notesSlide37.xml" ContentType="application/vnd.openxmlformats-officedocument.presentationml.notesSlide+xml"/>
  <Override PartName="/ppt/media/image39.jpeg" ContentType="image/jpeg"/>
  <Override PartName="/ppt/media/image40.jpeg" ContentType="image/jpeg"/>
  <Override PartName="/ppt/notesSlides/notesSlide38.xml" ContentType="application/vnd.openxmlformats-officedocument.presentationml.notesSlide+xml"/>
  <Override PartName="/ppt/media/image41.jpeg" ContentType="image/jpeg"/>
  <Override PartName="/ppt/notesSlides/notesSlide39.xml" ContentType="application/vnd.openxmlformats-officedocument.presentationml.notesSlide+xml"/>
  <Override PartName="/ppt/media/image42.jpeg" ContentType="image/jpeg"/>
  <Override PartName="/ppt/notesSlides/notesSlide40.xml" ContentType="application/vnd.openxmlformats-officedocument.presentationml.notesSlide+xml"/>
  <Override PartName="/ppt/media/image43.jpeg" ContentType="image/jpeg"/>
  <Override PartName="/ppt/notesSlides/notesSlide41.xml" ContentType="application/vnd.openxmlformats-officedocument.presentationml.notesSlide+xml"/>
  <Override PartName="/ppt/media/image44.jpeg" ContentType="image/jpeg"/>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ldMasterIdLst>
    <p:sldMasterId id="2147483648" r:id="rId5"/>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 id="299" r:id="rId5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1pPr>
    <a:lvl2pPr marL="0" marR="0" indent="457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2pPr>
    <a:lvl3pPr marL="0" marR="0" indent="914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3pPr>
    <a:lvl4pPr marL="0" marR="0" indent="1371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4pPr>
    <a:lvl5pPr marL="0" marR="0" indent="18288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5pPr>
    <a:lvl6pPr marL="0" marR="0" indent="22860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6pPr>
    <a:lvl7pPr marL="0" marR="0" indent="27432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7pPr>
    <a:lvl8pPr marL="0" marR="0" indent="32004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8pPr>
    <a:lvl9pPr marL="0" marR="0" indent="365760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file>

<file path=ppt/presProps.xml><?xml version="1.0" encoding="utf-8"?>
<p:presentation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showPr loop="0"/>
</p:presentationPr>
</file>

<file path=ppt/tableStyles.xml><?xml version="1.0" encoding="utf-8"?>
<a:tblStyleLst xmlns:a="http://schemas.openxmlformats.org/drawingml/2006/main" xmlns:r="http://schemas.openxmlformats.org/officeDocument/2006/relationships"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b="def" i="def"/>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b="def" i="def"/>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b="def" i="def"/>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b="def" i="def"/>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b="def" i="def"/>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Comments="1"/>
</file>

<file path=ppt/_rels/presentation.xml.rels><?xml version="1.0" encoding="UTF-8"?>
<Relationships xmlns="http://schemas.openxmlformats.org/package/2006/relationships"><Relationship Id="rId1" Type="http://schemas.openxmlformats.org/officeDocument/2006/relationships/presProps" Target="presProps.xml"/><Relationship Id="rId2" Type="http://schemas.openxmlformats.org/officeDocument/2006/relationships/viewProps" Target="viewProps.xml"/><Relationship Id="rId3" Type="http://schemas.openxmlformats.org/officeDocument/2006/relationships/commentAuthors" Target="commentAuthors.xml"/><Relationship Id="rId4" Type="http://schemas.openxmlformats.org/officeDocument/2006/relationships/tableStyles" Target="tableStyles.xml"/><Relationship Id="rId5" Type="http://schemas.openxmlformats.org/officeDocument/2006/relationships/slideMaster" Target="slideMasters/slideMaster1.xml"/><Relationship Id="rId6" Type="http://schemas.openxmlformats.org/officeDocument/2006/relationships/theme" Target="theme/theme1.xml"/><Relationship Id="rId7" Type="http://schemas.openxmlformats.org/officeDocument/2006/relationships/notesMaster" Target="notesMasters/notesMaster1.xml"/><Relationship Id="rId8" Type="http://schemas.openxmlformats.org/officeDocument/2006/relationships/slide" Target="slides/slide1.xml"/><Relationship Id="rId9" Type="http://schemas.openxmlformats.org/officeDocument/2006/relationships/slide" Target="slides/slide2.xml"/><Relationship Id="rId10" Type="http://schemas.openxmlformats.org/officeDocument/2006/relationships/slide" Target="slides/slide3.xml"/><Relationship Id="rId11" Type="http://schemas.openxmlformats.org/officeDocument/2006/relationships/slide" Target="slides/slide4.xml"/><Relationship Id="rId12" Type="http://schemas.openxmlformats.org/officeDocument/2006/relationships/slide" Target="slides/slide5.xml"/><Relationship Id="rId13" Type="http://schemas.openxmlformats.org/officeDocument/2006/relationships/slide" Target="slides/slide6.xml"/><Relationship Id="rId14" Type="http://schemas.openxmlformats.org/officeDocument/2006/relationships/slide" Target="slides/slide7.xml"/><Relationship Id="rId15" Type="http://schemas.openxmlformats.org/officeDocument/2006/relationships/slide" Target="slides/slide8.xml"/><Relationship Id="rId16" Type="http://schemas.openxmlformats.org/officeDocument/2006/relationships/slide" Target="slides/slide9.xml"/><Relationship Id="rId17" Type="http://schemas.openxmlformats.org/officeDocument/2006/relationships/slide" Target="slides/slide10.xml"/><Relationship Id="rId18" Type="http://schemas.openxmlformats.org/officeDocument/2006/relationships/slide" Target="slides/slide11.xml"/><Relationship Id="rId19" Type="http://schemas.openxmlformats.org/officeDocument/2006/relationships/slide" Target="slides/slide12.xml"/><Relationship Id="rId20" Type="http://schemas.openxmlformats.org/officeDocument/2006/relationships/slide" Target="slides/slide13.xml"/><Relationship Id="rId21" Type="http://schemas.openxmlformats.org/officeDocument/2006/relationships/slide" Target="slides/slide14.xml"/><Relationship Id="rId22" Type="http://schemas.openxmlformats.org/officeDocument/2006/relationships/slide" Target="slides/slide15.xml"/><Relationship Id="rId23" Type="http://schemas.openxmlformats.org/officeDocument/2006/relationships/slide" Target="slides/slide16.xml"/><Relationship Id="rId24" Type="http://schemas.openxmlformats.org/officeDocument/2006/relationships/slide" Target="slides/slide17.xml"/><Relationship Id="rId25" Type="http://schemas.openxmlformats.org/officeDocument/2006/relationships/slide" Target="slides/slide18.xml"/><Relationship Id="rId26" Type="http://schemas.openxmlformats.org/officeDocument/2006/relationships/slide" Target="slides/slide19.xml"/><Relationship Id="rId27" Type="http://schemas.openxmlformats.org/officeDocument/2006/relationships/slide" Target="slides/slide20.xml"/><Relationship Id="rId28" Type="http://schemas.openxmlformats.org/officeDocument/2006/relationships/slide" Target="slides/slide21.xml"/><Relationship Id="rId29" Type="http://schemas.openxmlformats.org/officeDocument/2006/relationships/slide" Target="slides/slide22.xml"/><Relationship Id="rId30" Type="http://schemas.openxmlformats.org/officeDocument/2006/relationships/slide" Target="slides/slide23.xml"/><Relationship Id="rId31" Type="http://schemas.openxmlformats.org/officeDocument/2006/relationships/slide" Target="slides/slide24.xml"/><Relationship Id="rId32" Type="http://schemas.openxmlformats.org/officeDocument/2006/relationships/slide" Target="slides/slide25.xml"/><Relationship Id="rId33" Type="http://schemas.openxmlformats.org/officeDocument/2006/relationships/slide" Target="slides/slide26.xml"/><Relationship Id="rId34" Type="http://schemas.openxmlformats.org/officeDocument/2006/relationships/slide" Target="slides/slide27.xml"/><Relationship Id="rId35" Type="http://schemas.openxmlformats.org/officeDocument/2006/relationships/slide" Target="slides/slide28.xml"/><Relationship Id="rId36" Type="http://schemas.openxmlformats.org/officeDocument/2006/relationships/slide" Target="slides/slide29.xml"/><Relationship Id="rId37" Type="http://schemas.openxmlformats.org/officeDocument/2006/relationships/slide" Target="slides/slide30.xml"/><Relationship Id="rId38" Type="http://schemas.openxmlformats.org/officeDocument/2006/relationships/slide" Target="slides/slide31.xml"/><Relationship Id="rId39" Type="http://schemas.openxmlformats.org/officeDocument/2006/relationships/slide" Target="slides/slide32.xml"/><Relationship Id="rId40" Type="http://schemas.openxmlformats.org/officeDocument/2006/relationships/slide" Target="slides/slide33.xml"/><Relationship Id="rId41" Type="http://schemas.openxmlformats.org/officeDocument/2006/relationships/slide" Target="slides/slide34.xml"/><Relationship Id="rId42" Type="http://schemas.openxmlformats.org/officeDocument/2006/relationships/slide" Target="slides/slide35.xml"/><Relationship Id="rId43" Type="http://schemas.openxmlformats.org/officeDocument/2006/relationships/slide" Target="slides/slide36.xml"/><Relationship Id="rId44" Type="http://schemas.openxmlformats.org/officeDocument/2006/relationships/slide" Target="slides/slide37.xml"/><Relationship Id="rId45" Type="http://schemas.openxmlformats.org/officeDocument/2006/relationships/slide" Target="slides/slide38.xml"/><Relationship Id="rId46" Type="http://schemas.openxmlformats.org/officeDocument/2006/relationships/slide" Target="slides/slide39.xml"/><Relationship Id="rId47" Type="http://schemas.openxmlformats.org/officeDocument/2006/relationships/slide" Target="slides/slide40.xml"/><Relationship Id="rId48" Type="http://schemas.openxmlformats.org/officeDocument/2006/relationships/slide" Target="slides/slide41.xml"/><Relationship Id="rId49" Type="http://schemas.openxmlformats.org/officeDocument/2006/relationships/slide" Target="slides/slide42.xml"/><Relationship Id="rId50" Type="http://schemas.openxmlformats.org/officeDocument/2006/relationships/slide" Target="slides/slide43.xml"/><Relationship Id="rId51" Type="http://schemas.openxmlformats.org/officeDocument/2006/relationships/slide" Target="slides/slide44.xml"/></Relationships>

</file>

<file path=ppt/notesMasters/_rels/notesMaster1.xml.rels><?xml version="1.0" encoding="UTF-8"?>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spTree>
      <p:nvGrpSpPr>
        <p:cNvPr id="1" name=""/>
        <p:cNvGrpSpPr/>
        <p:nvPr/>
      </p:nvGrpSpPr>
      <p:grpSpPr>
        <a:xfrm>
          <a:off x="0" y="0"/>
          <a:ext cx="0" cy="0"/>
          <a:chOff x="0" y="0"/>
          <a:chExt cx="0" cy="0"/>
        </a:xfrm>
      </p:grpSpPr>
      <p:sp>
        <p:nvSpPr>
          <p:cNvPr id="168" name="Shape 168"/>
          <p:cNvSpPr/>
          <p:nvPr>
            <p:ph type="sldImg"/>
          </p:nvPr>
        </p:nvSpPr>
        <p:spPr>
          <a:xfrm>
            <a:off x="1143000" y="685800"/>
            <a:ext cx="4572000" cy="3429000"/>
          </a:xfrm>
          <a:prstGeom prst="rect">
            <a:avLst/>
          </a:prstGeom>
        </p:spPr>
        <p:txBody>
          <a:bodyPr/>
          <a:lstStyle/>
          <a:p>
            <a:pPr/>
          </a:p>
        </p:txBody>
      </p:sp>
      <p:sp>
        <p:nvSpPr>
          <p:cNvPr id="169" name="Shape 169"/>
          <p:cNvSpPr/>
          <p:nvPr>
            <p:ph type="body" sz="quarter" idx="1"/>
          </p:nvPr>
        </p:nvSpPr>
        <p:spPr>
          <a:xfrm>
            <a:off x="914400" y="4343400"/>
            <a:ext cx="5029200" cy="4114800"/>
          </a:xfrm>
          <a:prstGeom prst="rect">
            <a:avLst/>
          </a:prstGeom>
        </p:spPr>
        <p:txBody>
          <a:bodyPr/>
          <a:lstStyle/>
          <a:p>
            <a:p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Relationships xmlns="http://schemas.openxmlformats.org/package/2006/relationships"><Relationship Id="rId1" Type="http://schemas.openxmlformats.org/officeDocument/2006/relationships/slide" Target="../slides/slide1.xml"/><Relationship Id="rId2" Type="http://schemas.openxmlformats.org/officeDocument/2006/relationships/notesMaster" Target="../notesMasters/notesMaster1.xml"/></Relationships>

</file>

<file path=ppt/notesSlides/_rels/notesSlide10.xml.rels><?xml version="1.0" encoding="UTF-8"?>
<Relationships xmlns="http://schemas.openxmlformats.org/package/2006/relationships"><Relationship Id="rId1" Type="http://schemas.openxmlformats.org/officeDocument/2006/relationships/slide" Target="../slides/slide10.xml"/><Relationship Id="rId2" Type="http://schemas.openxmlformats.org/officeDocument/2006/relationships/notesMaster" Target="../notesMasters/notesMaster1.xml"/></Relationships>

</file>

<file path=ppt/notesSlides/_rels/notesSlide11.xml.rels><?xml version="1.0" encoding="UTF-8"?>
<Relationships xmlns="http://schemas.openxmlformats.org/package/2006/relationships"><Relationship Id="rId1" Type="http://schemas.openxmlformats.org/officeDocument/2006/relationships/slide" Target="../slides/slide11.xml"/><Relationship Id="rId2" Type="http://schemas.openxmlformats.org/officeDocument/2006/relationships/notesMaster" Target="../notesMasters/notesMaster1.xml"/></Relationships>

</file>

<file path=ppt/notesSlides/_rels/notesSlide12.xml.rels><?xml version="1.0" encoding="UTF-8"?>
<Relationships xmlns="http://schemas.openxmlformats.org/package/2006/relationships"><Relationship Id="rId1" Type="http://schemas.openxmlformats.org/officeDocument/2006/relationships/slide" Target="../slides/slide12.xml"/><Relationship Id="rId2" Type="http://schemas.openxmlformats.org/officeDocument/2006/relationships/notesMaster" Target="../notesMasters/notesMaster1.xml"/></Relationships>

</file>

<file path=ppt/notesSlides/_rels/notesSlide13.xml.rels><?xml version="1.0" encoding="UTF-8"?>
<Relationships xmlns="http://schemas.openxmlformats.org/package/2006/relationships"><Relationship Id="rId1" Type="http://schemas.openxmlformats.org/officeDocument/2006/relationships/slide" Target="../slides/slide13.xml"/><Relationship Id="rId2" Type="http://schemas.openxmlformats.org/officeDocument/2006/relationships/notesMaster" Target="../notesMasters/notesMaster1.xml"/></Relationships>

</file>

<file path=ppt/notesSlides/_rels/notesSlide14.xml.rels><?xml version="1.0" encoding="UTF-8"?>
<Relationships xmlns="http://schemas.openxmlformats.org/package/2006/relationships"><Relationship Id="rId1" Type="http://schemas.openxmlformats.org/officeDocument/2006/relationships/slide" Target="../slides/slide14.xml"/><Relationship Id="rId2" Type="http://schemas.openxmlformats.org/officeDocument/2006/relationships/notesMaster" Target="../notesMasters/notesMaster1.xml"/></Relationships>

</file>

<file path=ppt/notesSlides/_rels/notesSlide15.xml.rels><?xml version="1.0" encoding="UTF-8"?>
<Relationships xmlns="http://schemas.openxmlformats.org/package/2006/relationships"><Relationship Id="rId1" Type="http://schemas.openxmlformats.org/officeDocument/2006/relationships/slide" Target="../slides/slide15.xml"/><Relationship Id="rId2" Type="http://schemas.openxmlformats.org/officeDocument/2006/relationships/notesMaster" Target="../notesMasters/notesMaster1.xml"/></Relationships>

</file>

<file path=ppt/notesSlides/_rels/notesSlide16.xml.rels><?xml version="1.0" encoding="UTF-8"?>
<Relationships xmlns="http://schemas.openxmlformats.org/package/2006/relationships"><Relationship Id="rId1" Type="http://schemas.openxmlformats.org/officeDocument/2006/relationships/slide" Target="../slides/slide16.xml"/><Relationship Id="rId2" Type="http://schemas.openxmlformats.org/officeDocument/2006/relationships/notesMaster" Target="../notesMasters/notesMaster1.xml"/></Relationships>

</file>

<file path=ppt/notesSlides/_rels/notesSlide17.xml.rels><?xml version="1.0" encoding="UTF-8"?>
<Relationships xmlns="http://schemas.openxmlformats.org/package/2006/relationships"><Relationship Id="rId1" Type="http://schemas.openxmlformats.org/officeDocument/2006/relationships/slide" Target="../slides/slide17.xml"/><Relationship Id="rId2" Type="http://schemas.openxmlformats.org/officeDocument/2006/relationships/notesMaster" Target="../notesMasters/notesMaster1.xml"/></Relationships>

</file>

<file path=ppt/notesSlides/_rels/notesSlide18.xml.rels><?xml version="1.0" encoding="UTF-8"?>
<Relationships xmlns="http://schemas.openxmlformats.org/package/2006/relationships"><Relationship Id="rId1" Type="http://schemas.openxmlformats.org/officeDocument/2006/relationships/slide" Target="../slides/slide18.xml"/><Relationship Id="rId2" Type="http://schemas.openxmlformats.org/officeDocument/2006/relationships/notesMaster" Target="../notesMasters/notesMaster1.xml"/></Relationships>

</file>

<file path=ppt/notesSlides/_rels/notesSlide19.xml.rels><?xml version="1.0" encoding="UTF-8"?>
<Relationships xmlns="http://schemas.openxmlformats.org/package/2006/relationships"><Relationship Id="rId1" Type="http://schemas.openxmlformats.org/officeDocument/2006/relationships/slide" Target="../slides/slide19.xml"/><Relationship Id="rId2" Type="http://schemas.openxmlformats.org/officeDocument/2006/relationships/notesMaster" Target="../notesMasters/notesMaster1.xml"/></Relationships>

</file>

<file path=ppt/notesSlides/_rels/notesSlide2.xml.rels><?xml version="1.0" encoding="UTF-8"?>
<Relationships xmlns="http://schemas.openxmlformats.org/package/2006/relationships"><Relationship Id="rId1" Type="http://schemas.openxmlformats.org/officeDocument/2006/relationships/slide" Target="../slides/slide2.xml"/><Relationship Id="rId2" Type="http://schemas.openxmlformats.org/officeDocument/2006/relationships/notesMaster" Target="../notesMasters/notesMaster1.xml"/></Relationships>

</file>

<file path=ppt/notesSlides/_rels/notesSlide20.xml.rels><?xml version="1.0" encoding="UTF-8"?>
<Relationships xmlns="http://schemas.openxmlformats.org/package/2006/relationships"><Relationship Id="rId1" Type="http://schemas.openxmlformats.org/officeDocument/2006/relationships/slide" Target="../slides/slide20.xml"/><Relationship Id="rId2" Type="http://schemas.openxmlformats.org/officeDocument/2006/relationships/notesMaster" Target="../notesMasters/notesMaster1.xml"/></Relationships>

</file>

<file path=ppt/notesSlides/_rels/notesSlide21.xml.rels><?xml version="1.0" encoding="UTF-8"?>
<Relationships xmlns="http://schemas.openxmlformats.org/package/2006/relationships"><Relationship Id="rId1" Type="http://schemas.openxmlformats.org/officeDocument/2006/relationships/slide" Target="../slides/slide21.xml"/><Relationship Id="rId2" Type="http://schemas.openxmlformats.org/officeDocument/2006/relationships/notesMaster" Target="../notesMasters/notesMaster1.xml"/></Relationships>

</file>

<file path=ppt/notesSlides/_rels/notesSlide22.xml.rels><?xml version="1.0" encoding="UTF-8"?>
<Relationships xmlns="http://schemas.openxmlformats.org/package/2006/relationships"><Relationship Id="rId1" Type="http://schemas.openxmlformats.org/officeDocument/2006/relationships/slide" Target="../slides/slide22.xml"/><Relationship Id="rId2" Type="http://schemas.openxmlformats.org/officeDocument/2006/relationships/notesMaster" Target="../notesMasters/notesMaster1.xml"/></Relationships>

</file>

<file path=ppt/notesSlides/_rels/notesSlide23.xml.rels><?xml version="1.0" encoding="UTF-8"?>
<Relationships xmlns="http://schemas.openxmlformats.org/package/2006/relationships"><Relationship Id="rId1" Type="http://schemas.openxmlformats.org/officeDocument/2006/relationships/slide" Target="../slides/slide23.xml"/><Relationship Id="rId2" Type="http://schemas.openxmlformats.org/officeDocument/2006/relationships/notesMaster" Target="../notesMasters/notesMaster1.xml"/></Relationships>

</file>

<file path=ppt/notesSlides/_rels/notesSlide24.xml.rels><?xml version="1.0" encoding="UTF-8"?>
<Relationships xmlns="http://schemas.openxmlformats.org/package/2006/relationships"><Relationship Id="rId1" Type="http://schemas.openxmlformats.org/officeDocument/2006/relationships/slide" Target="../slides/slide25.xml"/><Relationship Id="rId2" Type="http://schemas.openxmlformats.org/officeDocument/2006/relationships/notesMaster" Target="../notesMasters/notesMaster1.xml"/></Relationships>

</file>

<file path=ppt/notesSlides/_rels/notesSlide25.xml.rels><?xml version="1.0" encoding="UTF-8"?>
<Relationships xmlns="http://schemas.openxmlformats.org/package/2006/relationships"><Relationship Id="rId1" Type="http://schemas.openxmlformats.org/officeDocument/2006/relationships/slide" Target="../slides/slide26.xml"/><Relationship Id="rId2" Type="http://schemas.openxmlformats.org/officeDocument/2006/relationships/notesMaster" Target="../notesMasters/notesMaster1.xml"/></Relationships>

</file>

<file path=ppt/notesSlides/_rels/notesSlide26.xml.rels><?xml version="1.0" encoding="UTF-8"?>
<Relationships xmlns="http://schemas.openxmlformats.org/package/2006/relationships"><Relationship Id="rId1" Type="http://schemas.openxmlformats.org/officeDocument/2006/relationships/slide" Target="../slides/slide27.xml"/><Relationship Id="rId2" Type="http://schemas.openxmlformats.org/officeDocument/2006/relationships/notesMaster" Target="../notesMasters/notesMaster1.xml"/></Relationships>

</file>

<file path=ppt/notesSlides/_rels/notesSlide27.xml.rels><?xml version="1.0" encoding="UTF-8"?>
<Relationships xmlns="http://schemas.openxmlformats.org/package/2006/relationships"><Relationship Id="rId1" Type="http://schemas.openxmlformats.org/officeDocument/2006/relationships/slide" Target="../slides/slide28.xml"/><Relationship Id="rId2" Type="http://schemas.openxmlformats.org/officeDocument/2006/relationships/notesMaster" Target="../notesMasters/notesMaster1.xml"/></Relationships>

</file>

<file path=ppt/notesSlides/_rels/notesSlide28.xml.rels><?xml version="1.0" encoding="UTF-8"?>
<Relationships xmlns="http://schemas.openxmlformats.org/package/2006/relationships"><Relationship Id="rId1" Type="http://schemas.openxmlformats.org/officeDocument/2006/relationships/slide" Target="../slides/slide29.xml"/><Relationship Id="rId2" Type="http://schemas.openxmlformats.org/officeDocument/2006/relationships/notesMaster" Target="../notesMasters/notesMaster1.xml"/></Relationships>

</file>

<file path=ppt/notesSlides/_rels/notesSlide29.xml.rels><?xml version="1.0" encoding="UTF-8"?>
<Relationships xmlns="http://schemas.openxmlformats.org/package/2006/relationships"><Relationship Id="rId1" Type="http://schemas.openxmlformats.org/officeDocument/2006/relationships/slide" Target="../slides/slide30.xml"/><Relationship Id="rId2" Type="http://schemas.openxmlformats.org/officeDocument/2006/relationships/notesMaster" Target="../notesMasters/notesMaster1.xml"/></Relationships>

</file>

<file path=ppt/notesSlides/_rels/notesSlide3.xml.rels><?xml version="1.0" encoding="UTF-8"?>
<Relationships xmlns="http://schemas.openxmlformats.org/package/2006/relationships"><Relationship Id="rId1" Type="http://schemas.openxmlformats.org/officeDocument/2006/relationships/slide" Target="../slides/slide3.xml"/><Relationship Id="rId2" Type="http://schemas.openxmlformats.org/officeDocument/2006/relationships/notesMaster" Target="../notesMasters/notesMaster1.xml"/></Relationships>

</file>

<file path=ppt/notesSlides/_rels/notesSlide30.xml.rels><?xml version="1.0" encoding="UTF-8"?>
<Relationships xmlns="http://schemas.openxmlformats.org/package/2006/relationships"><Relationship Id="rId1" Type="http://schemas.openxmlformats.org/officeDocument/2006/relationships/slide" Target="../slides/slide31.xml"/><Relationship Id="rId2" Type="http://schemas.openxmlformats.org/officeDocument/2006/relationships/notesMaster" Target="../notesMasters/notesMaster1.xml"/></Relationships>

</file>

<file path=ppt/notesSlides/_rels/notesSlide31.xml.rels><?xml version="1.0" encoding="UTF-8"?>
<Relationships xmlns="http://schemas.openxmlformats.org/package/2006/relationships"><Relationship Id="rId1" Type="http://schemas.openxmlformats.org/officeDocument/2006/relationships/slide" Target="../slides/slide32.xml"/><Relationship Id="rId2" Type="http://schemas.openxmlformats.org/officeDocument/2006/relationships/notesMaster" Target="../notesMasters/notesMaster1.xml"/></Relationships>

</file>

<file path=ppt/notesSlides/_rels/notesSlide32.xml.rels><?xml version="1.0" encoding="UTF-8"?>
<Relationships xmlns="http://schemas.openxmlformats.org/package/2006/relationships"><Relationship Id="rId1" Type="http://schemas.openxmlformats.org/officeDocument/2006/relationships/slide" Target="../slides/slide34.xml"/><Relationship Id="rId2" Type="http://schemas.openxmlformats.org/officeDocument/2006/relationships/notesMaster" Target="../notesMasters/notesMaster1.xml"/></Relationships>

</file>

<file path=ppt/notesSlides/_rels/notesSlide33.xml.rels><?xml version="1.0" encoding="UTF-8"?>
<Relationships xmlns="http://schemas.openxmlformats.org/package/2006/relationships"><Relationship Id="rId1" Type="http://schemas.openxmlformats.org/officeDocument/2006/relationships/slide" Target="../slides/slide35.xml"/><Relationship Id="rId2" Type="http://schemas.openxmlformats.org/officeDocument/2006/relationships/notesMaster" Target="../notesMasters/notesMaster1.xml"/></Relationships>

</file>

<file path=ppt/notesSlides/_rels/notesSlide34.xml.rels><?xml version="1.0" encoding="UTF-8"?>
<Relationships xmlns="http://schemas.openxmlformats.org/package/2006/relationships"><Relationship Id="rId1" Type="http://schemas.openxmlformats.org/officeDocument/2006/relationships/slide" Target="../slides/slide36.xml"/><Relationship Id="rId2" Type="http://schemas.openxmlformats.org/officeDocument/2006/relationships/notesMaster" Target="../notesMasters/notesMaster1.xml"/></Relationships>

</file>

<file path=ppt/notesSlides/_rels/notesSlide35.xml.rels><?xml version="1.0" encoding="UTF-8"?>
<Relationships xmlns="http://schemas.openxmlformats.org/package/2006/relationships"><Relationship Id="rId1" Type="http://schemas.openxmlformats.org/officeDocument/2006/relationships/slide" Target="../slides/slide37.xml"/><Relationship Id="rId2" Type="http://schemas.openxmlformats.org/officeDocument/2006/relationships/notesMaster" Target="../notesMasters/notesMaster1.xml"/></Relationships>

</file>

<file path=ppt/notesSlides/_rels/notesSlide36.xml.rels><?xml version="1.0" encoding="UTF-8"?>
<Relationships xmlns="http://schemas.openxmlformats.org/package/2006/relationships"><Relationship Id="rId1" Type="http://schemas.openxmlformats.org/officeDocument/2006/relationships/slide" Target="../slides/slide38.xml"/><Relationship Id="rId2" Type="http://schemas.openxmlformats.org/officeDocument/2006/relationships/notesMaster" Target="../notesMasters/notesMaster1.xml"/></Relationships>

</file>

<file path=ppt/notesSlides/_rels/notesSlide37.xml.rels><?xml version="1.0" encoding="UTF-8"?>
<Relationships xmlns="http://schemas.openxmlformats.org/package/2006/relationships"><Relationship Id="rId1" Type="http://schemas.openxmlformats.org/officeDocument/2006/relationships/slide" Target="../slides/slide39.xml"/><Relationship Id="rId2" Type="http://schemas.openxmlformats.org/officeDocument/2006/relationships/notesMaster" Target="../notesMasters/notesMaster1.xml"/></Relationships>

</file>

<file path=ppt/notesSlides/_rels/notesSlide38.xml.rels><?xml version="1.0" encoding="UTF-8"?>
<Relationships xmlns="http://schemas.openxmlformats.org/package/2006/relationships"><Relationship Id="rId1" Type="http://schemas.openxmlformats.org/officeDocument/2006/relationships/slide" Target="../slides/slide41.xml"/><Relationship Id="rId2" Type="http://schemas.openxmlformats.org/officeDocument/2006/relationships/notesMaster" Target="../notesMasters/notesMaster1.xml"/></Relationships>

</file>

<file path=ppt/notesSlides/_rels/notesSlide39.xml.rels><?xml version="1.0" encoding="UTF-8"?>
<Relationships xmlns="http://schemas.openxmlformats.org/package/2006/relationships"><Relationship Id="rId1" Type="http://schemas.openxmlformats.org/officeDocument/2006/relationships/slide" Target="../slides/slide42.xml"/><Relationship Id="rId2" Type="http://schemas.openxmlformats.org/officeDocument/2006/relationships/notesMaster" Target="../notesMasters/notesMaster1.xml"/></Relationships>

</file>

<file path=ppt/notesSlides/_rels/notesSlide4.xml.rels><?xml version="1.0" encoding="UTF-8"?>
<Relationships xmlns="http://schemas.openxmlformats.org/package/2006/relationships"><Relationship Id="rId1" Type="http://schemas.openxmlformats.org/officeDocument/2006/relationships/slide" Target="../slides/slide4.xml"/><Relationship Id="rId2" Type="http://schemas.openxmlformats.org/officeDocument/2006/relationships/notesMaster" Target="../notesMasters/notesMaster1.xml"/></Relationships>

</file>

<file path=ppt/notesSlides/_rels/notesSlide40.xml.rels><?xml version="1.0" encoding="UTF-8"?>
<Relationships xmlns="http://schemas.openxmlformats.org/package/2006/relationships"><Relationship Id="rId1" Type="http://schemas.openxmlformats.org/officeDocument/2006/relationships/slide" Target="../slides/slide43.xml"/><Relationship Id="rId2" Type="http://schemas.openxmlformats.org/officeDocument/2006/relationships/notesMaster" Target="../notesMasters/notesMaster1.xml"/></Relationships>

</file>

<file path=ppt/notesSlides/_rels/notesSlide41.xml.rels><?xml version="1.0" encoding="UTF-8"?>
<Relationships xmlns="http://schemas.openxmlformats.org/package/2006/relationships"><Relationship Id="rId1" Type="http://schemas.openxmlformats.org/officeDocument/2006/relationships/slide" Target="../slides/slide44.xml"/><Relationship Id="rId2" Type="http://schemas.openxmlformats.org/officeDocument/2006/relationships/notesMaster" Target="../notesMasters/notesMaster1.xml"/></Relationships>

</file>

<file path=ppt/notesSlides/_rels/notesSlide5.xml.rels><?xml version="1.0" encoding="UTF-8"?>
<Relationships xmlns="http://schemas.openxmlformats.org/package/2006/relationships"><Relationship Id="rId1" Type="http://schemas.openxmlformats.org/officeDocument/2006/relationships/slide" Target="../slides/slide5.xml"/><Relationship Id="rId2" Type="http://schemas.openxmlformats.org/officeDocument/2006/relationships/notesMaster" Target="../notesMasters/notesMaster1.xml"/></Relationships>

</file>

<file path=ppt/notesSlides/_rels/notesSlide6.xml.rels><?xml version="1.0" encoding="UTF-8"?>
<Relationships xmlns="http://schemas.openxmlformats.org/package/2006/relationships"><Relationship Id="rId1" Type="http://schemas.openxmlformats.org/officeDocument/2006/relationships/slide" Target="../slides/slide6.xml"/><Relationship Id="rId2" Type="http://schemas.openxmlformats.org/officeDocument/2006/relationships/notesMaster" Target="../notesMasters/notesMaster1.xml"/></Relationships>

</file>

<file path=ppt/notesSlides/_rels/notesSlide7.xml.rels><?xml version="1.0" encoding="UTF-8"?>
<Relationships xmlns="http://schemas.openxmlformats.org/package/2006/relationships"><Relationship Id="rId1" Type="http://schemas.openxmlformats.org/officeDocument/2006/relationships/slide" Target="../slides/slide7.xml"/><Relationship Id="rId2" Type="http://schemas.openxmlformats.org/officeDocument/2006/relationships/notesMaster" Target="../notesMasters/notesMaster1.xml"/></Relationships>

</file>

<file path=ppt/notesSlides/_rels/notesSlide8.xml.rels><?xml version="1.0" encoding="UTF-8"?>
<Relationships xmlns="http://schemas.openxmlformats.org/package/2006/relationships"><Relationship Id="rId1" Type="http://schemas.openxmlformats.org/officeDocument/2006/relationships/slide" Target="../slides/slide8.xml"/><Relationship Id="rId2" Type="http://schemas.openxmlformats.org/officeDocument/2006/relationships/notesMaster" Target="../notesMasters/notesMaster1.xml"/></Relationships>

</file>

<file path=ppt/notesSlides/_rels/notesSlide9.xml.rels><?xml version="1.0" encoding="UTF-8"?>
<Relationships xmlns="http://schemas.openxmlformats.org/package/2006/relationships"><Relationship Id="rId1" Type="http://schemas.openxmlformats.org/officeDocument/2006/relationships/slide" Target="../slides/slide9.xml"/><Relationship Id="rId2"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5" name="Shape 175"/>
          <p:cNvSpPr/>
          <p:nvPr>
            <p:ph type="sldImg"/>
          </p:nvPr>
        </p:nvSpPr>
        <p:spPr>
          <a:prstGeom prst="rect">
            <a:avLst/>
          </a:prstGeom>
        </p:spPr>
        <p:txBody>
          <a:bodyPr/>
          <a:lstStyle/>
          <a:p>
            <a:pPr/>
          </a:p>
        </p:txBody>
      </p:sp>
      <p:sp>
        <p:nvSpPr>
          <p:cNvPr id="176" name="Shape 176"/>
          <p:cNvSpPr/>
          <p:nvPr>
            <p:ph type="body" sz="quarter" idx="1"/>
          </p:nvPr>
        </p:nvSpPr>
        <p:spPr>
          <a:prstGeom prst="rect">
            <a:avLst/>
          </a:prstGeom>
        </p:spPr>
        <p:txBody>
          <a:bodyPr/>
          <a:lstStyle/>
          <a:p>
            <a:pPr/>
            <a:r>
              <a:t>Projectile Motion - Example Problems - All Problems </a:t>
            </a:r>
          </a:p>
          <a:p>
            <a:pPr/>
            <a:r>
              <a:t>Slides Version 1</a:t>
            </a:r>
          </a:p>
          <a:p>
            <a:pPr/>
            <a:r>
              <a:t>physicslab.app</a:t>
            </a:r>
          </a:p>
          <a:p>
            <a:pPr/>
          </a:p>
          <a:p>
            <a:pPr/>
            <a:r>
              <a:t>These slides include screenshots from the video. Want more slides? Less slides? Different material on the slides or a different format? If you have any questions, suggestions or feedback about these slides please email me at chris@physicslab.app or send me a message on Discord @physicslab.</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8" name="Shape 238"/>
          <p:cNvSpPr/>
          <p:nvPr>
            <p:ph type="sldImg"/>
          </p:nvPr>
        </p:nvSpPr>
        <p:spPr>
          <a:prstGeom prst="rect">
            <a:avLst/>
          </a:prstGeom>
        </p:spPr>
        <p:txBody>
          <a:bodyPr/>
          <a:lstStyle/>
          <a:p>
            <a:pPr/>
          </a:p>
        </p:txBody>
      </p:sp>
      <p:sp>
        <p:nvSpPr>
          <p:cNvPr id="239" name="Shape 239"/>
          <p:cNvSpPr/>
          <p:nvPr>
            <p:ph type="body" sz="quarter" idx="1"/>
          </p:nvPr>
        </p:nvSpPr>
        <p:spPr>
          <a:prstGeom prst="rect">
            <a:avLst/>
          </a:prstGeom>
        </p:spPr>
        <p:txBody>
          <a:bodyPr/>
          <a:lstStyle/>
          <a:p>
            <a:pPr/>
            <a:r>
              <a:t>•	Now let’s solve this using the other equations. We know the initial velocity and the acceleration, but we need to know the time the ball hits the ground, which we can find using this equation.</a:t>
            </a:r>
          </a:p>
          <a:p>
            <a:pPr/>
            <a:r>
              <a:t>•	The final y position is 0 m, the initial position is 1.5 m, the initial velocity is 5 m/s, and the acceleration is -9.8 m/s^2. We can either plug this into a calculator that can automatically solve for t, or we need to use the quadratic formula.</a:t>
            </a:r>
          </a:p>
          <a:p>
            <a:pPr/>
            <a:r>
              <a:t>•	In that case, we need to simplify and rearrange this equation so it’s in this form. You can move things around so the terms are in the same order, but the important part is that one side of the equation is zero and we have three coefficients or numbers, a b and c. a is the number multiplied by t^2, which is -4.9, b is the number multiplied by t, which is 5, and c is the number all by itself, which is 1.5. The terms have to be added together, which is why a is -4.9. Then we can plug a, b and c into the quadratic formula. When we calculate that using the plus sign and the minus sign, we get two values for t, negative 0.24 s and positive 1.26 s. We covered this in the lesson videos but we’re going to ignore negative time values, so the time when the ball hits the ground is positive 1.26 seconds.</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5" name="Shape 245"/>
          <p:cNvSpPr/>
          <p:nvPr>
            <p:ph type="sldImg"/>
          </p:nvPr>
        </p:nvSpPr>
        <p:spPr>
          <a:prstGeom prst="rect">
            <a:avLst/>
          </a:prstGeom>
        </p:spPr>
        <p:txBody>
          <a:bodyPr/>
          <a:lstStyle/>
          <a:p>
            <a:pPr/>
          </a:p>
        </p:txBody>
      </p:sp>
      <p:sp>
        <p:nvSpPr>
          <p:cNvPr id="246" name="Shape 246"/>
          <p:cNvSpPr/>
          <p:nvPr>
            <p:ph type="body" sz="quarter" idx="1"/>
          </p:nvPr>
        </p:nvSpPr>
        <p:spPr>
          <a:prstGeom prst="rect">
            <a:avLst/>
          </a:prstGeom>
        </p:spPr>
        <p:txBody>
          <a:bodyPr/>
          <a:lstStyle/>
          <a:p>
            <a:pPr/>
            <a:r>
              <a:t>•	Now we can plug this value into the other equation to find the final velocity. The initial velocity is 5 m/s, the acceleration is -9.8 m/s^2 and the time is 1.26 s. That gives us -7.35 m/s for the final velocity. But again, the speed is the absolute value of the velocity, so the final speed is 7.35 m/s.</a:t>
            </a:r>
          </a:p>
          <a:p>
            <a:pPr/>
            <a:r>
              <a:t>•	Now let’s check that our answer makes sense. First of all, did we get the same answer both times? Actually the first answer we got was 7.38 m/s, so why are they different? Well we found the first answer by plugging in exact values that we were given. For the second answer, we calculated the time ourselves and we rounded that to two decimal places, and then plugged that into another equation. If we rounded time to 3 decimal places instead, we’d get 7.38 m/s. So if you’re rounding a number in the middle of a problem, make sure you keep enough decimal places so your final answer is accurate, or if possible, keep everything as variables and only plug in numbers at the end. </a:t>
            </a:r>
          </a:p>
          <a:p>
            <a:pPr/>
            <a:r>
              <a:t>•	Now let’s check our answer. The question is asking for the final speed, which is absolute value of velocity, and that’s what we got. The next thing to check is the units. Our answer is in m/s which is the unit for speed. The problem only used meters and seconds, it didn’t use other units like kilometers or hours and we don’t have to convert anything, so the units checks out. </a:t>
            </a:r>
          </a:p>
          <a:p>
            <a:pPr/>
            <a:r>
              <a:t>•	Finally, does the magnitude of the answer make sense? We got the same value using two different methods, so it’s probably right.</a:t>
            </a:r>
          </a:p>
          <a:p>
            <a:pPr/>
            <a:r>
              <a:t>•	The ball started with a speed of 5 m/s upwards so when it hits the ground, it’s definitely moving and the final speed isn’t zero. Should it be greater or less than 5 m/s? Based on what we learned in the lesson videos, the ball would have the same speed at the same height on the way up and down. So when it’s at 1.5 m on the way down, its speed would be 5 m/s downwards. Then it falls further, and keeps accelerating, so its speed at the ground should be greater than 5 m/s, which is what we got. </a:t>
            </a:r>
          </a:p>
          <a:p>
            <a:pPr/>
            <a:r>
              <a:t>•	Once we cover more topics, we could also try solving this using other concepts like the conservation of energy and make sure we get the same answer. </a:t>
            </a:r>
          </a:p>
          <a:p>
            <a:pPr/>
            <a:r>
              <a:t>•	But for now, let’s call this one solved, and take a look at the next problem.</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2" name="Shape 252"/>
          <p:cNvSpPr/>
          <p:nvPr>
            <p:ph type="sldImg"/>
          </p:nvPr>
        </p:nvSpPr>
        <p:spPr>
          <a:prstGeom prst="rect">
            <a:avLst/>
          </a:prstGeom>
        </p:spPr>
        <p:txBody>
          <a:bodyPr/>
          <a:lstStyle/>
          <a:p>
            <a:pPr/>
          </a:p>
        </p:txBody>
      </p:sp>
      <p:sp>
        <p:nvSpPr>
          <p:cNvPr id="253" name="Shape 253"/>
          <p:cNvSpPr/>
          <p:nvPr>
            <p:ph type="body" sz="quarter" idx="1"/>
          </p:nvPr>
        </p:nvSpPr>
        <p:spPr>
          <a:prstGeom prst="rect">
            <a:avLst/>
          </a:prstGeom>
        </p:spPr>
        <p:txBody>
          <a:bodyPr/>
          <a:lstStyle/>
          <a:p>
            <a:pPr/>
            <a:r>
              <a:t>•	A coin is flipped into the air so it moves straight up and down. The coin is caught 1 second later at the same height that it was flipped from. What was the initial speed of the coin when it was flipped?</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9" name="Shape 259"/>
          <p:cNvSpPr/>
          <p:nvPr>
            <p:ph type="sldImg"/>
          </p:nvPr>
        </p:nvSpPr>
        <p:spPr>
          <a:prstGeom prst="rect">
            <a:avLst/>
          </a:prstGeom>
        </p:spPr>
        <p:txBody>
          <a:bodyPr/>
          <a:lstStyle/>
          <a:p>
            <a:pPr/>
          </a:p>
        </p:txBody>
      </p:sp>
      <p:sp>
        <p:nvSpPr>
          <p:cNvPr id="260" name="Shape 260"/>
          <p:cNvSpPr/>
          <p:nvPr>
            <p:ph type="body" sz="quarter" idx="1"/>
          </p:nvPr>
        </p:nvSpPr>
        <p:spPr>
          <a:prstGeom prst="rect">
            <a:avLst/>
          </a:prstGeom>
        </p:spPr>
        <p:txBody>
          <a:bodyPr/>
          <a:lstStyle/>
          <a:p>
            <a:pPr/>
            <a:r>
              <a:t>•	Alright so let’s read that again and pick out the important information. A coin is flipped into the air so it moves straight up and down. The coin is caught 1 second later at the same height that it was flipped from. What was the initial speed of the coin when it was flipped?</a:t>
            </a:r>
          </a:p>
          <a:p>
            <a:pPr/>
            <a:r>
              <a:t>•	So let’s draw a dot for the coin and we can draw some arrows to show that it moves up and then falls down to the same height. Again, the coin only moves in the y direction so this is one dimensional projectile motion. Let’s set up the y axis so y = 0 at the height the coin is flipped and say up is positive. That means the initial and final y positions are both 0 m. We know the amount of time between those points is 1 second. And since up is positive, the vertical acceleration is negative g. And we’re trying to find the coin’s initial vertical speed.</a:t>
            </a:r>
          </a:p>
          <a:p>
            <a:pPr/>
            <a:r>
              <a:t>•	So which equation can we use to do that? This second equation would work. We know the initial and final positions, the time and the acceleration, so we could find the initial vertical velocity. </a:t>
            </a:r>
          </a:p>
          <a:p>
            <a:pPr/>
            <a:r>
              <a:t>•	We could also use the first equation if we apply some of the stuff we learned about projectile motion. The velocity of the coin at the maximum height is 0, and since it takes 1 second for the coin to move up and back down to the same height, we know the time to reach the maximum height would be half of that. So if we treat the maximum height as the final point, we could use this equation.</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6" name="Shape 266"/>
          <p:cNvSpPr/>
          <p:nvPr>
            <p:ph type="sldImg"/>
          </p:nvPr>
        </p:nvSpPr>
        <p:spPr>
          <a:prstGeom prst="rect">
            <a:avLst/>
          </a:prstGeom>
        </p:spPr>
        <p:txBody>
          <a:bodyPr/>
          <a:lstStyle/>
          <a:p>
            <a:pPr/>
          </a:p>
        </p:txBody>
      </p:sp>
      <p:sp>
        <p:nvSpPr>
          <p:cNvPr id="267" name="Shape 267"/>
          <p:cNvSpPr/>
          <p:nvPr>
            <p:ph type="body" sz="quarter" idx="1"/>
          </p:nvPr>
        </p:nvSpPr>
        <p:spPr>
          <a:prstGeom prst="rect">
            <a:avLst/>
          </a:prstGeom>
        </p:spPr>
        <p:txBody>
          <a:bodyPr/>
          <a:lstStyle/>
          <a:p>
            <a:pPr/>
            <a:r>
              <a:t>•	But let’s start by solving this with the other equation, where the final point is when the coin falls back down to the same height. We plug in 0 m for the final position, 0 m for the initial position, 1 second for time, and -9.8 m/s^2 for the acceleration. If we simplify that and rearrange things, we get 4.9 m/s for the initial vertical velocity. The speed would be the absolute value of that, but it’s already positive, so this is also the initial vertical speed.</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3" name="Shape 273"/>
          <p:cNvSpPr/>
          <p:nvPr>
            <p:ph type="sldImg"/>
          </p:nvPr>
        </p:nvSpPr>
        <p:spPr>
          <a:prstGeom prst="rect">
            <a:avLst/>
          </a:prstGeom>
        </p:spPr>
        <p:txBody>
          <a:bodyPr/>
          <a:lstStyle/>
          <a:p>
            <a:pPr/>
          </a:p>
        </p:txBody>
      </p:sp>
      <p:sp>
        <p:nvSpPr>
          <p:cNvPr id="274" name="Shape 274"/>
          <p:cNvSpPr/>
          <p:nvPr>
            <p:ph type="body" sz="quarter" idx="1"/>
          </p:nvPr>
        </p:nvSpPr>
        <p:spPr>
          <a:prstGeom prst="rect">
            <a:avLst/>
          </a:prstGeom>
        </p:spPr>
        <p:txBody>
          <a:bodyPr/>
          <a:lstStyle/>
          <a:p>
            <a:pPr/>
            <a:r>
              <a:t>•	Now let’s solve this using the other equation. This time, we’re saying the final point is when the coin reaches the maximum height. The coin takes 1 second to move up and fall down to the same height. Since the motion is symmetric, the time at the maximum height is half of the total time, so 0.5 seconds. The final speed at the maximum height is 0 m/s, the acceleration is -9.8 m/s^2, and the time is 0.5 seconds. When we simplify that, we get the same answer, 4.9 m/s.</a:t>
            </a:r>
          </a:p>
          <a:p>
            <a:pPr/>
            <a:r>
              <a:t>•	Now let’s check our answer. The unit is correct, and the speed should be positive. How can we double check the value? We already solved this using two different equations so it’s probably right. </a:t>
            </a:r>
          </a:p>
          <a:p>
            <a:p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0" name="Shape 280"/>
          <p:cNvSpPr/>
          <p:nvPr>
            <p:ph type="sldImg"/>
          </p:nvPr>
        </p:nvSpPr>
        <p:spPr>
          <a:prstGeom prst="rect">
            <a:avLst/>
          </a:prstGeom>
        </p:spPr>
        <p:txBody>
          <a:bodyPr/>
          <a:lstStyle/>
          <a:p>
            <a:pPr/>
          </a:p>
        </p:txBody>
      </p:sp>
      <p:sp>
        <p:nvSpPr>
          <p:cNvPr id="281" name="Shape 281"/>
          <p:cNvSpPr/>
          <p:nvPr>
            <p:ph type="body" sz="quarter" idx="1"/>
          </p:nvPr>
        </p:nvSpPr>
        <p:spPr>
          <a:prstGeom prst="rect">
            <a:avLst/>
          </a:prstGeom>
        </p:spPr>
        <p:txBody>
          <a:bodyPr/>
          <a:lstStyle/>
          <a:p>
            <a:pPr/>
            <a:r>
              <a:t>•	But another thing we can do is plug the answer back into the equation we used, along with the other values we’re given, and make sure the equation checks out. If we do that, the right side simplifies to 0 m, so the equation is true, both sides are equal, which means the answer is right.  </a:t>
            </a:r>
          </a:p>
          <a:p>
            <a:pPr/>
            <a:r>
              <a:t>•	Now let’s check out the next problem.</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7" name="Shape 287"/>
          <p:cNvSpPr/>
          <p:nvPr>
            <p:ph type="sldImg"/>
          </p:nvPr>
        </p:nvSpPr>
        <p:spPr>
          <a:prstGeom prst="rect">
            <a:avLst/>
          </a:prstGeom>
        </p:spPr>
        <p:txBody>
          <a:bodyPr/>
          <a:lstStyle/>
          <a:p>
            <a:pPr/>
          </a:p>
        </p:txBody>
      </p:sp>
      <p:sp>
        <p:nvSpPr>
          <p:cNvPr id="288" name="Shape 288"/>
          <p:cNvSpPr/>
          <p:nvPr>
            <p:ph type="body" sz="quarter" idx="1"/>
          </p:nvPr>
        </p:nvSpPr>
        <p:spPr>
          <a:prstGeom prst="rect">
            <a:avLst/>
          </a:prstGeom>
        </p:spPr>
        <p:txBody>
          <a:bodyPr/>
          <a:lstStyle/>
          <a:p>
            <a:pPr/>
            <a:r>
              <a:t>•	A cannon ball is launched upwards from an initial height of 0.5 m and its motion is shown in the graph. What maximum height does it reach?</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4" name="Shape 294"/>
          <p:cNvSpPr/>
          <p:nvPr>
            <p:ph type="sldImg"/>
          </p:nvPr>
        </p:nvSpPr>
        <p:spPr>
          <a:prstGeom prst="rect">
            <a:avLst/>
          </a:prstGeom>
        </p:spPr>
        <p:txBody>
          <a:bodyPr/>
          <a:lstStyle/>
          <a:p>
            <a:pPr/>
          </a:p>
        </p:txBody>
      </p:sp>
      <p:sp>
        <p:nvSpPr>
          <p:cNvPr id="295" name="Shape 295"/>
          <p:cNvSpPr/>
          <p:nvPr>
            <p:ph type="body" sz="quarter" idx="1"/>
          </p:nvPr>
        </p:nvSpPr>
        <p:spPr>
          <a:prstGeom prst="rect">
            <a:avLst/>
          </a:prstGeom>
        </p:spPr>
        <p:txBody>
          <a:bodyPr/>
          <a:lstStyle/>
          <a:p>
            <a:pPr/>
            <a:r>
              <a:t>•	Ok so this problem involves a motion graph. Let’s figure out what we’re looking at. The horizontal axis is time in seconds, and the vertical axis is velocity in m/s. So we have a graph of the ball’s velocity over time, and the graph is giving us the coordinates or values for 2 specific points.</a:t>
            </a:r>
          </a:p>
          <a:p>
            <a:pPr/>
            <a:r>
              <a:t>•	Let’s read the problem again and find the important information. </a:t>
            </a:r>
          </a:p>
          <a:p>
            <a:pPr/>
            <a:r>
              <a:t>•	A cannon ball is launched upwards from an initial height of 0.5 m and its motion is shown in the graph. What maximum height does it reach? So the ball is only moving in the y direction, we know the initial position, and we wanna find the y position at the maximum height. </a:t>
            </a:r>
          </a:p>
          <a:p>
            <a:pPr/>
            <a:r>
              <a:t>•	Now let’s draw a picture. The ball’s initial height is 0.5 m, so we’ll say y = 0 at the ground and up is positive. The ball moves upwards and reaches a maximum height. We also know that whenever an object is at the maximum height, the vertical velocity is zero. And we know the vertical acceleration will be negative g.</a:t>
            </a:r>
          </a:p>
          <a:p>
            <a:pPr/>
            <a:r>
              <a:t>•	Now what information can we get from the graph. At the initial point when t = 0, the velocity is 25 m/s, which is vy initial. Then the velocity is 0 m/s when t = 2.55 seconds. That’s the point when the ball is at the maximum height. The ball starts moving upwards with a positive velocity but it’s slowing down. It reaches 0 m/s at the maximum height, then the velocity becomes negative and speeds up as the ball falls down.</a:t>
            </a:r>
          </a:p>
          <a:p>
            <a:pPr/>
            <a:r>
              <a:t>•	So which equations can we use to solve this? We could use this equation and say the final point is when the ball is at the maximum height, so we would solve for y final and we know everything else. </a:t>
            </a:r>
          </a:p>
          <a:p>
            <a:pPr/>
            <a:r>
              <a:t>•	Or we could use this equation, which also includes y final and variables that we already know.</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1" name="Shape 301"/>
          <p:cNvSpPr/>
          <p:nvPr>
            <p:ph type="sldImg"/>
          </p:nvPr>
        </p:nvSpPr>
        <p:spPr>
          <a:prstGeom prst="rect">
            <a:avLst/>
          </a:prstGeom>
        </p:spPr>
        <p:txBody>
          <a:bodyPr/>
          <a:lstStyle/>
          <a:p>
            <a:pPr/>
          </a:p>
        </p:txBody>
      </p:sp>
      <p:sp>
        <p:nvSpPr>
          <p:cNvPr id="302" name="Shape 302"/>
          <p:cNvSpPr/>
          <p:nvPr>
            <p:ph type="body" sz="quarter" idx="1"/>
          </p:nvPr>
        </p:nvSpPr>
        <p:spPr>
          <a:prstGeom prst="rect">
            <a:avLst/>
          </a:prstGeom>
        </p:spPr>
        <p:txBody>
          <a:bodyPr/>
          <a:lstStyle/>
          <a:p>
            <a:pPr/>
            <a:r>
              <a:t>•	Let’s try using this equation first. The final point is the maximum height, so we plug in 0.5 m for the initial position 25 m/s for the initial velocity, 2.55 seconds for time, and -9.8 m/s^2 for acceleration. That gives us 32.39 m for the final y position, which is the maximum height.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2" name="Shape 182"/>
          <p:cNvSpPr/>
          <p:nvPr>
            <p:ph type="sldImg"/>
          </p:nvPr>
        </p:nvSpPr>
        <p:spPr>
          <a:prstGeom prst="rect">
            <a:avLst/>
          </a:prstGeom>
        </p:spPr>
        <p:txBody>
          <a:bodyPr/>
          <a:lstStyle/>
          <a:p>
            <a:pPr/>
          </a:p>
        </p:txBody>
      </p:sp>
      <p:sp>
        <p:nvSpPr>
          <p:cNvPr id="183" name="Shape 183"/>
          <p:cNvSpPr/>
          <p:nvPr>
            <p:ph type="body" sz="quarter" idx="1"/>
          </p:nvPr>
        </p:nvSpPr>
        <p:spPr>
          <a:prstGeom prst="rect">
            <a:avLst/>
          </a:prstGeom>
        </p:spPr>
        <p:txBody>
          <a:bodyPr/>
          <a:lstStyle/>
          <a:p>
            <a:pPr/>
            <a:r>
              <a:t>•	Hey everyone, in this video we’re gonna cover some concepts and tips for solving projectile motion problems, and then we’ll walk through some examples.</a:t>
            </a:r>
          </a:p>
          <a:p>
            <a:pPr/>
            <a:r>
              <a:t>•	We already solved some problems in the lesson videos, so these will be a little more difficult, and you should watch the lesson videos first.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8" name="Shape 308"/>
          <p:cNvSpPr/>
          <p:nvPr>
            <p:ph type="sldImg"/>
          </p:nvPr>
        </p:nvSpPr>
        <p:spPr>
          <a:prstGeom prst="rect">
            <a:avLst/>
          </a:prstGeom>
        </p:spPr>
        <p:txBody>
          <a:bodyPr/>
          <a:lstStyle/>
          <a:p>
            <a:pPr/>
          </a:p>
        </p:txBody>
      </p:sp>
      <p:sp>
        <p:nvSpPr>
          <p:cNvPr id="309" name="Shape 309"/>
          <p:cNvSpPr/>
          <p:nvPr>
            <p:ph type="body" sz="quarter" idx="1"/>
          </p:nvPr>
        </p:nvSpPr>
        <p:spPr>
          <a:prstGeom prst="rect">
            <a:avLst/>
          </a:prstGeom>
        </p:spPr>
        <p:txBody>
          <a:bodyPr/>
          <a:lstStyle/>
          <a:p>
            <a:pPr/>
            <a:r>
              <a:t>•	Now let’s solve this using the other equation. Instead of plugging in numbers at the begging, let’s try rearranging the variables first to isolate the final position, and then plug in numbers at the end. First we can subtract vy initial squared from both sides, divide by 2 ay, then add y initial to both sides so y final is by itself. Now we can plug in the values that we have for each variable. When we do that we get 32.39 m for y final, which is the maximum height.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5" name="Shape 315"/>
          <p:cNvSpPr/>
          <p:nvPr>
            <p:ph type="sldImg"/>
          </p:nvPr>
        </p:nvSpPr>
        <p:spPr>
          <a:prstGeom prst="rect">
            <a:avLst/>
          </a:prstGeom>
        </p:spPr>
        <p:txBody>
          <a:bodyPr/>
          <a:lstStyle/>
          <a:p>
            <a:pPr/>
          </a:p>
        </p:txBody>
      </p:sp>
      <p:sp>
        <p:nvSpPr>
          <p:cNvPr id="316" name="Shape 316"/>
          <p:cNvSpPr/>
          <p:nvPr>
            <p:ph type="body" sz="quarter" idx="1"/>
          </p:nvPr>
        </p:nvSpPr>
        <p:spPr>
          <a:prstGeom prst="rect">
            <a:avLst/>
          </a:prstGeom>
        </p:spPr>
        <p:txBody>
          <a:bodyPr/>
          <a:lstStyle/>
          <a:p>
            <a:pPr/>
            <a:r>
              <a:t>•	That’s the same answer we got before. In the first equation, we used the ball’s initial height, initial velocity, the acceleration and the time it took to reach the maximum height. But you might have noticed that with the second equation, we didn’t need to use the time at all. So we could have solved this problem even if we weren’t given the second point on the graph. </a:t>
            </a:r>
          </a:p>
          <a:p>
            <a:pPr/>
            <a:r>
              <a:t>•	How were we able to find the maximum height only given the initial height and velocity? Well in the second equation, we also used the fact that the velocity is zero at the maximum height. The acceleration is -9.8 m/s^2 which is the slope of the velocity graph. So if the initial velocity is fixed and the slope is fixed, the velocity must be zero and cross the horizontal axis at a fixed time. So one equation uses the final time, and one equation uses the final velocity. But either way, this is a reminder that a problem might give us more information than we need.  </a:t>
            </a:r>
          </a:p>
          <a:p>
            <a:pPr/>
            <a:r>
              <a:t>•	So now let’s check our answer. We got the same value using two equations, and we have the correct unit for position or height, so this is probably right.</a:t>
            </a:r>
          </a:p>
          <a:p>
            <a:pPr/>
            <a:r>
              <a:t>•	Now let’s check out the next problem.</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2" name="Shape 322"/>
          <p:cNvSpPr/>
          <p:nvPr>
            <p:ph type="sldImg"/>
          </p:nvPr>
        </p:nvSpPr>
        <p:spPr>
          <a:prstGeom prst="rect">
            <a:avLst/>
          </a:prstGeom>
        </p:spPr>
        <p:txBody>
          <a:bodyPr/>
          <a:lstStyle/>
          <a:p>
            <a:pPr/>
          </a:p>
        </p:txBody>
      </p:sp>
      <p:sp>
        <p:nvSpPr>
          <p:cNvPr id="323" name="Shape 323"/>
          <p:cNvSpPr/>
          <p:nvPr>
            <p:ph type="body" sz="quarter" idx="1"/>
          </p:nvPr>
        </p:nvSpPr>
        <p:spPr>
          <a:prstGeom prst="rect">
            <a:avLst/>
          </a:prstGeom>
        </p:spPr>
        <p:txBody>
          <a:bodyPr/>
          <a:lstStyle/>
          <a:p>
            <a:pPr/>
            <a:r>
              <a:t>•	A ball is thrown horizontally out of an 8 m high window with a speed of 3 m/s. At what angle does the ball impact the ground (what is the angle of its velocity vector relative to the ground)?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9" name="Shape 329"/>
          <p:cNvSpPr/>
          <p:nvPr>
            <p:ph type="sldImg"/>
          </p:nvPr>
        </p:nvSpPr>
        <p:spPr>
          <a:prstGeom prst="rect">
            <a:avLst/>
          </a:prstGeom>
        </p:spPr>
        <p:txBody>
          <a:bodyPr/>
          <a:lstStyle/>
          <a:p>
            <a:pPr/>
          </a:p>
        </p:txBody>
      </p:sp>
      <p:sp>
        <p:nvSpPr>
          <p:cNvPr id="330" name="Shape 330"/>
          <p:cNvSpPr/>
          <p:nvPr>
            <p:ph type="body" sz="quarter" idx="1"/>
          </p:nvPr>
        </p:nvSpPr>
        <p:spPr>
          <a:prstGeom prst="rect">
            <a:avLst/>
          </a:prstGeom>
        </p:spPr>
        <p:txBody>
          <a:bodyPr/>
          <a:lstStyle/>
          <a:p>
            <a:pPr/>
            <a:r>
              <a:t>•	Alright now it sounds like we’re dealing with two-dimensional projectile motion. Let’s read that again and figure out what information we’re given.</a:t>
            </a:r>
          </a:p>
          <a:p>
            <a:pPr/>
            <a:r>
              <a:t>•	A ball is thrown horizontally out of an 8 m high window with a speed of 3 m/s. At what angle does the ball impact the ground (what is the angle of its velocity vector relative to the ground)?</a:t>
            </a:r>
          </a:p>
          <a:p>
            <a:pPr/>
            <a:r>
              <a:t>•	So let’s draw a picture and figure out what’s happening. First, let’s draw the ground and the ball starting at a height of 8 m. The ball is thrown horizontally, so we’ll draw the initial velocity vector pointing sideways. The ball is gonna move to the right and fall down, so we can draw the ball when it hits the ground and the path of the ball. We’re trying to find the angle of the velocity vector when the ball hits the ground. So here’s the final velocity vector and we can label the angle of the vector relative to the ground as theta final.</a:t>
            </a:r>
          </a:p>
          <a:p>
            <a:pPr/>
            <a:r>
              <a:t>•	Since the ball is moving horizontally, we’re dealing with two-dimensional projectile motion, so we need to set up the x and y axes. We usually place the origin on the ground at the initial horizontal position. Right is the positive x direction and up is the positive y direction. You can draw the origin with the x and y axes together, or if the picture gets too crowded, you can draw each axis separately.</a:t>
            </a:r>
          </a:p>
          <a:p>
            <a:pPr/>
            <a:r>
              <a:t>•	Now we can write out all the given information, keeping the x and y variables separate. First, we’re told the initial velocity is horizontal and has a magnitude of 3 m/s, which is the speed. If we want, we could write that the angle of the initial velocity is zero degrees because it’s horizontal.</a:t>
            </a:r>
          </a:p>
          <a:p>
            <a:pPr/>
            <a:r>
              <a:t>•	Based on the axes we set up, the initial x position would 0 m, we don’t know the final x position, we know the initial x velocity is 3 m/s because the initial velocity points in the x direction. We also know the x acceleration is zero for projectile motion, so the x velocity is constant and the final x velocity is also 3 m/s.</a:t>
            </a:r>
          </a:p>
          <a:p>
            <a:pPr/>
            <a:r>
              <a:t>•	The initial y position would be 8 m, the final y position at the ground would be 0 m, the initial y velocity is 0 m/s because the initial velocity does not have a y component. We don’t know the final y velocity, and we know the y acceleration is negative g, negative 9.8 m/s^2.</a:t>
            </a:r>
          </a:p>
          <a:p>
            <a:pPr/>
            <a:r>
              <a:t>•	Now that we have everything set up, which equations can we use to solve this? Let’s think about how we can find the angle of the final velocity vector. We know that in two-dimensional motion, the velocity vector has x and y components. So if we draw the final velocity vector, the horizontal component is the final x velocity and the vertical component is the final y velocity. We already know the final x velocity. But we don’t know anything else about this vector. So how can we find the angle? </a:t>
            </a:r>
          </a:p>
          <a:p>
            <a:pPr/>
            <a:r>
              <a:t>•	Since this is a right triangle, we can use some right triangle trig. If we knew the final y velocity, we could use the inverse tangent function to find the angle. Or if we knew the magnitude of the final velocity, which is the hypotenuse, we could use the inverse cosine function. But we would need to find the y component anyway in order to find the hypotenuse. So let’s find the final y velocity and then use the inverse tangent function to find the angle.</a:t>
            </a:r>
          </a:p>
          <a:p>
            <a:pPr/>
            <a:r>
              <a:t>•	So which equation can we use to find the final y velocity? This equation has that variable and we know everything else, so let’s use this.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1" name="Shape 341"/>
          <p:cNvSpPr/>
          <p:nvPr>
            <p:ph type="sldImg"/>
          </p:nvPr>
        </p:nvSpPr>
        <p:spPr>
          <a:prstGeom prst="rect">
            <a:avLst/>
          </a:prstGeom>
        </p:spPr>
        <p:txBody>
          <a:bodyPr/>
          <a:lstStyle/>
          <a:p>
            <a:pPr/>
          </a:p>
        </p:txBody>
      </p:sp>
      <p:sp>
        <p:nvSpPr>
          <p:cNvPr id="342" name="Shape 342"/>
          <p:cNvSpPr/>
          <p:nvPr>
            <p:ph type="body" sz="quarter" idx="1"/>
          </p:nvPr>
        </p:nvSpPr>
        <p:spPr>
          <a:prstGeom prst="rect">
            <a:avLst/>
          </a:prstGeom>
        </p:spPr>
        <p:txBody>
          <a:bodyPr/>
          <a:lstStyle/>
          <a:p>
            <a:pPr/>
            <a:r>
              <a:t>•	We plug in 0 m/s for the initial y velocity or speed, -9.8 m/s^2 for the y acceleration, 0 m for the final y position at the ground and 8 m for the initial y position. We can simplify that a little and take the square root of both sides, and we get 12.52 m/s.</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8" name="Shape 348"/>
          <p:cNvSpPr/>
          <p:nvPr>
            <p:ph type="sldImg"/>
          </p:nvPr>
        </p:nvSpPr>
        <p:spPr>
          <a:prstGeom prst="rect">
            <a:avLst/>
          </a:prstGeom>
        </p:spPr>
        <p:txBody>
          <a:bodyPr/>
          <a:lstStyle/>
          <a:p>
            <a:pPr/>
          </a:p>
        </p:txBody>
      </p:sp>
      <p:sp>
        <p:nvSpPr>
          <p:cNvPr id="349" name="Shape 349"/>
          <p:cNvSpPr/>
          <p:nvPr>
            <p:ph type="body" sz="quarter" idx="1"/>
          </p:nvPr>
        </p:nvSpPr>
        <p:spPr>
          <a:prstGeom prst="rect">
            <a:avLst/>
          </a:prstGeom>
        </p:spPr>
        <p:txBody>
          <a:bodyPr/>
          <a:lstStyle/>
          <a:p>
            <a:pPr/>
            <a:r>
              <a:t>•	Now we have a right triangle where the x component is 3 m/s and the y component is 12.52 m/s. Technically, the y component is negative, but we only plug positive values into the inverse tangent function because we’re just dealing with geometry, and triangles have positive side lengths. So we can plug in 12.52 for the opposite side, 3 for the adjacent side, and we get 76.5 degrees. Also, make sure your calculator is set to degrees instead of radians.</a:t>
            </a:r>
          </a:p>
          <a:p>
            <a:pPr/>
            <a:r>
              <a:t>•	So that’s what the question is asking for, the angle between the final velocity vector and the ground. This opposite angle is also 76.5 degrees if you wanna think about that as the angle the ball impacts the ground.</a:t>
            </a:r>
          </a:p>
          <a:p>
            <a:pPr/>
            <a:r>
              <a:t>•	Now let’s check that the answer makes sense. It would have to be a value between 0 and 90 degrees because it’s this angle inside the right triangle. 0 degrees means the final velocity is horizontal and 90 degrees means the final velocity is vertical, so this is somewhere in between. If we want, we could use more decimals and plug this value into the equations we used to see if everything checks out. </a:t>
            </a:r>
          </a:p>
          <a:p>
            <a:pPr/>
            <a:r>
              <a:t>•	But we’ll move on to the next problem.</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5" name="Shape 355"/>
          <p:cNvSpPr/>
          <p:nvPr>
            <p:ph type="sldImg"/>
          </p:nvPr>
        </p:nvSpPr>
        <p:spPr>
          <a:prstGeom prst="rect">
            <a:avLst/>
          </a:prstGeom>
        </p:spPr>
        <p:txBody>
          <a:bodyPr/>
          <a:lstStyle/>
          <a:p>
            <a:pPr/>
          </a:p>
        </p:txBody>
      </p:sp>
      <p:sp>
        <p:nvSpPr>
          <p:cNvPr id="356" name="Shape 356"/>
          <p:cNvSpPr/>
          <p:nvPr>
            <p:ph type="body" sz="quarter" idx="1"/>
          </p:nvPr>
        </p:nvSpPr>
        <p:spPr>
          <a:prstGeom prst="rect">
            <a:avLst/>
          </a:prstGeom>
        </p:spPr>
        <p:txBody>
          <a:bodyPr/>
          <a:lstStyle/>
          <a:p>
            <a:pPr/>
            <a:r>
              <a:t>•	A golf ball is hit into the air with a speed of 30 m/s and an angle of 60 degrees. There is a 10 m tall fence 70 m away from where the ball was hit. Does the ball make it over the fence?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2" name="Shape 362"/>
          <p:cNvSpPr/>
          <p:nvPr>
            <p:ph type="sldImg"/>
          </p:nvPr>
        </p:nvSpPr>
        <p:spPr>
          <a:prstGeom prst="rect">
            <a:avLst/>
          </a:prstGeom>
        </p:spPr>
        <p:txBody>
          <a:bodyPr/>
          <a:lstStyle/>
          <a:p>
            <a:pPr/>
          </a:p>
        </p:txBody>
      </p:sp>
      <p:sp>
        <p:nvSpPr>
          <p:cNvPr id="363" name="Shape 363"/>
          <p:cNvSpPr/>
          <p:nvPr>
            <p:ph type="body" sz="quarter" idx="1"/>
          </p:nvPr>
        </p:nvSpPr>
        <p:spPr>
          <a:prstGeom prst="rect">
            <a:avLst/>
          </a:prstGeom>
        </p:spPr>
        <p:txBody>
          <a:bodyPr/>
          <a:lstStyle/>
          <a:p>
            <a:pPr/>
            <a:r>
              <a:t>•	Alright, what information are we given?</a:t>
            </a:r>
          </a:p>
          <a:p>
            <a:pPr/>
            <a:r>
              <a:t>•	A golf ball is hit into the air with a speed of 30 m/s and an angle of 60 degrees. There is a 10 m tall fence 70 m away from where the ball was hit. </a:t>
            </a:r>
          </a:p>
          <a:p>
            <a:pPr/>
            <a:r>
              <a:t>•	We’re gonna assume the ball is hit from the ground, so let’s draw the ground, the ball, the initial velocity vector and the fence. The fence is 70 m away from the starting point and it’s 10 m tall. Let’s place the origin right at the initial position of the ball, so the ball starts at x = 0 and y = 0. And we know the vertical acceleration is negative g.</a:t>
            </a:r>
          </a:p>
          <a:p>
            <a:pPr/>
            <a:r>
              <a:t>•	Now let’s write out the values we’re given. The initial velocity is 30 m/s at an angle of 60 degrees. Since we’re not given any other information, we’ll assume that angle is relative to the ground. X initial is 0 m and y initial is zero m based on the origin we chose. What would be the final x and y positions? Are they 70 m and 10 m? We’ll come back to that in a second. </a:t>
            </a:r>
          </a:p>
          <a:p>
            <a:pPr/>
            <a:r>
              <a:t>•	We’re not given the initial x and y velocities. But we’re given the magnitude and angle of the initial velocity vector, and the initial x and y velocities are the components. When we’re given the initial velocity vector, we almost always start by finding the components. 60 degrees would be the angle between the vector and the x component which is parallel to the ground. Using this angle, the initial x velocity would be 30 m/s times the cosine of 60 degrees, which is 15 m/s. And the initial y velocity would be 30 m/s times the sine of 60 degrees, which is 25.98 m/s.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9" name="Shape 369"/>
          <p:cNvSpPr/>
          <p:nvPr>
            <p:ph type="sldImg"/>
          </p:nvPr>
        </p:nvSpPr>
        <p:spPr>
          <a:prstGeom prst="rect">
            <a:avLst/>
          </a:prstGeom>
        </p:spPr>
        <p:txBody>
          <a:bodyPr/>
          <a:lstStyle/>
          <a:p>
            <a:pPr/>
          </a:p>
        </p:txBody>
      </p:sp>
      <p:sp>
        <p:nvSpPr>
          <p:cNvPr id="370" name="Shape 370"/>
          <p:cNvSpPr/>
          <p:nvPr>
            <p:ph type="body" sz="quarter" idx="1"/>
          </p:nvPr>
        </p:nvSpPr>
        <p:spPr>
          <a:prstGeom prst="rect">
            <a:avLst/>
          </a:prstGeom>
        </p:spPr>
        <p:txBody>
          <a:bodyPr/>
          <a:lstStyle/>
          <a:p>
            <a:pPr/>
            <a:r>
              <a:t>But let’s leave them as vi times the cosine and sine of 60 degrees so we can plug in the exact numbers at the end instead of rounding them now.</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6" name="Shape 376"/>
          <p:cNvSpPr/>
          <p:nvPr>
            <p:ph type="sldImg"/>
          </p:nvPr>
        </p:nvSpPr>
        <p:spPr>
          <a:prstGeom prst="rect">
            <a:avLst/>
          </a:prstGeom>
        </p:spPr>
        <p:txBody>
          <a:bodyPr/>
          <a:lstStyle/>
          <a:p>
            <a:pPr/>
          </a:p>
        </p:txBody>
      </p:sp>
      <p:sp>
        <p:nvSpPr>
          <p:cNvPr id="377" name="Shape 377"/>
          <p:cNvSpPr/>
          <p:nvPr>
            <p:ph type="body" sz="quarter" idx="1"/>
          </p:nvPr>
        </p:nvSpPr>
        <p:spPr>
          <a:prstGeom prst="rect">
            <a:avLst/>
          </a:prstGeom>
        </p:spPr>
        <p:txBody>
          <a:bodyPr/>
          <a:lstStyle/>
          <a:p>
            <a:pPr/>
            <a:r>
              <a:t>•	We know the x velocity is constant so the final x velocity at any point is just the initial x velocity. And we don’t know the final y velocity. We know the x acceleration is 0 and the y acceleration is -9.8 m/s^2.</a:t>
            </a:r>
          </a:p>
          <a:p>
            <a:pPr/>
            <a:r>
              <a:t>•	So the question is asking whether the ball makes it over the fence. We don’t know the exact path of the ball. It could go over the fence, or it could fall short. In terms of the physics variables we’re using, what does it mean for the ball to make it over the fence?</a:t>
            </a:r>
          </a:p>
          <a:p>
            <a:pPr/>
            <a:r>
              <a:t>•	One way we could solve this is by finding the height of the ball when it has the same horizontal position as the fence. If the ball is higher than 10 m at that point, then it makes it over the fence. So in that case, we’re looking for the final y position, or height, when the final x position is 70 m, the same as the fence.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9" name="Shape 189"/>
          <p:cNvSpPr/>
          <p:nvPr>
            <p:ph type="sldImg"/>
          </p:nvPr>
        </p:nvSpPr>
        <p:spPr>
          <a:prstGeom prst="rect">
            <a:avLst/>
          </a:prstGeom>
        </p:spPr>
        <p:txBody>
          <a:bodyPr/>
          <a:lstStyle/>
          <a:p>
            <a:pPr/>
          </a:p>
        </p:txBody>
      </p:sp>
      <p:sp>
        <p:nvSpPr>
          <p:cNvPr id="190" name="Shape 190"/>
          <p:cNvSpPr/>
          <p:nvPr>
            <p:ph type="body" sz="quarter" idx="1"/>
          </p:nvPr>
        </p:nvSpPr>
        <p:spPr>
          <a:prstGeom prst="rect">
            <a:avLst/>
          </a:prstGeom>
        </p:spPr>
        <p:txBody>
          <a:bodyPr/>
          <a:lstStyle/>
          <a:p>
            <a:pPr/>
            <a:r>
              <a:t>•	So let’s start with some concepts that are used in projectile motion problems. If you need to review anything, you can watch the lesson videos and check out the previous lessons. </a:t>
            </a:r>
          </a:p>
          <a:p>
            <a:pPr/>
            <a:r>
              <a:t>•	Here’s some of the important things to remember about projectile motion. X and y are independent, so an object’s motion in the x direction is independent from its motion in the y direction. The acceleration due to gravity, g, is 9.8 m/s^2 downwards. So the vertical acceleration, ay, is either positive or negative g, depending on which direction we choose to be positive. </a:t>
            </a:r>
          </a:p>
          <a:p>
            <a:pPr/>
            <a:r>
              <a:t>•	The horizontal acceleration is zero, so the horizontal velocity, vx, is constant and it’s always the same as the initial horizontal velocity. And if an object moves up and then falls down, the vertical velocity, vy, is zero at the maximum height. We also need to understand the graphs for projectile motion.</a:t>
            </a:r>
          </a:p>
          <a:p>
            <a:pPr/>
            <a:r>
              <a:t>•	Next, we need to know how to use the kinematic equations for the x and y directions. Since there’s no acceleration in the x direction, we only use this first equation that relates the x position, velocity and time. Since we do have acceleration in the y direction, we won’t use this first equation unless we want to find the average velocity between two points. And remember that delta means final minus initial, which applies to any variable. You might see some equations use t for time and others have delta t. In most cases, we just say the initial time is 0 s, so t and delta t mean the same thing. </a:t>
            </a:r>
          </a:p>
          <a:p>
            <a:pPr/>
            <a:r>
              <a:t>•	And for two dimensional projectile motion, we need to know how to work with vectors and trigonometry. A vector and its two components form a right triangle so we can use right triangle trig to find the components, the magnitude or the angles. It’s better to know how to apply the trig relationships instead of memorizing if x or y goes with sine or cosine, because that depends on which angle we’re using.</a:t>
            </a: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3" name="Shape 383"/>
          <p:cNvSpPr/>
          <p:nvPr>
            <p:ph type="sldImg"/>
          </p:nvPr>
        </p:nvSpPr>
        <p:spPr>
          <a:prstGeom prst="rect">
            <a:avLst/>
          </a:prstGeom>
        </p:spPr>
        <p:txBody>
          <a:bodyPr/>
          <a:lstStyle/>
          <a:p>
            <a:pPr/>
          </a:p>
        </p:txBody>
      </p:sp>
      <p:sp>
        <p:nvSpPr>
          <p:cNvPr id="384" name="Shape 384"/>
          <p:cNvSpPr/>
          <p:nvPr>
            <p:ph type="body" sz="quarter" idx="1"/>
          </p:nvPr>
        </p:nvSpPr>
        <p:spPr>
          <a:prstGeom prst="rect">
            <a:avLst/>
          </a:prstGeom>
        </p:spPr>
        <p:txBody>
          <a:bodyPr/>
          <a:lstStyle/>
          <a:p>
            <a:pPr/>
            <a:r>
              <a:t>•	The other way we could solve this is by finding the horizontal position of the ball when it’s at a height of 10 m. If the ball is to the right of the fence at that height, it made it over, and if it’s to the left at that height, it falls short. So in that case, we’re looking for the final x position when the final y position is 10 m.</a:t>
            </a:r>
          </a:p>
          <a:p>
            <a:pPr/>
            <a:r>
              <a:t>•	We’ll try both methods, but for these types of problems, the first method is probably easier.</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0" name="Shape 390"/>
          <p:cNvSpPr/>
          <p:nvPr>
            <p:ph type="sldImg"/>
          </p:nvPr>
        </p:nvSpPr>
        <p:spPr>
          <a:prstGeom prst="rect">
            <a:avLst/>
          </a:prstGeom>
        </p:spPr>
        <p:txBody>
          <a:bodyPr/>
          <a:lstStyle/>
          <a:p>
            <a:pPr/>
          </a:p>
        </p:txBody>
      </p:sp>
      <p:sp>
        <p:nvSpPr>
          <p:cNvPr id="391" name="Shape 391"/>
          <p:cNvSpPr/>
          <p:nvPr>
            <p:ph type="body" sz="quarter" idx="1"/>
          </p:nvPr>
        </p:nvSpPr>
        <p:spPr>
          <a:prstGeom prst="rect">
            <a:avLst/>
          </a:prstGeom>
        </p:spPr>
        <p:txBody>
          <a:bodyPr/>
          <a:lstStyle/>
          <a:p>
            <a:pPr/>
            <a:r>
              <a:t>•	So which equations can we use to find the final y position when the final x position is 70 m? The first y equation doesn’t include position. The second equation does and we know everything else except the time, so maybe we can find that. The third equation includes position but we don’t know the final y velocity. So let’s use the second equation. How would we find the final time? If we look at the x equation, we know the initial and final x positions and the x velocity, so we can use that to find the time. Then we can plug that into this y equation to find the final y position. </a:t>
            </a:r>
          </a:p>
          <a:p>
            <a:pPr/>
            <a:r>
              <a:t>•	And if we think about the motion, these steps make sense. We’re choosing an x position and we want to find the y position at that point. There’s no equation that directly relates the x and y positions, at least not in this course. So we’re taking that x position, 70 m, then finding the time when the ball is at that x position, and then we’re finding the y position at that time, which is a common thing in projectile motion.</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2" name="Shape 402"/>
          <p:cNvSpPr/>
          <p:nvPr>
            <p:ph type="sldImg"/>
          </p:nvPr>
        </p:nvSpPr>
        <p:spPr>
          <a:prstGeom prst="rect">
            <a:avLst/>
          </a:prstGeom>
        </p:spPr>
        <p:txBody>
          <a:bodyPr/>
          <a:lstStyle/>
          <a:p>
            <a:pPr/>
          </a:p>
        </p:txBody>
      </p:sp>
      <p:sp>
        <p:nvSpPr>
          <p:cNvPr id="403" name="Shape 403"/>
          <p:cNvSpPr/>
          <p:nvPr>
            <p:ph type="body" sz="quarter" idx="1"/>
          </p:nvPr>
        </p:nvSpPr>
        <p:spPr>
          <a:prstGeom prst="rect">
            <a:avLst/>
          </a:prstGeom>
        </p:spPr>
        <p:txBody>
          <a:bodyPr/>
          <a:lstStyle/>
          <a:p>
            <a:pPr/>
            <a:r>
              <a:t>•	So let’s start by finding the time. Remember this equation is just the velocity equation rearranged, so we can use either one. If we take the velocity equation and multiply both sides by delta t and then divide both sides by vx, we have delta t on the left. Then we can plug in 70 m for delta x, or 70 m minus 0 m if you want to use the final and initial positions. Then we plug in the value we found for vx, which is the initial x velocity, 30 m/s, times the cosine of 60 degrees. That gives us 4.667 s for the time it takes the ball to travel 70 m. </a:t>
            </a:r>
          </a:p>
          <a:p>
            <a:pPr/>
            <a:r>
              <a:t>•	Now we can find the final y position at that time using this equation. We plug in 0 m for the initial y position, 30 m/s times the sine of 60 degrees for the initial y velocity, 4.667 s for time, and -9.8 m/s^2 for acceleration. We rounded time to 3 decimal places so our final answer is more accurate, but we also could have plugged in that full expression for time instead of calculating it, but the equation would get pretty long. So when we calculate this we get 14.5 m for the final y position. That’s the height of the ball at 4.667 seconds, and it’s the height of the ball at an x position of 70 m, which is the position of the fence. The fence is 10 m tall and the ball is higher than that, so the answer is yes, the ball does it make it over the fence.</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9" name="Shape 409"/>
          <p:cNvSpPr/>
          <p:nvPr>
            <p:ph type="sldImg"/>
          </p:nvPr>
        </p:nvSpPr>
        <p:spPr>
          <a:prstGeom prst="rect">
            <a:avLst/>
          </a:prstGeom>
        </p:spPr>
        <p:txBody>
          <a:bodyPr/>
          <a:lstStyle/>
          <a:p>
            <a:pPr/>
          </a:p>
        </p:txBody>
      </p:sp>
      <p:sp>
        <p:nvSpPr>
          <p:cNvPr id="410" name="Shape 410"/>
          <p:cNvSpPr/>
          <p:nvPr>
            <p:ph type="body" sz="quarter" idx="1"/>
          </p:nvPr>
        </p:nvSpPr>
        <p:spPr>
          <a:prstGeom prst="rect">
            <a:avLst/>
          </a:prstGeom>
        </p:spPr>
        <p:txBody>
          <a:bodyPr/>
          <a:lstStyle/>
          <a:p>
            <a:pPr/>
            <a:r>
              <a:t>•	Now let’s solve this problem the other way, by finding the final x position when the ball is at a final y position of 10 m. Now, the final time is determined by the y position.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6" name="Shape 416"/>
          <p:cNvSpPr/>
          <p:nvPr>
            <p:ph type="sldImg"/>
          </p:nvPr>
        </p:nvSpPr>
        <p:spPr>
          <a:prstGeom prst="rect">
            <a:avLst/>
          </a:prstGeom>
        </p:spPr>
        <p:txBody>
          <a:bodyPr/>
          <a:lstStyle/>
          <a:p>
            <a:pPr/>
          </a:p>
        </p:txBody>
      </p:sp>
      <p:sp>
        <p:nvSpPr>
          <p:cNvPr id="417" name="Shape 417"/>
          <p:cNvSpPr/>
          <p:nvPr>
            <p:ph type="body" sz="quarter" idx="1"/>
          </p:nvPr>
        </p:nvSpPr>
        <p:spPr>
          <a:prstGeom prst="rect">
            <a:avLst/>
          </a:prstGeom>
        </p:spPr>
        <p:txBody>
          <a:bodyPr/>
          <a:lstStyle/>
          <a:p>
            <a:pPr/>
            <a:r>
              <a:t>So we start with this equation to find the time. We plug in 10 m for the final y position, 0 m for the initial y position, 30 m/s times the sine of 60 degrees for the initial y velocity, and -9.8 m/s^2 for the acceleration. To solve for t, we need a calculator with a solve feature or we need to use the quadratic formula, but here's what we get for t: 0.418 s and 4.884 s. Remember that the graph of this function is a parabola and there’s always two times when an object is at a certain height, unless it’s the maximum height. If we look at the path of the ball, it’s at a height of 10 m as it moves up and when it falls down.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3" name="Shape 423"/>
          <p:cNvSpPr/>
          <p:nvPr>
            <p:ph type="sldImg"/>
          </p:nvPr>
        </p:nvSpPr>
        <p:spPr>
          <a:prstGeom prst="rect">
            <a:avLst/>
          </a:prstGeom>
        </p:spPr>
        <p:txBody>
          <a:bodyPr/>
          <a:lstStyle/>
          <a:p>
            <a:pPr/>
          </a:p>
        </p:txBody>
      </p:sp>
      <p:sp>
        <p:nvSpPr>
          <p:cNvPr id="424" name="Shape 424"/>
          <p:cNvSpPr/>
          <p:nvPr>
            <p:ph type="body" sz="quarter" idx="1"/>
          </p:nvPr>
        </p:nvSpPr>
        <p:spPr>
          <a:prstGeom prst="rect">
            <a:avLst/>
          </a:prstGeom>
        </p:spPr>
        <p:txBody>
          <a:bodyPr/>
          <a:lstStyle/>
          <a:p>
            <a:pPr/>
            <a:r>
              <a:t>So let’s find the x positions at both times using this equation.</a:t>
            </a:r>
          </a:p>
          <a:p>
            <a:pPr/>
            <a:r>
              <a:t>•	We plug in 0 m for the initial x position, 30 m/s times the cosine of 60 degrees for the x velocity, and both values for time. That gives us 6.3 m and 73.3 m. Those are the two horizontal positions where the ball is at a height of 10 m. The fence is at a horizontal position of 70 m which is between those two points. So looking at the picture, if the ball is at a height of 10 m to the left and right of the fence, it must be higher in the middle so it makes it over. Again, solving it the other way might be easier to think about, but either way works.</a:t>
            </a:r>
          </a:p>
          <a:p>
            <a:pPr/>
            <a:r>
              <a:t>•	Now let’s check our answer. We got the same result solving it two different ways, so it’s probably right. We could plug the final x positions and the final y position from the other method back into the equations to check if the equations are true. Another thing we can do if we have enough time and really wanna be sure we got it right, is to walk through the problem a second time to see if we get the same values again and check that we didn’t make any mistakes with the math. </a:t>
            </a:r>
          </a:p>
          <a:p>
            <a:pPr/>
            <a:r>
              <a:t>•	Now let’s move on to the last problem.</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0" name="Shape 430"/>
          <p:cNvSpPr/>
          <p:nvPr>
            <p:ph type="sldImg"/>
          </p:nvPr>
        </p:nvSpPr>
        <p:spPr>
          <a:prstGeom prst="rect">
            <a:avLst/>
          </a:prstGeom>
        </p:spPr>
        <p:txBody>
          <a:bodyPr/>
          <a:lstStyle/>
          <a:p>
            <a:pPr/>
          </a:p>
        </p:txBody>
      </p:sp>
      <p:sp>
        <p:nvSpPr>
          <p:cNvPr id="431" name="Shape 431"/>
          <p:cNvSpPr/>
          <p:nvPr>
            <p:ph type="body" sz="quarter" idx="1"/>
          </p:nvPr>
        </p:nvSpPr>
        <p:spPr>
          <a:prstGeom prst="rect">
            <a:avLst/>
          </a:prstGeom>
        </p:spPr>
        <p:txBody>
          <a:bodyPr/>
          <a:lstStyle/>
          <a:p>
            <a:pPr/>
            <a:r>
              <a:t>•	A ball is kicked into the air at an angle of 50 degrees. If the ball is in the air for 3 seconds, how far does it travel?</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7" name="Shape 437"/>
          <p:cNvSpPr/>
          <p:nvPr>
            <p:ph type="sldImg"/>
          </p:nvPr>
        </p:nvSpPr>
        <p:spPr>
          <a:prstGeom prst="rect">
            <a:avLst/>
          </a:prstGeom>
        </p:spPr>
        <p:txBody>
          <a:bodyPr/>
          <a:lstStyle/>
          <a:p>
            <a:pPr/>
          </a:p>
        </p:txBody>
      </p:sp>
      <p:sp>
        <p:nvSpPr>
          <p:cNvPr id="438" name="Shape 438"/>
          <p:cNvSpPr/>
          <p:nvPr>
            <p:ph type="body" sz="quarter" idx="1"/>
          </p:nvPr>
        </p:nvSpPr>
        <p:spPr>
          <a:prstGeom prst="rect">
            <a:avLst/>
          </a:prstGeom>
        </p:spPr>
        <p:txBody>
          <a:bodyPr/>
          <a:lstStyle/>
          <a:p>
            <a:pPr/>
            <a:r>
              <a:t>•	So that’s not a lot of information. Let’s read that again and think about how to solve this. A ball is kicked into the air at an angle of 50 degrees. If the ball is in the air for 3 seconds, how far does it travel?</a:t>
            </a:r>
          </a:p>
          <a:p>
            <a:pPr/>
            <a:r>
              <a:t>•	So let’s assume the ball starts and ends at the ground. We’ll draw the ground, the ball, the initial velocity vector and the path through the air. And we’ll place the origin where the ball starts. Let’s also draw the initial velocity vector over here with the angle and the two components, the initial x and y velocities. So the ball has some initial velocity, we know how long it’s in the air, and we’re trying to find how far it travels, which is the range of the projectile motion. We can call that delta x, or since the initial x position is 0, delta x is the same as x final.</a:t>
            </a:r>
          </a:p>
          <a:p>
            <a:pPr/>
            <a:r>
              <a:t>•	We don’t know the magnitude of the initial velocity, but we’ll write down that the angle is 50 degrees, the amount of time in the air is 3 seconds, and the initial x and y positions are 0 m. We don’t know the final x position, that’s what were trying to find, but since we’re assuming the ball ends at the ground, the final y position is 0 m. We don’t know the x and y velocities. But we know the x acceleration is 0 and the y acceleration is negative g. </a:t>
            </a:r>
          </a:p>
          <a:p>
            <a:pPr/>
            <a:r>
              <a:t>•	So we’re not given a lot of information. How can we find the range of the ball and what equations can we use?</a:t>
            </a:r>
          </a:p>
          <a:p>
            <a:pPr/>
            <a:r>
              <a:t>•	Well the only equation that includes the x position is this one. We know the initial x position, and we know the time, but we need to know the x velocity .So how can we find that? We’re given the angle of the initial velocity vector, so if we could find the magnitude or the y component then we could use some trig to find the x component. We need to know the y component in order to find the magnitude, so let’s just find the initial y velocity and use the tangent relationship to find the x velocity. Then we can use that to find the range.</a:t>
            </a:r>
          </a:p>
          <a:p>
            <a:pPr/>
            <a:r>
              <a:t>•	So how do we find the initial y velocity? We’re given the amount of time the ball is in the air. We learned in the lesson videos that the time in the air is determined by the y motion, it’s just like one-dimensional projectile motion. So this ball has some initial y velocity, it moves up, and then it falls down. If we know the initial and final y positions and the acceleration, then there’s only one initial y velocity that would cause the ball to be in the air for 3 seconds. If it had a faster or slower initial vertical velocity, it would be in the air for more or less than 3 seconds. </a:t>
            </a:r>
          </a:p>
          <a:p>
            <a:pPr/>
            <a:r>
              <a:t>•	There’s more than one way to solve this, but if we look at this equation, we know the initial and final y positions, we know the time, and we know the acceleration. So we can solve for the initial y velocity.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9" name="Shape 449"/>
          <p:cNvSpPr/>
          <p:nvPr>
            <p:ph type="sldImg"/>
          </p:nvPr>
        </p:nvSpPr>
        <p:spPr>
          <a:prstGeom prst="rect">
            <a:avLst/>
          </a:prstGeom>
        </p:spPr>
        <p:txBody>
          <a:bodyPr/>
          <a:lstStyle/>
          <a:p>
            <a:pPr/>
          </a:p>
        </p:txBody>
      </p:sp>
      <p:sp>
        <p:nvSpPr>
          <p:cNvPr id="450" name="Shape 450"/>
          <p:cNvSpPr/>
          <p:nvPr>
            <p:ph type="body" sz="quarter" idx="1"/>
          </p:nvPr>
        </p:nvSpPr>
        <p:spPr>
          <a:prstGeom prst="rect">
            <a:avLst/>
          </a:prstGeom>
        </p:spPr>
        <p:txBody>
          <a:bodyPr/>
          <a:lstStyle/>
          <a:p>
            <a:pPr/>
            <a:r>
              <a:t>•	We plug in the values that we know, and the only unknown is the initial y velocity. If we simplify and rearrange that equation, we get 14.7 m/s for the initial y velocity.</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6" name="Shape 456"/>
          <p:cNvSpPr/>
          <p:nvPr>
            <p:ph type="sldImg"/>
          </p:nvPr>
        </p:nvSpPr>
        <p:spPr>
          <a:prstGeom prst="rect">
            <a:avLst/>
          </a:prstGeom>
        </p:spPr>
        <p:txBody>
          <a:bodyPr/>
          <a:lstStyle/>
          <a:p>
            <a:pPr/>
          </a:p>
        </p:txBody>
      </p:sp>
      <p:sp>
        <p:nvSpPr>
          <p:cNvPr id="457" name="Shape 457"/>
          <p:cNvSpPr/>
          <p:nvPr>
            <p:ph type="body" sz="quarter" idx="1"/>
          </p:nvPr>
        </p:nvSpPr>
        <p:spPr>
          <a:prstGeom prst="rect">
            <a:avLst/>
          </a:prstGeom>
        </p:spPr>
        <p:txBody>
          <a:bodyPr/>
          <a:lstStyle/>
          <a:p>
            <a:pPr/>
            <a:r>
              <a:t>•	Now we can use that to find the x velocity. Tan of theta equals the opposite side divided by the adjacent side, so tan of 50 degrees equals the initial y velocity over the initial x velocity. If we rearrange that, we can plug in 14.7 m/s for the initial y velocity, and we get 12.33 m/s for the initial x velocity.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6" name="Shape 196"/>
          <p:cNvSpPr/>
          <p:nvPr>
            <p:ph type="sldImg"/>
          </p:nvPr>
        </p:nvSpPr>
        <p:spPr>
          <a:prstGeom prst="rect">
            <a:avLst/>
          </a:prstGeom>
        </p:spPr>
        <p:txBody>
          <a:bodyPr/>
          <a:lstStyle/>
          <a:p>
            <a:pPr/>
          </a:p>
        </p:txBody>
      </p:sp>
      <p:sp>
        <p:nvSpPr>
          <p:cNvPr id="197" name="Shape 197"/>
          <p:cNvSpPr/>
          <p:nvPr>
            <p:ph type="body" sz="quarter" idx="1"/>
          </p:nvPr>
        </p:nvSpPr>
        <p:spPr>
          <a:prstGeom prst="rect">
            <a:avLst/>
          </a:prstGeom>
        </p:spPr>
        <p:txBody>
          <a:bodyPr/>
          <a:lstStyle/>
          <a:p>
            <a:pPr/>
            <a:r>
              <a:t>•	Now let’s cover a few tips for solving these types of problems.</a:t>
            </a:r>
          </a:p>
          <a:p>
            <a:pPr/>
            <a:r>
              <a:t>•	Tip number 1: choose the origin and the positive x and y directions. </a:t>
            </a:r>
          </a:p>
          <a:p>
            <a:pPr/>
            <a:r>
              <a:t>•	We always want to establish the origin before starting the problem. That’s the point where x and y equal zero, and which directions are positive. It’s common to set up the origin on the ground, and so the initial x position is zero. </a:t>
            </a:r>
          </a:p>
          <a:p>
            <a:pPr/>
            <a:r>
              <a:t>•	Once you set up the origin, stay consistent with the positive and negative directions, and the positive and negative values in the equations. </a:t>
            </a:r>
          </a:p>
          <a:p>
            <a:pPr/>
            <a:r>
              <a:t>•	The vertical acceleration is g (the acceleration due to gravity), which is 9.8 m/s^2 downwards. So if we say up is the positive y direction, gravity acts in the negative direction and ay equals negative g. And if down is positive, gravity acts in the positive direction, so ay equals positive g. </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3" name="Shape 463"/>
          <p:cNvSpPr/>
          <p:nvPr>
            <p:ph type="sldImg"/>
          </p:nvPr>
        </p:nvSpPr>
        <p:spPr>
          <a:prstGeom prst="rect">
            <a:avLst/>
          </a:prstGeom>
        </p:spPr>
        <p:txBody>
          <a:bodyPr/>
          <a:lstStyle/>
          <a:p>
            <a:pPr/>
          </a:p>
        </p:txBody>
      </p:sp>
      <p:sp>
        <p:nvSpPr>
          <p:cNvPr id="464" name="Shape 464"/>
          <p:cNvSpPr/>
          <p:nvPr>
            <p:ph type="body" sz="quarter" idx="1"/>
          </p:nvPr>
        </p:nvSpPr>
        <p:spPr>
          <a:prstGeom prst="rect">
            <a:avLst/>
          </a:prstGeom>
        </p:spPr>
        <p:txBody>
          <a:bodyPr/>
          <a:lstStyle/>
          <a:p>
            <a:pPr/>
            <a:r>
              <a:t>•	Now we take that and plug it into this equation, along with the initial x position and the time, and we get 37 m for the final x position. Again, that’s the same as delta x because the initial x position is zero.</a:t>
            </a:r>
          </a:p>
          <a:p>
            <a:pPr/>
            <a:r>
              <a:t>•	So only using the initial angle and the time in the air, we found the range, which is 37 m.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70" name="Shape 470"/>
          <p:cNvSpPr/>
          <p:nvPr>
            <p:ph type="sldImg"/>
          </p:nvPr>
        </p:nvSpPr>
        <p:spPr>
          <a:prstGeom prst="rect">
            <a:avLst/>
          </a:prstGeom>
        </p:spPr>
        <p:txBody>
          <a:bodyPr/>
          <a:lstStyle/>
          <a:p>
            <a:pPr/>
          </a:p>
        </p:txBody>
      </p:sp>
      <p:sp>
        <p:nvSpPr>
          <p:cNvPr id="471" name="Shape 471"/>
          <p:cNvSpPr/>
          <p:nvPr>
            <p:ph type="body" sz="quarter" idx="1"/>
          </p:nvPr>
        </p:nvSpPr>
        <p:spPr>
          <a:prstGeom prst="rect">
            <a:avLst/>
          </a:prstGeom>
        </p:spPr>
        <p:txBody>
          <a:bodyPr/>
          <a:lstStyle/>
          <a:p>
            <a:pPr/>
            <a:r>
              <a:t>•	How can we double check our answer?</a:t>
            </a:r>
          </a:p>
          <a:p>
            <a:pPr/>
            <a:r>
              <a:t>•	Based on the given information, we can’t really think through whether this value makes sense.</a:t>
            </a:r>
          </a:p>
          <a:p>
            <a:pPr/>
            <a:r>
              <a:t>•	But like we mentioned before, we can plug our answer into the equations we used and work backwards to see if we get one of the given values. So let’s start with the range and see if we get 3 seconds for time. Using this equation, we plug in 37 m for the final x position and we get 12.33 m/s for the initial x velocity. Or we can leave t as a variable so we don’t round in the middle of our calculations. Then using the angle of 50 degrees and the tangent relationship, we get 14.7 m/s for the initial y velocity. Then if we plug that into this equation and solve for time, we get 3 seconds, which is the value that we were given. So our final answer should be right. These values worked out well, but if you do this, keep in mind that you’re plugging in rounded values so you might be off a few decimal places. But you should be able to tell that it’s close enough or you can use more decimal places and check it again.</a:t>
            </a:r>
          </a:p>
          <a:p>
            <a:pPr/>
            <a:r>
              <a:t>•	So that’s an example of problem where we’re not given a lot of information and we need to find different values using multiple steps.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3" name="Shape 203"/>
          <p:cNvSpPr/>
          <p:nvPr>
            <p:ph type="sldImg"/>
          </p:nvPr>
        </p:nvSpPr>
        <p:spPr>
          <a:prstGeom prst="rect">
            <a:avLst/>
          </a:prstGeom>
        </p:spPr>
        <p:txBody>
          <a:bodyPr/>
          <a:lstStyle/>
          <a:p>
            <a:pPr/>
          </a:p>
        </p:txBody>
      </p:sp>
      <p:sp>
        <p:nvSpPr>
          <p:cNvPr id="204" name="Shape 204"/>
          <p:cNvSpPr/>
          <p:nvPr>
            <p:ph type="body" sz="quarter" idx="1"/>
          </p:nvPr>
        </p:nvSpPr>
        <p:spPr>
          <a:prstGeom prst="rect">
            <a:avLst/>
          </a:prstGeom>
        </p:spPr>
        <p:txBody>
          <a:bodyPr/>
          <a:lstStyle/>
          <a:p>
            <a:pPr/>
            <a:r>
              <a:t>•	Tip number 2: The x motion and the y motion are independent.</a:t>
            </a:r>
          </a:p>
          <a:p>
            <a:pPr/>
            <a:r>
              <a:t>•	This only applies to two-dimensional motion, but an object’s motion in the x direction and the y direction are independent from each other.</a:t>
            </a:r>
          </a:p>
          <a:p>
            <a:pPr/>
            <a:r>
              <a:t>•	If we’re given the initial velocity and an angle, we usually need to find the x and y components of the initial velocity vector, which will be the initial x velocity and the initial y velocity. Remember that cosine is for the component that’s adjacent to the angle and sine is for the component opposite the angle.</a:t>
            </a:r>
          </a:p>
          <a:p>
            <a:pPr/>
            <a:r>
              <a:t>•	Once we have the initial x and y velocities, we can use the 1D kinematic equations for each direction separately. </a:t>
            </a:r>
          </a:p>
          <a:p>
            <a:pPr/>
            <a:r>
              <a:t>•	But remember that time is the same for both directions. So the value of t is the same in the x and y equations at the same moment in time, and we can use the time variable as a link between the x and y equations.</a:t>
            </a:r>
          </a:p>
          <a:p>
            <a:pPr/>
            <a:r>
              <a:t>•	And when working with 2D projectile motion, keep the variables and equations for the x and y motions organized. There’s a lot of variables and subscripts so we wanna be clear about which values we’re given and what we’re trying to find.   </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0" name="Shape 210"/>
          <p:cNvSpPr/>
          <p:nvPr>
            <p:ph type="sldImg"/>
          </p:nvPr>
        </p:nvSpPr>
        <p:spPr>
          <a:prstGeom prst="rect">
            <a:avLst/>
          </a:prstGeom>
        </p:spPr>
        <p:txBody>
          <a:bodyPr/>
          <a:lstStyle/>
          <a:p>
            <a:pPr/>
          </a:p>
        </p:txBody>
      </p:sp>
      <p:sp>
        <p:nvSpPr>
          <p:cNvPr id="211" name="Shape 211"/>
          <p:cNvSpPr/>
          <p:nvPr>
            <p:ph type="body" sz="quarter" idx="1"/>
          </p:nvPr>
        </p:nvSpPr>
        <p:spPr>
          <a:prstGeom prst="rect">
            <a:avLst/>
          </a:prstGeom>
        </p:spPr>
        <p:txBody>
          <a:bodyPr/>
          <a:lstStyle/>
          <a:p>
            <a:pPr/>
            <a:r>
              <a:t>•	And tip number 3: some problems require multiple steps.</a:t>
            </a:r>
          </a:p>
          <a:p>
            <a:pPr/>
            <a:r>
              <a:t>•	This applies to any physics topic, but when starting a problem, write out all the known and unknown values for the x and y directions.</a:t>
            </a:r>
          </a:p>
          <a:p>
            <a:pPr/>
            <a:r>
              <a:t>•	Then we can look through the list of equations that apply and ask ourselves, which kinematic equation has the variables we already know and the variable we’re looking for?</a:t>
            </a:r>
          </a:p>
          <a:p>
            <a:pPr/>
            <a:r>
              <a:t>•	If we can’t solve a problem using one equation, then we should start with the variable we’re looking for and work backwards, and use multiple equations to find intermediate variables. For example, let’s say we already wrote down all the variables we know and the question wants us to find the final x position. If look at the equations, the first one is the only equation that has that variable. Let’s say we know the initial x position and the time, but we don’t know the x velocity, so we need to find that first. Maybe we can use a trig relationship because we know the initial angle, theta. But if we don’t know the initial y velocity, then we need to find that, maybe using another kinematic equation. If we know all of the other variables, then we can start with that equation and work backwards. We find the initial y velocity, then we find the initial x velocity, and then we can find the final x position.</a:t>
            </a:r>
          </a:p>
          <a:p>
            <a:pPr/>
            <a:r>
              <a:t>•	In general, it helps to write everything out and think through the problem before starting.</a:t>
            </a:r>
          </a:p>
          <a:p>
            <a:pPr/>
            <a:r>
              <a:t>•	So those are some concepts and tips for solving projectile motion problems. Now let’s walk through some examples.</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7" name="Shape 217"/>
          <p:cNvSpPr/>
          <p:nvPr>
            <p:ph type="sldImg"/>
          </p:nvPr>
        </p:nvSpPr>
        <p:spPr>
          <a:prstGeom prst="rect">
            <a:avLst/>
          </a:prstGeom>
        </p:spPr>
        <p:txBody>
          <a:bodyPr/>
          <a:lstStyle/>
          <a:p>
            <a:pPr/>
          </a:p>
        </p:txBody>
      </p:sp>
      <p:sp>
        <p:nvSpPr>
          <p:cNvPr id="218" name="Shape 218"/>
          <p:cNvSpPr/>
          <p:nvPr>
            <p:ph type="body" sz="quarter" idx="1"/>
          </p:nvPr>
        </p:nvSpPr>
        <p:spPr>
          <a:prstGeom prst="rect">
            <a:avLst/>
          </a:prstGeom>
        </p:spPr>
        <p:txBody>
          <a:bodyPr/>
          <a:lstStyle/>
          <a:p>
            <a:pPr/>
            <a:r>
              <a:t>•	A ball is thrown directly upwards at 5 m/s. The ball is released 1.5 m above the ground. How fast is the ball moving when it lands on the ground?</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4" name="Shape 224"/>
          <p:cNvSpPr/>
          <p:nvPr>
            <p:ph type="sldImg"/>
          </p:nvPr>
        </p:nvSpPr>
        <p:spPr>
          <a:prstGeom prst="rect">
            <a:avLst/>
          </a:prstGeom>
        </p:spPr>
        <p:txBody>
          <a:bodyPr/>
          <a:lstStyle/>
          <a:p>
            <a:pPr/>
          </a:p>
        </p:txBody>
      </p:sp>
      <p:sp>
        <p:nvSpPr>
          <p:cNvPr id="225" name="Shape 225"/>
          <p:cNvSpPr/>
          <p:nvPr>
            <p:ph type="body" sz="quarter" idx="1"/>
          </p:nvPr>
        </p:nvSpPr>
        <p:spPr>
          <a:prstGeom prst="rect">
            <a:avLst/>
          </a:prstGeom>
        </p:spPr>
        <p:txBody>
          <a:bodyPr/>
          <a:lstStyle/>
          <a:p>
            <a:pPr/>
            <a:r>
              <a:t>•	As always, let’s read the problem a second time, pick out the important information and draw a picture. For projectile motion, some important information could be the initial and final positions, velocities or times.</a:t>
            </a:r>
          </a:p>
          <a:p>
            <a:pPr/>
            <a:r>
              <a:t>•	A ball is thrown directly upwards at 5 m/s. The ball is released 1.5 m above the ground. How fast is the ball moving when it lands on the ground?</a:t>
            </a:r>
          </a:p>
          <a:p>
            <a:pPr/>
            <a:r>
              <a:t>•	Let’s draw a picture. The ball starts at some height above the ground with an upwards velocity, so it moves up some distance and then falls down and hits the ground. For most problems, we’ll say that up is the positive y direction and y = 0 at the ground. </a:t>
            </a:r>
          </a:p>
          <a:p>
            <a:pPr/>
            <a:r>
              <a:t>•	We’ll say the initial point is when the ball starts at this height and the final point is when it hits the ground. So the initial y position is positive 1.5 m and the final y position is 0 m. The initial velocity is positive 5 m/s, which is also the initial y velocity because it points in the y direction. The question says “how fast is the ball moving when it hits the ground” which means we’re looking for the final vertical speed, which is the magnitude or absolute value of the velocity.</a:t>
            </a:r>
          </a:p>
          <a:p>
            <a:pPr/>
            <a:r>
              <a:t>•	Since this is projectile motion, the acceleration due to gravity is g, 9.8 m/s^2, which acts downwards. Since we chose up to be positive, then the vertical acceleration, ay, would be negative g, negative 9.8 m/s^2. </a:t>
            </a:r>
          </a:p>
          <a:p>
            <a:pPr/>
            <a:r>
              <a:t>•	And since the ball only moves vertically, this is 1D projectile motion and we only use the variables and equations for the y direction.</a:t>
            </a:r>
          </a:p>
          <a:p>
            <a:pPr/>
            <a:r>
              <a:t>•	Also, we mentioned this in the lesson videos, but projectile motion really describes the motion of the object’s center of mass which is just a point. So we could just draw a dot to represent the ball. If you do draw the object, ignore the fact that it has some width and height and just think about the position of its center. </a:t>
            </a:r>
          </a:p>
          <a:p>
            <a:pPr/>
            <a:r>
              <a:t>•	So now we have a picture and we know which values we’re given and what we’re trying to find. You can include the values in the picture, or just write them somewhere else like we did on the left. </a:t>
            </a:r>
          </a:p>
          <a:p>
            <a:pPr/>
            <a:r>
              <a:t>•	So next, what equations can we use to find the final speed of the ball? Let’s look at the kinematic equations in the y direction. Remember, since there’s vertical acceleration, we don’t really use the equation for average velocity.  The last equation has the variable we’re looking for, vyf, and we have values for everything else, so we could use that equation. </a:t>
            </a:r>
          </a:p>
          <a:p>
            <a:pPr/>
            <a:r>
              <a:t>•	We could use the third equation but we would need to know the time it hits the ground, and we could use the fourth equation to find that time because we know all the other variables.</a:t>
            </a:r>
          </a:p>
          <a:p>
            <a:pPr/>
            <a:r>
              <a:t>•	In some physics problems there’s more than one way to solve it, so let’s try both.</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1" name="Shape 231"/>
          <p:cNvSpPr/>
          <p:nvPr>
            <p:ph type="sldImg"/>
          </p:nvPr>
        </p:nvSpPr>
        <p:spPr>
          <a:prstGeom prst="rect">
            <a:avLst/>
          </a:prstGeom>
        </p:spPr>
        <p:txBody>
          <a:bodyPr/>
          <a:lstStyle/>
          <a:p>
            <a:pPr/>
          </a:p>
        </p:txBody>
      </p:sp>
      <p:sp>
        <p:nvSpPr>
          <p:cNvPr id="232" name="Shape 232"/>
          <p:cNvSpPr/>
          <p:nvPr>
            <p:ph type="body" sz="quarter" idx="1"/>
          </p:nvPr>
        </p:nvSpPr>
        <p:spPr>
          <a:prstGeom prst="rect">
            <a:avLst/>
          </a:prstGeom>
        </p:spPr>
        <p:txBody>
          <a:bodyPr/>
          <a:lstStyle/>
          <a:p>
            <a:pPr/>
            <a:r>
              <a:t>•	First, let’s use this equation to find the final speed of the ball. We plug in 5 m/s for the initial y velocity, -9.8 m/s^2 for the acceleration, 0 m for the final y position and 1.5 m for the initial y position. We can take the square root of both sides, plug that into our calculator and we get 7.38 m/s for the final speed of the ball when y = 0 m. You can think of this equation as using speed instead of velocity because v is squared in the equation. So even if the velocity is negative, it’ll be positive when you square it. So this answer is the final speed of the ball, which is what we want. The final velocity would be -7.38 m/s because the ball would be moving in the negative y direction.</a:t>
            </a:r>
          </a:p>
          <a:p>
            <a:pPr/>
          </a:p>
        </p:txBody>
      </p:sp>
    </p:spTree>
  </p:cSld>
  <p:clrMapOvr>
    <a:masterClrMapping/>
  </p:clrMapOvr>
</p:note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itle" showMasterSp="1" showMasterPhAnim="1">
  <p:cSld name="Title">
    <p:spTree>
      <p:nvGrpSpPr>
        <p:cNvPr id="1" name=""/>
        <p:cNvGrpSpPr/>
        <p:nvPr/>
      </p:nvGrpSpPr>
      <p:grpSpPr>
        <a:xfrm>
          <a:off x="0" y="0"/>
          <a:ext cx="0" cy="0"/>
          <a:chOff x="0" y="0"/>
          <a:chExt cx="0" cy="0"/>
        </a:xfrm>
      </p:grpSpPr>
      <p:sp>
        <p:nvSpPr>
          <p:cNvPr id="11" name="Author and Date"/>
          <p:cNvSpPr txBox="1"/>
          <p:nvPr>
            <p:ph type="body" sz="quarter" idx="21" hasCustomPrompt="1"/>
          </p:nvPr>
        </p:nvSpPr>
        <p:spPr>
          <a:xfrm>
            <a:off x="1201340" y="11859862"/>
            <a:ext cx="21971003"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12" name="Presentation Title"/>
          <p:cNvSpPr txBox="1"/>
          <p:nvPr>
            <p:ph type="title" hasCustomPrompt="1"/>
          </p:nvPr>
        </p:nvSpPr>
        <p:spPr>
          <a:xfrm>
            <a:off x="1206496" y="2574991"/>
            <a:ext cx="21971004" cy="4648201"/>
          </a:xfrm>
          <a:prstGeom prst="rect">
            <a:avLst/>
          </a:prstGeom>
        </p:spPr>
        <p:txBody>
          <a:bodyPr anchor="b"/>
          <a:lstStyle>
            <a:lvl1pPr>
              <a:defRPr spc="-232" sz="11600"/>
            </a:lvl1pPr>
          </a:lstStyle>
          <a:p>
            <a:pPr/>
            <a:r>
              <a:t>Presentation Title</a:t>
            </a:r>
          </a:p>
        </p:txBody>
      </p:sp>
      <p:sp>
        <p:nvSpPr>
          <p:cNvPr id="13" name="Body Level One…"/>
          <p:cNvSpPr txBox="1"/>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1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0.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Only">
    <p:spTree>
      <p:nvGrpSpPr>
        <p:cNvPr id="1" name=""/>
        <p:cNvGrpSpPr/>
        <p:nvPr/>
      </p:nvGrpSpPr>
      <p:grpSpPr>
        <a:xfrm>
          <a:off x="0" y="0"/>
          <a:ext cx="0" cy="0"/>
          <a:chOff x="0" y="0"/>
          <a:chExt cx="0" cy="0"/>
        </a:xfrm>
      </p:grpSpPr>
      <p:sp>
        <p:nvSpPr>
          <p:cNvPr id="99" name="Slide Title"/>
          <p:cNvSpPr txBox="1"/>
          <p:nvPr>
            <p:ph type="title" hasCustomPrompt="1"/>
          </p:nvPr>
        </p:nvSpPr>
        <p:spPr>
          <a:xfrm>
            <a:off x="1206500" y="1079500"/>
            <a:ext cx="21971000" cy="1434949"/>
          </a:xfrm>
          <a:prstGeom prst="rect">
            <a:avLst/>
          </a:prstGeom>
        </p:spPr>
        <p:txBody>
          <a:bodyPr/>
          <a:lstStyle/>
          <a:p>
            <a:pPr/>
            <a:r>
              <a:t>Slide Title</a:t>
            </a:r>
          </a:p>
        </p:txBody>
      </p:sp>
      <p:sp>
        <p:nvSpPr>
          <p:cNvPr id="100"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10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1.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Agenda">
    <p:spTree>
      <p:nvGrpSpPr>
        <p:cNvPr id="1" name=""/>
        <p:cNvGrpSpPr/>
        <p:nvPr/>
      </p:nvGrpSpPr>
      <p:grpSpPr>
        <a:xfrm>
          <a:off x="0" y="0"/>
          <a:ext cx="0" cy="0"/>
          <a:chOff x="0" y="0"/>
          <a:chExt cx="0" cy="0"/>
        </a:xfrm>
      </p:grpSpPr>
      <p:sp>
        <p:nvSpPr>
          <p:cNvPr id="108" name="Agenda Title"/>
          <p:cNvSpPr txBox="1"/>
          <p:nvPr>
            <p:ph type="title" hasCustomPrompt="1"/>
          </p:nvPr>
        </p:nvSpPr>
        <p:spPr>
          <a:xfrm>
            <a:off x="1206500" y="1079500"/>
            <a:ext cx="21971000" cy="1435100"/>
          </a:xfrm>
          <a:prstGeom prst="rect">
            <a:avLst/>
          </a:prstGeom>
        </p:spPr>
        <p:txBody>
          <a:bodyPr/>
          <a:lstStyle/>
          <a:p>
            <a:pPr/>
            <a:r>
              <a:t>Agenda Title</a:t>
            </a:r>
          </a:p>
        </p:txBody>
      </p:sp>
      <p:sp>
        <p:nvSpPr>
          <p:cNvPr id="109" name="Agenda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Agenda Subtitle</a:t>
            </a:r>
          </a:p>
        </p:txBody>
      </p:sp>
      <p:sp>
        <p:nvSpPr>
          <p:cNvPr id="110" name="Body Level One…"/>
          <p:cNvSpPr txBox="1"/>
          <p:nvPr>
            <p:ph type="body" idx="1" hasCustomPrompt="1"/>
          </p:nvPr>
        </p:nvSpPr>
        <p:spPr>
          <a:prstGeom prst="rect">
            <a:avLst/>
          </a:prstGeom>
        </p:spPr>
        <p:txBody>
          <a:bodyPr/>
          <a:lstStyle>
            <a:lvl1pPr marL="0" indent="0" defTabSz="825500">
              <a:lnSpc>
                <a:spcPct val="100000"/>
              </a:lnSpc>
              <a:spcBef>
                <a:spcPts val="1800"/>
              </a:spcBef>
              <a:buSzTx/>
              <a:buNone/>
              <a:defRPr spc="-55" sz="5500"/>
            </a:lvl1pPr>
            <a:lvl2pPr marL="0" indent="457200" defTabSz="825500">
              <a:lnSpc>
                <a:spcPct val="100000"/>
              </a:lnSpc>
              <a:spcBef>
                <a:spcPts val="1800"/>
              </a:spcBef>
              <a:buSzTx/>
              <a:buNone/>
              <a:defRPr spc="-55" sz="5500"/>
            </a:lvl2pPr>
            <a:lvl3pPr marL="0" indent="914400" defTabSz="825500">
              <a:lnSpc>
                <a:spcPct val="100000"/>
              </a:lnSpc>
              <a:spcBef>
                <a:spcPts val="1800"/>
              </a:spcBef>
              <a:buSzTx/>
              <a:buNone/>
              <a:defRPr spc="-55" sz="5500"/>
            </a:lvl3pPr>
            <a:lvl4pPr marL="0" indent="1371600" defTabSz="825500">
              <a:lnSpc>
                <a:spcPct val="100000"/>
              </a:lnSpc>
              <a:spcBef>
                <a:spcPts val="1800"/>
              </a:spcBef>
              <a:buSzTx/>
              <a:buNone/>
              <a:defRPr spc="-55" sz="5500"/>
            </a:lvl4pPr>
            <a:lvl5pPr marL="0" indent="1828800" defTabSz="825500">
              <a:lnSpc>
                <a:spcPct val="100000"/>
              </a:lnSpc>
              <a:spcBef>
                <a:spcPts val="1800"/>
              </a:spcBef>
              <a:buSzTx/>
              <a:buNone/>
              <a:defRPr spc="-55" sz="5500"/>
            </a:lvl5pPr>
          </a:lstStyle>
          <a:p>
            <a:pPr/>
            <a:r>
              <a:t>Agenda Topics</a:t>
            </a:r>
          </a:p>
          <a:p>
            <a:pPr lvl="1"/>
            <a:r>
              <a:t/>
            </a:r>
          </a:p>
          <a:p>
            <a:pPr lvl="2"/>
            <a:r>
              <a:t/>
            </a:r>
          </a:p>
          <a:p>
            <a:pPr lvl="3"/>
            <a:r>
              <a:t/>
            </a:r>
          </a:p>
          <a:p>
            <a:pPr lvl="4"/>
            <a:r>
              <a:t/>
            </a:r>
          </a:p>
        </p:txBody>
      </p:sp>
      <p:sp>
        <p:nvSpPr>
          <p:cNvPr id="111"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tatement">
    <p:spTree>
      <p:nvGrpSpPr>
        <p:cNvPr id="1" name=""/>
        <p:cNvGrpSpPr/>
        <p:nvPr/>
      </p:nvGrpSpPr>
      <p:grpSpPr>
        <a:xfrm>
          <a:off x="0" y="0"/>
          <a:ext cx="0" cy="0"/>
          <a:chOff x="0" y="0"/>
          <a:chExt cx="0" cy="0"/>
        </a:xfrm>
      </p:grpSpPr>
      <p:sp>
        <p:nvSpPr>
          <p:cNvPr id="118" name="Body Level One…"/>
          <p:cNvSpPr txBox="1"/>
          <p:nvPr>
            <p:ph type="body" sz="half" idx="1" hasCustomPrompt="1"/>
          </p:nvPr>
        </p:nvSpPr>
        <p:spPr>
          <a:xfrm>
            <a:off x="1206500" y="4920843"/>
            <a:ext cx="21971000" cy="3874314"/>
          </a:xfrm>
          <a:prstGeom prst="rect">
            <a:avLst/>
          </a:prstGeom>
        </p:spPr>
        <p:txBody>
          <a:bodyPr anchor="ctr"/>
          <a:lstStyle>
            <a:lvl1pPr marL="0" indent="0" algn="ctr">
              <a:lnSpc>
                <a:spcPct val="80000"/>
              </a:lnSpc>
              <a:spcBef>
                <a:spcPts val="0"/>
              </a:spcBef>
              <a:buSzTx/>
              <a:buNone/>
              <a:defRPr spc="-232" sz="11600">
                <a:latin typeface="Helvetica Neue Medium"/>
                <a:ea typeface="Helvetica Neue Medium"/>
                <a:cs typeface="Helvetica Neue Medium"/>
                <a:sym typeface="Helvetica Neue Medium"/>
              </a:defRPr>
            </a:lvl1pPr>
            <a:lvl2pPr marL="0" indent="457200" algn="ctr">
              <a:lnSpc>
                <a:spcPct val="80000"/>
              </a:lnSpc>
              <a:spcBef>
                <a:spcPts val="0"/>
              </a:spcBef>
              <a:buSzTx/>
              <a:buNone/>
              <a:defRPr spc="-232" sz="11600">
                <a:latin typeface="Helvetica Neue Medium"/>
                <a:ea typeface="Helvetica Neue Medium"/>
                <a:cs typeface="Helvetica Neue Medium"/>
                <a:sym typeface="Helvetica Neue Medium"/>
              </a:defRPr>
            </a:lvl2pPr>
            <a:lvl3pPr marL="0" indent="914400" algn="ctr">
              <a:lnSpc>
                <a:spcPct val="80000"/>
              </a:lnSpc>
              <a:spcBef>
                <a:spcPts val="0"/>
              </a:spcBef>
              <a:buSzTx/>
              <a:buNone/>
              <a:defRPr spc="-232" sz="11600">
                <a:latin typeface="Helvetica Neue Medium"/>
                <a:ea typeface="Helvetica Neue Medium"/>
                <a:cs typeface="Helvetica Neue Medium"/>
                <a:sym typeface="Helvetica Neue Medium"/>
              </a:defRPr>
            </a:lvl3pPr>
            <a:lvl4pPr marL="0" indent="1371600" algn="ctr">
              <a:lnSpc>
                <a:spcPct val="80000"/>
              </a:lnSpc>
              <a:spcBef>
                <a:spcPts val="0"/>
              </a:spcBef>
              <a:buSzTx/>
              <a:buNone/>
              <a:defRPr spc="-232" sz="11600">
                <a:latin typeface="Helvetica Neue Medium"/>
                <a:ea typeface="Helvetica Neue Medium"/>
                <a:cs typeface="Helvetica Neue Medium"/>
                <a:sym typeface="Helvetica Neue Medium"/>
              </a:defRPr>
            </a:lvl4pPr>
            <a:lvl5pPr marL="0" indent="1828800" algn="ctr">
              <a:lnSpc>
                <a:spcPct val="80000"/>
              </a:lnSpc>
              <a:spcBef>
                <a:spcPts val="0"/>
              </a:spcBef>
              <a:buSzTx/>
              <a:buNone/>
              <a:defRPr spc="-232" sz="11600">
                <a:latin typeface="Helvetica Neue Medium"/>
                <a:ea typeface="Helvetica Neue Medium"/>
                <a:cs typeface="Helvetica Neue Medium"/>
                <a:sym typeface="Helvetica Neue Medium"/>
              </a:defRPr>
            </a:lvl5pPr>
          </a:lstStyle>
          <a:p>
            <a:pPr/>
            <a:r>
              <a:t>Statement</a:t>
            </a:r>
          </a:p>
          <a:p>
            <a:pPr lvl="1"/>
            <a:r>
              <a:t/>
            </a:r>
          </a:p>
          <a:p>
            <a:pPr lvl="2"/>
            <a:r>
              <a:t/>
            </a:r>
          </a:p>
          <a:p>
            <a:pPr lvl="3"/>
            <a:r>
              <a:t/>
            </a:r>
          </a:p>
          <a:p>
            <a:pPr lvl="4"/>
            <a:r>
              <a:t/>
            </a:r>
          </a:p>
        </p:txBody>
      </p:sp>
      <p:sp>
        <p:nvSpPr>
          <p:cNvPr id="119"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ig Fact">
    <p:spTree>
      <p:nvGrpSpPr>
        <p:cNvPr id="1" name=""/>
        <p:cNvGrpSpPr/>
        <p:nvPr/>
      </p:nvGrpSpPr>
      <p:grpSpPr>
        <a:xfrm>
          <a:off x="0" y="0"/>
          <a:ext cx="0" cy="0"/>
          <a:chOff x="0" y="0"/>
          <a:chExt cx="0" cy="0"/>
        </a:xfrm>
      </p:grpSpPr>
      <p:sp>
        <p:nvSpPr>
          <p:cNvPr id="126" name="Body Level One…"/>
          <p:cNvSpPr txBox="1"/>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b="1" spc="-250" sz="25000"/>
            </a:lvl1pPr>
            <a:lvl2pPr marL="0" indent="457200" algn="ctr">
              <a:lnSpc>
                <a:spcPct val="80000"/>
              </a:lnSpc>
              <a:spcBef>
                <a:spcPts val="0"/>
              </a:spcBef>
              <a:buSzTx/>
              <a:buNone/>
              <a:defRPr b="1" spc="-250" sz="25000"/>
            </a:lvl2pPr>
            <a:lvl3pPr marL="0" indent="914400" algn="ctr">
              <a:lnSpc>
                <a:spcPct val="80000"/>
              </a:lnSpc>
              <a:spcBef>
                <a:spcPts val="0"/>
              </a:spcBef>
              <a:buSzTx/>
              <a:buNone/>
              <a:defRPr b="1" spc="-250" sz="25000"/>
            </a:lvl3pPr>
            <a:lvl4pPr marL="0" indent="1371600" algn="ctr">
              <a:lnSpc>
                <a:spcPct val="80000"/>
              </a:lnSpc>
              <a:spcBef>
                <a:spcPts val="0"/>
              </a:spcBef>
              <a:buSzTx/>
              <a:buNone/>
              <a:defRPr b="1" spc="-250" sz="25000"/>
            </a:lvl4pPr>
            <a:lvl5pPr marL="0" indent="1828800" algn="ctr">
              <a:lnSpc>
                <a:spcPct val="80000"/>
              </a:lnSpc>
              <a:spcBef>
                <a:spcPts val="0"/>
              </a:spcBef>
              <a:buSzTx/>
              <a:buNone/>
              <a:defRPr b="1" spc="-250" sz="25000"/>
            </a:lvl5pPr>
          </a:lstStyle>
          <a:p>
            <a:pPr/>
            <a:r>
              <a:t>100%</a:t>
            </a:r>
          </a:p>
          <a:p>
            <a:pPr lvl="1"/>
            <a:r>
              <a:t/>
            </a:r>
          </a:p>
          <a:p>
            <a:pPr lvl="2"/>
            <a:r>
              <a:t/>
            </a:r>
          </a:p>
          <a:p>
            <a:pPr lvl="3"/>
            <a:r>
              <a:t/>
            </a:r>
          </a:p>
          <a:p>
            <a:pPr lvl="4"/>
            <a:r>
              <a:t/>
            </a:r>
          </a:p>
        </p:txBody>
      </p:sp>
      <p:sp>
        <p:nvSpPr>
          <p:cNvPr id="127" name="Fact information"/>
          <p:cNvSpPr txBox="1"/>
          <p:nvPr>
            <p:ph type="body" sz="quarter" idx="21" hasCustomPrompt="1"/>
          </p:nvPr>
        </p:nvSpPr>
        <p:spPr>
          <a:xfrm>
            <a:off x="1206500" y="8262180"/>
            <a:ext cx="21971000" cy="934780"/>
          </a:xfrm>
          <a:prstGeom prst="rect">
            <a:avLst/>
          </a:prstGeom>
        </p:spPr>
        <p:txBody>
          <a:bodyPr lIns="45719" tIns="45719" rIns="45719" bIns="45719"/>
          <a:lstStyle>
            <a:lvl1pPr marL="0" indent="0" algn="ctr" defTabSz="825500">
              <a:lnSpc>
                <a:spcPct val="100000"/>
              </a:lnSpc>
              <a:spcBef>
                <a:spcPts val="0"/>
              </a:spcBef>
              <a:buSzTx/>
              <a:buNone/>
              <a:defRPr b="1" sz="5500"/>
            </a:lvl1pPr>
          </a:lstStyle>
          <a:p>
            <a:pPr/>
            <a:r>
              <a:t>Fact information</a:t>
            </a:r>
          </a:p>
        </p:txBody>
      </p:sp>
      <p:sp>
        <p:nvSpPr>
          <p:cNvPr id="128"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Quote">
    <p:spTree>
      <p:nvGrpSpPr>
        <p:cNvPr id="1" name=""/>
        <p:cNvGrpSpPr/>
        <p:nvPr/>
      </p:nvGrpSpPr>
      <p:grpSpPr>
        <a:xfrm>
          <a:off x="0" y="0"/>
          <a:ext cx="0" cy="0"/>
          <a:chOff x="0" y="0"/>
          <a:chExt cx="0" cy="0"/>
        </a:xfrm>
      </p:grpSpPr>
      <p:sp>
        <p:nvSpPr>
          <p:cNvPr id="135" name="Attribution"/>
          <p:cNvSpPr txBox="1"/>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Attribution</a:t>
            </a:r>
          </a:p>
        </p:txBody>
      </p:sp>
      <p:sp>
        <p:nvSpPr>
          <p:cNvPr id="136" name="Body Level One…"/>
          <p:cNvSpPr txBox="1"/>
          <p:nvPr>
            <p:ph type="body" sz="half" idx="1" hasCustomPrompt="1"/>
          </p:nvPr>
        </p:nvSpPr>
        <p:spPr>
          <a:xfrm>
            <a:off x="1753923" y="4939860"/>
            <a:ext cx="20876154" cy="3836280"/>
          </a:xfrm>
          <a:prstGeom prst="rect">
            <a:avLst/>
          </a:prstGeom>
        </p:spPr>
        <p:txBody>
          <a:bodyPr/>
          <a:lstStyle>
            <a:lvl1pPr marL="638923" indent="-469900">
              <a:spcBef>
                <a:spcPts val="0"/>
              </a:spcBef>
              <a:buSzTx/>
              <a:buNone/>
              <a:defRPr spc="-170" sz="8500">
                <a:latin typeface="Helvetica Neue Medium"/>
                <a:ea typeface="Helvetica Neue Medium"/>
                <a:cs typeface="Helvetica Neue Medium"/>
                <a:sym typeface="Helvetica Neue Medium"/>
              </a:defRPr>
            </a:lvl1pPr>
            <a:lvl2pPr marL="638923" indent="-12700">
              <a:spcBef>
                <a:spcPts val="0"/>
              </a:spcBef>
              <a:buSzTx/>
              <a:buNone/>
              <a:defRPr spc="-170" sz="8500">
                <a:latin typeface="Helvetica Neue Medium"/>
                <a:ea typeface="Helvetica Neue Medium"/>
                <a:cs typeface="Helvetica Neue Medium"/>
                <a:sym typeface="Helvetica Neue Medium"/>
              </a:defRPr>
            </a:lvl2pPr>
            <a:lvl3pPr marL="638923" indent="444500">
              <a:spcBef>
                <a:spcPts val="0"/>
              </a:spcBef>
              <a:buSzTx/>
              <a:buNone/>
              <a:defRPr spc="-170" sz="8500">
                <a:latin typeface="Helvetica Neue Medium"/>
                <a:ea typeface="Helvetica Neue Medium"/>
                <a:cs typeface="Helvetica Neue Medium"/>
                <a:sym typeface="Helvetica Neue Medium"/>
              </a:defRPr>
            </a:lvl3pPr>
            <a:lvl4pPr marL="638923" indent="901700">
              <a:spcBef>
                <a:spcPts val="0"/>
              </a:spcBef>
              <a:buSzTx/>
              <a:buNone/>
              <a:defRPr spc="-170" sz="8500">
                <a:latin typeface="Helvetica Neue Medium"/>
                <a:ea typeface="Helvetica Neue Medium"/>
                <a:cs typeface="Helvetica Neue Medium"/>
                <a:sym typeface="Helvetica Neue Medium"/>
              </a:defRPr>
            </a:lvl4pPr>
            <a:lvl5pPr marL="638923" indent="1358900">
              <a:spcBef>
                <a:spcPts val="0"/>
              </a:spcBef>
              <a:buSzTx/>
              <a:buNone/>
              <a:defRPr spc="-170" sz="8500">
                <a:latin typeface="Helvetica Neue Medium"/>
                <a:ea typeface="Helvetica Neue Medium"/>
                <a:cs typeface="Helvetica Neue Medium"/>
                <a:sym typeface="Helvetica Neue Medium"/>
              </a:defRPr>
            </a:lvl5pPr>
          </a:lstStyle>
          <a:p>
            <a:pPr/>
            <a:r>
              <a:t>“Notable Quote”</a:t>
            </a:r>
          </a:p>
          <a:p>
            <a:pPr lvl="1"/>
            <a:r>
              <a:t/>
            </a:r>
          </a:p>
          <a:p>
            <a:pPr lvl="2"/>
            <a:r>
              <a:t/>
            </a:r>
          </a:p>
          <a:p>
            <a:pPr lvl="3"/>
            <a:r>
              <a:t/>
            </a:r>
          </a:p>
          <a:p>
            <a:pPr lvl="4"/>
            <a:r>
              <a:t/>
            </a:r>
          </a:p>
        </p:txBody>
      </p:sp>
      <p:sp>
        <p:nvSpPr>
          <p:cNvPr id="13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 3 Up">
    <p:spTree>
      <p:nvGrpSpPr>
        <p:cNvPr id="1" name=""/>
        <p:cNvGrpSpPr/>
        <p:nvPr/>
      </p:nvGrpSpPr>
      <p:grpSpPr>
        <a:xfrm>
          <a:off x="0" y="0"/>
          <a:ext cx="0" cy="0"/>
          <a:chOff x="0" y="0"/>
          <a:chExt cx="0" cy="0"/>
        </a:xfrm>
      </p:grpSpPr>
      <p:sp>
        <p:nvSpPr>
          <p:cNvPr id="144" name="Bowl of salad with fried rice, boiled eggs, and chopsticks"/>
          <p:cNvSpPr/>
          <p:nvPr>
            <p:ph type="pic" sz="quarter" idx="21"/>
          </p:nvPr>
        </p:nvSpPr>
        <p:spPr>
          <a:xfrm>
            <a:off x="15760700" y="1016000"/>
            <a:ext cx="7439099" cy="5949678"/>
          </a:xfrm>
          <a:prstGeom prst="rect">
            <a:avLst/>
          </a:prstGeom>
        </p:spPr>
        <p:txBody>
          <a:bodyPr lIns="91439" tIns="45719" rIns="91439" bIns="45719">
            <a:noAutofit/>
          </a:bodyPr>
          <a:lstStyle/>
          <a:p>
            <a:pPr/>
          </a:p>
        </p:txBody>
      </p:sp>
      <p:sp>
        <p:nvSpPr>
          <p:cNvPr id="145" name="Bowl with salmon cakes, salad, and hummus "/>
          <p:cNvSpPr/>
          <p:nvPr>
            <p:ph type="pic" sz="half" idx="22"/>
          </p:nvPr>
        </p:nvSpPr>
        <p:spPr>
          <a:xfrm>
            <a:off x="13500100" y="3978275"/>
            <a:ext cx="10439400" cy="12150181"/>
          </a:xfrm>
          <a:prstGeom prst="rect">
            <a:avLst/>
          </a:prstGeom>
        </p:spPr>
        <p:txBody>
          <a:bodyPr lIns="91439" tIns="45719" rIns="91439" bIns="45719">
            <a:noAutofit/>
          </a:bodyPr>
          <a:lstStyle/>
          <a:p>
            <a:pPr/>
          </a:p>
        </p:txBody>
      </p:sp>
      <p:sp>
        <p:nvSpPr>
          <p:cNvPr id="146" name="Bowl of pappardelle pasta with parsley butter, roasted hazelnuts, and shaved parmesan cheese"/>
          <p:cNvSpPr/>
          <p:nvPr>
            <p:ph type="pic" idx="23"/>
          </p:nvPr>
        </p:nvSpPr>
        <p:spPr>
          <a:xfrm>
            <a:off x="-139700" y="495300"/>
            <a:ext cx="16611600" cy="12458700"/>
          </a:xfrm>
          <a:prstGeom prst="rect">
            <a:avLst/>
          </a:prstGeom>
        </p:spPr>
        <p:txBody>
          <a:bodyPr lIns="91439" tIns="45719" rIns="91439" bIns="45719">
            <a:noAutofit/>
          </a:bodyPr>
          <a:lstStyle/>
          <a:p>
            <a:pPr/>
          </a:p>
        </p:txBody>
      </p:sp>
      <p:sp>
        <p:nvSpPr>
          <p:cNvPr id="147"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Photo">
    <p:spTree>
      <p:nvGrpSpPr>
        <p:cNvPr id="1" name=""/>
        <p:cNvGrpSpPr/>
        <p:nvPr/>
      </p:nvGrpSpPr>
      <p:grpSpPr>
        <a:xfrm>
          <a:off x="0" y="0"/>
          <a:ext cx="0" cy="0"/>
          <a:chOff x="0" y="0"/>
          <a:chExt cx="0" cy="0"/>
        </a:xfrm>
      </p:grpSpPr>
      <p:sp>
        <p:nvSpPr>
          <p:cNvPr id="154" name="bowl of salad with fried rice, boiled eggs, and chopsticks"/>
          <p:cNvSpPr/>
          <p:nvPr>
            <p:ph type="pic" idx="21"/>
          </p:nvPr>
        </p:nvSpPr>
        <p:spPr>
          <a:xfrm>
            <a:off x="-1333500" y="-5524500"/>
            <a:ext cx="27051000" cy="21640800"/>
          </a:xfrm>
          <a:prstGeom prst="rect">
            <a:avLst/>
          </a:prstGeom>
        </p:spPr>
        <p:txBody>
          <a:bodyPr lIns="91439" tIns="45719" rIns="91439" bIns="45719">
            <a:noAutofit/>
          </a:bodyPr>
          <a:lstStyle/>
          <a:p>
            <a:pPr/>
          </a:p>
        </p:txBody>
      </p:sp>
      <p:sp>
        <p:nvSpPr>
          <p:cNvPr id="155" name="Slide Number"/>
          <p:cNvSpPr txBox="1"/>
          <p:nvPr>
            <p:ph type="sldNum" sz="quarter" idx="2"/>
          </p:nvPr>
        </p:nvSpPr>
        <p:spPr>
          <a:prstGeom prst="rect">
            <a:avLst/>
          </a:prstGeom>
        </p:spPr>
        <p:txBody>
          <a:bodyPr/>
          <a:lstStyle>
            <a:lvl1pPr>
              <a:defRPr>
                <a:solidFill>
                  <a:srgbClr val="FFFFFF"/>
                </a:solidFill>
              </a:defRPr>
            </a:lvl1pPr>
          </a:lstStyle>
          <a:p>
            <a:pPr/>
            <a:fld id="{86CB4B4D-7CA3-9044-876B-883B54F8677D}" type="slidenum"/>
          </a:p>
        </p:txBody>
      </p:sp>
    </p:spTree>
  </p:cSld>
  <p:clrMapOvr>
    <a:masterClrMapping/>
  </p:clrMapOvr>
  <p:transition xmlns:p14="http://schemas.microsoft.com/office/powerpoint/2010/main" spd="med" advClick="1"/>
</p:sldLayout>
</file>

<file path=ppt/slideLayouts/slideLayout1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lank">
    <p:spTree>
      <p:nvGrpSpPr>
        <p:cNvPr id="1" name=""/>
        <p:cNvGrpSpPr/>
        <p:nvPr/>
      </p:nvGrpSpPr>
      <p:grpSpPr>
        <a:xfrm>
          <a:off x="0" y="0"/>
          <a:ext cx="0" cy="0"/>
          <a:chOff x="0" y="0"/>
          <a:chExt cx="0" cy="0"/>
        </a:xfrm>
      </p:grpSpPr>
      <p:sp>
        <p:nvSpPr>
          <p:cNvPr id="162"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2.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p:spTree>
      <p:nvGrpSpPr>
        <p:cNvPr id="1" name=""/>
        <p:cNvGrpSpPr/>
        <p:nvPr/>
      </p:nvGrpSpPr>
      <p:grpSpPr>
        <a:xfrm>
          <a:off x="0" y="0"/>
          <a:ext cx="0" cy="0"/>
          <a:chOff x="0" y="0"/>
          <a:chExt cx="0" cy="0"/>
        </a:xfrm>
      </p:grpSpPr>
      <p:sp>
        <p:nvSpPr>
          <p:cNvPr id="21" name="Avocados and limes"/>
          <p:cNvSpPr/>
          <p:nvPr>
            <p:ph type="pic" idx="21"/>
          </p:nvPr>
        </p:nvSpPr>
        <p:spPr>
          <a:xfrm>
            <a:off x="-1155700" y="-1295400"/>
            <a:ext cx="26746200" cy="16018933"/>
          </a:xfrm>
          <a:prstGeom prst="rect">
            <a:avLst/>
          </a:prstGeom>
        </p:spPr>
        <p:txBody>
          <a:bodyPr lIns="91439" tIns="45719" rIns="91439" bIns="45719">
            <a:noAutofit/>
          </a:bodyPr>
          <a:lstStyle/>
          <a:p>
            <a:pPr/>
          </a:p>
        </p:txBody>
      </p:sp>
      <p:sp>
        <p:nvSpPr>
          <p:cNvPr id="22" name="Presentation Title"/>
          <p:cNvSpPr txBox="1"/>
          <p:nvPr>
            <p:ph type="title" hasCustomPrompt="1"/>
          </p:nvPr>
        </p:nvSpPr>
        <p:spPr>
          <a:xfrm>
            <a:off x="1206500" y="7124700"/>
            <a:ext cx="21971000" cy="4648200"/>
          </a:xfrm>
          <a:prstGeom prst="rect">
            <a:avLst/>
          </a:prstGeom>
        </p:spPr>
        <p:txBody>
          <a:bodyPr anchor="b"/>
          <a:lstStyle>
            <a:lvl1pPr>
              <a:defRPr spc="-232" sz="11600"/>
            </a:lvl1pPr>
          </a:lstStyle>
          <a:p>
            <a:pPr/>
            <a:r>
              <a:t>Presentation Title</a:t>
            </a:r>
          </a:p>
        </p:txBody>
      </p:sp>
      <p:sp>
        <p:nvSpPr>
          <p:cNvPr id="23" name="Author and Date"/>
          <p:cNvSpPr txBox="1"/>
          <p:nvPr>
            <p:ph type="body" sz="quarter" idx="22" hasCustomPrompt="1"/>
          </p:nvPr>
        </p:nvSpPr>
        <p:spPr>
          <a:xfrm>
            <a:off x="1207690" y="1106137"/>
            <a:ext cx="21968621" cy="636979"/>
          </a:xfrm>
          <a:prstGeom prst="rect">
            <a:avLst/>
          </a:prstGeom>
        </p:spPr>
        <p:txBody>
          <a:bodyPr lIns="45719" tIns="45719" rIns="45719" bIns="45719"/>
          <a:lstStyle>
            <a:lvl1pPr marL="0" indent="0" defTabSz="825500">
              <a:lnSpc>
                <a:spcPct val="100000"/>
              </a:lnSpc>
              <a:spcBef>
                <a:spcPts val="0"/>
              </a:spcBef>
              <a:buSzTx/>
              <a:buNone/>
              <a:defRPr b="1" sz="3600"/>
            </a:lvl1pPr>
          </a:lstStyle>
          <a:p>
            <a:pPr/>
            <a:r>
              <a:t>Author and Date</a:t>
            </a:r>
          </a:p>
        </p:txBody>
      </p:sp>
      <p:sp>
        <p:nvSpPr>
          <p:cNvPr id="24" name="Body Level One…"/>
          <p:cNvSpPr txBox="1"/>
          <p:nvPr>
            <p:ph type="body" sz="quarter" idx="1" hasCustomPrompt="1"/>
          </p:nvPr>
        </p:nvSpPr>
        <p:spPr>
          <a:xfrm>
            <a:off x="1206500" y="11609910"/>
            <a:ext cx="21971000" cy="1116952"/>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Presentation Subtitle</a:t>
            </a:r>
          </a:p>
          <a:p>
            <a:pPr lvl="1"/>
            <a:r>
              <a:t/>
            </a:r>
          </a:p>
          <a:p>
            <a:pPr lvl="2"/>
            <a:r>
              <a:t/>
            </a:r>
          </a:p>
          <a:p>
            <a:pPr lvl="3"/>
            <a:r>
              <a:t/>
            </a:r>
          </a:p>
          <a:p>
            <a:pPr lvl="4"/>
            <a:r>
              <a:t/>
            </a:r>
          </a:p>
        </p:txBody>
      </p:sp>
      <p:sp>
        <p:nvSpPr>
          <p:cNvPr id="2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3.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Photo Alt">
    <p:spTree>
      <p:nvGrpSpPr>
        <p:cNvPr id="1" name=""/>
        <p:cNvGrpSpPr/>
        <p:nvPr/>
      </p:nvGrpSpPr>
      <p:grpSpPr>
        <a:xfrm>
          <a:off x="0" y="0"/>
          <a:ext cx="0" cy="0"/>
          <a:chOff x="0" y="0"/>
          <a:chExt cx="0" cy="0"/>
        </a:xfrm>
      </p:grpSpPr>
      <p:sp>
        <p:nvSpPr>
          <p:cNvPr id="32" name="Bowl with salmon cakes, salad, and hummus"/>
          <p:cNvSpPr/>
          <p:nvPr>
            <p:ph type="pic" idx="21"/>
          </p:nvPr>
        </p:nvSpPr>
        <p:spPr>
          <a:xfrm>
            <a:off x="10972800" y="-203200"/>
            <a:ext cx="12144837" cy="14135100"/>
          </a:xfrm>
          <a:prstGeom prst="rect">
            <a:avLst/>
          </a:prstGeom>
        </p:spPr>
        <p:txBody>
          <a:bodyPr lIns="91439" tIns="45719" rIns="91439" bIns="45719">
            <a:noAutofit/>
          </a:bodyPr>
          <a:lstStyle/>
          <a:p>
            <a:pPr/>
          </a:p>
        </p:txBody>
      </p:sp>
      <p:sp>
        <p:nvSpPr>
          <p:cNvPr id="33" name="Slide Title"/>
          <p:cNvSpPr txBox="1"/>
          <p:nvPr>
            <p:ph type="title" hasCustomPrompt="1"/>
          </p:nvPr>
        </p:nvSpPr>
        <p:spPr>
          <a:xfrm>
            <a:off x="1206500" y="1270000"/>
            <a:ext cx="9779000" cy="5882273"/>
          </a:xfrm>
          <a:prstGeom prst="rect">
            <a:avLst/>
          </a:prstGeom>
        </p:spPr>
        <p:txBody>
          <a:bodyPr anchor="b"/>
          <a:lstStyle/>
          <a:p>
            <a:pPr/>
            <a:r>
              <a:t>Slide Title</a:t>
            </a:r>
          </a:p>
        </p:txBody>
      </p:sp>
      <p:sp>
        <p:nvSpPr>
          <p:cNvPr id="34" name="Body Level One…"/>
          <p:cNvSpPr txBox="1"/>
          <p:nvPr>
            <p:ph type="body" sz="quarter" idx="1" hasCustomPrompt="1"/>
          </p:nvPr>
        </p:nvSpPr>
        <p:spPr>
          <a:xfrm>
            <a:off x="1206500" y="7060576"/>
            <a:ext cx="9779000" cy="5385424"/>
          </a:xfrm>
          <a:prstGeom prst="rect">
            <a:avLst/>
          </a:prstGeom>
        </p:spPr>
        <p:txBody>
          <a:bodyPr/>
          <a:lstStyle>
            <a:lvl1pPr marL="0" indent="0" defTabSz="825500">
              <a:lnSpc>
                <a:spcPct val="100000"/>
              </a:lnSpc>
              <a:spcBef>
                <a:spcPts val="0"/>
              </a:spcBef>
              <a:buSzTx/>
              <a:buNone/>
              <a:defRPr b="1" sz="5500"/>
            </a:lvl1pPr>
            <a:lvl2pPr marL="0" indent="457200" defTabSz="825500">
              <a:lnSpc>
                <a:spcPct val="100000"/>
              </a:lnSpc>
              <a:spcBef>
                <a:spcPts val="0"/>
              </a:spcBef>
              <a:buSzTx/>
              <a:buNone/>
              <a:defRPr b="1" sz="5500"/>
            </a:lvl2pPr>
            <a:lvl3pPr marL="0" indent="914400" defTabSz="825500">
              <a:lnSpc>
                <a:spcPct val="100000"/>
              </a:lnSpc>
              <a:spcBef>
                <a:spcPts val="0"/>
              </a:spcBef>
              <a:buSzTx/>
              <a:buNone/>
              <a:defRPr b="1" sz="5500"/>
            </a:lvl3pPr>
            <a:lvl4pPr marL="0" indent="1371600" defTabSz="825500">
              <a:lnSpc>
                <a:spcPct val="100000"/>
              </a:lnSpc>
              <a:spcBef>
                <a:spcPts val="0"/>
              </a:spcBef>
              <a:buSzTx/>
              <a:buNone/>
              <a:defRPr b="1" sz="5500"/>
            </a:lvl4pPr>
            <a:lvl5pPr marL="0" indent="1828800" defTabSz="825500">
              <a:lnSpc>
                <a:spcPct val="100000"/>
              </a:lnSpc>
              <a:spcBef>
                <a:spcPts val="0"/>
              </a:spcBef>
              <a:buSzTx/>
              <a:buNone/>
              <a:defRPr b="1" sz="5500"/>
            </a:lvl5pPr>
          </a:lstStyle>
          <a:p>
            <a:pPr/>
            <a:r>
              <a:t>Slide Subtitle</a:t>
            </a:r>
          </a:p>
          <a:p>
            <a:pPr lvl="1"/>
            <a:r>
              <a:t/>
            </a:r>
          </a:p>
          <a:p>
            <a:pPr lvl="2"/>
            <a:r>
              <a:t/>
            </a:r>
          </a:p>
          <a:p>
            <a:pPr lvl="3"/>
            <a:r>
              <a:t/>
            </a:r>
          </a:p>
          <a:p>
            <a:pPr lvl="4"/>
            <a:r>
              <a:t/>
            </a:r>
          </a:p>
        </p:txBody>
      </p:sp>
      <p:sp>
        <p:nvSpPr>
          <p:cNvPr id="35"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4.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amp; Bullets">
    <p:spTree>
      <p:nvGrpSpPr>
        <p:cNvPr id="1" name=""/>
        <p:cNvGrpSpPr/>
        <p:nvPr/>
      </p:nvGrpSpPr>
      <p:grpSpPr>
        <a:xfrm>
          <a:off x="0" y="0"/>
          <a:ext cx="0" cy="0"/>
          <a:chOff x="0" y="0"/>
          <a:chExt cx="0" cy="0"/>
        </a:xfrm>
      </p:grpSpPr>
      <p:sp>
        <p:nvSpPr>
          <p:cNvPr id="42" name="Slide Title"/>
          <p:cNvSpPr txBox="1"/>
          <p:nvPr>
            <p:ph type="title" hasCustomPrompt="1"/>
          </p:nvPr>
        </p:nvSpPr>
        <p:spPr>
          <a:prstGeom prst="rect">
            <a:avLst/>
          </a:prstGeom>
        </p:spPr>
        <p:txBody>
          <a:bodyPr/>
          <a:lstStyle/>
          <a:p>
            <a:pPr/>
            <a:r>
              <a:t>Slide Title</a:t>
            </a:r>
          </a:p>
        </p:txBody>
      </p:sp>
      <p:sp>
        <p:nvSpPr>
          <p:cNvPr id="43" name="Slide Subtitle"/>
          <p:cNvSpPr txBox="1"/>
          <p:nvPr>
            <p:ph type="body" sz="quarter" idx="21" hasCustomPrompt="1"/>
          </p:nvPr>
        </p:nvSpPr>
        <p:spPr>
          <a:xfrm>
            <a:off x="1206500" y="2372962"/>
            <a:ext cx="21971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44" name="Body Level One…"/>
          <p:cNvSpPr txBox="1"/>
          <p:nvPr>
            <p:ph type="body" idx="1" hasCustomPrompt="1"/>
          </p:nvPr>
        </p:nvSpPr>
        <p:spPr>
          <a:prstGeom prst="rect">
            <a:avLst/>
          </a:prstGeom>
        </p:spPr>
        <p:txBody>
          <a:bodyPr/>
          <a:lstStyle/>
          <a:p>
            <a:pPr/>
            <a:r>
              <a:t>Slide bullet text</a:t>
            </a:r>
          </a:p>
          <a:p>
            <a:pPr lvl="1"/>
            <a:r>
              <a:t/>
            </a:r>
          </a:p>
          <a:p>
            <a:pPr lvl="2"/>
            <a:r>
              <a:t/>
            </a:r>
          </a:p>
          <a:p>
            <a:pPr lvl="3"/>
            <a:r>
              <a:t/>
            </a:r>
          </a:p>
          <a:p>
            <a:pPr lvl="4"/>
            <a:r>
              <a:t/>
            </a:r>
          </a:p>
        </p:txBody>
      </p:sp>
      <p:sp>
        <p:nvSpPr>
          <p:cNvPr id="45"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5.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Bullets">
    <p:spTree>
      <p:nvGrpSpPr>
        <p:cNvPr id="1" name=""/>
        <p:cNvGrpSpPr/>
        <p:nvPr/>
      </p:nvGrpSpPr>
      <p:grpSpPr>
        <a:xfrm>
          <a:off x="0" y="0"/>
          <a:ext cx="0" cy="0"/>
          <a:chOff x="0" y="0"/>
          <a:chExt cx="0" cy="0"/>
        </a:xfrm>
      </p:grpSpPr>
      <p:sp>
        <p:nvSpPr>
          <p:cNvPr id="52" name="Body Level One…"/>
          <p:cNvSpPr txBox="1"/>
          <p:nvPr>
            <p:ph type="body" idx="1" hasCustomPrompt="1"/>
          </p:nvPr>
        </p:nvSpPr>
        <p:spPr>
          <a:prstGeom prst="rect">
            <a:avLst/>
          </a:prstGeom>
        </p:spPr>
        <p:txBody>
          <a:bodyPr numCol="2" spcCol="1098550"/>
          <a:lstStyle/>
          <a:p>
            <a:pPr/>
            <a:r>
              <a:t>Slide bullet text</a:t>
            </a:r>
          </a:p>
          <a:p>
            <a:pPr lvl="1"/>
            <a:r>
              <a:t/>
            </a:r>
          </a:p>
          <a:p>
            <a:pPr lvl="2"/>
            <a:r>
              <a:t/>
            </a:r>
          </a:p>
          <a:p>
            <a:pPr lvl="3"/>
            <a:r>
              <a:t/>
            </a:r>
          </a:p>
          <a:p>
            <a:pPr lvl="4"/>
            <a:r>
              <a:t/>
            </a:r>
          </a:p>
        </p:txBody>
      </p:sp>
      <p:sp>
        <p:nvSpPr>
          <p:cNvPr id="53"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6.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Photo">
    <p:spTree>
      <p:nvGrpSpPr>
        <p:cNvPr id="1" name=""/>
        <p:cNvGrpSpPr/>
        <p:nvPr/>
      </p:nvGrpSpPr>
      <p:grpSpPr>
        <a:xfrm>
          <a:off x="0" y="0"/>
          <a:ext cx="0" cy="0"/>
          <a:chOff x="0" y="0"/>
          <a:chExt cx="0" cy="0"/>
        </a:xfrm>
      </p:grpSpPr>
      <p:sp>
        <p:nvSpPr>
          <p:cNvPr id="60"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61"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62" name="Bowl of pappardelle pasta with parsley butter, roasted hazelnuts, and shaved parmesan cheese"/>
          <p:cNvSpPr/>
          <p:nvPr>
            <p:ph type="pic" idx="22"/>
          </p:nvPr>
        </p:nvSpPr>
        <p:spPr>
          <a:xfrm>
            <a:off x="12192000" y="-407266"/>
            <a:ext cx="10916874" cy="14555832"/>
          </a:xfrm>
          <a:prstGeom prst="rect">
            <a:avLst/>
          </a:prstGeom>
        </p:spPr>
        <p:txBody>
          <a:bodyPr lIns="91439" tIns="45719" rIns="91439" bIns="45719">
            <a:noAutofit/>
          </a:bodyPr>
          <a:lstStyle/>
          <a:p>
            <a:pPr/>
          </a:p>
        </p:txBody>
      </p:sp>
      <p:sp>
        <p:nvSpPr>
          <p:cNvPr id="6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6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7.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Small">
    <p:spTree>
      <p:nvGrpSpPr>
        <p:cNvPr id="1" name=""/>
        <p:cNvGrpSpPr/>
        <p:nvPr/>
      </p:nvGrpSpPr>
      <p:grpSpPr>
        <a:xfrm>
          <a:off x="0" y="0"/>
          <a:ext cx="0" cy="0"/>
          <a:chOff x="0" y="0"/>
          <a:chExt cx="0" cy="0"/>
        </a:xfrm>
      </p:grpSpPr>
      <p:sp>
        <p:nvSpPr>
          <p:cNvPr id="7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7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7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7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8.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Title, Bullets &amp; Live Video Large">
    <p:spTree>
      <p:nvGrpSpPr>
        <p:cNvPr id="1" name=""/>
        <p:cNvGrpSpPr/>
        <p:nvPr/>
      </p:nvGrpSpPr>
      <p:grpSpPr>
        <a:xfrm>
          <a:off x="0" y="0"/>
          <a:ext cx="0" cy="0"/>
          <a:chOff x="0" y="0"/>
          <a:chExt cx="0" cy="0"/>
        </a:xfrm>
      </p:grpSpPr>
      <p:sp>
        <p:nvSpPr>
          <p:cNvPr id="81" name="Slide Subtitle"/>
          <p:cNvSpPr txBox="1"/>
          <p:nvPr>
            <p:ph type="body" sz="quarter" idx="21" hasCustomPrompt="1"/>
          </p:nvPr>
        </p:nvSpPr>
        <p:spPr>
          <a:xfrm>
            <a:off x="1206500" y="2372962"/>
            <a:ext cx="9779000" cy="934780"/>
          </a:xfrm>
          <a:prstGeom prst="rect">
            <a:avLst/>
          </a:prstGeom>
        </p:spPr>
        <p:txBody>
          <a:bodyPr lIns="45719" tIns="45719" rIns="45719" bIns="45719"/>
          <a:lstStyle>
            <a:lvl1pPr marL="0" indent="0" defTabSz="825500">
              <a:lnSpc>
                <a:spcPct val="100000"/>
              </a:lnSpc>
              <a:spcBef>
                <a:spcPts val="0"/>
              </a:spcBef>
              <a:buSzTx/>
              <a:buNone/>
              <a:defRPr b="1" sz="5500"/>
            </a:lvl1pPr>
          </a:lstStyle>
          <a:p>
            <a:pPr/>
            <a:r>
              <a:t>Slide Subtitle</a:t>
            </a:r>
          </a:p>
        </p:txBody>
      </p:sp>
      <p:sp>
        <p:nvSpPr>
          <p:cNvPr id="82" name="Body Level One…"/>
          <p:cNvSpPr txBox="1"/>
          <p:nvPr>
            <p:ph type="body" sz="half" idx="1" hasCustomPrompt="1"/>
          </p:nvPr>
        </p:nvSpPr>
        <p:spPr>
          <a:xfrm>
            <a:off x="1206500" y="4248504"/>
            <a:ext cx="9779000" cy="8256630"/>
          </a:xfrm>
          <a:prstGeom prst="rect">
            <a:avLst/>
          </a:prstGeom>
        </p:spPr>
        <p:txBody>
          <a:bodyPr/>
          <a:lstStyle/>
          <a:p>
            <a:pPr/>
            <a:r>
              <a:t>Slide bullet text</a:t>
            </a:r>
          </a:p>
          <a:p>
            <a:pPr lvl="1"/>
            <a:r>
              <a:t/>
            </a:r>
          </a:p>
          <a:p>
            <a:pPr lvl="2"/>
            <a:r>
              <a:t/>
            </a:r>
          </a:p>
          <a:p>
            <a:pPr lvl="3"/>
            <a:r>
              <a:t/>
            </a:r>
          </a:p>
          <a:p>
            <a:pPr lvl="4"/>
            <a:r>
              <a:t/>
            </a:r>
          </a:p>
        </p:txBody>
      </p:sp>
      <p:sp>
        <p:nvSpPr>
          <p:cNvPr id="83" name="Slide Title"/>
          <p:cNvSpPr txBox="1"/>
          <p:nvPr>
            <p:ph type="title" hasCustomPrompt="1"/>
          </p:nvPr>
        </p:nvSpPr>
        <p:spPr>
          <a:xfrm>
            <a:off x="1206500" y="1079500"/>
            <a:ext cx="9779000" cy="1435100"/>
          </a:xfrm>
          <a:prstGeom prst="rect">
            <a:avLst/>
          </a:prstGeom>
        </p:spPr>
        <p:txBody>
          <a:bodyPr/>
          <a:lstStyle/>
          <a:p>
            <a:pPr/>
            <a:r>
              <a:t>Slide Title</a:t>
            </a:r>
          </a:p>
        </p:txBody>
      </p:sp>
      <p:sp>
        <p:nvSpPr>
          <p:cNvPr id="84" name="Slide Number"/>
          <p:cNvSpPr txBox="1"/>
          <p:nvPr>
            <p:ph type="sldNum" sz="quarter" idx="2"/>
          </p:nvPr>
        </p:nvSpPr>
        <p:spPr>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Layouts/slideLayout9.xml><?xml version="1.0" encoding="utf-8"?>
<p:sldLayout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type="tx" showMasterSp="1" showMasterPhAnim="1">
  <p:cSld name="Section">
    <p:spTree>
      <p:nvGrpSpPr>
        <p:cNvPr id="1" name=""/>
        <p:cNvGrpSpPr/>
        <p:nvPr/>
      </p:nvGrpSpPr>
      <p:grpSpPr>
        <a:xfrm>
          <a:off x="0" y="0"/>
          <a:ext cx="0" cy="0"/>
          <a:chOff x="0" y="0"/>
          <a:chExt cx="0" cy="0"/>
        </a:xfrm>
      </p:grpSpPr>
      <p:sp>
        <p:nvSpPr>
          <p:cNvPr id="91" name="Section Title"/>
          <p:cNvSpPr txBox="1"/>
          <p:nvPr>
            <p:ph type="title" hasCustomPrompt="1"/>
          </p:nvPr>
        </p:nvSpPr>
        <p:spPr>
          <a:xfrm>
            <a:off x="1206496" y="4533900"/>
            <a:ext cx="21971004" cy="4648200"/>
          </a:xfrm>
          <a:prstGeom prst="rect">
            <a:avLst/>
          </a:prstGeom>
        </p:spPr>
        <p:txBody>
          <a:bodyPr anchor="ctr"/>
          <a:lstStyle>
            <a:lvl1pPr>
              <a:defRPr b="0" spc="-232" sz="11600">
                <a:latin typeface="Helvetica Neue Medium"/>
                <a:ea typeface="Helvetica Neue Medium"/>
                <a:cs typeface="Helvetica Neue Medium"/>
                <a:sym typeface="Helvetica Neue Medium"/>
              </a:defRPr>
            </a:lvl1pPr>
          </a:lstStyle>
          <a:p>
            <a:pPr/>
            <a:r>
              <a:t>Section Title</a:t>
            </a:r>
          </a:p>
        </p:txBody>
      </p:sp>
      <p:sp>
        <p:nvSpPr>
          <p:cNvPr id="92" name="Slide Number"/>
          <p:cNvSpPr txBox="1"/>
          <p:nvPr>
            <p:ph type="sldNum" sz="quarter" idx="2"/>
          </p:nvPr>
        </p:nvSpPr>
        <p:spPr>
          <a:xfrm>
            <a:off x="12001499" y="13085233"/>
            <a:ext cx="368505" cy="374600"/>
          </a:xfrm>
          <a:prstGeom prst="rect">
            <a:avLst/>
          </a:prstGeom>
        </p:spPr>
        <p:txBody>
          <a:bodyPr/>
          <a:lstStyle/>
          <a:p>
            <a:pPr/>
            <a:fld id="{86CB4B4D-7CA3-9044-876B-883B54F8677D}" type="slidenum"/>
          </a:p>
        </p:txBody>
      </p:sp>
    </p:spTree>
  </p:cSld>
  <p:clrMapOvr>
    <a:masterClrMapping/>
  </p:clrMapOvr>
  <p:transition xmlns:p14="http://schemas.microsoft.com/office/powerpoint/2010/main" spd="med" advClick="1"/>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Relationship Id="rId14" Type="http://schemas.openxmlformats.org/officeDocument/2006/relationships/slideLayout" Target="../slideLayouts/slideLayout13.xml"/><Relationship Id="rId15" Type="http://schemas.openxmlformats.org/officeDocument/2006/relationships/slideLayout" Target="../slideLayouts/slideLayout14.xml"/><Relationship Id="rId16" Type="http://schemas.openxmlformats.org/officeDocument/2006/relationships/slideLayout" Target="../slideLayouts/slideLayout15.xml"/><Relationship Id="rId17" Type="http://schemas.openxmlformats.org/officeDocument/2006/relationships/slideLayout" Target="../slideLayouts/slideLayout16.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p:cSld>
    <p:bg>
      <p:bgPr>
        <a:solidFill>
          <a:srgbClr val="FFFFFF"/>
        </a:solidFill>
      </p:bgPr>
    </p:bg>
    <p:spTree>
      <p:nvGrpSpPr>
        <p:cNvPr id="1" name=""/>
        <p:cNvGrpSpPr/>
        <p:nvPr/>
      </p:nvGrpSpPr>
      <p:grpSpPr>
        <a:xfrm>
          <a:off x="0" y="0"/>
          <a:ext cx="0" cy="0"/>
          <a:chOff x="0" y="0"/>
          <a:chExt cx="0" cy="0"/>
        </a:xfrm>
      </p:grpSpPr>
      <p:sp>
        <p:nvSpPr>
          <p:cNvPr id="2" name="Slide Title"/>
          <p:cNvSpPr txBox="1"/>
          <p:nvPr>
            <p:ph type="title" hasCustomPrompt="1"/>
          </p:nvPr>
        </p:nvSpPr>
        <p:spPr>
          <a:xfrm>
            <a:off x="1206500" y="1079500"/>
            <a:ext cx="21971000" cy="1433163"/>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Title</a:t>
            </a:r>
          </a:p>
        </p:txBody>
      </p:sp>
      <p:sp>
        <p:nvSpPr>
          <p:cNvPr id="3" name="Body Level One…"/>
          <p:cNvSpPr txBox="1"/>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val="1"/>
            </a:ext>
          </a:extLst>
        </p:spPr>
        <p:txBody>
          <a:bodyPr lIns="50800" tIns="50800" rIns="50800" bIns="50800">
            <a:normAutofit fontScale="100000" lnSpcReduction="0"/>
          </a:bodyPr>
          <a:lstStyle/>
          <a:p>
            <a:pPr/>
            <a:r>
              <a:t>Slide bullet text</a:t>
            </a:r>
          </a:p>
          <a:p>
            <a:pPr lvl="1"/>
            <a:r>
              <a:t/>
            </a:r>
          </a:p>
          <a:p>
            <a:pPr lvl="2"/>
            <a:r>
              <a:t/>
            </a:r>
          </a:p>
          <a:p>
            <a:pPr lvl="3"/>
            <a:r>
              <a:t/>
            </a:r>
          </a:p>
          <a:p>
            <a:pPr lvl="4"/>
            <a:r>
              <a:t/>
            </a:r>
          </a:p>
        </p:txBody>
      </p:sp>
      <p:sp>
        <p:nvSpPr>
          <p:cNvPr id="4" name="Slide Number"/>
          <p:cNvSpPr txBox="1"/>
          <p:nvPr>
            <p:ph type="sldNum" sz="quarter" idx="2"/>
          </p:nvPr>
        </p:nvSpPr>
        <p:spPr>
          <a:xfrm>
            <a:off x="12001499" y="13080999"/>
            <a:ext cx="368505" cy="374600"/>
          </a:xfrm>
          <a:prstGeom prst="rect">
            <a:avLst/>
          </a:prstGeom>
          <a:ln w="12700">
            <a:miter lim="400000"/>
          </a:ln>
        </p:spPr>
        <p:txBody>
          <a:bodyPr wrap="none" lIns="50800" tIns="50800" rIns="50800" bIns="50800" anchor="b">
            <a:spAutoFit/>
          </a:bodyPr>
          <a:lstStyle>
            <a:lvl1pPr algn="ctr" defTabSz="584200">
              <a:lnSpc>
                <a:spcPct val="100000"/>
              </a:lnSpc>
              <a:spcBef>
                <a:spcPts val="0"/>
              </a:spcBef>
              <a:defRPr sz="1800"/>
            </a:lvl1pPr>
          </a:lstStyle>
          <a:p>
            <a:pPr/>
            <a:fld id="{86CB4B4D-7CA3-9044-876B-883B54F8677D}" type="slidenum"/>
          </a:p>
        </p:txBody>
      </p:sp>
    </p:spTree>
  </p:cSld>
  <p:clrMap bg1="lt1" tx1="dk1" bg2="lt2"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transition xmlns:p14="http://schemas.microsoft.com/office/powerpoint/2010/main" spd="med" advClick="1"/>
  <p:txStyles>
    <p:titleStyle>
      <a:lvl1pPr marL="0" marR="0" indent="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b="1" baseline="0" cap="none" i="0" spc="-170" strike="noStrike" sz="8500" u="none">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b="0" baseline="0" cap="none" i="0" spc="0" strike="noStrike" sz="4800" u="none">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b="0" baseline="0" cap="none" i="0" spc="0" strike="noStrike" sz="1800" u="none">
          <a:solidFill>
            <a:schemeClr val="tx1"/>
          </a:solidFill>
          <a:uFillTx/>
          <a:latin typeface="+mn-lt"/>
          <a:ea typeface="+mn-ea"/>
          <a:cs typeface="+mn-cs"/>
          <a:sym typeface="Helvetica Neue"/>
        </a:defRPr>
      </a:lvl9pPr>
    </p:otherStyle>
  </p:txStyles>
</p:sldMaster>
</file>

<file path=ppt/slides/_rels/slide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0.xml"/><Relationship Id="rId3" Type="http://schemas.openxmlformats.org/officeDocument/2006/relationships/image" Target="../media/image10.jpeg"/></Relationships>

</file>

<file path=ppt/slides/_rels/slide1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image" Target="../media/image11.jpeg"/></Relationships>

</file>

<file path=ppt/slides/_rels/slide1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13.jpeg"/></Relationships>

</file>

<file path=ppt/slides/_rels/slide1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14.jpeg"/></Relationships>

</file>

<file path=ppt/slides/_rels/slide1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 Id="rId3" Type="http://schemas.openxmlformats.org/officeDocument/2006/relationships/image" Target="../media/image15.jpeg"/></Relationships>

</file>

<file path=ppt/slides/_rels/slide1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6.xml"/><Relationship Id="rId3" Type="http://schemas.openxmlformats.org/officeDocument/2006/relationships/image" Target="../media/image16.jpeg"/></Relationships>

</file>

<file path=ppt/slides/_rels/slide1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7.xml"/><Relationship Id="rId3" Type="http://schemas.openxmlformats.org/officeDocument/2006/relationships/image" Target="../media/image17.jpeg"/></Relationships>

</file>

<file path=ppt/slides/_rels/slide1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18.jpeg"/></Relationships>

</file>

<file path=ppt/slides/_rels/slide1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 Id="rId3" Type="http://schemas.openxmlformats.org/officeDocument/2006/relationships/image" Target="../media/image19.jpeg"/></Relationships>

</file>

<file path=ppt/slides/_rels/slide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2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0.jpeg"/></Relationships>

</file>

<file path=ppt/slides/_rels/slide2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jpeg"/></Relationships>

</file>

<file path=ppt/slides/_rels/slide2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22.jpeg"/></Relationships>

</file>

<file path=ppt/slides/_rels/slide2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23.jpeg"/></Relationships>

</file>

<file path=ppt/slides/_rels/slide2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4.jpeg"/></Relationships>

</file>

<file path=ppt/slides/_rels/slide2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5.jpeg"/></Relationships>

</file>

<file path=ppt/slides/_rels/slide2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5.xml"/><Relationship Id="rId3" Type="http://schemas.openxmlformats.org/officeDocument/2006/relationships/image" Target="../media/image26.jpeg"/></Relationships>

</file>

<file path=ppt/slides/_rels/slide2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6.xml"/><Relationship Id="rId3" Type="http://schemas.openxmlformats.org/officeDocument/2006/relationships/image" Target="../media/image27.jpeg"/></Relationships>

</file>

<file path=ppt/slides/_rels/slide2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7.xml"/><Relationship Id="rId3" Type="http://schemas.openxmlformats.org/officeDocument/2006/relationships/image" Target="../media/image28.jpeg"/></Relationships>

</file>

<file path=ppt/slides/_rels/slide2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8.xml"/><Relationship Id="rId3" Type="http://schemas.openxmlformats.org/officeDocument/2006/relationships/image" Target="../media/image29.jpeg"/></Relationships>

</file>

<file path=ppt/slides/_rels/slide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3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9.xml"/><Relationship Id="rId3" Type="http://schemas.openxmlformats.org/officeDocument/2006/relationships/image" Target="../media/image30.jpeg"/></Relationships>

</file>

<file path=ppt/slides/_rels/slide3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0.xml"/><Relationship Id="rId3" Type="http://schemas.openxmlformats.org/officeDocument/2006/relationships/image" Target="../media/image31.jpeg"/></Relationships>

</file>

<file path=ppt/slides/_rels/slide3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1.xml"/><Relationship Id="rId3" Type="http://schemas.openxmlformats.org/officeDocument/2006/relationships/image" Target="../media/image32.jpeg"/></Relationships>

</file>

<file path=ppt/slides/_rels/slide3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jpeg"/></Relationships>

</file>

<file path=ppt/slides/_rels/slide3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2.xml"/><Relationship Id="rId3" Type="http://schemas.openxmlformats.org/officeDocument/2006/relationships/image" Target="../media/image34.jpeg"/></Relationships>

</file>

<file path=ppt/slides/_rels/slide3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3.xml"/><Relationship Id="rId3" Type="http://schemas.openxmlformats.org/officeDocument/2006/relationships/image" Target="../media/image35.jpeg"/></Relationships>

</file>

<file path=ppt/slides/_rels/slide3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4.xml"/><Relationship Id="rId3" Type="http://schemas.openxmlformats.org/officeDocument/2006/relationships/image" Target="../media/image36.jpeg"/></Relationships>

</file>

<file path=ppt/slides/_rels/slide3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5.xml"/><Relationship Id="rId3" Type="http://schemas.openxmlformats.org/officeDocument/2006/relationships/image" Target="../media/image37.jpeg"/></Relationships>

</file>

<file path=ppt/slides/_rels/slide3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 Id="rId3" Type="http://schemas.openxmlformats.org/officeDocument/2006/relationships/image" Target="../media/image38.jpeg"/></Relationships>

</file>

<file path=ppt/slides/_rels/slide3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7.xml"/><Relationship Id="rId3" Type="http://schemas.openxmlformats.org/officeDocument/2006/relationships/image" Target="../media/image39.jpeg"/></Relationships>

</file>

<file path=ppt/slides/_rels/slide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40.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0.jpeg"/></Relationships>

</file>

<file path=ppt/slides/_rels/slide41.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8.xml"/><Relationship Id="rId3" Type="http://schemas.openxmlformats.org/officeDocument/2006/relationships/image" Target="../media/image41.jpeg"/></Relationships>

</file>

<file path=ppt/slides/_rels/slide42.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9.xml"/><Relationship Id="rId3" Type="http://schemas.openxmlformats.org/officeDocument/2006/relationships/image" Target="../media/image42.jpeg"/></Relationships>

</file>

<file path=ppt/slides/_rels/slide43.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0.xml"/><Relationship Id="rId3" Type="http://schemas.openxmlformats.org/officeDocument/2006/relationships/image" Target="../media/image43.jpeg"/></Relationships>

</file>

<file path=ppt/slides/_rels/slide44.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1.xml"/><Relationship Id="rId3" Type="http://schemas.openxmlformats.org/officeDocument/2006/relationships/image" Target="../media/image44.jpeg"/></Relationships>

</file>

<file path=ppt/slides/_rels/slide5.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5.jpeg"/></Relationships>

</file>

<file path=ppt/slides/_rels/slide6.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6.jpeg"/></Relationships>

</file>

<file path=ppt/slides/_rels/slide7.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 Id="rId3" Type="http://schemas.openxmlformats.org/officeDocument/2006/relationships/image" Target="../media/image7.jpeg"/></Relationships>

</file>

<file path=ppt/slides/_rels/slide8.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 Id="rId3" Type="http://schemas.openxmlformats.org/officeDocument/2006/relationships/image" Target="../media/image8.jpeg"/></Relationships>

</file>

<file path=ppt/slides/_rels/slide9.xml.rels><?xml version="1.0" encoding="UTF-8"?>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 Id="rId3" Type="http://schemas.openxmlformats.org/officeDocument/2006/relationships/image" Target="../media/image9.jpeg"/></Relationships>

</file>

<file path=ppt/slides/slide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1" name="Slide Title"/>
          <p:cNvSpPr txBox="1"/>
          <p:nvPr>
            <p:ph type="title"/>
          </p:nvPr>
        </p:nvSpPr>
        <p:spPr>
          <a:prstGeom prst="rect">
            <a:avLst/>
          </a:prstGeom>
        </p:spPr>
        <p:txBody>
          <a:bodyPr/>
          <a:lstStyle/>
          <a:p>
            <a:pPr/>
          </a:p>
        </p:txBody>
      </p:sp>
      <p:sp>
        <p:nvSpPr>
          <p:cNvPr id="172" name="Slide Subtitle"/>
          <p:cNvSpPr txBox="1"/>
          <p:nvPr>
            <p:ph type="body" idx="21"/>
          </p:nvPr>
        </p:nvSpPr>
        <p:spPr>
          <a:prstGeom prst="rect">
            <a:avLst/>
          </a:prstGeom>
        </p:spPr>
        <p:txBody>
          <a:bodyPr/>
          <a:lstStyle/>
          <a:p>
            <a:pPr/>
          </a:p>
        </p:txBody>
      </p:sp>
      <p:sp>
        <p:nvSpPr>
          <p:cNvPr id="173" name="Slide bullet text"/>
          <p:cNvSpPr txBox="1"/>
          <p:nvPr>
            <p:ph type="body" idx="1"/>
          </p:nvPr>
        </p:nvSpPr>
        <p:spPr>
          <a:prstGeom prst="rect">
            <a:avLst/>
          </a:prstGeom>
        </p:spPr>
        <p:txBody>
          <a:bodyPr/>
          <a:lstStyle/>
          <a:p>
            <a:pPr/>
          </a:p>
        </p:txBody>
      </p:sp>
      <p:pic>
        <p:nvPicPr>
          <p:cNvPr id="174" name="1.jpg" descr="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34" name="Slide Title"/>
          <p:cNvSpPr txBox="1"/>
          <p:nvPr>
            <p:ph type="title"/>
          </p:nvPr>
        </p:nvSpPr>
        <p:spPr>
          <a:prstGeom prst="rect">
            <a:avLst/>
          </a:prstGeom>
        </p:spPr>
        <p:txBody>
          <a:bodyPr/>
          <a:lstStyle/>
          <a:p>
            <a:pPr/>
          </a:p>
        </p:txBody>
      </p:sp>
      <p:sp>
        <p:nvSpPr>
          <p:cNvPr id="235" name="Slide Subtitle"/>
          <p:cNvSpPr txBox="1"/>
          <p:nvPr>
            <p:ph type="body" idx="21"/>
          </p:nvPr>
        </p:nvSpPr>
        <p:spPr>
          <a:prstGeom prst="rect">
            <a:avLst/>
          </a:prstGeom>
        </p:spPr>
        <p:txBody>
          <a:bodyPr/>
          <a:lstStyle/>
          <a:p>
            <a:pPr/>
          </a:p>
        </p:txBody>
      </p:sp>
      <p:sp>
        <p:nvSpPr>
          <p:cNvPr id="236" name="Slide bullet text"/>
          <p:cNvSpPr txBox="1"/>
          <p:nvPr>
            <p:ph type="body" idx="1"/>
          </p:nvPr>
        </p:nvSpPr>
        <p:spPr>
          <a:prstGeom prst="rect">
            <a:avLst/>
          </a:prstGeom>
        </p:spPr>
        <p:txBody>
          <a:bodyPr/>
          <a:lstStyle/>
          <a:p>
            <a:pPr/>
          </a:p>
        </p:txBody>
      </p:sp>
      <p:pic>
        <p:nvPicPr>
          <p:cNvPr id="237" name="67.jpg" descr="6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1" name="Slide Title"/>
          <p:cNvSpPr txBox="1"/>
          <p:nvPr>
            <p:ph type="title"/>
          </p:nvPr>
        </p:nvSpPr>
        <p:spPr>
          <a:prstGeom prst="rect">
            <a:avLst/>
          </a:prstGeom>
        </p:spPr>
        <p:txBody>
          <a:bodyPr/>
          <a:lstStyle/>
          <a:p>
            <a:pPr/>
          </a:p>
        </p:txBody>
      </p:sp>
      <p:sp>
        <p:nvSpPr>
          <p:cNvPr id="242" name="Slide Subtitle"/>
          <p:cNvSpPr txBox="1"/>
          <p:nvPr>
            <p:ph type="body" idx="21"/>
          </p:nvPr>
        </p:nvSpPr>
        <p:spPr>
          <a:prstGeom prst="rect">
            <a:avLst/>
          </a:prstGeom>
        </p:spPr>
        <p:txBody>
          <a:bodyPr/>
          <a:lstStyle/>
          <a:p>
            <a:pPr/>
          </a:p>
        </p:txBody>
      </p:sp>
      <p:sp>
        <p:nvSpPr>
          <p:cNvPr id="243" name="Slide bullet text"/>
          <p:cNvSpPr txBox="1"/>
          <p:nvPr>
            <p:ph type="body" idx="1"/>
          </p:nvPr>
        </p:nvSpPr>
        <p:spPr>
          <a:prstGeom prst="rect">
            <a:avLst/>
          </a:prstGeom>
        </p:spPr>
        <p:txBody>
          <a:bodyPr/>
          <a:lstStyle/>
          <a:p>
            <a:pPr/>
          </a:p>
        </p:txBody>
      </p:sp>
      <p:pic>
        <p:nvPicPr>
          <p:cNvPr id="244" name="73.jpg" descr="7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48" name="Slide Title"/>
          <p:cNvSpPr txBox="1"/>
          <p:nvPr>
            <p:ph type="title"/>
          </p:nvPr>
        </p:nvSpPr>
        <p:spPr>
          <a:prstGeom prst="rect">
            <a:avLst/>
          </a:prstGeom>
        </p:spPr>
        <p:txBody>
          <a:bodyPr/>
          <a:lstStyle/>
          <a:p>
            <a:pPr/>
          </a:p>
        </p:txBody>
      </p:sp>
      <p:sp>
        <p:nvSpPr>
          <p:cNvPr id="249" name="Slide Subtitle"/>
          <p:cNvSpPr txBox="1"/>
          <p:nvPr>
            <p:ph type="body" idx="21"/>
          </p:nvPr>
        </p:nvSpPr>
        <p:spPr>
          <a:prstGeom prst="rect">
            <a:avLst/>
          </a:prstGeom>
        </p:spPr>
        <p:txBody>
          <a:bodyPr/>
          <a:lstStyle/>
          <a:p>
            <a:pPr/>
          </a:p>
        </p:txBody>
      </p:sp>
      <p:sp>
        <p:nvSpPr>
          <p:cNvPr id="250" name="Slide bullet text"/>
          <p:cNvSpPr txBox="1"/>
          <p:nvPr>
            <p:ph type="body" idx="1"/>
          </p:nvPr>
        </p:nvSpPr>
        <p:spPr>
          <a:prstGeom prst="rect">
            <a:avLst/>
          </a:prstGeom>
        </p:spPr>
        <p:txBody>
          <a:bodyPr/>
          <a:lstStyle/>
          <a:p>
            <a:pPr/>
          </a:p>
        </p:txBody>
      </p:sp>
      <p:pic>
        <p:nvPicPr>
          <p:cNvPr id="251" name="75.jpg" descr="7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55" name="Slide Title"/>
          <p:cNvSpPr txBox="1"/>
          <p:nvPr>
            <p:ph type="title"/>
          </p:nvPr>
        </p:nvSpPr>
        <p:spPr>
          <a:prstGeom prst="rect">
            <a:avLst/>
          </a:prstGeom>
        </p:spPr>
        <p:txBody>
          <a:bodyPr/>
          <a:lstStyle/>
          <a:p>
            <a:pPr/>
          </a:p>
        </p:txBody>
      </p:sp>
      <p:sp>
        <p:nvSpPr>
          <p:cNvPr id="256" name="Slide Subtitle"/>
          <p:cNvSpPr txBox="1"/>
          <p:nvPr>
            <p:ph type="body" idx="21"/>
          </p:nvPr>
        </p:nvSpPr>
        <p:spPr>
          <a:prstGeom prst="rect">
            <a:avLst/>
          </a:prstGeom>
        </p:spPr>
        <p:txBody>
          <a:bodyPr/>
          <a:lstStyle/>
          <a:p>
            <a:pPr/>
          </a:p>
        </p:txBody>
      </p:sp>
      <p:sp>
        <p:nvSpPr>
          <p:cNvPr id="257" name="Slide bullet text"/>
          <p:cNvSpPr txBox="1"/>
          <p:nvPr>
            <p:ph type="body" idx="1"/>
          </p:nvPr>
        </p:nvSpPr>
        <p:spPr>
          <a:prstGeom prst="rect">
            <a:avLst/>
          </a:prstGeom>
        </p:spPr>
        <p:txBody>
          <a:bodyPr/>
          <a:lstStyle/>
          <a:p>
            <a:pPr/>
          </a:p>
        </p:txBody>
      </p:sp>
      <p:pic>
        <p:nvPicPr>
          <p:cNvPr id="258" name="87.jpg" descr="8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2" name="Slide Title"/>
          <p:cNvSpPr txBox="1"/>
          <p:nvPr>
            <p:ph type="title"/>
          </p:nvPr>
        </p:nvSpPr>
        <p:spPr>
          <a:prstGeom prst="rect">
            <a:avLst/>
          </a:prstGeom>
        </p:spPr>
        <p:txBody>
          <a:bodyPr/>
          <a:lstStyle/>
          <a:p>
            <a:pPr/>
          </a:p>
        </p:txBody>
      </p:sp>
      <p:sp>
        <p:nvSpPr>
          <p:cNvPr id="263" name="Slide Subtitle"/>
          <p:cNvSpPr txBox="1"/>
          <p:nvPr>
            <p:ph type="body" idx="21"/>
          </p:nvPr>
        </p:nvSpPr>
        <p:spPr>
          <a:prstGeom prst="rect">
            <a:avLst/>
          </a:prstGeom>
        </p:spPr>
        <p:txBody>
          <a:bodyPr/>
          <a:lstStyle/>
          <a:p>
            <a:pPr/>
          </a:p>
        </p:txBody>
      </p:sp>
      <p:sp>
        <p:nvSpPr>
          <p:cNvPr id="264" name="Slide bullet text"/>
          <p:cNvSpPr txBox="1"/>
          <p:nvPr>
            <p:ph type="body" idx="1"/>
          </p:nvPr>
        </p:nvSpPr>
        <p:spPr>
          <a:prstGeom prst="rect">
            <a:avLst/>
          </a:prstGeom>
        </p:spPr>
        <p:txBody>
          <a:bodyPr/>
          <a:lstStyle/>
          <a:p>
            <a:pPr/>
          </a:p>
        </p:txBody>
      </p:sp>
      <p:pic>
        <p:nvPicPr>
          <p:cNvPr id="265" name="91.jpg" descr="9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69" name="Slide Title"/>
          <p:cNvSpPr txBox="1"/>
          <p:nvPr>
            <p:ph type="title"/>
          </p:nvPr>
        </p:nvSpPr>
        <p:spPr>
          <a:prstGeom prst="rect">
            <a:avLst/>
          </a:prstGeom>
        </p:spPr>
        <p:txBody>
          <a:bodyPr/>
          <a:lstStyle/>
          <a:p>
            <a:pPr/>
          </a:p>
        </p:txBody>
      </p:sp>
      <p:sp>
        <p:nvSpPr>
          <p:cNvPr id="270" name="Slide Subtitle"/>
          <p:cNvSpPr txBox="1"/>
          <p:nvPr>
            <p:ph type="body" idx="21"/>
          </p:nvPr>
        </p:nvSpPr>
        <p:spPr>
          <a:prstGeom prst="rect">
            <a:avLst/>
          </a:prstGeom>
        </p:spPr>
        <p:txBody>
          <a:bodyPr/>
          <a:lstStyle/>
          <a:p>
            <a:pPr/>
          </a:p>
        </p:txBody>
      </p:sp>
      <p:sp>
        <p:nvSpPr>
          <p:cNvPr id="271" name="Slide bullet text"/>
          <p:cNvSpPr txBox="1"/>
          <p:nvPr>
            <p:ph type="body" idx="1"/>
          </p:nvPr>
        </p:nvSpPr>
        <p:spPr>
          <a:prstGeom prst="rect">
            <a:avLst/>
          </a:prstGeom>
        </p:spPr>
        <p:txBody>
          <a:bodyPr/>
          <a:lstStyle/>
          <a:p>
            <a:pPr/>
          </a:p>
        </p:txBody>
      </p:sp>
      <p:pic>
        <p:nvPicPr>
          <p:cNvPr id="272" name="97.jpg" descr="9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76" name="Slide Title"/>
          <p:cNvSpPr txBox="1"/>
          <p:nvPr>
            <p:ph type="title"/>
          </p:nvPr>
        </p:nvSpPr>
        <p:spPr>
          <a:prstGeom prst="rect">
            <a:avLst/>
          </a:prstGeom>
        </p:spPr>
        <p:txBody>
          <a:bodyPr/>
          <a:lstStyle/>
          <a:p>
            <a:pPr/>
          </a:p>
        </p:txBody>
      </p:sp>
      <p:sp>
        <p:nvSpPr>
          <p:cNvPr id="277" name="Slide Subtitle"/>
          <p:cNvSpPr txBox="1"/>
          <p:nvPr>
            <p:ph type="body" idx="21"/>
          </p:nvPr>
        </p:nvSpPr>
        <p:spPr>
          <a:prstGeom prst="rect">
            <a:avLst/>
          </a:prstGeom>
        </p:spPr>
        <p:txBody>
          <a:bodyPr/>
          <a:lstStyle/>
          <a:p>
            <a:pPr/>
          </a:p>
        </p:txBody>
      </p:sp>
      <p:sp>
        <p:nvSpPr>
          <p:cNvPr id="278" name="Slide bullet text"/>
          <p:cNvSpPr txBox="1"/>
          <p:nvPr>
            <p:ph type="body" idx="1"/>
          </p:nvPr>
        </p:nvSpPr>
        <p:spPr>
          <a:prstGeom prst="rect">
            <a:avLst/>
          </a:prstGeom>
        </p:spPr>
        <p:txBody>
          <a:bodyPr/>
          <a:lstStyle/>
          <a:p>
            <a:pPr/>
          </a:p>
        </p:txBody>
      </p:sp>
      <p:pic>
        <p:nvPicPr>
          <p:cNvPr id="279" name="99.jpg" descr="9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83" name="Slide Title"/>
          <p:cNvSpPr txBox="1"/>
          <p:nvPr>
            <p:ph type="title"/>
          </p:nvPr>
        </p:nvSpPr>
        <p:spPr>
          <a:prstGeom prst="rect">
            <a:avLst/>
          </a:prstGeom>
        </p:spPr>
        <p:txBody>
          <a:bodyPr/>
          <a:lstStyle/>
          <a:p>
            <a:pPr/>
          </a:p>
        </p:txBody>
      </p:sp>
      <p:sp>
        <p:nvSpPr>
          <p:cNvPr id="284" name="Slide Subtitle"/>
          <p:cNvSpPr txBox="1"/>
          <p:nvPr>
            <p:ph type="body" idx="21"/>
          </p:nvPr>
        </p:nvSpPr>
        <p:spPr>
          <a:prstGeom prst="rect">
            <a:avLst/>
          </a:prstGeom>
        </p:spPr>
        <p:txBody>
          <a:bodyPr/>
          <a:lstStyle/>
          <a:p>
            <a:pPr/>
          </a:p>
        </p:txBody>
      </p:sp>
      <p:sp>
        <p:nvSpPr>
          <p:cNvPr id="285" name="Slide bullet text"/>
          <p:cNvSpPr txBox="1"/>
          <p:nvPr>
            <p:ph type="body" idx="1"/>
          </p:nvPr>
        </p:nvSpPr>
        <p:spPr>
          <a:prstGeom prst="rect">
            <a:avLst/>
          </a:prstGeom>
        </p:spPr>
        <p:txBody>
          <a:bodyPr/>
          <a:lstStyle/>
          <a:p>
            <a:pPr/>
          </a:p>
        </p:txBody>
      </p:sp>
      <p:pic>
        <p:nvPicPr>
          <p:cNvPr id="286" name="100.jpg" descr="10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0" name="Slide Title"/>
          <p:cNvSpPr txBox="1"/>
          <p:nvPr>
            <p:ph type="title"/>
          </p:nvPr>
        </p:nvSpPr>
        <p:spPr>
          <a:prstGeom prst="rect">
            <a:avLst/>
          </a:prstGeom>
        </p:spPr>
        <p:txBody>
          <a:bodyPr/>
          <a:lstStyle/>
          <a:p>
            <a:pPr/>
          </a:p>
        </p:txBody>
      </p:sp>
      <p:sp>
        <p:nvSpPr>
          <p:cNvPr id="291" name="Slide Subtitle"/>
          <p:cNvSpPr txBox="1"/>
          <p:nvPr>
            <p:ph type="body" idx="21"/>
          </p:nvPr>
        </p:nvSpPr>
        <p:spPr>
          <a:prstGeom prst="rect">
            <a:avLst/>
          </a:prstGeom>
        </p:spPr>
        <p:txBody>
          <a:bodyPr/>
          <a:lstStyle/>
          <a:p>
            <a:pPr/>
          </a:p>
        </p:txBody>
      </p:sp>
      <p:sp>
        <p:nvSpPr>
          <p:cNvPr id="292" name="Slide bullet text"/>
          <p:cNvSpPr txBox="1"/>
          <p:nvPr>
            <p:ph type="body" idx="1"/>
          </p:nvPr>
        </p:nvSpPr>
        <p:spPr>
          <a:prstGeom prst="rect">
            <a:avLst/>
          </a:prstGeom>
        </p:spPr>
        <p:txBody>
          <a:bodyPr/>
          <a:lstStyle/>
          <a:p>
            <a:pPr/>
          </a:p>
        </p:txBody>
      </p:sp>
      <p:pic>
        <p:nvPicPr>
          <p:cNvPr id="293" name="114b.jpg" descr="114b.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1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97" name="Slide Title"/>
          <p:cNvSpPr txBox="1"/>
          <p:nvPr>
            <p:ph type="title"/>
          </p:nvPr>
        </p:nvSpPr>
        <p:spPr>
          <a:prstGeom prst="rect">
            <a:avLst/>
          </a:prstGeom>
        </p:spPr>
        <p:txBody>
          <a:bodyPr/>
          <a:lstStyle/>
          <a:p>
            <a:pPr/>
          </a:p>
        </p:txBody>
      </p:sp>
      <p:sp>
        <p:nvSpPr>
          <p:cNvPr id="298" name="Slide Subtitle"/>
          <p:cNvSpPr txBox="1"/>
          <p:nvPr>
            <p:ph type="body" idx="21"/>
          </p:nvPr>
        </p:nvSpPr>
        <p:spPr>
          <a:prstGeom prst="rect">
            <a:avLst/>
          </a:prstGeom>
        </p:spPr>
        <p:txBody>
          <a:bodyPr/>
          <a:lstStyle/>
          <a:p>
            <a:pPr/>
          </a:p>
        </p:txBody>
      </p:sp>
      <p:sp>
        <p:nvSpPr>
          <p:cNvPr id="299" name="Slide bullet text"/>
          <p:cNvSpPr txBox="1"/>
          <p:nvPr>
            <p:ph type="body" idx="1"/>
          </p:nvPr>
        </p:nvSpPr>
        <p:spPr>
          <a:prstGeom prst="rect">
            <a:avLst/>
          </a:prstGeom>
        </p:spPr>
        <p:txBody>
          <a:bodyPr/>
          <a:lstStyle/>
          <a:p>
            <a:pPr/>
          </a:p>
        </p:txBody>
      </p:sp>
      <p:pic>
        <p:nvPicPr>
          <p:cNvPr id="300" name="116.jpg" descr="11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78" name="Slide Title"/>
          <p:cNvSpPr txBox="1"/>
          <p:nvPr>
            <p:ph type="title"/>
          </p:nvPr>
        </p:nvSpPr>
        <p:spPr>
          <a:prstGeom prst="rect">
            <a:avLst/>
          </a:prstGeom>
        </p:spPr>
        <p:txBody>
          <a:bodyPr/>
          <a:lstStyle/>
          <a:p>
            <a:pPr/>
          </a:p>
        </p:txBody>
      </p:sp>
      <p:sp>
        <p:nvSpPr>
          <p:cNvPr id="179" name="Slide Subtitle"/>
          <p:cNvSpPr txBox="1"/>
          <p:nvPr>
            <p:ph type="body" idx="21"/>
          </p:nvPr>
        </p:nvSpPr>
        <p:spPr>
          <a:prstGeom prst="rect">
            <a:avLst/>
          </a:prstGeom>
        </p:spPr>
        <p:txBody>
          <a:bodyPr/>
          <a:lstStyle/>
          <a:p>
            <a:pPr/>
          </a:p>
        </p:txBody>
      </p:sp>
      <p:sp>
        <p:nvSpPr>
          <p:cNvPr id="180" name="Slide bullet text"/>
          <p:cNvSpPr txBox="1"/>
          <p:nvPr>
            <p:ph type="body" idx="1"/>
          </p:nvPr>
        </p:nvSpPr>
        <p:spPr>
          <a:prstGeom prst="rect">
            <a:avLst/>
          </a:prstGeom>
        </p:spPr>
        <p:txBody>
          <a:bodyPr/>
          <a:lstStyle/>
          <a:p>
            <a:pPr/>
          </a:p>
        </p:txBody>
      </p:sp>
      <p:pic>
        <p:nvPicPr>
          <p:cNvPr id="181" name="2.jpg" descr="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04" name="Slide Title"/>
          <p:cNvSpPr txBox="1"/>
          <p:nvPr>
            <p:ph type="title"/>
          </p:nvPr>
        </p:nvSpPr>
        <p:spPr>
          <a:prstGeom prst="rect">
            <a:avLst/>
          </a:prstGeom>
        </p:spPr>
        <p:txBody>
          <a:bodyPr/>
          <a:lstStyle/>
          <a:p>
            <a:pPr/>
          </a:p>
        </p:txBody>
      </p:sp>
      <p:sp>
        <p:nvSpPr>
          <p:cNvPr id="305" name="Slide Subtitle"/>
          <p:cNvSpPr txBox="1"/>
          <p:nvPr>
            <p:ph type="body" idx="21"/>
          </p:nvPr>
        </p:nvSpPr>
        <p:spPr>
          <a:prstGeom prst="rect">
            <a:avLst/>
          </a:prstGeom>
        </p:spPr>
        <p:txBody>
          <a:bodyPr/>
          <a:lstStyle/>
          <a:p>
            <a:pPr/>
          </a:p>
        </p:txBody>
      </p:sp>
      <p:sp>
        <p:nvSpPr>
          <p:cNvPr id="306" name="Slide bullet text"/>
          <p:cNvSpPr txBox="1"/>
          <p:nvPr>
            <p:ph type="body" idx="1"/>
          </p:nvPr>
        </p:nvSpPr>
        <p:spPr>
          <a:prstGeom prst="rect">
            <a:avLst/>
          </a:prstGeom>
        </p:spPr>
        <p:txBody>
          <a:bodyPr/>
          <a:lstStyle/>
          <a:p>
            <a:pPr/>
          </a:p>
        </p:txBody>
      </p:sp>
      <p:pic>
        <p:nvPicPr>
          <p:cNvPr id="307" name="122.jpg" descr="1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1" name="Slide Title"/>
          <p:cNvSpPr txBox="1"/>
          <p:nvPr>
            <p:ph type="title"/>
          </p:nvPr>
        </p:nvSpPr>
        <p:spPr>
          <a:prstGeom prst="rect">
            <a:avLst/>
          </a:prstGeom>
        </p:spPr>
        <p:txBody>
          <a:bodyPr/>
          <a:lstStyle/>
          <a:p>
            <a:pPr/>
          </a:p>
        </p:txBody>
      </p:sp>
      <p:sp>
        <p:nvSpPr>
          <p:cNvPr id="312" name="Slide Subtitle"/>
          <p:cNvSpPr txBox="1"/>
          <p:nvPr>
            <p:ph type="body" idx="21"/>
          </p:nvPr>
        </p:nvSpPr>
        <p:spPr>
          <a:prstGeom prst="rect">
            <a:avLst/>
          </a:prstGeom>
        </p:spPr>
        <p:txBody>
          <a:bodyPr/>
          <a:lstStyle/>
          <a:p>
            <a:pPr/>
          </a:p>
        </p:txBody>
      </p:sp>
      <p:sp>
        <p:nvSpPr>
          <p:cNvPr id="313" name="Slide bullet text"/>
          <p:cNvSpPr txBox="1"/>
          <p:nvPr>
            <p:ph type="body" idx="1"/>
          </p:nvPr>
        </p:nvSpPr>
        <p:spPr>
          <a:prstGeom prst="rect">
            <a:avLst/>
          </a:prstGeom>
        </p:spPr>
        <p:txBody>
          <a:bodyPr/>
          <a:lstStyle/>
          <a:p>
            <a:pPr/>
          </a:p>
        </p:txBody>
      </p:sp>
      <p:pic>
        <p:nvPicPr>
          <p:cNvPr id="314" name="125.jpg" descr="12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18" name="Slide Title"/>
          <p:cNvSpPr txBox="1"/>
          <p:nvPr>
            <p:ph type="title"/>
          </p:nvPr>
        </p:nvSpPr>
        <p:spPr>
          <a:prstGeom prst="rect">
            <a:avLst/>
          </a:prstGeom>
        </p:spPr>
        <p:txBody>
          <a:bodyPr/>
          <a:lstStyle/>
          <a:p>
            <a:pPr/>
          </a:p>
        </p:txBody>
      </p:sp>
      <p:sp>
        <p:nvSpPr>
          <p:cNvPr id="319" name="Slide Subtitle"/>
          <p:cNvSpPr txBox="1"/>
          <p:nvPr>
            <p:ph type="body" idx="21"/>
          </p:nvPr>
        </p:nvSpPr>
        <p:spPr>
          <a:prstGeom prst="rect">
            <a:avLst/>
          </a:prstGeom>
        </p:spPr>
        <p:txBody>
          <a:bodyPr/>
          <a:lstStyle/>
          <a:p>
            <a:pPr/>
          </a:p>
        </p:txBody>
      </p:sp>
      <p:sp>
        <p:nvSpPr>
          <p:cNvPr id="320" name="Slide bullet text"/>
          <p:cNvSpPr txBox="1"/>
          <p:nvPr>
            <p:ph type="body" idx="1"/>
          </p:nvPr>
        </p:nvSpPr>
        <p:spPr>
          <a:prstGeom prst="rect">
            <a:avLst/>
          </a:prstGeom>
        </p:spPr>
        <p:txBody>
          <a:bodyPr/>
          <a:lstStyle/>
          <a:p>
            <a:pPr/>
          </a:p>
        </p:txBody>
      </p:sp>
      <p:pic>
        <p:nvPicPr>
          <p:cNvPr id="321" name="126.jpg" descr="12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25" name="Slide Title"/>
          <p:cNvSpPr txBox="1"/>
          <p:nvPr>
            <p:ph type="title"/>
          </p:nvPr>
        </p:nvSpPr>
        <p:spPr>
          <a:prstGeom prst="rect">
            <a:avLst/>
          </a:prstGeom>
        </p:spPr>
        <p:txBody>
          <a:bodyPr/>
          <a:lstStyle/>
          <a:p>
            <a:pPr/>
          </a:p>
        </p:txBody>
      </p:sp>
      <p:sp>
        <p:nvSpPr>
          <p:cNvPr id="326" name="Slide Subtitle"/>
          <p:cNvSpPr txBox="1"/>
          <p:nvPr>
            <p:ph type="body" idx="21"/>
          </p:nvPr>
        </p:nvSpPr>
        <p:spPr>
          <a:prstGeom prst="rect">
            <a:avLst/>
          </a:prstGeom>
        </p:spPr>
        <p:txBody>
          <a:bodyPr/>
          <a:lstStyle/>
          <a:p>
            <a:pPr/>
          </a:p>
        </p:txBody>
      </p:sp>
      <p:sp>
        <p:nvSpPr>
          <p:cNvPr id="327" name="Slide bullet text"/>
          <p:cNvSpPr txBox="1"/>
          <p:nvPr>
            <p:ph type="body" idx="1"/>
          </p:nvPr>
        </p:nvSpPr>
        <p:spPr>
          <a:prstGeom prst="rect">
            <a:avLst/>
          </a:prstGeom>
        </p:spPr>
        <p:txBody>
          <a:bodyPr/>
          <a:lstStyle/>
          <a:p>
            <a:pPr/>
          </a:p>
        </p:txBody>
      </p:sp>
      <p:pic>
        <p:nvPicPr>
          <p:cNvPr id="328" name="155.jpg" descr="15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2" name="Slide Title"/>
          <p:cNvSpPr txBox="1"/>
          <p:nvPr>
            <p:ph type="title"/>
          </p:nvPr>
        </p:nvSpPr>
        <p:spPr>
          <a:prstGeom prst="rect">
            <a:avLst/>
          </a:prstGeom>
        </p:spPr>
        <p:txBody>
          <a:bodyPr/>
          <a:lstStyle/>
          <a:p>
            <a:pPr/>
          </a:p>
        </p:txBody>
      </p:sp>
      <p:sp>
        <p:nvSpPr>
          <p:cNvPr id="333" name="Slide Subtitle"/>
          <p:cNvSpPr txBox="1"/>
          <p:nvPr>
            <p:ph type="body" idx="21"/>
          </p:nvPr>
        </p:nvSpPr>
        <p:spPr>
          <a:prstGeom prst="rect">
            <a:avLst/>
          </a:prstGeom>
        </p:spPr>
        <p:txBody>
          <a:bodyPr/>
          <a:lstStyle/>
          <a:p>
            <a:pPr/>
          </a:p>
        </p:txBody>
      </p:sp>
      <p:sp>
        <p:nvSpPr>
          <p:cNvPr id="334" name="Slide bullet text"/>
          <p:cNvSpPr txBox="1"/>
          <p:nvPr>
            <p:ph type="body" idx="1"/>
          </p:nvPr>
        </p:nvSpPr>
        <p:spPr>
          <a:prstGeom prst="rect">
            <a:avLst/>
          </a:prstGeom>
        </p:spPr>
        <p:txBody>
          <a:bodyPr/>
          <a:lstStyle/>
          <a:p>
            <a:pPr/>
          </a:p>
        </p:txBody>
      </p:sp>
      <p:pic>
        <p:nvPicPr>
          <p:cNvPr id="335" name="156b.jpg" descr="156b.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37" name="Slide Title"/>
          <p:cNvSpPr txBox="1"/>
          <p:nvPr>
            <p:ph type="title"/>
          </p:nvPr>
        </p:nvSpPr>
        <p:spPr>
          <a:prstGeom prst="rect">
            <a:avLst/>
          </a:prstGeom>
        </p:spPr>
        <p:txBody>
          <a:bodyPr/>
          <a:lstStyle/>
          <a:p>
            <a:pPr/>
          </a:p>
        </p:txBody>
      </p:sp>
      <p:sp>
        <p:nvSpPr>
          <p:cNvPr id="338" name="Slide Subtitle"/>
          <p:cNvSpPr txBox="1"/>
          <p:nvPr>
            <p:ph type="body" idx="21"/>
          </p:nvPr>
        </p:nvSpPr>
        <p:spPr>
          <a:prstGeom prst="rect">
            <a:avLst/>
          </a:prstGeom>
        </p:spPr>
        <p:txBody>
          <a:bodyPr/>
          <a:lstStyle/>
          <a:p>
            <a:pPr/>
          </a:p>
        </p:txBody>
      </p:sp>
      <p:sp>
        <p:nvSpPr>
          <p:cNvPr id="339" name="Slide bullet text"/>
          <p:cNvSpPr txBox="1"/>
          <p:nvPr>
            <p:ph type="body" idx="1"/>
          </p:nvPr>
        </p:nvSpPr>
        <p:spPr>
          <a:prstGeom prst="rect">
            <a:avLst/>
          </a:prstGeom>
        </p:spPr>
        <p:txBody>
          <a:bodyPr/>
          <a:lstStyle/>
          <a:p>
            <a:pPr/>
          </a:p>
        </p:txBody>
      </p:sp>
      <p:pic>
        <p:nvPicPr>
          <p:cNvPr id="340" name="159.jpg" descr="15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44" name="Slide Title"/>
          <p:cNvSpPr txBox="1"/>
          <p:nvPr>
            <p:ph type="title"/>
          </p:nvPr>
        </p:nvSpPr>
        <p:spPr>
          <a:prstGeom prst="rect">
            <a:avLst/>
          </a:prstGeom>
        </p:spPr>
        <p:txBody>
          <a:bodyPr/>
          <a:lstStyle/>
          <a:p>
            <a:pPr/>
          </a:p>
        </p:txBody>
      </p:sp>
      <p:sp>
        <p:nvSpPr>
          <p:cNvPr id="345" name="Slide Subtitle"/>
          <p:cNvSpPr txBox="1"/>
          <p:nvPr>
            <p:ph type="body" idx="21"/>
          </p:nvPr>
        </p:nvSpPr>
        <p:spPr>
          <a:prstGeom prst="rect">
            <a:avLst/>
          </a:prstGeom>
        </p:spPr>
        <p:txBody>
          <a:bodyPr/>
          <a:lstStyle/>
          <a:p>
            <a:pPr/>
          </a:p>
        </p:txBody>
      </p:sp>
      <p:sp>
        <p:nvSpPr>
          <p:cNvPr id="346" name="Slide bullet text"/>
          <p:cNvSpPr txBox="1"/>
          <p:nvPr>
            <p:ph type="body" idx="1"/>
          </p:nvPr>
        </p:nvSpPr>
        <p:spPr>
          <a:prstGeom prst="rect">
            <a:avLst/>
          </a:prstGeom>
        </p:spPr>
        <p:txBody>
          <a:bodyPr/>
          <a:lstStyle/>
          <a:p>
            <a:pPr/>
          </a:p>
        </p:txBody>
      </p:sp>
      <p:pic>
        <p:nvPicPr>
          <p:cNvPr id="347" name="164.jpg" descr="16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1" name="Slide Title"/>
          <p:cNvSpPr txBox="1"/>
          <p:nvPr>
            <p:ph type="title"/>
          </p:nvPr>
        </p:nvSpPr>
        <p:spPr>
          <a:prstGeom prst="rect">
            <a:avLst/>
          </a:prstGeom>
        </p:spPr>
        <p:txBody>
          <a:bodyPr/>
          <a:lstStyle/>
          <a:p>
            <a:pPr/>
          </a:p>
        </p:txBody>
      </p:sp>
      <p:sp>
        <p:nvSpPr>
          <p:cNvPr id="352" name="Slide Subtitle"/>
          <p:cNvSpPr txBox="1"/>
          <p:nvPr>
            <p:ph type="body" idx="21"/>
          </p:nvPr>
        </p:nvSpPr>
        <p:spPr>
          <a:prstGeom prst="rect">
            <a:avLst/>
          </a:prstGeom>
        </p:spPr>
        <p:txBody>
          <a:bodyPr/>
          <a:lstStyle/>
          <a:p>
            <a:pPr/>
          </a:p>
        </p:txBody>
      </p:sp>
      <p:sp>
        <p:nvSpPr>
          <p:cNvPr id="353" name="Slide bullet text"/>
          <p:cNvSpPr txBox="1"/>
          <p:nvPr>
            <p:ph type="body" idx="1"/>
          </p:nvPr>
        </p:nvSpPr>
        <p:spPr>
          <a:prstGeom prst="rect">
            <a:avLst/>
          </a:prstGeom>
        </p:spPr>
        <p:txBody>
          <a:bodyPr/>
          <a:lstStyle/>
          <a:p>
            <a:pPr/>
          </a:p>
        </p:txBody>
      </p:sp>
      <p:pic>
        <p:nvPicPr>
          <p:cNvPr id="354" name="165.jpg" descr="165.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58" name="Slide Title"/>
          <p:cNvSpPr txBox="1"/>
          <p:nvPr>
            <p:ph type="title"/>
          </p:nvPr>
        </p:nvSpPr>
        <p:spPr>
          <a:prstGeom prst="rect">
            <a:avLst/>
          </a:prstGeom>
        </p:spPr>
        <p:txBody>
          <a:bodyPr/>
          <a:lstStyle/>
          <a:p>
            <a:pPr/>
          </a:p>
        </p:txBody>
      </p:sp>
      <p:sp>
        <p:nvSpPr>
          <p:cNvPr id="359" name="Slide Subtitle"/>
          <p:cNvSpPr txBox="1"/>
          <p:nvPr>
            <p:ph type="body" idx="21"/>
          </p:nvPr>
        </p:nvSpPr>
        <p:spPr>
          <a:prstGeom prst="rect">
            <a:avLst/>
          </a:prstGeom>
        </p:spPr>
        <p:txBody>
          <a:bodyPr/>
          <a:lstStyle/>
          <a:p>
            <a:pPr/>
          </a:p>
        </p:txBody>
      </p:sp>
      <p:sp>
        <p:nvSpPr>
          <p:cNvPr id="360" name="Slide bullet text"/>
          <p:cNvSpPr txBox="1"/>
          <p:nvPr>
            <p:ph type="body" idx="1"/>
          </p:nvPr>
        </p:nvSpPr>
        <p:spPr>
          <a:prstGeom prst="rect">
            <a:avLst/>
          </a:prstGeom>
        </p:spPr>
        <p:txBody>
          <a:bodyPr/>
          <a:lstStyle/>
          <a:p>
            <a:pPr/>
          </a:p>
        </p:txBody>
      </p:sp>
      <p:pic>
        <p:nvPicPr>
          <p:cNvPr id="361" name="180.jpg" descr="18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2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65" name="Slide Title"/>
          <p:cNvSpPr txBox="1"/>
          <p:nvPr>
            <p:ph type="title"/>
          </p:nvPr>
        </p:nvSpPr>
        <p:spPr>
          <a:prstGeom prst="rect">
            <a:avLst/>
          </a:prstGeom>
        </p:spPr>
        <p:txBody>
          <a:bodyPr/>
          <a:lstStyle/>
          <a:p>
            <a:pPr/>
          </a:p>
        </p:txBody>
      </p:sp>
      <p:sp>
        <p:nvSpPr>
          <p:cNvPr id="366" name="Slide Subtitle"/>
          <p:cNvSpPr txBox="1"/>
          <p:nvPr>
            <p:ph type="body" idx="21"/>
          </p:nvPr>
        </p:nvSpPr>
        <p:spPr>
          <a:prstGeom prst="rect">
            <a:avLst/>
          </a:prstGeom>
        </p:spPr>
        <p:txBody>
          <a:bodyPr/>
          <a:lstStyle/>
          <a:p>
            <a:pPr/>
          </a:p>
        </p:txBody>
      </p:sp>
      <p:sp>
        <p:nvSpPr>
          <p:cNvPr id="367" name="Slide bullet text"/>
          <p:cNvSpPr txBox="1"/>
          <p:nvPr>
            <p:ph type="body" idx="1"/>
          </p:nvPr>
        </p:nvSpPr>
        <p:spPr>
          <a:prstGeom prst="rect">
            <a:avLst/>
          </a:prstGeom>
        </p:spPr>
        <p:txBody>
          <a:bodyPr/>
          <a:lstStyle/>
          <a:p>
            <a:pPr/>
          </a:p>
        </p:txBody>
      </p:sp>
      <p:pic>
        <p:nvPicPr>
          <p:cNvPr id="368" name="181.jpg" descr="18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85" name="Slide Title"/>
          <p:cNvSpPr txBox="1"/>
          <p:nvPr>
            <p:ph type="title"/>
          </p:nvPr>
        </p:nvSpPr>
        <p:spPr>
          <a:prstGeom prst="rect">
            <a:avLst/>
          </a:prstGeom>
        </p:spPr>
        <p:txBody>
          <a:bodyPr/>
          <a:lstStyle/>
          <a:p>
            <a:pPr/>
          </a:p>
        </p:txBody>
      </p:sp>
      <p:sp>
        <p:nvSpPr>
          <p:cNvPr id="186" name="Slide Subtitle"/>
          <p:cNvSpPr txBox="1"/>
          <p:nvPr>
            <p:ph type="body" idx="21"/>
          </p:nvPr>
        </p:nvSpPr>
        <p:spPr>
          <a:prstGeom prst="rect">
            <a:avLst/>
          </a:prstGeom>
        </p:spPr>
        <p:txBody>
          <a:bodyPr/>
          <a:lstStyle/>
          <a:p>
            <a:pPr/>
          </a:p>
        </p:txBody>
      </p:sp>
      <p:sp>
        <p:nvSpPr>
          <p:cNvPr id="187" name="Slide bullet text"/>
          <p:cNvSpPr txBox="1"/>
          <p:nvPr>
            <p:ph type="body" idx="1"/>
          </p:nvPr>
        </p:nvSpPr>
        <p:spPr>
          <a:prstGeom prst="rect">
            <a:avLst/>
          </a:prstGeom>
        </p:spPr>
        <p:txBody>
          <a:bodyPr/>
          <a:lstStyle/>
          <a:p>
            <a:pPr/>
          </a:p>
        </p:txBody>
      </p:sp>
      <p:pic>
        <p:nvPicPr>
          <p:cNvPr id="188" name="9.jpg" descr="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2" name="Slide Title"/>
          <p:cNvSpPr txBox="1"/>
          <p:nvPr>
            <p:ph type="title"/>
          </p:nvPr>
        </p:nvSpPr>
        <p:spPr>
          <a:prstGeom prst="rect">
            <a:avLst/>
          </a:prstGeom>
        </p:spPr>
        <p:txBody>
          <a:bodyPr/>
          <a:lstStyle/>
          <a:p>
            <a:pPr/>
          </a:p>
        </p:txBody>
      </p:sp>
      <p:sp>
        <p:nvSpPr>
          <p:cNvPr id="373" name="Slide Subtitle"/>
          <p:cNvSpPr txBox="1"/>
          <p:nvPr>
            <p:ph type="body" idx="21"/>
          </p:nvPr>
        </p:nvSpPr>
        <p:spPr>
          <a:prstGeom prst="rect">
            <a:avLst/>
          </a:prstGeom>
        </p:spPr>
        <p:txBody>
          <a:bodyPr/>
          <a:lstStyle/>
          <a:p>
            <a:pPr/>
          </a:p>
        </p:txBody>
      </p:sp>
      <p:sp>
        <p:nvSpPr>
          <p:cNvPr id="374" name="Slide bullet text"/>
          <p:cNvSpPr txBox="1"/>
          <p:nvPr>
            <p:ph type="body" idx="1"/>
          </p:nvPr>
        </p:nvSpPr>
        <p:spPr>
          <a:prstGeom prst="rect">
            <a:avLst/>
          </a:prstGeom>
        </p:spPr>
        <p:txBody>
          <a:bodyPr/>
          <a:lstStyle/>
          <a:p>
            <a:pPr/>
          </a:p>
        </p:txBody>
      </p:sp>
      <p:pic>
        <p:nvPicPr>
          <p:cNvPr id="375" name="186.jpg" descr="18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79" name="Slide Title"/>
          <p:cNvSpPr txBox="1"/>
          <p:nvPr>
            <p:ph type="title"/>
          </p:nvPr>
        </p:nvSpPr>
        <p:spPr>
          <a:prstGeom prst="rect">
            <a:avLst/>
          </a:prstGeom>
        </p:spPr>
        <p:txBody>
          <a:bodyPr/>
          <a:lstStyle/>
          <a:p>
            <a:pPr/>
          </a:p>
        </p:txBody>
      </p:sp>
      <p:sp>
        <p:nvSpPr>
          <p:cNvPr id="380" name="Slide Subtitle"/>
          <p:cNvSpPr txBox="1"/>
          <p:nvPr>
            <p:ph type="body" idx="21"/>
          </p:nvPr>
        </p:nvSpPr>
        <p:spPr>
          <a:prstGeom prst="rect">
            <a:avLst/>
          </a:prstGeom>
        </p:spPr>
        <p:txBody>
          <a:bodyPr/>
          <a:lstStyle/>
          <a:p>
            <a:pPr/>
          </a:p>
        </p:txBody>
      </p:sp>
      <p:sp>
        <p:nvSpPr>
          <p:cNvPr id="381" name="Slide bullet text"/>
          <p:cNvSpPr txBox="1"/>
          <p:nvPr>
            <p:ph type="body" idx="1"/>
          </p:nvPr>
        </p:nvSpPr>
        <p:spPr>
          <a:prstGeom prst="rect">
            <a:avLst/>
          </a:prstGeom>
        </p:spPr>
        <p:txBody>
          <a:bodyPr/>
          <a:lstStyle/>
          <a:p>
            <a:pPr/>
          </a:p>
        </p:txBody>
      </p:sp>
      <p:pic>
        <p:nvPicPr>
          <p:cNvPr id="382" name="188.jpg" descr="18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86" name="Slide Title"/>
          <p:cNvSpPr txBox="1"/>
          <p:nvPr>
            <p:ph type="title"/>
          </p:nvPr>
        </p:nvSpPr>
        <p:spPr>
          <a:prstGeom prst="rect">
            <a:avLst/>
          </a:prstGeom>
        </p:spPr>
        <p:txBody>
          <a:bodyPr/>
          <a:lstStyle/>
          <a:p>
            <a:pPr/>
          </a:p>
        </p:txBody>
      </p:sp>
      <p:sp>
        <p:nvSpPr>
          <p:cNvPr id="387" name="Slide Subtitle"/>
          <p:cNvSpPr txBox="1"/>
          <p:nvPr>
            <p:ph type="body" idx="21"/>
          </p:nvPr>
        </p:nvSpPr>
        <p:spPr>
          <a:prstGeom prst="rect">
            <a:avLst/>
          </a:prstGeom>
        </p:spPr>
        <p:txBody>
          <a:bodyPr/>
          <a:lstStyle/>
          <a:p>
            <a:pPr/>
          </a:p>
        </p:txBody>
      </p:sp>
      <p:sp>
        <p:nvSpPr>
          <p:cNvPr id="388" name="Slide bullet text"/>
          <p:cNvSpPr txBox="1"/>
          <p:nvPr>
            <p:ph type="body" idx="1"/>
          </p:nvPr>
        </p:nvSpPr>
        <p:spPr>
          <a:prstGeom prst="rect">
            <a:avLst/>
          </a:prstGeom>
        </p:spPr>
        <p:txBody>
          <a:bodyPr/>
          <a:lstStyle/>
          <a:p>
            <a:pPr/>
          </a:p>
        </p:txBody>
      </p:sp>
      <p:pic>
        <p:nvPicPr>
          <p:cNvPr id="389" name="196.jpg" descr="19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3" name="Slide Title"/>
          <p:cNvSpPr txBox="1"/>
          <p:nvPr>
            <p:ph type="title"/>
          </p:nvPr>
        </p:nvSpPr>
        <p:spPr>
          <a:prstGeom prst="rect">
            <a:avLst/>
          </a:prstGeom>
        </p:spPr>
        <p:txBody>
          <a:bodyPr/>
          <a:lstStyle/>
          <a:p>
            <a:pPr/>
          </a:p>
        </p:txBody>
      </p:sp>
      <p:sp>
        <p:nvSpPr>
          <p:cNvPr id="394" name="Slide Subtitle"/>
          <p:cNvSpPr txBox="1"/>
          <p:nvPr>
            <p:ph type="body" idx="21"/>
          </p:nvPr>
        </p:nvSpPr>
        <p:spPr>
          <a:prstGeom prst="rect">
            <a:avLst/>
          </a:prstGeom>
        </p:spPr>
        <p:txBody>
          <a:bodyPr/>
          <a:lstStyle/>
          <a:p>
            <a:pPr/>
          </a:p>
        </p:txBody>
      </p:sp>
      <p:sp>
        <p:nvSpPr>
          <p:cNvPr id="395" name="Slide bullet text"/>
          <p:cNvSpPr txBox="1"/>
          <p:nvPr>
            <p:ph type="body" idx="1"/>
          </p:nvPr>
        </p:nvSpPr>
        <p:spPr>
          <a:prstGeom prst="rect">
            <a:avLst/>
          </a:prstGeom>
        </p:spPr>
        <p:txBody>
          <a:bodyPr/>
          <a:lstStyle/>
          <a:p>
            <a:pPr/>
          </a:p>
        </p:txBody>
      </p:sp>
      <p:pic>
        <p:nvPicPr>
          <p:cNvPr id="396" name="197b.jpg" descr="197b.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398" name="Slide Title"/>
          <p:cNvSpPr txBox="1"/>
          <p:nvPr>
            <p:ph type="title"/>
          </p:nvPr>
        </p:nvSpPr>
        <p:spPr>
          <a:prstGeom prst="rect">
            <a:avLst/>
          </a:prstGeom>
        </p:spPr>
        <p:txBody>
          <a:bodyPr/>
          <a:lstStyle/>
          <a:p>
            <a:pPr/>
          </a:p>
        </p:txBody>
      </p:sp>
      <p:sp>
        <p:nvSpPr>
          <p:cNvPr id="399" name="Slide Subtitle"/>
          <p:cNvSpPr txBox="1"/>
          <p:nvPr>
            <p:ph type="body" idx="21"/>
          </p:nvPr>
        </p:nvSpPr>
        <p:spPr>
          <a:prstGeom prst="rect">
            <a:avLst/>
          </a:prstGeom>
        </p:spPr>
        <p:txBody>
          <a:bodyPr/>
          <a:lstStyle/>
          <a:p>
            <a:pPr/>
          </a:p>
        </p:txBody>
      </p:sp>
      <p:sp>
        <p:nvSpPr>
          <p:cNvPr id="400" name="Slide bullet text"/>
          <p:cNvSpPr txBox="1"/>
          <p:nvPr>
            <p:ph type="body" idx="1"/>
          </p:nvPr>
        </p:nvSpPr>
        <p:spPr>
          <a:prstGeom prst="rect">
            <a:avLst/>
          </a:prstGeom>
        </p:spPr>
        <p:txBody>
          <a:bodyPr/>
          <a:lstStyle/>
          <a:p>
            <a:pPr/>
          </a:p>
        </p:txBody>
      </p:sp>
      <p:pic>
        <p:nvPicPr>
          <p:cNvPr id="401" name="206.jpg" descr="20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05" name="Slide Title"/>
          <p:cNvSpPr txBox="1"/>
          <p:nvPr>
            <p:ph type="title"/>
          </p:nvPr>
        </p:nvSpPr>
        <p:spPr>
          <a:prstGeom prst="rect">
            <a:avLst/>
          </a:prstGeom>
        </p:spPr>
        <p:txBody>
          <a:bodyPr/>
          <a:lstStyle/>
          <a:p>
            <a:pPr/>
          </a:p>
        </p:txBody>
      </p:sp>
      <p:sp>
        <p:nvSpPr>
          <p:cNvPr id="406" name="Slide Subtitle"/>
          <p:cNvSpPr txBox="1"/>
          <p:nvPr>
            <p:ph type="body" idx="21"/>
          </p:nvPr>
        </p:nvSpPr>
        <p:spPr>
          <a:prstGeom prst="rect">
            <a:avLst/>
          </a:prstGeom>
        </p:spPr>
        <p:txBody>
          <a:bodyPr/>
          <a:lstStyle/>
          <a:p>
            <a:pPr/>
          </a:p>
        </p:txBody>
      </p:sp>
      <p:sp>
        <p:nvSpPr>
          <p:cNvPr id="407" name="Slide bullet text"/>
          <p:cNvSpPr txBox="1"/>
          <p:nvPr>
            <p:ph type="body" idx="1"/>
          </p:nvPr>
        </p:nvSpPr>
        <p:spPr>
          <a:prstGeom prst="rect">
            <a:avLst/>
          </a:prstGeom>
        </p:spPr>
        <p:txBody>
          <a:bodyPr/>
          <a:lstStyle/>
          <a:p>
            <a:pPr/>
          </a:p>
        </p:txBody>
      </p:sp>
      <p:pic>
        <p:nvPicPr>
          <p:cNvPr id="408" name="208.jpg" descr="208.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2" name="Slide Title"/>
          <p:cNvSpPr txBox="1"/>
          <p:nvPr>
            <p:ph type="title"/>
          </p:nvPr>
        </p:nvSpPr>
        <p:spPr>
          <a:prstGeom prst="rect">
            <a:avLst/>
          </a:prstGeom>
        </p:spPr>
        <p:txBody>
          <a:bodyPr/>
          <a:lstStyle/>
          <a:p>
            <a:pPr/>
          </a:p>
        </p:txBody>
      </p:sp>
      <p:sp>
        <p:nvSpPr>
          <p:cNvPr id="413" name="Slide Subtitle"/>
          <p:cNvSpPr txBox="1"/>
          <p:nvPr>
            <p:ph type="body" idx="21"/>
          </p:nvPr>
        </p:nvSpPr>
        <p:spPr>
          <a:prstGeom prst="rect">
            <a:avLst/>
          </a:prstGeom>
        </p:spPr>
        <p:txBody>
          <a:bodyPr/>
          <a:lstStyle/>
          <a:p>
            <a:pPr/>
          </a:p>
        </p:txBody>
      </p:sp>
      <p:sp>
        <p:nvSpPr>
          <p:cNvPr id="414" name="Slide bullet text"/>
          <p:cNvSpPr txBox="1"/>
          <p:nvPr>
            <p:ph type="body" idx="1"/>
          </p:nvPr>
        </p:nvSpPr>
        <p:spPr>
          <a:prstGeom prst="rect">
            <a:avLst/>
          </a:prstGeom>
        </p:spPr>
        <p:txBody>
          <a:bodyPr/>
          <a:lstStyle/>
          <a:p>
            <a:pPr/>
          </a:p>
        </p:txBody>
      </p:sp>
      <p:pic>
        <p:nvPicPr>
          <p:cNvPr id="415" name="212.jpg" descr="21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19" name="Slide Title"/>
          <p:cNvSpPr txBox="1"/>
          <p:nvPr>
            <p:ph type="title"/>
          </p:nvPr>
        </p:nvSpPr>
        <p:spPr>
          <a:prstGeom prst="rect">
            <a:avLst/>
          </a:prstGeom>
        </p:spPr>
        <p:txBody>
          <a:bodyPr/>
          <a:lstStyle/>
          <a:p>
            <a:pPr/>
          </a:p>
        </p:txBody>
      </p:sp>
      <p:sp>
        <p:nvSpPr>
          <p:cNvPr id="420" name="Slide Subtitle"/>
          <p:cNvSpPr txBox="1"/>
          <p:nvPr>
            <p:ph type="body" idx="21"/>
          </p:nvPr>
        </p:nvSpPr>
        <p:spPr>
          <a:prstGeom prst="rect">
            <a:avLst/>
          </a:prstGeom>
        </p:spPr>
        <p:txBody>
          <a:bodyPr/>
          <a:lstStyle/>
          <a:p>
            <a:pPr/>
          </a:p>
        </p:txBody>
      </p:sp>
      <p:sp>
        <p:nvSpPr>
          <p:cNvPr id="421" name="Slide bullet text"/>
          <p:cNvSpPr txBox="1"/>
          <p:nvPr>
            <p:ph type="body" idx="1"/>
          </p:nvPr>
        </p:nvSpPr>
        <p:spPr>
          <a:prstGeom prst="rect">
            <a:avLst/>
          </a:prstGeom>
        </p:spPr>
        <p:txBody>
          <a:bodyPr/>
          <a:lstStyle/>
          <a:p>
            <a:pPr/>
          </a:p>
        </p:txBody>
      </p:sp>
      <p:pic>
        <p:nvPicPr>
          <p:cNvPr id="422" name="219.jpg" descr="219.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26" name="Slide Title"/>
          <p:cNvSpPr txBox="1"/>
          <p:nvPr>
            <p:ph type="title"/>
          </p:nvPr>
        </p:nvSpPr>
        <p:spPr>
          <a:prstGeom prst="rect">
            <a:avLst/>
          </a:prstGeom>
        </p:spPr>
        <p:txBody>
          <a:bodyPr/>
          <a:lstStyle/>
          <a:p>
            <a:pPr/>
          </a:p>
        </p:txBody>
      </p:sp>
      <p:sp>
        <p:nvSpPr>
          <p:cNvPr id="427" name="Slide Subtitle"/>
          <p:cNvSpPr txBox="1"/>
          <p:nvPr>
            <p:ph type="body" idx="21"/>
          </p:nvPr>
        </p:nvSpPr>
        <p:spPr>
          <a:prstGeom prst="rect">
            <a:avLst/>
          </a:prstGeom>
        </p:spPr>
        <p:txBody>
          <a:bodyPr/>
          <a:lstStyle/>
          <a:p>
            <a:pPr/>
          </a:p>
        </p:txBody>
      </p:sp>
      <p:sp>
        <p:nvSpPr>
          <p:cNvPr id="428" name="Slide bullet text"/>
          <p:cNvSpPr txBox="1"/>
          <p:nvPr>
            <p:ph type="body" idx="1"/>
          </p:nvPr>
        </p:nvSpPr>
        <p:spPr>
          <a:prstGeom prst="rect">
            <a:avLst/>
          </a:prstGeom>
        </p:spPr>
        <p:txBody>
          <a:bodyPr/>
          <a:lstStyle/>
          <a:p>
            <a:pPr/>
          </a:p>
        </p:txBody>
      </p:sp>
      <p:pic>
        <p:nvPicPr>
          <p:cNvPr id="429" name="222.jpg" descr="22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3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33" name="Slide Title"/>
          <p:cNvSpPr txBox="1"/>
          <p:nvPr>
            <p:ph type="title"/>
          </p:nvPr>
        </p:nvSpPr>
        <p:spPr>
          <a:prstGeom prst="rect">
            <a:avLst/>
          </a:prstGeom>
        </p:spPr>
        <p:txBody>
          <a:bodyPr/>
          <a:lstStyle/>
          <a:p>
            <a:pPr/>
          </a:p>
        </p:txBody>
      </p:sp>
      <p:sp>
        <p:nvSpPr>
          <p:cNvPr id="434" name="Slide Subtitle"/>
          <p:cNvSpPr txBox="1"/>
          <p:nvPr>
            <p:ph type="body" idx="21"/>
          </p:nvPr>
        </p:nvSpPr>
        <p:spPr>
          <a:prstGeom prst="rect">
            <a:avLst/>
          </a:prstGeom>
        </p:spPr>
        <p:txBody>
          <a:bodyPr/>
          <a:lstStyle/>
          <a:p>
            <a:pPr/>
          </a:p>
        </p:txBody>
      </p:sp>
      <p:sp>
        <p:nvSpPr>
          <p:cNvPr id="435" name="Slide bullet text"/>
          <p:cNvSpPr txBox="1"/>
          <p:nvPr>
            <p:ph type="body" idx="1"/>
          </p:nvPr>
        </p:nvSpPr>
        <p:spPr>
          <a:prstGeom prst="rect">
            <a:avLst/>
          </a:prstGeom>
        </p:spPr>
        <p:txBody>
          <a:bodyPr/>
          <a:lstStyle/>
          <a:p>
            <a:pPr/>
          </a:p>
        </p:txBody>
      </p:sp>
      <p:pic>
        <p:nvPicPr>
          <p:cNvPr id="436" name="242.jpg" descr="242.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2" name="Slide Title"/>
          <p:cNvSpPr txBox="1"/>
          <p:nvPr>
            <p:ph type="title"/>
          </p:nvPr>
        </p:nvSpPr>
        <p:spPr>
          <a:prstGeom prst="rect">
            <a:avLst/>
          </a:prstGeom>
        </p:spPr>
        <p:txBody>
          <a:bodyPr/>
          <a:lstStyle/>
          <a:p>
            <a:pPr/>
          </a:p>
        </p:txBody>
      </p:sp>
      <p:sp>
        <p:nvSpPr>
          <p:cNvPr id="193" name="Slide Subtitle"/>
          <p:cNvSpPr txBox="1"/>
          <p:nvPr>
            <p:ph type="body" idx="21"/>
          </p:nvPr>
        </p:nvSpPr>
        <p:spPr>
          <a:prstGeom prst="rect">
            <a:avLst/>
          </a:prstGeom>
        </p:spPr>
        <p:txBody>
          <a:bodyPr/>
          <a:lstStyle/>
          <a:p>
            <a:pPr/>
          </a:p>
        </p:txBody>
      </p:sp>
      <p:sp>
        <p:nvSpPr>
          <p:cNvPr id="194" name="Slide bullet text"/>
          <p:cNvSpPr txBox="1"/>
          <p:nvPr>
            <p:ph type="body" idx="1"/>
          </p:nvPr>
        </p:nvSpPr>
        <p:spPr>
          <a:prstGeom prst="rect">
            <a:avLst/>
          </a:prstGeom>
        </p:spPr>
        <p:txBody>
          <a:bodyPr/>
          <a:lstStyle/>
          <a:p>
            <a:pPr/>
          </a:p>
        </p:txBody>
      </p:sp>
      <p:pic>
        <p:nvPicPr>
          <p:cNvPr id="195" name="17.jpg" descr="1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0.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0" name="Slide Title"/>
          <p:cNvSpPr txBox="1"/>
          <p:nvPr>
            <p:ph type="title"/>
          </p:nvPr>
        </p:nvSpPr>
        <p:spPr>
          <a:prstGeom prst="rect">
            <a:avLst/>
          </a:prstGeom>
        </p:spPr>
        <p:txBody>
          <a:bodyPr/>
          <a:lstStyle/>
          <a:p>
            <a:pPr/>
          </a:p>
        </p:txBody>
      </p:sp>
      <p:sp>
        <p:nvSpPr>
          <p:cNvPr id="441" name="Slide Subtitle"/>
          <p:cNvSpPr txBox="1"/>
          <p:nvPr>
            <p:ph type="body" idx="21"/>
          </p:nvPr>
        </p:nvSpPr>
        <p:spPr>
          <a:prstGeom prst="rect">
            <a:avLst/>
          </a:prstGeom>
        </p:spPr>
        <p:txBody>
          <a:bodyPr/>
          <a:lstStyle/>
          <a:p>
            <a:pPr/>
          </a:p>
        </p:txBody>
      </p:sp>
      <p:sp>
        <p:nvSpPr>
          <p:cNvPr id="442" name="Slide bullet text"/>
          <p:cNvSpPr txBox="1"/>
          <p:nvPr>
            <p:ph type="body" idx="1"/>
          </p:nvPr>
        </p:nvSpPr>
        <p:spPr>
          <a:prstGeom prst="rect">
            <a:avLst/>
          </a:prstGeom>
        </p:spPr>
        <p:txBody>
          <a:bodyPr/>
          <a:lstStyle/>
          <a:p>
            <a:pPr/>
          </a:p>
        </p:txBody>
      </p:sp>
      <p:pic>
        <p:nvPicPr>
          <p:cNvPr id="443" name="243 b.jpg" descr="243 b.jpg"/>
          <p:cNvPicPr>
            <a:picLocks noChangeAspect="1"/>
          </p:cNvPicPr>
          <p:nvPr/>
        </p:nvPicPr>
        <p:blipFill>
          <a:blip r:embed="rId2">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1.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45" name="Slide Title"/>
          <p:cNvSpPr txBox="1"/>
          <p:nvPr>
            <p:ph type="title"/>
          </p:nvPr>
        </p:nvSpPr>
        <p:spPr>
          <a:prstGeom prst="rect">
            <a:avLst/>
          </a:prstGeom>
        </p:spPr>
        <p:txBody>
          <a:bodyPr/>
          <a:lstStyle/>
          <a:p>
            <a:pPr/>
          </a:p>
        </p:txBody>
      </p:sp>
      <p:sp>
        <p:nvSpPr>
          <p:cNvPr id="446" name="Slide Subtitle"/>
          <p:cNvSpPr txBox="1"/>
          <p:nvPr>
            <p:ph type="body" idx="21"/>
          </p:nvPr>
        </p:nvSpPr>
        <p:spPr>
          <a:prstGeom prst="rect">
            <a:avLst/>
          </a:prstGeom>
        </p:spPr>
        <p:txBody>
          <a:bodyPr/>
          <a:lstStyle/>
          <a:p>
            <a:pPr/>
          </a:p>
        </p:txBody>
      </p:sp>
      <p:sp>
        <p:nvSpPr>
          <p:cNvPr id="447" name="Slide bullet text"/>
          <p:cNvSpPr txBox="1"/>
          <p:nvPr>
            <p:ph type="body" idx="1"/>
          </p:nvPr>
        </p:nvSpPr>
        <p:spPr>
          <a:prstGeom prst="rect">
            <a:avLst/>
          </a:prstGeom>
        </p:spPr>
        <p:txBody>
          <a:bodyPr/>
          <a:lstStyle/>
          <a:p>
            <a:pPr/>
          </a:p>
        </p:txBody>
      </p:sp>
      <p:pic>
        <p:nvPicPr>
          <p:cNvPr id="448" name="246.jpg" descr="24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2.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2" name="Slide Title"/>
          <p:cNvSpPr txBox="1"/>
          <p:nvPr>
            <p:ph type="title"/>
          </p:nvPr>
        </p:nvSpPr>
        <p:spPr>
          <a:prstGeom prst="rect">
            <a:avLst/>
          </a:prstGeom>
        </p:spPr>
        <p:txBody>
          <a:bodyPr/>
          <a:lstStyle/>
          <a:p>
            <a:pPr/>
          </a:p>
        </p:txBody>
      </p:sp>
      <p:sp>
        <p:nvSpPr>
          <p:cNvPr id="453" name="Slide Subtitle"/>
          <p:cNvSpPr txBox="1"/>
          <p:nvPr>
            <p:ph type="body" idx="21"/>
          </p:nvPr>
        </p:nvSpPr>
        <p:spPr>
          <a:prstGeom prst="rect">
            <a:avLst/>
          </a:prstGeom>
        </p:spPr>
        <p:txBody>
          <a:bodyPr/>
          <a:lstStyle/>
          <a:p>
            <a:pPr/>
          </a:p>
        </p:txBody>
      </p:sp>
      <p:sp>
        <p:nvSpPr>
          <p:cNvPr id="454" name="Slide bullet text"/>
          <p:cNvSpPr txBox="1"/>
          <p:nvPr>
            <p:ph type="body" idx="1"/>
          </p:nvPr>
        </p:nvSpPr>
        <p:spPr>
          <a:prstGeom prst="rect">
            <a:avLst/>
          </a:prstGeom>
        </p:spPr>
        <p:txBody>
          <a:bodyPr/>
          <a:lstStyle/>
          <a:p>
            <a:pPr/>
          </a:p>
        </p:txBody>
      </p:sp>
      <p:pic>
        <p:nvPicPr>
          <p:cNvPr id="455" name="251.jpg" descr="251.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3.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59" name="Slide Title"/>
          <p:cNvSpPr txBox="1"/>
          <p:nvPr>
            <p:ph type="title"/>
          </p:nvPr>
        </p:nvSpPr>
        <p:spPr>
          <a:prstGeom prst="rect">
            <a:avLst/>
          </a:prstGeom>
        </p:spPr>
        <p:txBody>
          <a:bodyPr/>
          <a:lstStyle/>
          <a:p>
            <a:pPr/>
          </a:p>
        </p:txBody>
      </p:sp>
      <p:sp>
        <p:nvSpPr>
          <p:cNvPr id="460" name="Slide Subtitle"/>
          <p:cNvSpPr txBox="1"/>
          <p:nvPr>
            <p:ph type="body" idx="21"/>
          </p:nvPr>
        </p:nvSpPr>
        <p:spPr>
          <a:prstGeom prst="rect">
            <a:avLst/>
          </a:prstGeom>
        </p:spPr>
        <p:txBody>
          <a:bodyPr/>
          <a:lstStyle/>
          <a:p>
            <a:pPr/>
          </a:p>
        </p:txBody>
      </p:sp>
      <p:sp>
        <p:nvSpPr>
          <p:cNvPr id="461" name="Slide bullet text"/>
          <p:cNvSpPr txBox="1"/>
          <p:nvPr>
            <p:ph type="body" idx="1"/>
          </p:nvPr>
        </p:nvSpPr>
        <p:spPr>
          <a:prstGeom prst="rect">
            <a:avLst/>
          </a:prstGeom>
        </p:spPr>
        <p:txBody>
          <a:bodyPr/>
          <a:lstStyle/>
          <a:p>
            <a:pPr/>
          </a:p>
        </p:txBody>
      </p:sp>
      <p:pic>
        <p:nvPicPr>
          <p:cNvPr id="462" name="256.jpg" descr="25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44.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466" name="Slide Title"/>
          <p:cNvSpPr txBox="1"/>
          <p:nvPr>
            <p:ph type="title"/>
          </p:nvPr>
        </p:nvSpPr>
        <p:spPr>
          <a:prstGeom prst="rect">
            <a:avLst/>
          </a:prstGeom>
        </p:spPr>
        <p:txBody>
          <a:bodyPr/>
          <a:lstStyle/>
          <a:p>
            <a:pPr/>
          </a:p>
        </p:txBody>
      </p:sp>
      <p:sp>
        <p:nvSpPr>
          <p:cNvPr id="467" name="Slide Subtitle"/>
          <p:cNvSpPr txBox="1"/>
          <p:nvPr>
            <p:ph type="body" idx="21"/>
          </p:nvPr>
        </p:nvSpPr>
        <p:spPr>
          <a:prstGeom prst="rect">
            <a:avLst/>
          </a:prstGeom>
        </p:spPr>
        <p:txBody>
          <a:bodyPr/>
          <a:lstStyle/>
          <a:p>
            <a:pPr/>
          </a:p>
        </p:txBody>
      </p:sp>
      <p:sp>
        <p:nvSpPr>
          <p:cNvPr id="468" name="Slide bullet text"/>
          <p:cNvSpPr txBox="1"/>
          <p:nvPr>
            <p:ph type="body" idx="1"/>
          </p:nvPr>
        </p:nvSpPr>
        <p:spPr>
          <a:prstGeom prst="rect">
            <a:avLst/>
          </a:prstGeom>
        </p:spPr>
        <p:txBody>
          <a:bodyPr/>
          <a:lstStyle/>
          <a:p>
            <a:pPr/>
          </a:p>
        </p:txBody>
      </p:sp>
      <p:pic>
        <p:nvPicPr>
          <p:cNvPr id="469" name="260.jpg" descr="260.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5.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199" name="Slide Title"/>
          <p:cNvSpPr txBox="1"/>
          <p:nvPr>
            <p:ph type="title"/>
          </p:nvPr>
        </p:nvSpPr>
        <p:spPr>
          <a:prstGeom prst="rect">
            <a:avLst/>
          </a:prstGeom>
        </p:spPr>
        <p:txBody>
          <a:bodyPr/>
          <a:lstStyle/>
          <a:p>
            <a:pPr/>
          </a:p>
        </p:txBody>
      </p:sp>
      <p:sp>
        <p:nvSpPr>
          <p:cNvPr id="200" name="Slide Subtitle"/>
          <p:cNvSpPr txBox="1"/>
          <p:nvPr>
            <p:ph type="body" idx="21"/>
          </p:nvPr>
        </p:nvSpPr>
        <p:spPr>
          <a:prstGeom prst="rect">
            <a:avLst/>
          </a:prstGeom>
        </p:spPr>
        <p:txBody>
          <a:bodyPr/>
          <a:lstStyle/>
          <a:p>
            <a:pPr/>
          </a:p>
        </p:txBody>
      </p:sp>
      <p:sp>
        <p:nvSpPr>
          <p:cNvPr id="201" name="Slide bullet text"/>
          <p:cNvSpPr txBox="1"/>
          <p:nvPr>
            <p:ph type="body" idx="1"/>
          </p:nvPr>
        </p:nvSpPr>
        <p:spPr>
          <a:prstGeom prst="rect">
            <a:avLst/>
          </a:prstGeom>
        </p:spPr>
        <p:txBody>
          <a:bodyPr/>
          <a:lstStyle/>
          <a:p>
            <a:pPr/>
          </a:p>
        </p:txBody>
      </p:sp>
      <p:pic>
        <p:nvPicPr>
          <p:cNvPr id="202" name="23.jpg" descr="2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6.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06" name="Slide Title"/>
          <p:cNvSpPr txBox="1"/>
          <p:nvPr>
            <p:ph type="title"/>
          </p:nvPr>
        </p:nvSpPr>
        <p:spPr>
          <a:prstGeom prst="rect">
            <a:avLst/>
          </a:prstGeom>
        </p:spPr>
        <p:txBody>
          <a:bodyPr/>
          <a:lstStyle/>
          <a:p>
            <a:pPr/>
          </a:p>
        </p:txBody>
      </p:sp>
      <p:sp>
        <p:nvSpPr>
          <p:cNvPr id="207" name="Slide Subtitle"/>
          <p:cNvSpPr txBox="1"/>
          <p:nvPr>
            <p:ph type="body" idx="21"/>
          </p:nvPr>
        </p:nvSpPr>
        <p:spPr>
          <a:prstGeom prst="rect">
            <a:avLst/>
          </a:prstGeom>
        </p:spPr>
        <p:txBody>
          <a:bodyPr/>
          <a:lstStyle/>
          <a:p>
            <a:pPr/>
          </a:p>
        </p:txBody>
      </p:sp>
      <p:sp>
        <p:nvSpPr>
          <p:cNvPr id="208" name="Slide bullet text"/>
          <p:cNvSpPr txBox="1"/>
          <p:nvPr>
            <p:ph type="body" idx="1"/>
          </p:nvPr>
        </p:nvSpPr>
        <p:spPr>
          <a:prstGeom prst="rect">
            <a:avLst/>
          </a:prstGeom>
        </p:spPr>
        <p:txBody>
          <a:bodyPr/>
          <a:lstStyle/>
          <a:p>
            <a:pPr/>
          </a:p>
        </p:txBody>
      </p:sp>
      <p:pic>
        <p:nvPicPr>
          <p:cNvPr id="209" name="33.jpg" descr="33.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7.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13" name="Slide Title"/>
          <p:cNvSpPr txBox="1"/>
          <p:nvPr>
            <p:ph type="title"/>
          </p:nvPr>
        </p:nvSpPr>
        <p:spPr>
          <a:prstGeom prst="rect">
            <a:avLst/>
          </a:prstGeom>
        </p:spPr>
        <p:txBody>
          <a:bodyPr/>
          <a:lstStyle/>
          <a:p>
            <a:pPr/>
          </a:p>
        </p:txBody>
      </p:sp>
      <p:sp>
        <p:nvSpPr>
          <p:cNvPr id="214" name="Slide Subtitle"/>
          <p:cNvSpPr txBox="1"/>
          <p:nvPr>
            <p:ph type="body" idx="21"/>
          </p:nvPr>
        </p:nvSpPr>
        <p:spPr>
          <a:prstGeom prst="rect">
            <a:avLst/>
          </a:prstGeom>
        </p:spPr>
        <p:txBody>
          <a:bodyPr/>
          <a:lstStyle/>
          <a:p>
            <a:pPr/>
          </a:p>
        </p:txBody>
      </p:sp>
      <p:sp>
        <p:nvSpPr>
          <p:cNvPr id="215" name="Slide bullet text"/>
          <p:cNvSpPr txBox="1"/>
          <p:nvPr>
            <p:ph type="body" idx="1"/>
          </p:nvPr>
        </p:nvSpPr>
        <p:spPr>
          <a:prstGeom prst="rect">
            <a:avLst/>
          </a:prstGeom>
        </p:spPr>
        <p:txBody>
          <a:bodyPr/>
          <a:lstStyle/>
          <a:p>
            <a:pPr/>
          </a:p>
        </p:txBody>
      </p:sp>
      <p:pic>
        <p:nvPicPr>
          <p:cNvPr id="216" name="34.jpg" descr="34.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8.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0" name="Slide Title"/>
          <p:cNvSpPr txBox="1"/>
          <p:nvPr>
            <p:ph type="title"/>
          </p:nvPr>
        </p:nvSpPr>
        <p:spPr>
          <a:prstGeom prst="rect">
            <a:avLst/>
          </a:prstGeom>
        </p:spPr>
        <p:txBody>
          <a:bodyPr/>
          <a:lstStyle/>
          <a:p>
            <a:pPr/>
          </a:p>
        </p:txBody>
      </p:sp>
      <p:sp>
        <p:nvSpPr>
          <p:cNvPr id="221" name="Slide Subtitle"/>
          <p:cNvSpPr txBox="1"/>
          <p:nvPr>
            <p:ph type="body" idx="21"/>
          </p:nvPr>
        </p:nvSpPr>
        <p:spPr>
          <a:prstGeom prst="rect">
            <a:avLst/>
          </a:prstGeom>
        </p:spPr>
        <p:txBody>
          <a:bodyPr/>
          <a:lstStyle/>
          <a:p>
            <a:pPr/>
          </a:p>
        </p:txBody>
      </p:sp>
      <p:sp>
        <p:nvSpPr>
          <p:cNvPr id="222" name="Slide bullet text"/>
          <p:cNvSpPr txBox="1"/>
          <p:nvPr>
            <p:ph type="body" idx="1"/>
          </p:nvPr>
        </p:nvSpPr>
        <p:spPr>
          <a:prstGeom prst="rect">
            <a:avLst/>
          </a:prstGeom>
        </p:spPr>
        <p:txBody>
          <a:bodyPr/>
          <a:lstStyle/>
          <a:p>
            <a:pPr/>
          </a:p>
        </p:txBody>
      </p:sp>
      <p:pic>
        <p:nvPicPr>
          <p:cNvPr id="223" name="57.jpg" descr="57.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slides/slide9.xml><?xml version="1.0" encoding="utf-8"?>
<p:sld xmlns:a="http://schemas.openxmlformats.org/drawingml/2006/main" xmlns:r="http://schemas.openxmlformats.org/officeDocument/2006/relationships" xmlns:p="http://schemas.openxmlformats.org/presentationml/2006/main" xmlns:m="http://schemas.openxmlformats.org/officeDocument/2006/math" xmlns:a14="http://schemas.microsoft.com/office/drawing/2010/main" showMasterSp="1" showMasterPhAnim="1">
  <p:cSld>
    <p:spTree>
      <p:nvGrpSpPr>
        <p:cNvPr id="1" name=""/>
        <p:cNvGrpSpPr/>
        <p:nvPr/>
      </p:nvGrpSpPr>
      <p:grpSpPr>
        <a:xfrm>
          <a:off x="0" y="0"/>
          <a:ext cx="0" cy="0"/>
          <a:chOff x="0" y="0"/>
          <a:chExt cx="0" cy="0"/>
        </a:xfrm>
      </p:grpSpPr>
      <p:sp>
        <p:nvSpPr>
          <p:cNvPr id="227" name="Slide Title"/>
          <p:cNvSpPr txBox="1"/>
          <p:nvPr>
            <p:ph type="title"/>
          </p:nvPr>
        </p:nvSpPr>
        <p:spPr>
          <a:prstGeom prst="rect">
            <a:avLst/>
          </a:prstGeom>
        </p:spPr>
        <p:txBody>
          <a:bodyPr/>
          <a:lstStyle/>
          <a:p>
            <a:pPr/>
          </a:p>
        </p:txBody>
      </p:sp>
      <p:sp>
        <p:nvSpPr>
          <p:cNvPr id="228" name="Slide Subtitle"/>
          <p:cNvSpPr txBox="1"/>
          <p:nvPr>
            <p:ph type="body" idx="21"/>
          </p:nvPr>
        </p:nvSpPr>
        <p:spPr>
          <a:prstGeom prst="rect">
            <a:avLst/>
          </a:prstGeom>
        </p:spPr>
        <p:txBody>
          <a:bodyPr/>
          <a:lstStyle/>
          <a:p>
            <a:pPr/>
          </a:p>
        </p:txBody>
      </p:sp>
      <p:sp>
        <p:nvSpPr>
          <p:cNvPr id="229" name="Slide bullet text"/>
          <p:cNvSpPr txBox="1"/>
          <p:nvPr>
            <p:ph type="body" idx="1"/>
          </p:nvPr>
        </p:nvSpPr>
        <p:spPr>
          <a:prstGeom prst="rect">
            <a:avLst/>
          </a:prstGeom>
        </p:spPr>
        <p:txBody>
          <a:bodyPr/>
          <a:lstStyle/>
          <a:p>
            <a:pPr/>
          </a:p>
        </p:txBody>
      </p:sp>
      <p:pic>
        <p:nvPicPr>
          <p:cNvPr id="230" name="56.jpg" descr="56.jpg"/>
          <p:cNvPicPr>
            <a:picLocks noChangeAspect="1"/>
          </p:cNvPicPr>
          <p:nvPr/>
        </p:nvPicPr>
        <p:blipFill>
          <a:blip r:embed="rId3">
            <a:extLst/>
          </a:blip>
          <a:stretch>
            <a:fillRect/>
          </a:stretch>
        </p:blipFill>
        <p:spPr>
          <a:xfrm>
            <a:off x="0" y="0"/>
            <a:ext cx="24384000" cy="13716000"/>
          </a:xfrm>
          <a:prstGeom prst="rect">
            <a:avLst/>
          </a:prstGeom>
          <a:ln w="12700">
            <a:miter lim="400000"/>
          </a:ln>
        </p:spPr>
      </p:pic>
    </p:spTree>
  </p:cSld>
  <p:clrMapOvr>
    <a:masterClrMapping/>
  </p:clrMapOvr>
  <p:transition xmlns:p14="http://schemas.microsoft.com/office/powerpoint/2010/main" spd="med" advClick="1"/>
</p:sld>
</file>

<file path=ppt/theme/theme1.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ppt/theme/theme2.xml><?xml version="1.0" encoding="utf-8"?>
<a:theme xmlns:a="http://schemas.openxmlformats.org/drawingml/2006/main" xmlns:r="http://schemas.openxmlformats.org/officeDocument/2006/relationships"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ctr" defTabSz="825500" rtl="0" fontAlgn="auto" latinLnBrk="0" hangingPunct="0">
          <a:lnSpc>
            <a:spcPct val="100000"/>
          </a:lnSpc>
          <a:spcBef>
            <a:spcPts val="0"/>
          </a:spcBef>
          <a:spcAft>
            <a:spcPts val="0"/>
          </a:spcAft>
          <a:buClrTx/>
          <a:buSzTx/>
          <a:buFontTx/>
          <a:buNone/>
          <a:tabLst/>
          <a:defRPr b="0" baseline="0" cap="none" i="0" spc="0" strike="noStrike" sz="3200" u="none" kumimoji="0" normalizeH="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upright="0">
        <a:noAutofit/>
      </a:bodyPr>
      <a:lstStyle>
        <a:def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upright="0">
        <a:spAutoFit/>
      </a:bodyPr>
      <a:lstStyle>
        <a:defPPr marL="0" marR="0" indent="0" algn="l" defTabSz="2438338" rtl="0" fontAlgn="auto" latinLnBrk="0" hangingPunct="0">
          <a:lnSpc>
            <a:spcPct val="90000"/>
          </a:lnSpc>
          <a:spcBef>
            <a:spcPts val="4500"/>
          </a:spcBef>
          <a:spcAft>
            <a:spcPts val="0"/>
          </a:spcAft>
          <a:buClrTx/>
          <a:buSzTx/>
          <a:buFontTx/>
          <a:buNone/>
          <a:tabLst/>
          <a:defRPr b="0" baseline="0" cap="none" i="0" spc="0" strike="noStrike" sz="4800" u="none" kumimoji="0" normalizeH="0">
            <a:ln>
              <a:noFill/>
            </a:ln>
            <a:solidFill>
              <a:srgbClr val="000000"/>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b="0" baseline="0" cap="none" i="0" spc="0" strike="noStrike" sz="1800" u="none" kumimoji="0" normalizeH="0">
            <a:ln>
              <a:noFill/>
            </a:ln>
            <a:solidFill>
              <a:srgbClr val="000000"/>
            </a:solidFill>
            <a:effectLst/>
            <a:uFillTx/>
          </a:defRPr>
        </a:lvl9pPr>
      </a:lstStyle>
      <a:style>
        <a:lnRef idx="0"/>
        <a:fillRef idx="0"/>
        <a:effectRef idx="0"/>
        <a:fontRef idx="none"/>
      </a:style>
    </a:txDef>
  </a:objectDefaults>
</a:theme>
</file>

<file path=docProps/app.xml><?xml version="1.0" encoding="utf-8"?>
<Properties xmlns="http://schemas.openxmlformats.org/officeDocument/2006/extended-properties" xmlns:vt="http://schemas.openxmlformats.org/officeDocument/2006/docPropsVTypes"/>
</file>

<file path=docProps/core.xml><?xml version="1.0" encoding="utf-8"?>
<cp:coreProperties xmlns:cp="http://schemas.openxmlformats.org/package/2006/metadata/core-properties" xmlns:dc="http://purl.org/dc/elements/1.1/" xmlns:dcterms="http://purl.org/dc/terms/" xmlns:xsi="http://www.w3.org/2001/XMLSchema-instance"/>
</file>