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notesSlides/notesSlide3.xml" ContentType="application/vnd.openxmlformats-officedocument.presentationml.notesSlide+xml"/>
  <Override PartName="/ppt/media/image3.jpeg" ContentType="image/jpeg"/>
  <Override PartName="/ppt/notesSlides/notesSlide4.xml" ContentType="application/vnd.openxmlformats-officedocument.presentationml.notesSlide+xml"/>
  <Override PartName="/ppt/media/image4.jpeg" ContentType="image/jpeg"/>
  <Override PartName="/ppt/notesSlides/notesSlide5.xml" ContentType="application/vnd.openxmlformats-officedocument.presentationml.notesSlide+xml"/>
  <Override PartName="/ppt/media/image5.jpeg" ContentType="image/jpeg"/>
  <Override PartName="/ppt/notesSlides/notesSlide6.xml" ContentType="application/vnd.openxmlformats-officedocument.presentationml.notesSlide+xml"/>
  <Override PartName="/ppt/media/image6.jpeg" ContentType="image/jpeg"/>
  <Override PartName="/ppt/notesSlides/notesSlide7.xml" ContentType="application/vnd.openxmlformats-officedocument.presentationml.notesSlide+xml"/>
  <Override PartName="/ppt/media/image7.jpeg" ContentType="image/jpeg"/>
  <Override PartName="/ppt/notesSlides/notesSlide8.xml" ContentType="application/vnd.openxmlformats-officedocument.presentationml.notesSlide+xml"/>
  <Override PartName="/ppt/media/image8.jpeg" ContentType="image/jpeg"/>
  <Override PartName="/ppt/notesSlides/notesSlide9.xml" ContentType="application/vnd.openxmlformats-officedocument.presentationml.notesSlide+xml"/>
  <Override PartName="/ppt/media/image9.jpeg" ContentType="image/jpeg"/>
  <Override PartName="/ppt/notesSlides/notesSlide10.xml" ContentType="application/vnd.openxmlformats-officedocument.presentationml.notesSlide+xml"/>
  <Override PartName="/ppt/media/image10.jpeg" ContentType="image/jpeg"/>
  <Override PartName="/ppt/notesSlides/notesSlide11.xml" ContentType="application/vnd.openxmlformats-officedocument.presentationml.notesSlide+xml"/>
  <Override PartName="/ppt/media/image11.jpeg" ContentType="image/jpeg"/>
  <Override PartName="/ppt/notesSlides/notesSlide12.xml" ContentType="application/vnd.openxmlformats-officedocument.presentationml.notesSlide+xml"/>
  <Override PartName="/ppt/media/image12.jpeg" ContentType="image/jpeg"/>
  <Override PartName="/ppt/notesSlides/notesSlide13.xml" ContentType="application/vnd.openxmlformats-officedocument.presentationml.notesSlide+xml"/>
  <Override PartName="/ppt/media/image13.jpeg" ContentType="image/jpeg"/>
  <Override PartName="/ppt/notesSlides/notesSlide14.xml" ContentType="application/vnd.openxmlformats-officedocument.presentationml.notesSlide+xml"/>
  <Override PartName="/ppt/media/image14.jpeg" ContentType="image/jpeg"/>
  <Override PartName="/ppt/notesSlides/notesSlide15.xml" ContentType="application/vnd.openxmlformats-officedocument.presentationml.notesSlide+xml"/>
  <Override PartName="/ppt/media/image15.jpeg" ContentType="image/jpeg"/>
  <Override PartName="/ppt/notesSlides/notesSlide16.xml" ContentType="application/vnd.openxmlformats-officedocument.presentationml.notesSlide+xml"/>
  <Override PartName="/ppt/media/image16.jpeg" ContentType="image/jpeg"/>
  <Override PartName="/ppt/notesSlides/notesSlide17.xml" ContentType="application/vnd.openxmlformats-officedocument.presentationml.notesSlide+xml"/>
  <Override PartName="/ppt/media/image17.jpeg" ContentType="image/jpeg"/>
  <Override PartName="/ppt/notesSlides/notesSlide18.xml" ContentType="application/vnd.openxmlformats-officedocument.presentationml.notesSlide+xml"/>
  <Override PartName="/ppt/media/image18.jpeg" ContentType="image/jpeg"/>
  <Override PartName="/ppt/notesSlides/notesSlide19.xml" ContentType="application/vnd.openxmlformats-officedocument.presentationml.notesSlide+xml"/>
  <Override PartName="/ppt/media/image19.jpeg" ContentType="image/jpeg"/>
  <Override PartName="/ppt/media/image20.jpeg" ContentType="image/jpeg"/>
  <Override PartName="/ppt/media/image21.jpeg" ContentType="image/jpeg"/>
  <Override PartName="/ppt/notesSlides/notesSlide20.xml" ContentType="application/vnd.openxmlformats-officedocument.presentationml.notesSlide+xml"/>
  <Override PartName="/ppt/media/image22.jpeg" ContentType="image/jpeg"/>
  <Override PartName="/ppt/notesSlides/notesSlide21.xml" ContentType="application/vnd.openxmlformats-officedocument.presentationml.notesSlide+xml"/>
  <Override PartName="/ppt/media/image23.jpeg" ContentType="image/jpeg"/>
  <Override PartName="/ppt/notesSlides/notesSlide22.xml" ContentType="application/vnd.openxmlformats-officedocument.presentationml.notesSlide+xml"/>
  <Override PartName="/ppt/media/image24.jpeg" ContentType="image/jpeg"/>
  <Override PartName="/ppt/notesSlides/notesSlide23.xml" ContentType="application/vnd.openxmlformats-officedocument.presentationml.notesSlide+xml"/>
  <Override PartName="/ppt/media/image25.jpeg" ContentType="image/jpeg"/>
  <Override PartName="/ppt/notesSlides/notesSlide24.xml" ContentType="application/vnd.openxmlformats-officedocument.presentationml.notesSlide+xml"/>
  <Override PartName="/ppt/media/image26.jpeg" ContentType="image/jpeg"/>
  <Override PartName="/ppt/notesSlides/notesSlide25.xml" ContentType="application/vnd.openxmlformats-officedocument.presentationml.notesSlide+xml"/>
  <Override PartName="/ppt/media/image27.jpeg" ContentType="image/jpeg"/>
  <Override PartName="/ppt/notesSlides/notesSlide26.xml" ContentType="application/vnd.openxmlformats-officedocument.presentationml.notesSlide+xml"/>
  <Override PartName="/ppt/media/image28.jpeg" ContentType="image/jpeg"/>
  <Override PartName="/ppt/notesSlides/notesSlide27.xml" ContentType="application/vnd.openxmlformats-officedocument.presentationml.notesSlide+xml"/>
  <Override PartName="/ppt/media/image29.jpeg" ContentType="image/jpeg"/>
  <Override PartName="/ppt/media/image30.jpeg" ContentType="image/jpeg"/>
  <Override PartName="/ppt/notesSlides/notesSlide28.xml" ContentType="application/vnd.openxmlformats-officedocument.presentationml.notesSlide+xml"/>
  <Override PartName="/ppt/media/image31.jpeg" ContentType="image/jpeg"/>
  <Override PartName="/ppt/notesSlides/notesSlide29.xml" ContentType="application/vnd.openxmlformats-officedocument.presentationml.notesSlide+xml"/>
  <Override PartName="/ppt/media/image32.jpeg" ContentType="image/jpeg"/>
  <Override PartName="/ppt/notesSlides/notesSlide30.xml" ContentType="application/vnd.openxmlformats-officedocument.presentationml.notesSlide+xml"/>
  <Override PartName="/ppt/media/image33.jpeg" ContentType="image/jpeg"/>
  <Override PartName="/ppt/notesSlides/notesSlide31.xml" ContentType="application/vnd.openxmlformats-officedocument.presentationml.notesSlide+xml"/>
  <Override PartName="/ppt/media/image34.jpeg" ContentType="image/jpeg"/>
  <Override PartName="/ppt/notesSlides/notesSlide32.xml" ContentType="application/vnd.openxmlformats-officedocument.presentationml.notesSlide+xml"/>
  <Override PartName="/ppt/media/image35.jpeg" ContentType="image/jpeg"/>
  <Override PartName="/ppt/notesSlides/notesSlide33.xml" ContentType="application/vnd.openxmlformats-officedocument.presentationml.notesSlide+xml"/>
  <Override PartName="/ppt/media/image36.jpeg" ContentType="image/jpeg"/>
  <Override PartName="/ppt/notesSlides/notesSlide34.xml" ContentType="application/vnd.openxmlformats-officedocument.presentationml.notesSlide+xml"/>
  <Override PartName="/ppt/media/image37.jpeg" ContentType="image/jpeg"/>
  <Override PartName="/ppt/notesSlides/notesSlide35.xml" ContentType="application/vnd.openxmlformats-officedocument.presentationml.notesSlide+xml"/>
  <Override PartName="/ppt/media/image38.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21.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22.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Relationships>

</file>

<file path=ppt/notesSlides/_rels/notesSlide23.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_rels/notesSlide24.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Relationships>

</file>

<file path=ppt/notesSlides/_rels/notesSlide25.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Relationships>

</file>

<file path=ppt/notesSlides/_rels/notesSlide26.xml.rels><?xml version="1.0" encoding="UTF-8"?>
<Relationships xmlns="http://schemas.openxmlformats.org/package/2006/relationships"><Relationship Id="rId1" Type="http://schemas.openxmlformats.org/officeDocument/2006/relationships/slide" Target="../slides/slide28.xml"/><Relationship Id="rId2" Type="http://schemas.openxmlformats.org/officeDocument/2006/relationships/notesMaster" Target="../notesMasters/notesMaster1.xml"/></Relationships>

</file>

<file path=ppt/notesSlides/_rels/notesSlide27.xml.rels><?xml version="1.0" encoding="UTF-8"?>
<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Relationships>

</file>

<file path=ppt/notesSlides/_rels/notesSlide28.xml.rels><?xml version="1.0" encoding="UTF-8"?>
<Relationships xmlns="http://schemas.openxmlformats.org/package/2006/relationships"><Relationship Id="rId1" Type="http://schemas.openxmlformats.org/officeDocument/2006/relationships/slide" Target="../slides/slide31.xml"/><Relationship Id="rId2" Type="http://schemas.openxmlformats.org/officeDocument/2006/relationships/notesMaster" Target="../notesMasters/notesMaster1.xml"/></Relationships>

</file>

<file path=ppt/notesSlides/_rels/notesSlide29.xml.rels><?xml version="1.0" encoding="UTF-8"?>
<Relationships xmlns="http://schemas.openxmlformats.org/package/2006/relationships"><Relationship Id="rId1" Type="http://schemas.openxmlformats.org/officeDocument/2006/relationships/slide" Target="../slides/slide32.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30.xml.rels><?xml version="1.0" encoding="UTF-8"?>
<Relationships xmlns="http://schemas.openxmlformats.org/package/2006/relationships"><Relationship Id="rId1" Type="http://schemas.openxmlformats.org/officeDocument/2006/relationships/slide" Target="../slides/slide33.xml"/><Relationship Id="rId2" Type="http://schemas.openxmlformats.org/officeDocument/2006/relationships/notesMaster" Target="../notesMasters/notesMaster1.xml"/></Relationships>

</file>

<file path=ppt/notesSlides/_rels/notesSlide31.xml.rels><?xml version="1.0" encoding="UTF-8"?>
<Relationships xmlns="http://schemas.openxmlformats.org/package/2006/relationships"><Relationship Id="rId1" Type="http://schemas.openxmlformats.org/officeDocument/2006/relationships/slide" Target="../slides/slide34.xml"/><Relationship Id="rId2" Type="http://schemas.openxmlformats.org/officeDocument/2006/relationships/notesMaster" Target="../notesMasters/notesMaster1.xml"/></Relationships>

</file>

<file path=ppt/notesSlides/_rels/notesSlide32.xml.rels><?xml version="1.0" encoding="UTF-8"?>
<Relationships xmlns="http://schemas.openxmlformats.org/package/2006/relationships"><Relationship Id="rId1" Type="http://schemas.openxmlformats.org/officeDocument/2006/relationships/slide" Target="../slides/slide35.xml"/><Relationship Id="rId2" Type="http://schemas.openxmlformats.org/officeDocument/2006/relationships/notesMaster" Target="../notesMasters/notesMaster1.xml"/></Relationships>

</file>

<file path=ppt/notesSlides/_rels/notesSlide33.xml.rels><?xml version="1.0" encoding="UTF-8"?>
<Relationships xmlns="http://schemas.openxmlformats.org/package/2006/relationships"><Relationship Id="rId1" Type="http://schemas.openxmlformats.org/officeDocument/2006/relationships/slide" Target="../slides/slide36.xml"/><Relationship Id="rId2" Type="http://schemas.openxmlformats.org/officeDocument/2006/relationships/notesMaster" Target="../notesMasters/notesMaster1.xml"/></Relationships>

</file>

<file path=ppt/notesSlides/_rels/notesSlide34.xml.rels><?xml version="1.0" encoding="UTF-8"?>
<Relationships xmlns="http://schemas.openxmlformats.org/package/2006/relationships"><Relationship Id="rId1" Type="http://schemas.openxmlformats.org/officeDocument/2006/relationships/slide" Target="../slides/slide37.xml"/><Relationship Id="rId2" Type="http://schemas.openxmlformats.org/officeDocument/2006/relationships/notesMaster" Target="../notesMasters/notesMaster1.xml"/></Relationships>

</file>

<file path=ppt/notesSlides/_rels/notesSlide35.xml.rels><?xml version="1.0" encoding="UTF-8"?>
<Relationships xmlns="http://schemas.openxmlformats.org/package/2006/relationships"><Relationship Id="rId1" Type="http://schemas.openxmlformats.org/officeDocument/2006/relationships/slide" Target="../slides/slide38.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5" name="Shape 175"/>
          <p:cNvSpPr/>
          <p:nvPr>
            <p:ph type="sldImg"/>
          </p:nvPr>
        </p:nvSpPr>
        <p:spPr>
          <a:prstGeom prst="rect">
            <a:avLst/>
          </a:prstGeom>
        </p:spPr>
        <p:txBody>
          <a:bodyPr/>
          <a:lstStyle/>
          <a:p>
            <a:pPr/>
          </a:p>
        </p:txBody>
      </p:sp>
      <p:sp>
        <p:nvSpPr>
          <p:cNvPr id="176" name="Shape 176"/>
          <p:cNvSpPr/>
          <p:nvPr>
            <p:ph type="body" sz="quarter" idx="1"/>
          </p:nvPr>
        </p:nvSpPr>
        <p:spPr>
          <a:prstGeom prst="rect">
            <a:avLst/>
          </a:prstGeom>
        </p:spPr>
        <p:txBody>
          <a:bodyPr/>
          <a:lstStyle/>
          <a:p>
            <a:pPr/>
            <a:r>
              <a:t>Projectile Motion - Example Problems - Problem 6</a:t>
            </a:r>
          </a:p>
          <a:p>
            <a:pPr/>
            <a:r>
              <a:t>Slides Version 1</a:t>
            </a:r>
          </a:p>
          <a:p>
            <a:pPr/>
            <a:r>
              <a:t>physicslab.app</a:t>
            </a:r>
          </a:p>
          <a:p>
            <a:pPr/>
          </a:p>
          <a:p>
            <a:pPr/>
            <a:r>
              <a:t>These slides include screenshots from the video. Want more slides? Less slides? Different material on the slides or a different format? If you have any questions, suggestions or feedback about these slides please email me at chris@physicslab.app or send me a message on Discord @physicslab.</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8" name="Shape 238"/>
          <p:cNvSpPr/>
          <p:nvPr>
            <p:ph type="sldImg"/>
          </p:nvPr>
        </p:nvSpPr>
        <p:spPr>
          <a:prstGeom prst="rect">
            <a:avLst/>
          </a:prstGeom>
        </p:spPr>
        <p:txBody>
          <a:bodyPr/>
          <a:lstStyle/>
          <a:p>
            <a:pPr/>
          </a:p>
        </p:txBody>
      </p:sp>
      <p:sp>
        <p:nvSpPr>
          <p:cNvPr id="239" name="Shape 239"/>
          <p:cNvSpPr/>
          <p:nvPr>
            <p:ph type="body" sz="quarter" idx="1"/>
          </p:nvPr>
        </p:nvSpPr>
        <p:spPr>
          <a:prstGeom prst="rect">
            <a:avLst/>
          </a:prstGeom>
        </p:spPr>
        <p:txBody>
          <a:bodyPr/>
          <a:lstStyle/>
          <a:p>
            <a:pPr/>
            <a:r>
              <a:t>the amount of time in the air is 3 seconds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5" name="Shape 245"/>
          <p:cNvSpPr/>
          <p:nvPr>
            <p:ph type="sldImg"/>
          </p:nvPr>
        </p:nvSpPr>
        <p:spPr>
          <a:prstGeom prst="rect">
            <a:avLst/>
          </a:prstGeom>
        </p:spPr>
        <p:txBody>
          <a:bodyPr/>
          <a:lstStyle/>
          <a:p>
            <a:pPr/>
          </a:p>
        </p:txBody>
      </p:sp>
      <p:sp>
        <p:nvSpPr>
          <p:cNvPr id="246" name="Shape 246"/>
          <p:cNvSpPr/>
          <p:nvPr>
            <p:ph type="body" sz="quarter" idx="1"/>
          </p:nvPr>
        </p:nvSpPr>
        <p:spPr>
          <a:prstGeom prst="rect">
            <a:avLst/>
          </a:prstGeom>
        </p:spPr>
        <p:txBody>
          <a:bodyPr/>
          <a:lstStyle/>
          <a:p>
            <a:pPr/>
            <a:r>
              <a:t>and the initial x and y positions are 0 m.</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2" name="Shape 252"/>
          <p:cNvSpPr/>
          <p:nvPr>
            <p:ph type="sldImg"/>
          </p:nvPr>
        </p:nvSpPr>
        <p:spPr>
          <a:prstGeom prst="rect">
            <a:avLst/>
          </a:prstGeom>
        </p:spPr>
        <p:txBody>
          <a:bodyPr/>
          <a:lstStyle/>
          <a:p>
            <a:pPr/>
          </a:p>
        </p:txBody>
      </p:sp>
      <p:sp>
        <p:nvSpPr>
          <p:cNvPr id="253" name="Shape 253"/>
          <p:cNvSpPr/>
          <p:nvPr>
            <p:ph type="body" sz="quarter" idx="1"/>
          </p:nvPr>
        </p:nvSpPr>
        <p:spPr>
          <a:prstGeom prst="rect">
            <a:avLst/>
          </a:prstGeom>
        </p:spPr>
        <p:txBody>
          <a:bodyPr/>
          <a:lstStyle/>
          <a:p>
            <a:pPr/>
            <a:r>
              <a:t>We don’t know the final x position, that’s what were trying to find</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9" name="Shape 259"/>
          <p:cNvSpPr/>
          <p:nvPr>
            <p:ph type="sldImg"/>
          </p:nvPr>
        </p:nvSpPr>
        <p:spPr>
          <a:prstGeom prst="rect">
            <a:avLst/>
          </a:prstGeom>
        </p:spPr>
        <p:txBody>
          <a:bodyPr/>
          <a:lstStyle/>
          <a:p>
            <a:pPr/>
          </a:p>
        </p:txBody>
      </p:sp>
      <p:sp>
        <p:nvSpPr>
          <p:cNvPr id="260" name="Shape 260"/>
          <p:cNvSpPr/>
          <p:nvPr>
            <p:ph type="body" sz="quarter" idx="1"/>
          </p:nvPr>
        </p:nvSpPr>
        <p:spPr>
          <a:prstGeom prst="rect">
            <a:avLst/>
          </a:prstGeom>
        </p:spPr>
        <p:txBody>
          <a:bodyPr/>
          <a:lstStyle/>
          <a:p>
            <a:pPr/>
            <a:r>
              <a:t>but since we’re assuming the ball ends at the ground, the final y position is 0 m.</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6" name="Shape 266"/>
          <p:cNvSpPr/>
          <p:nvPr>
            <p:ph type="sldImg"/>
          </p:nvPr>
        </p:nvSpPr>
        <p:spPr>
          <a:prstGeom prst="rect">
            <a:avLst/>
          </a:prstGeom>
        </p:spPr>
        <p:txBody>
          <a:bodyPr/>
          <a:lstStyle/>
          <a:p>
            <a:pPr/>
          </a:p>
        </p:txBody>
      </p:sp>
      <p:sp>
        <p:nvSpPr>
          <p:cNvPr id="267" name="Shape 267"/>
          <p:cNvSpPr/>
          <p:nvPr>
            <p:ph type="body" sz="quarter" idx="1"/>
          </p:nvPr>
        </p:nvSpPr>
        <p:spPr>
          <a:prstGeom prst="rect">
            <a:avLst/>
          </a:prstGeom>
        </p:spPr>
        <p:txBody>
          <a:bodyPr/>
          <a:lstStyle/>
          <a:p>
            <a:pPr/>
            <a:r>
              <a:t>We don’t know the x and y velocities.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3" name="Shape 273"/>
          <p:cNvSpPr/>
          <p:nvPr>
            <p:ph type="sldImg"/>
          </p:nvPr>
        </p:nvSpPr>
        <p:spPr>
          <a:prstGeom prst="rect">
            <a:avLst/>
          </a:prstGeom>
        </p:spPr>
        <p:txBody>
          <a:bodyPr/>
          <a:lstStyle/>
          <a:p>
            <a:pPr/>
          </a:p>
        </p:txBody>
      </p:sp>
      <p:sp>
        <p:nvSpPr>
          <p:cNvPr id="274" name="Shape 274"/>
          <p:cNvSpPr/>
          <p:nvPr>
            <p:ph type="body" sz="quarter" idx="1"/>
          </p:nvPr>
        </p:nvSpPr>
        <p:spPr>
          <a:prstGeom prst="rect">
            <a:avLst/>
          </a:prstGeom>
        </p:spPr>
        <p:txBody>
          <a:bodyPr/>
          <a:lstStyle/>
          <a:p>
            <a:pPr/>
            <a:r>
              <a:t>But we know the x acceleration is 0 and the y acceleration is negative g.</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0" name="Shape 280"/>
          <p:cNvSpPr/>
          <p:nvPr>
            <p:ph type="sldImg"/>
          </p:nvPr>
        </p:nvSpPr>
        <p:spPr>
          <a:prstGeom prst="rect">
            <a:avLst/>
          </a:prstGeom>
        </p:spPr>
        <p:txBody>
          <a:bodyPr/>
          <a:lstStyle/>
          <a:p>
            <a:pPr/>
          </a:p>
        </p:txBody>
      </p:sp>
      <p:sp>
        <p:nvSpPr>
          <p:cNvPr id="281" name="Shape 281"/>
          <p:cNvSpPr/>
          <p:nvPr>
            <p:ph type="body" sz="quarter" idx="1"/>
          </p:nvPr>
        </p:nvSpPr>
        <p:spPr>
          <a:prstGeom prst="rect">
            <a:avLst/>
          </a:prstGeom>
        </p:spPr>
        <p:txBody>
          <a:bodyPr/>
          <a:lstStyle/>
          <a:p>
            <a:pPr/>
            <a:r>
              <a:t>•	So we’re not given a lot of information. How can we find the range of the ball and what equations can we use?</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7" name="Shape 287"/>
          <p:cNvSpPr/>
          <p:nvPr>
            <p:ph type="sldImg"/>
          </p:nvPr>
        </p:nvSpPr>
        <p:spPr>
          <a:prstGeom prst="rect">
            <a:avLst/>
          </a:prstGeom>
        </p:spPr>
        <p:txBody>
          <a:bodyPr/>
          <a:lstStyle/>
          <a:p>
            <a:pPr/>
          </a:p>
        </p:txBody>
      </p:sp>
      <p:sp>
        <p:nvSpPr>
          <p:cNvPr id="288" name="Shape 288"/>
          <p:cNvSpPr/>
          <p:nvPr>
            <p:ph type="body" sz="quarter" idx="1"/>
          </p:nvPr>
        </p:nvSpPr>
        <p:spPr>
          <a:prstGeom prst="rect">
            <a:avLst/>
          </a:prstGeom>
        </p:spPr>
        <p:txBody>
          <a:bodyPr/>
          <a:lstStyle/>
          <a:p>
            <a:pPr/>
            <a:r>
              <a:t>•	Well the only equation that includes the x position is this one. We know the initial x position, and we know the time, but we need to know the x velocity. So how can we find that?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4" name="Shape 294"/>
          <p:cNvSpPr/>
          <p:nvPr>
            <p:ph type="sldImg"/>
          </p:nvPr>
        </p:nvSpPr>
        <p:spPr>
          <a:prstGeom prst="rect">
            <a:avLst/>
          </a:prstGeom>
        </p:spPr>
        <p:txBody>
          <a:bodyPr/>
          <a:lstStyle/>
          <a:p>
            <a:pPr/>
          </a:p>
        </p:txBody>
      </p:sp>
      <p:sp>
        <p:nvSpPr>
          <p:cNvPr id="295" name="Shape 295"/>
          <p:cNvSpPr/>
          <p:nvPr>
            <p:ph type="body" sz="quarter" idx="1"/>
          </p:nvPr>
        </p:nvSpPr>
        <p:spPr>
          <a:prstGeom prst="rect">
            <a:avLst/>
          </a:prstGeom>
        </p:spPr>
        <p:txBody>
          <a:bodyPr/>
          <a:lstStyle/>
          <a:p>
            <a:pPr/>
            <a:r>
              <a:t>We’re given the angle of the initial velocity vector, so if we could find the magnitude or the y component then we could use some trig to find the x component. We need to know the y component in order to find the magnitude, so let’s just find the initial y velocity and use the tangent relationship to find the x velocity. Then we can use that to find the range.</a:t>
            </a:r>
          </a:p>
          <a:p>
            <a:pPr/>
            <a:r>
              <a:t>•	So how do we find the initial y velocity? We’re given the amount of time the ball is in the air. We learned in the lesson videos that the time in the air is determined by the y motion, it’s just like one-dimensional projectile motion. So this ball has some initial y velocity, it moves up, and then it falls down. If we know the initial and final y positions and the acceleration, then there’s only one initial y velocity that would cause the ball to be in the air for 3 seconds. If it had a faster or slower initial vertical velocity, it would be in the air for more or less than 3 seconds.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1" name="Shape 301"/>
          <p:cNvSpPr/>
          <p:nvPr>
            <p:ph type="sldImg"/>
          </p:nvPr>
        </p:nvSpPr>
        <p:spPr>
          <a:prstGeom prst="rect">
            <a:avLst/>
          </a:prstGeom>
        </p:spPr>
        <p:txBody>
          <a:bodyPr/>
          <a:lstStyle/>
          <a:p>
            <a:pPr/>
          </a:p>
        </p:txBody>
      </p:sp>
      <p:sp>
        <p:nvSpPr>
          <p:cNvPr id="302" name="Shape 302"/>
          <p:cNvSpPr/>
          <p:nvPr>
            <p:ph type="body" sz="quarter" idx="1"/>
          </p:nvPr>
        </p:nvSpPr>
        <p:spPr>
          <a:prstGeom prst="rect">
            <a:avLst/>
          </a:prstGeom>
        </p:spPr>
        <p:txBody>
          <a:bodyPr/>
          <a:lstStyle/>
          <a:p>
            <a:pPr/>
            <a:r>
              <a:t>•	There’s more than one way to solve this, but if we look at this equation, we know the initial and final y positions, we know the time, and we know the acceleration. So we can solve for the initial y velocity.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2" name="Shape 182"/>
          <p:cNvSpPr/>
          <p:nvPr>
            <p:ph type="sldImg"/>
          </p:nvPr>
        </p:nvSpPr>
        <p:spPr>
          <a:prstGeom prst="rect">
            <a:avLst/>
          </a:prstGeom>
        </p:spPr>
        <p:txBody>
          <a:bodyPr/>
          <a:lstStyle/>
          <a:p>
            <a:pPr/>
          </a:p>
        </p:txBody>
      </p:sp>
      <p:sp>
        <p:nvSpPr>
          <p:cNvPr id="183" name="Shape 183"/>
          <p:cNvSpPr/>
          <p:nvPr>
            <p:ph type="body" sz="quarter" idx="1"/>
          </p:nvPr>
        </p:nvSpPr>
        <p:spPr>
          <a:prstGeom prst="rect">
            <a:avLst/>
          </a:prstGeom>
        </p:spPr>
        <p:txBody>
          <a:bodyPr/>
          <a:lstStyle/>
          <a:p>
            <a:pPr/>
            <a:r>
              <a:t>•	A ball is kicked into the air at an angle of 50 degrees. If the ball is in the air for 3 seconds, how far does it travel?</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8" name="Shape 318"/>
          <p:cNvSpPr/>
          <p:nvPr>
            <p:ph type="sldImg"/>
          </p:nvPr>
        </p:nvSpPr>
        <p:spPr>
          <a:prstGeom prst="rect">
            <a:avLst/>
          </a:prstGeom>
        </p:spPr>
        <p:txBody>
          <a:bodyPr/>
          <a:lstStyle/>
          <a:p>
            <a:pPr/>
          </a:p>
        </p:txBody>
      </p:sp>
      <p:sp>
        <p:nvSpPr>
          <p:cNvPr id="319" name="Shape 319"/>
          <p:cNvSpPr/>
          <p:nvPr>
            <p:ph type="body" sz="quarter" idx="1"/>
          </p:nvPr>
        </p:nvSpPr>
        <p:spPr>
          <a:prstGeom prst="rect">
            <a:avLst/>
          </a:prstGeom>
        </p:spPr>
        <p:txBody>
          <a:bodyPr/>
          <a:lstStyle/>
          <a:p>
            <a:pPr/>
            <a:r>
              <a:t>•	We plug in the values that we know, and the only unknown is the initial y velocity.</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5" name="Shape 325"/>
          <p:cNvSpPr/>
          <p:nvPr>
            <p:ph type="sldImg"/>
          </p:nvPr>
        </p:nvSpPr>
        <p:spPr>
          <a:prstGeom prst="rect">
            <a:avLst/>
          </a:prstGeom>
        </p:spPr>
        <p:txBody>
          <a:bodyPr/>
          <a:lstStyle/>
          <a:p>
            <a:pPr/>
          </a:p>
        </p:txBody>
      </p:sp>
      <p:sp>
        <p:nvSpPr>
          <p:cNvPr id="326" name="Shape 326"/>
          <p:cNvSpPr/>
          <p:nvPr>
            <p:ph type="body" sz="quarter" idx="1"/>
          </p:nvPr>
        </p:nvSpPr>
        <p:spPr>
          <a:prstGeom prst="rect">
            <a:avLst/>
          </a:prstGeom>
        </p:spPr>
        <p:txBody>
          <a:bodyPr/>
          <a:lstStyle/>
          <a:p>
            <a:pPr/>
            <a:r>
              <a:t>If we simplify and rearrange that equation</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2" name="Shape 332"/>
          <p:cNvSpPr/>
          <p:nvPr>
            <p:ph type="sldImg"/>
          </p:nvPr>
        </p:nvSpPr>
        <p:spPr>
          <a:prstGeom prst="rect">
            <a:avLst/>
          </a:prstGeom>
        </p:spPr>
        <p:txBody>
          <a:bodyPr/>
          <a:lstStyle/>
          <a:p>
            <a:pPr/>
          </a:p>
        </p:txBody>
      </p:sp>
      <p:sp>
        <p:nvSpPr>
          <p:cNvPr id="333" name="Shape 333"/>
          <p:cNvSpPr/>
          <p:nvPr>
            <p:ph type="body" sz="quarter" idx="1"/>
          </p:nvPr>
        </p:nvSpPr>
        <p:spPr>
          <a:prstGeom prst="rect">
            <a:avLst/>
          </a:prstGeom>
        </p:spPr>
        <p:txBody>
          <a:bodyPr/>
          <a:lstStyle/>
          <a:p>
            <a:pPr/>
            <a:r>
              <a:t>we get 14.7 m/s for the initial y velocity.</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9" name="Shape 339"/>
          <p:cNvSpPr/>
          <p:nvPr>
            <p:ph type="sldImg"/>
          </p:nvPr>
        </p:nvSpPr>
        <p:spPr>
          <a:prstGeom prst="rect">
            <a:avLst/>
          </a:prstGeom>
        </p:spPr>
        <p:txBody>
          <a:bodyPr/>
          <a:lstStyle/>
          <a:p>
            <a:pPr/>
          </a:p>
        </p:txBody>
      </p:sp>
      <p:sp>
        <p:nvSpPr>
          <p:cNvPr id="340" name="Shape 340"/>
          <p:cNvSpPr/>
          <p:nvPr>
            <p:ph type="body" sz="quarter" idx="1"/>
          </p:nvPr>
        </p:nvSpPr>
        <p:spPr>
          <a:prstGeom prst="rect">
            <a:avLst/>
          </a:prstGeom>
        </p:spPr>
        <p:txBody>
          <a:bodyPr/>
          <a:lstStyle/>
          <a:p>
            <a:pPr/>
            <a:r>
              <a:t>•	Now we can use that to find the x velocity.</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6" name="Shape 346"/>
          <p:cNvSpPr/>
          <p:nvPr>
            <p:ph type="sldImg"/>
          </p:nvPr>
        </p:nvSpPr>
        <p:spPr>
          <a:prstGeom prst="rect">
            <a:avLst/>
          </a:prstGeom>
        </p:spPr>
        <p:txBody>
          <a:bodyPr/>
          <a:lstStyle/>
          <a:p>
            <a:pPr/>
          </a:p>
        </p:txBody>
      </p:sp>
      <p:sp>
        <p:nvSpPr>
          <p:cNvPr id="347" name="Shape 347"/>
          <p:cNvSpPr/>
          <p:nvPr>
            <p:ph type="body" sz="quarter" idx="1"/>
          </p:nvPr>
        </p:nvSpPr>
        <p:spPr>
          <a:prstGeom prst="rect">
            <a:avLst/>
          </a:prstGeom>
        </p:spPr>
        <p:txBody>
          <a:bodyPr/>
          <a:lstStyle/>
          <a:p>
            <a:pPr/>
            <a:r>
              <a:t>Tan of theta equals the opposite side divided by the adjacent side</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3" name="Shape 353"/>
          <p:cNvSpPr/>
          <p:nvPr>
            <p:ph type="sldImg"/>
          </p:nvPr>
        </p:nvSpPr>
        <p:spPr>
          <a:prstGeom prst="rect">
            <a:avLst/>
          </a:prstGeom>
        </p:spPr>
        <p:txBody>
          <a:bodyPr/>
          <a:lstStyle/>
          <a:p>
            <a:pPr/>
          </a:p>
        </p:txBody>
      </p:sp>
      <p:sp>
        <p:nvSpPr>
          <p:cNvPr id="354" name="Shape 354"/>
          <p:cNvSpPr/>
          <p:nvPr>
            <p:ph type="body" sz="quarter" idx="1"/>
          </p:nvPr>
        </p:nvSpPr>
        <p:spPr>
          <a:prstGeom prst="rect">
            <a:avLst/>
          </a:prstGeom>
        </p:spPr>
        <p:txBody>
          <a:bodyPr/>
          <a:lstStyle/>
          <a:p>
            <a:pPr/>
            <a:r>
              <a:t>so tan of 50 degrees equals the initial y velocity over the initial x velocity.</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0" name="Shape 360"/>
          <p:cNvSpPr/>
          <p:nvPr>
            <p:ph type="sldImg"/>
          </p:nvPr>
        </p:nvSpPr>
        <p:spPr>
          <a:prstGeom prst="rect">
            <a:avLst/>
          </a:prstGeom>
        </p:spPr>
        <p:txBody>
          <a:bodyPr/>
          <a:lstStyle/>
          <a:p>
            <a:pPr/>
          </a:p>
        </p:txBody>
      </p:sp>
      <p:sp>
        <p:nvSpPr>
          <p:cNvPr id="361" name="Shape 361"/>
          <p:cNvSpPr/>
          <p:nvPr>
            <p:ph type="body" sz="quarter" idx="1"/>
          </p:nvPr>
        </p:nvSpPr>
        <p:spPr>
          <a:prstGeom prst="rect">
            <a:avLst/>
          </a:prstGeom>
        </p:spPr>
        <p:txBody>
          <a:bodyPr/>
          <a:lstStyle/>
          <a:p>
            <a:pPr/>
            <a:r>
              <a:t>If we rearrange that, we can plug in 14.7 m/s for the initial y velocity</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7" name="Shape 367"/>
          <p:cNvSpPr/>
          <p:nvPr>
            <p:ph type="sldImg"/>
          </p:nvPr>
        </p:nvSpPr>
        <p:spPr>
          <a:prstGeom prst="rect">
            <a:avLst/>
          </a:prstGeom>
        </p:spPr>
        <p:txBody>
          <a:bodyPr/>
          <a:lstStyle/>
          <a:p>
            <a:pPr/>
          </a:p>
        </p:txBody>
      </p:sp>
      <p:sp>
        <p:nvSpPr>
          <p:cNvPr id="368" name="Shape 368"/>
          <p:cNvSpPr/>
          <p:nvPr>
            <p:ph type="body" sz="quarter" idx="1"/>
          </p:nvPr>
        </p:nvSpPr>
        <p:spPr>
          <a:prstGeom prst="rect">
            <a:avLst/>
          </a:prstGeom>
        </p:spPr>
        <p:txBody>
          <a:bodyPr/>
          <a:lstStyle/>
          <a:p>
            <a:pPr/>
            <a:r>
              <a:t>and we get 12.33 m/s for the initial x velocity.</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9" name="Shape 379"/>
          <p:cNvSpPr/>
          <p:nvPr>
            <p:ph type="sldImg"/>
          </p:nvPr>
        </p:nvSpPr>
        <p:spPr>
          <a:prstGeom prst="rect">
            <a:avLst/>
          </a:prstGeom>
        </p:spPr>
        <p:txBody>
          <a:bodyPr/>
          <a:lstStyle/>
          <a:p>
            <a:pPr/>
          </a:p>
        </p:txBody>
      </p:sp>
      <p:sp>
        <p:nvSpPr>
          <p:cNvPr id="380" name="Shape 380"/>
          <p:cNvSpPr/>
          <p:nvPr>
            <p:ph type="body" sz="quarter" idx="1"/>
          </p:nvPr>
        </p:nvSpPr>
        <p:spPr>
          <a:prstGeom prst="rect">
            <a:avLst/>
          </a:prstGeom>
        </p:spPr>
        <p:txBody>
          <a:bodyPr/>
          <a:lstStyle/>
          <a:p>
            <a:pPr/>
            <a:r>
              <a:t>•	Now we take that and plug it into this equation, along with the initial x position and the time</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6" name="Shape 386"/>
          <p:cNvSpPr/>
          <p:nvPr>
            <p:ph type="sldImg"/>
          </p:nvPr>
        </p:nvSpPr>
        <p:spPr>
          <a:prstGeom prst="rect">
            <a:avLst/>
          </a:prstGeom>
        </p:spPr>
        <p:txBody>
          <a:bodyPr/>
          <a:lstStyle/>
          <a:p>
            <a:pPr/>
          </a:p>
        </p:txBody>
      </p:sp>
      <p:sp>
        <p:nvSpPr>
          <p:cNvPr id="387" name="Shape 387"/>
          <p:cNvSpPr/>
          <p:nvPr>
            <p:ph type="body" sz="quarter" idx="1"/>
          </p:nvPr>
        </p:nvSpPr>
        <p:spPr>
          <a:prstGeom prst="rect">
            <a:avLst/>
          </a:prstGeom>
        </p:spPr>
        <p:txBody>
          <a:bodyPr/>
          <a:lstStyle/>
          <a:p>
            <a:pPr/>
            <a:r>
              <a:t>and we get 37 m for the final x position.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9" name="Shape 189"/>
          <p:cNvSpPr/>
          <p:nvPr>
            <p:ph type="sldImg"/>
          </p:nvPr>
        </p:nvSpPr>
        <p:spPr>
          <a:prstGeom prst="rect">
            <a:avLst/>
          </a:prstGeom>
        </p:spPr>
        <p:txBody>
          <a:bodyPr/>
          <a:lstStyle/>
          <a:p>
            <a:pPr/>
          </a:p>
        </p:txBody>
      </p:sp>
      <p:sp>
        <p:nvSpPr>
          <p:cNvPr id="190" name="Shape 190"/>
          <p:cNvSpPr/>
          <p:nvPr>
            <p:ph type="body" sz="quarter" idx="1"/>
          </p:nvPr>
        </p:nvSpPr>
        <p:spPr>
          <a:prstGeom prst="rect">
            <a:avLst/>
          </a:prstGeom>
        </p:spPr>
        <p:txBody>
          <a:bodyPr/>
          <a:lstStyle/>
          <a:p>
            <a:pPr/>
            <a:r>
              <a:t>•	So that’s not a lot of information. Let’s read that again and think about how to solve this. A ball is kicked into the air at an angle of 50 degrees. If the ball is in the air for 3 seconds, how far does it travel?</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3" name="Shape 393"/>
          <p:cNvSpPr/>
          <p:nvPr>
            <p:ph type="sldImg"/>
          </p:nvPr>
        </p:nvSpPr>
        <p:spPr>
          <a:prstGeom prst="rect">
            <a:avLst/>
          </a:prstGeom>
        </p:spPr>
        <p:txBody>
          <a:bodyPr/>
          <a:lstStyle/>
          <a:p>
            <a:pPr/>
          </a:p>
        </p:txBody>
      </p:sp>
      <p:sp>
        <p:nvSpPr>
          <p:cNvPr id="394" name="Shape 394"/>
          <p:cNvSpPr/>
          <p:nvPr>
            <p:ph type="body" sz="quarter" idx="1"/>
          </p:nvPr>
        </p:nvSpPr>
        <p:spPr>
          <a:prstGeom prst="rect">
            <a:avLst/>
          </a:prstGeom>
        </p:spPr>
        <p:txBody>
          <a:bodyPr/>
          <a:lstStyle/>
          <a:p>
            <a:pPr/>
            <a:r>
              <a:t>Again, that’s the same as delta x because the initial x position is zero.</a:t>
            </a:r>
          </a:p>
          <a:p>
            <a:pPr/>
          </a:p>
          <a:p>
            <a:pPr/>
            <a:r>
              <a:t>So only using the initial angle and the time in the air, we found the range, which is 37 m. </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0" name="Shape 400"/>
          <p:cNvSpPr/>
          <p:nvPr>
            <p:ph type="sldImg"/>
          </p:nvPr>
        </p:nvSpPr>
        <p:spPr>
          <a:prstGeom prst="rect">
            <a:avLst/>
          </a:prstGeom>
        </p:spPr>
        <p:txBody>
          <a:bodyPr/>
          <a:lstStyle/>
          <a:p>
            <a:pPr/>
          </a:p>
        </p:txBody>
      </p:sp>
      <p:sp>
        <p:nvSpPr>
          <p:cNvPr id="401" name="Shape 401"/>
          <p:cNvSpPr/>
          <p:nvPr>
            <p:ph type="body" sz="quarter" idx="1"/>
          </p:nvPr>
        </p:nvSpPr>
        <p:spPr>
          <a:prstGeom prst="rect">
            <a:avLst/>
          </a:prstGeom>
        </p:spPr>
        <p:txBody>
          <a:bodyPr/>
          <a:lstStyle/>
          <a:p>
            <a:pPr/>
            <a:r>
              <a:t>•	How can we double check our answer?</a:t>
            </a:r>
          </a:p>
          <a:p>
            <a:pPr/>
            <a:r>
              <a:t>•	Based on the given information, we can’t really think through whether this value makes sense.</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7" name="Shape 407"/>
          <p:cNvSpPr/>
          <p:nvPr>
            <p:ph type="sldImg"/>
          </p:nvPr>
        </p:nvSpPr>
        <p:spPr>
          <a:prstGeom prst="rect">
            <a:avLst/>
          </a:prstGeom>
        </p:spPr>
        <p:txBody>
          <a:bodyPr/>
          <a:lstStyle/>
          <a:p>
            <a:pPr/>
          </a:p>
        </p:txBody>
      </p:sp>
      <p:sp>
        <p:nvSpPr>
          <p:cNvPr id="408" name="Shape 408"/>
          <p:cNvSpPr/>
          <p:nvPr>
            <p:ph type="body" sz="quarter" idx="1"/>
          </p:nvPr>
        </p:nvSpPr>
        <p:spPr>
          <a:prstGeom prst="rect">
            <a:avLst/>
          </a:prstGeom>
        </p:spPr>
        <p:txBody>
          <a:bodyPr/>
          <a:lstStyle/>
          <a:p>
            <a:pPr/>
            <a:r>
              <a:t>•	But like we mentioned before, we can plug our answer into the equations we used and work backwards to see if we get one of the given values. So let’s start with the range and see if we get 3 seconds for time. </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4" name="Shape 414"/>
          <p:cNvSpPr/>
          <p:nvPr>
            <p:ph type="sldImg"/>
          </p:nvPr>
        </p:nvSpPr>
        <p:spPr>
          <a:prstGeom prst="rect">
            <a:avLst/>
          </a:prstGeom>
        </p:spPr>
        <p:txBody>
          <a:bodyPr/>
          <a:lstStyle/>
          <a:p>
            <a:pPr/>
          </a:p>
        </p:txBody>
      </p:sp>
      <p:sp>
        <p:nvSpPr>
          <p:cNvPr id="415" name="Shape 415"/>
          <p:cNvSpPr/>
          <p:nvPr>
            <p:ph type="body" sz="quarter" idx="1"/>
          </p:nvPr>
        </p:nvSpPr>
        <p:spPr>
          <a:prstGeom prst="rect">
            <a:avLst/>
          </a:prstGeom>
        </p:spPr>
        <p:txBody>
          <a:bodyPr/>
          <a:lstStyle/>
          <a:p>
            <a:pPr/>
            <a:r>
              <a:t>Using this equation, we plug in 37 m for the final x position and we get 12.33 m/s for the initial x velocity. Or we can leave t as a variable so we don’t round in the middle of our calculations.</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1" name="Shape 421"/>
          <p:cNvSpPr/>
          <p:nvPr>
            <p:ph type="sldImg"/>
          </p:nvPr>
        </p:nvSpPr>
        <p:spPr>
          <a:prstGeom prst="rect">
            <a:avLst/>
          </a:prstGeom>
        </p:spPr>
        <p:txBody>
          <a:bodyPr/>
          <a:lstStyle/>
          <a:p>
            <a:pPr/>
          </a:p>
        </p:txBody>
      </p:sp>
      <p:sp>
        <p:nvSpPr>
          <p:cNvPr id="422" name="Shape 422"/>
          <p:cNvSpPr/>
          <p:nvPr>
            <p:ph type="body" sz="quarter" idx="1"/>
          </p:nvPr>
        </p:nvSpPr>
        <p:spPr>
          <a:prstGeom prst="rect">
            <a:avLst/>
          </a:prstGeom>
        </p:spPr>
        <p:txBody>
          <a:bodyPr/>
          <a:lstStyle/>
          <a:p>
            <a:pPr/>
            <a:r>
              <a:t>Then using the angle of 50 degrees and the tangent relationship, we get 14.7 m/s for the initial y velocity. Or again, we can just use the variables so we don’t round anything yet.</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8" name="Shape 428"/>
          <p:cNvSpPr/>
          <p:nvPr>
            <p:ph type="sldImg"/>
          </p:nvPr>
        </p:nvSpPr>
        <p:spPr>
          <a:prstGeom prst="rect">
            <a:avLst/>
          </a:prstGeom>
        </p:spPr>
        <p:txBody>
          <a:bodyPr/>
          <a:lstStyle/>
          <a:p>
            <a:pPr/>
          </a:p>
        </p:txBody>
      </p:sp>
      <p:sp>
        <p:nvSpPr>
          <p:cNvPr id="429" name="Shape 429"/>
          <p:cNvSpPr/>
          <p:nvPr>
            <p:ph type="body" sz="quarter" idx="1"/>
          </p:nvPr>
        </p:nvSpPr>
        <p:spPr>
          <a:prstGeom prst="rect">
            <a:avLst/>
          </a:prstGeom>
        </p:spPr>
        <p:txBody>
          <a:bodyPr/>
          <a:lstStyle/>
          <a:p>
            <a:pPr/>
            <a:r>
              <a:t>Then if we plug that into this equation and solve for time, we get 3 seconds, which is the value that we were given. So our final answer should be right. These values worked out well, but if you do this, keep in mind that you’re plugging in rounded values so you might be off a few decimal places. But you should be able to tell that it’s close enough or you can use more decimal places and check it again.</a:t>
            </a:r>
          </a:p>
          <a:p>
            <a:pPr/>
          </a:p>
          <a:p>
            <a:pPr/>
            <a:r>
              <a:t>So that’s an example of problem where we’re not given a lot of information and we need to find different values using multiple steps.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6" name="Shape 196"/>
          <p:cNvSpPr/>
          <p:nvPr>
            <p:ph type="sldImg"/>
          </p:nvPr>
        </p:nvSpPr>
        <p:spPr>
          <a:prstGeom prst="rect">
            <a:avLst/>
          </a:prstGeom>
        </p:spPr>
        <p:txBody>
          <a:bodyPr/>
          <a:lstStyle/>
          <a:p>
            <a:pPr/>
          </a:p>
        </p:txBody>
      </p:sp>
      <p:sp>
        <p:nvSpPr>
          <p:cNvPr id="197" name="Shape 197"/>
          <p:cNvSpPr/>
          <p:nvPr>
            <p:ph type="body" sz="quarter" idx="1"/>
          </p:nvPr>
        </p:nvSpPr>
        <p:spPr>
          <a:prstGeom prst="rect">
            <a:avLst/>
          </a:prstGeom>
        </p:spPr>
        <p:txBody>
          <a:bodyPr/>
          <a:lstStyle/>
          <a:p>
            <a:pPr/>
            <a:r>
              <a:t>•	So let’s assume the ball starts and ends at the ground. We’ll draw the ground, the ball, the initial velocity vector and the path through the air.</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3" name="Shape 203"/>
          <p:cNvSpPr/>
          <p:nvPr>
            <p:ph type="sldImg"/>
          </p:nvPr>
        </p:nvSpPr>
        <p:spPr>
          <a:prstGeom prst="rect">
            <a:avLst/>
          </a:prstGeom>
        </p:spPr>
        <p:txBody>
          <a:bodyPr/>
          <a:lstStyle/>
          <a:p>
            <a:pPr/>
          </a:p>
        </p:txBody>
      </p:sp>
      <p:sp>
        <p:nvSpPr>
          <p:cNvPr id="204" name="Shape 204"/>
          <p:cNvSpPr/>
          <p:nvPr>
            <p:ph type="body" sz="quarter" idx="1"/>
          </p:nvPr>
        </p:nvSpPr>
        <p:spPr>
          <a:prstGeom prst="rect">
            <a:avLst/>
          </a:prstGeom>
        </p:spPr>
        <p:txBody>
          <a:bodyPr/>
          <a:lstStyle/>
          <a:p>
            <a:pPr/>
            <a:r>
              <a:t>And we’ll place the origin where the ball starts.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0" name="Shape 210"/>
          <p:cNvSpPr/>
          <p:nvPr>
            <p:ph type="sldImg"/>
          </p:nvPr>
        </p:nvSpPr>
        <p:spPr>
          <a:prstGeom prst="rect">
            <a:avLst/>
          </a:prstGeom>
        </p:spPr>
        <p:txBody>
          <a:bodyPr/>
          <a:lstStyle/>
          <a:p>
            <a:pPr/>
          </a:p>
        </p:txBody>
      </p:sp>
      <p:sp>
        <p:nvSpPr>
          <p:cNvPr id="211" name="Shape 211"/>
          <p:cNvSpPr/>
          <p:nvPr>
            <p:ph type="body" sz="quarter" idx="1"/>
          </p:nvPr>
        </p:nvSpPr>
        <p:spPr>
          <a:prstGeom prst="rect">
            <a:avLst/>
          </a:prstGeom>
        </p:spPr>
        <p:txBody>
          <a:bodyPr/>
          <a:lstStyle/>
          <a:p>
            <a:pPr/>
            <a:r>
              <a:t>Let’s also draw the initial velocity vector over here with the angle and the two components, the initial x and y velocities.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7" name="Shape 217"/>
          <p:cNvSpPr/>
          <p:nvPr>
            <p:ph type="sldImg"/>
          </p:nvPr>
        </p:nvSpPr>
        <p:spPr>
          <a:prstGeom prst="rect">
            <a:avLst/>
          </a:prstGeom>
        </p:spPr>
        <p:txBody>
          <a:bodyPr/>
          <a:lstStyle/>
          <a:p>
            <a:pPr/>
          </a:p>
        </p:txBody>
      </p:sp>
      <p:sp>
        <p:nvSpPr>
          <p:cNvPr id="218" name="Shape 218"/>
          <p:cNvSpPr/>
          <p:nvPr>
            <p:ph type="body" sz="quarter" idx="1"/>
          </p:nvPr>
        </p:nvSpPr>
        <p:spPr>
          <a:prstGeom prst="rect">
            <a:avLst/>
          </a:prstGeom>
        </p:spPr>
        <p:txBody>
          <a:bodyPr/>
          <a:lstStyle/>
          <a:p>
            <a:pPr/>
            <a:r>
              <a:t>So the ball has some initial velocity, we know how long it’s in the air, and we’re trying to find how far it travels, which is the range of the projectile motion. We can call that delta x, or since the initial x position is 0, delta x is the same as x final.</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4" name="Shape 224"/>
          <p:cNvSpPr/>
          <p:nvPr>
            <p:ph type="sldImg"/>
          </p:nvPr>
        </p:nvSpPr>
        <p:spPr>
          <a:prstGeom prst="rect">
            <a:avLst/>
          </a:prstGeom>
        </p:spPr>
        <p:txBody>
          <a:bodyPr/>
          <a:lstStyle/>
          <a:p>
            <a:pPr/>
          </a:p>
        </p:txBody>
      </p:sp>
      <p:sp>
        <p:nvSpPr>
          <p:cNvPr id="225" name="Shape 225"/>
          <p:cNvSpPr/>
          <p:nvPr>
            <p:ph type="body" sz="quarter" idx="1"/>
          </p:nvPr>
        </p:nvSpPr>
        <p:spPr>
          <a:prstGeom prst="rect">
            <a:avLst/>
          </a:prstGeom>
        </p:spPr>
        <p:txBody>
          <a:bodyPr/>
          <a:lstStyle/>
          <a:p>
            <a:pPr/>
            <a:r>
              <a:t>•	We don’t know the magnitude of the initial velocity</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1" name="Shape 231"/>
          <p:cNvSpPr/>
          <p:nvPr>
            <p:ph type="sldImg"/>
          </p:nvPr>
        </p:nvSpPr>
        <p:spPr>
          <a:prstGeom prst="rect">
            <a:avLst/>
          </a:prstGeom>
        </p:spPr>
        <p:txBody>
          <a:bodyPr/>
          <a:lstStyle/>
          <a:p>
            <a:pPr/>
          </a:p>
        </p:txBody>
      </p:sp>
      <p:sp>
        <p:nvSpPr>
          <p:cNvPr id="232" name="Shape 232"/>
          <p:cNvSpPr/>
          <p:nvPr>
            <p:ph type="body" sz="quarter" idx="1"/>
          </p:nvPr>
        </p:nvSpPr>
        <p:spPr>
          <a:prstGeom prst="rect">
            <a:avLst/>
          </a:prstGeom>
        </p:spPr>
        <p:txBody>
          <a:bodyPr/>
          <a:lstStyle/>
          <a:p>
            <a:pPr/>
            <a:r>
              <a:t>but we’ll write down that the angle is 50 degrees</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0.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1.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3.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4.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5.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6.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7.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18.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19.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0.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1.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22.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23.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24.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25.jpeg"/></Relationships>

</file>

<file path=ppt/slides/_rels/slide2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26.jpeg"/></Relationships>

</file>

<file path=ppt/slides/_rels/slide2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27.jpeg"/></Relationships>

</file>

<file path=ppt/slides/_rels/slide2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28.jpeg"/></Relationships>

</file>

<file path=ppt/slides/_rels/slide2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29.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3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0.jpeg"/></Relationships>

</file>

<file path=ppt/slides/_rels/slide3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31.jpeg"/></Relationships>

</file>

<file path=ppt/slides/_rels/slide3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 Id="rId3" Type="http://schemas.openxmlformats.org/officeDocument/2006/relationships/image" Target="../media/image32.jpeg"/></Relationships>

</file>

<file path=ppt/slides/_rels/slide3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 Id="rId3" Type="http://schemas.openxmlformats.org/officeDocument/2006/relationships/image" Target="../media/image33.jpeg"/></Relationships>

</file>

<file path=ppt/slides/_rels/slide3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 Id="rId3" Type="http://schemas.openxmlformats.org/officeDocument/2006/relationships/image" Target="../media/image34.jpeg"/></Relationships>

</file>

<file path=ppt/slides/_rels/slide3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 Id="rId3" Type="http://schemas.openxmlformats.org/officeDocument/2006/relationships/image" Target="../media/image35.jpeg"/></Relationships>

</file>

<file path=ppt/slides/_rels/slide3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 Id="rId3" Type="http://schemas.openxmlformats.org/officeDocument/2006/relationships/image" Target="../media/image36.jpeg"/></Relationships>

</file>

<file path=ppt/slides/_rels/slide3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 Id="rId3" Type="http://schemas.openxmlformats.org/officeDocument/2006/relationships/image" Target="../media/image37.jpeg"/></Relationships>

</file>

<file path=ppt/slides/_rels/slide3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 Id="rId3" Type="http://schemas.openxmlformats.org/officeDocument/2006/relationships/image" Target="../media/image38.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7.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8.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1" name="Slide Title"/>
          <p:cNvSpPr txBox="1"/>
          <p:nvPr>
            <p:ph type="title"/>
          </p:nvPr>
        </p:nvSpPr>
        <p:spPr>
          <a:prstGeom prst="rect">
            <a:avLst/>
          </a:prstGeom>
        </p:spPr>
        <p:txBody>
          <a:bodyPr/>
          <a:lstStyle/>
          <a:p>
            <a:pPr/>
          </a:p>
        </p:txBody>
      </p:sp>
      <p:sp>
        <p:nvSpPr>
          <p:cNvPr id="172" name="Slide Subtitle"/>
          <p:cNvSpPr txBox="1"/>
          <p:nvPr>
            <p:ph type="body" idx="21"/>
          </p:nvPr>
        </p:nvSpPr>
        <p:spPr>
          <a:prstGeom prst="rect">
            <a:avLst/>
          </a:prstGeom>
        </p:spPr>
        <p:txBody>
          <a:bodyPr/>
          <a:lstStyle/>
          <a:p>
            <a:pPr/>
          </a:p>
        </p:txBody>
      </p:sp>
      <p:sp>
        <p:nvSpPr>
          <p:cNvPr id="173" name="Slide bullet text"/>
          <p:cNvSpPr txBox="1"/>
          <p:nvPr>
            <p:ph type="body" idx="1"/>
          </p:nvPr>
        </p:nvSpPr>
        <p:spPr>
          <a:prstGeom prst="rect">
            <a:avLst/>
          </a:prstGeom>
        </p:spPr>
        <p:txBody>
          <a:bodyPr/>
          <a:lstStyle/>
          <a:p>
            <a:pPr/>
          </a:p>
        </p:txBody>
      </p:sp>
      <p:pic>
        <p:nvPicPr>
          <p:cNvPr id="174" name="1.jpg" descr="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4" name="Slide Title"/>
          <p:cNvSpPr txBox="1"/>
          <p:nvPr>
            <p:ph type="title"/>
          </p:nvPr>
        </p:nvSpPr>
        <p:spPr>
          <a:prstGeom prst="rect">
            <a:avLst/>
          </a:prstGeom>
        </p:spPr>
        <p:txBody>
          <a:bodyPr/>
          <a:lstStyle/>
          <a:p>
            <a:pPr/>
          </a:p>
        </p:txBody>
      </p:sp>
      <p:sp>
        <p:nvSpPr>
          <p:cNvPr id="235" name="Slide Subtitle"/>
          <p:cNvSpPr txBox="1"/>
          <p:nvPr>
            <p:ph type="body" idx="21"/>
          </p:nvPr>
        </p:nvSpPr>
        <p:spPr>
          <a:prstGeom prst="rect">
            <a:avLst/>
          </a:prstGeom>
        </p:spPr>
        <p:txBody>
          <a:bodyPr/>
          <a:lstStyle/>
          <a:p>
            <a:pPr/>
          </a:p>
        </p:txBody>
      </p:sp>
      <p:sp>
        <p:nvSpPr>
          <p:cNvPr id="236" name="Slide bullet text"/>
          <p:cNvSpPr txBox="1"/>
          <p:nvPr>
            <p:ph type="body" idx="1"/>
          </p:nvPr>
        </p:nvSpPr>
        <p:spPr>
          <a:prstGeom prst="rect">
            <a:avLst/>
          </a:prstGeom>
        </p:spPr>
        <p:txBody>
          <a:bodyPr/>
          <a:lstStyle/>
          <a:p>
            <a:pPr/>
          </a:p>
        </p:txBody>
      </p:sp>
      <p:pic>
        <p:nvPicPr>
          <p:cNvPr id="237" name="230.jpg" descr="23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1" name="Slide Title"/>
          <p:cNvSpPr txBox="1"/>
          <p:nvPr>
            <p:ph type="title"/>
          </p:nvPr>
        </p:nvSpPr>
        <p:spPr>
          <a:prstGeom prst="rect">
            <a:avLst/>
          </a:prstGeom>
        </p:spPr>
        <p:txBody>
          <a:bodyPr/>
          <a:lstStyle/>
          <a:p>
            <a:pPr/>
          </a:p>
        </p:txBody>
      </p:sp>
      <p:sp>
        <p:nvSpPr>
          <p:cNvPr id="242" name="Slide Subtitle"/>
          <p:cNvSpPr txBox="1"/>
          <p:nvPr>
            <p:ph type="body" idx="21"/>
          </p:nvPr>
        </p:nvSpPr>
        <p:spPr>
          <a:prstGeom prst="rect">
            <a:avLst/>
          </a:prstGeom>
        </p:spPr>
        <p:txBody>
          <a:bodyPr/>
          <a:lstStyle/>
          <a:p>
            <a:pPr/>
          </a:p>
        </p:txBody>
      </p:sp>
      <p:sp>
        <p:nvSpPr>
          <p:cNvPr id="243" name="Slide bullet text"/>
          <p:cNvSpPr txBox="1"/>
          <p:nvPr>
            <p:ph type="body" idx="1"/>
          </p:nvPr>
        </p:nvSpPr>
        <p:spPr>
          <a:prstGeom prst="rect">
            <a:avLst/>
          </a:prstGeom>
        </p:spPr>
        <p:txBody>
          <a:bodyPr/>
          <a:lstStyle/>
          <a:p>
            <a:pPr/>
          </a:p>
        </p:txBody>
      </p:sp>
      <p:pic>
        <p:nvPicPr>
          <p:cNvPr id="244" name="231.jpg" descr="23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8" name="Slide Title"/>
          <p:cNvSpPr txBox="1"/>
          <p:nvPr>
            <p:ph type="title"/>
          </p:nvPr>
        </p:nvSpPr>
        <p:spPr>
          <a:prstGeom prst="rect">
            <a:avLst/>
          </a:prstGeom>
        </p:spPr>
        <p:txBody>
          <a:bodyPr/>
          <a:lstStyle/>
          <a:p>
            <a:pPr/>
          </a:p>
        </p:txBody>
      </p:sp>
      <p:sp>
        <p:nvSpPr>
          <p:cNvPr id="249" name="Slide Subtitle"/>
          <p:cNvSpPr txBox="1"/>
          <p:nvPr>
            <p:ph type="body" idx="21"/>
          </p:nvPr>
        </p:nvSpPr>
        <p:spPr>
          <a:prstGeom prst="rect">
            <a:avLst/>
          </a:prstGeom>
        </p:spPr>
        <p:txBody>
          <a:bodyPr/>
          <a:lstStyle/>
          <a:p>
            <a:pPr/>
          </a:p>
        </p:txBody>
      </p:sp>
      <p:sp>
        <p:nvSpPr>
          <p:cNvPr id="250" name="Slide bullet text"/>
          <p:cNvSpPr txBox="1"/>
          <p:nvPr>
            <p:ph type="body" idx="1"/>
          </p:nvPr>
        </p:nvSpPr>
        <p:spPr>
          <a:prstGeom prst="rect">
            <a:avLst/>
          </a:prstGeom>
        </p:spPr>
        <p:txBody>
          <a:bodyPr/>
          <a:lstStyle/>
          <a:p>
            <a:pPr/>
          </a:p>
        </p:txBody>
      </p:sp>
      <p:pic>
        <p:nvPicPr>
          <p:cNvPr id="251" name="232.jpg" descr="23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5" name="Slide Title"/>
          <p:cNvSpPr txBox="1"/>
          <p:nvPr>
            <p:ph type="title"/>
          </p:nvPr>
        </p:nvSpPr>
        <p:spPr>
          <a:prstGeom prst="rect">
            <a:avLst/>
          </a:prstGeom>
        </p:spPr>
        <p:txBody>
          <a:bodyPr/>
          <a:lstStyle/>
          <a:p>
            <a:pPr/>
          </a:p>
        </p:txBody>
      </p:sp>
      <p:sp>
        <p:nvSpPr>
          <p:cNvPr id="256" name="Slide Subtitle"/>
          <p:cNvSpPr txBox="1"/>
          <p:nvPr>
            <p:ph type="body" idx="21"/>
          </p:nvPr>
        </p:nvSpPr>
        <p:spPr>
          <a:prstGeom prst="rect">
            <a:avLst/>
          </a:prstGeom>
        </p:spPr>
        <p:txBody>
          <a:bodyPr/>
          <a:lstStyle/>
          <a:p>
            <a:pPr/>
          </a:p>
        </p:txBody>
      </p:sp>
      <p:sp>
        <p:nvSpPr>
          <p:cNvPr id="257" name="Slide bullet text"/>
          <p:cNvSpPr txBox="1"/>
          <p:nvPr>
            <p:ph type="body" idx="1"/>
          </p:nvPr>
        </p:nvSpPr>
        <p:spPr>
          <a:prstGeom prst="rect">
            <a:avLst/>
          </a:prstGeom>
        </p:spPr>
        <p:txBody>
          <a:bodyPr/>
          <a:lstStyle/>
          <a:p>
            <a:pPr/>
          </a:p>
        </p:txBody>
      </p:sp>
      <p:pic>
        <p:nvPicPr>
          <p:cNvPr id="258" name="233.jpg" descr="23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2" name="Slide Title"/>
          <p:cNvSpPr txBox="1"/>
          <p:nvPr>
            <p:ph type="title"/>
          </p:nvPr>
        </p:nvSpPr>
        <p:spPr>
          <a:prstGeom prst="rect">
            <a:avLst/>
          </a:prstGeom>
        </p:spPr>
        <p:txBody>
          <a:bodyPr/>
          <a:lstStyle/>
          <a:p>
            <a:pPr/>
          </a:p>
        </p:txBody>
      </p:sp>
      <p:sp>
        <p:nvSpPr>
          <p:cNvPr id="263" name="Slide Subtitle"/>
          <p:cNvSpPr txBox="1"/>
          <p:nvPr>
            <p:ph type="body" idx="21"/>
          </p:nvPr>
        </p:nvSpPr>
        <p:spPr>
          <a:prstGeom prst="rect">
            <a:avLst/>
          </a:prstGeom>
        </p:spPr>
        <p:txBody>
          <a:bodyPr/>
          <a:lstStyle/>
          <a:p>
            <a:pPr/>
          </a:p>
        </p:txBody>
      </p:sp>
      <p:sp>
        <p:nvSpPr>
          <p:cNvPr id="264" name="Slide bullet text"/>
          <p:cNvSpPr txBox="1"/>
          <p:nvPr>
            <p:ph type="body" idx="1"/>
          </p:nvPr>
        </p:nvSpPr>
        <p:spPr>
          <a:prstGeom prst="rect">
            <a:avLst/>
          </a:prstGeom>
        </p:spPr>
        <p:txBody>
          <a:bodyPr/>
          <a:lstStyle/>
          <a:p>
            <a:pPr/>
          </a:p>
        </p:txBody>
      </p:sp>
      <p:pic>
        <p:nvPicPr>
          <p:cNvPr id="265" name="234.jpg" descr="23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9" name="Slide Title"/>
          <p:cNvSpPr txBox="1"/>
          <p:nvPr>
            <p:ph type="title"/>
          </p:nvPr>
        </p:nvSpPr>
        <p:spPr>
          <a:prstGeom prst="rect">
            <a:avLst/>
          </a:prstGeom>
        </p:spPr>
        <p:txBody>
          <a:bodyPr/>
          <a:lstStyle/>
          <a:p>
            <a:pPr/>
          </a:p>
        </p:txBody>
      </p:sp>
      <p:sp>
        <p:nvSpPr>
          <p:cNvPr id="270" name="Slide Subtitle"/>
          <p:cNvSpPr txBox="1"/>
          <p:nvPr>
            <p:ph type="body" idx="21"/>
          </p:nvPr>
        </p:nvSpPr>
        <p:spPr>
          <a:prstGeom prst="rect">
            <a:avLst/>
          </a:prstGeom>
        </p:spPr>
        <p:txBody>
          <a:bodyPr/>
          <a:lstStyle/>
          <a:p>
            <a:pPr/>
          </a:p>
        </p:txBody>
      </p:sp>
      <p:sp>
        <p:nvSpPr>
          <p:cNvPr id="271" name="Slide bullet text"/>
          <p:cNvSpPr txBox="1"/>
          <p:nvPr>
            <p:ph type="body" idx="1"/>
          </p:nvPr>
        </p:nvSpPr>
        <p:spPr>
          <a:prstGeom prst="rect">
            <a:avLst/>
          </a:prstGeom>
        </p:spPr>
        <p:txBody>
          <a:bodyPr/>
          <a:lstStyle/>
          <a:p>
            <a:pPr/>
          </a:p>
        </p:txBody>
      </p:sp>
      <p:pic>
        <p:nvPicPr>
          <p:cNvPr id="272" name="236.jpg" descr="23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6" name="Slide Title"/>
          <p:cNvSpPr txBox="1"/>
          <p:nvPr>
            <p:ph type="title"/>
          </p:nvPr>
        </p:nvSpPr>
        <p:spPr>
          <a:prstGeom prst="rect">
            <a:avLst/>
          </a:prstGeom>
        </p:spPr>
        <p:txBody>
          <a:bodyPr/>
          <a:lstStyle/>
          <a:p>
            <a:pPr/>
          </a:p>
        </p:txBody>
      </p:sp>
      <p:sp>
        <p:nvSpPr>
          <p:cNvPr id="277" name="Slide Subtitle"/>
          <p:cNvSpPr txBox="1"/>
          <p:nvPr>
            <p:ph type="body" idx="21"/>
          </p:nvPr>
        </p:nvSpPr>
        <p:spPr>
          <a:prstGeom prst="rect">
            <a:avLst/>
          </a:prstGeom>
        </p:spPr>
        <p:txBody>
          <a:bodyPr/>
          <a:lstStyle/>
          <a:p>
            <a:pPr/>
          </a:p>
        </p:txBody>
      </p:sp>
      <p:sp>
        <p:nvSpPr>
          <p:cNvPr id="278" name="Slide bullet text"/>
          <p:cNvSpPr txBox="1"/>
          <p:nvPr>
            <p:ph type="body" idx="1"/>
          </p:nvPr>
        </p:nvSpPr>
        <p:spPr>
          <a:prstGeom prst="rect">
            <a:avLst/>
          </a:prstGeom>
        </p:spPr>
        <p:txBody>
          <a:bodyPr/>
          <a:lstStyle/>
          <a:p>
            <a:pPr/>
          </a:p>
        </p:txBody>
      </p:sp>
      <p:pic>
        <p:nvPicPr>
          <p:cNvPr id="279" name="237.jpg" descr="23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3" name="Slide Title"/>
          <p:cNvSpPr txBox="1"/>
          <p:nvPr>
            <p:ph type="title"/>
          </p:nvPr>
        </p:nvSpPr>
        <p:spPr>
          <a:prstGeom prst="rect">
            <a:avLst/>
          </a:prstGeom>
        </p:spPr>
        <p:txBody>
          <a:bodyPr/>
          <a:lstStyle/>
          <a:p>
            <a:pPr/>
          </a:p>
        </p:txBody>
      </p:sp>
      <p:sp>
        <p:nvSpPr>
          <p:cNvPr id="284" name="Slide Subtitle"/>
          <p:cNvSpPr txBox="1"/>
          <p:nvPr>
            <p:ph type="body" idx="21"/>
          </p:nvPr>
        </p:nvSpPr>
        <p:spPr>
          <a:prstGeom prst="rect">
            <a:avLst/>
          </a:prstGeom>
        </p:spPr>
        <p:txBody>
          <a:bodyPr/>
          <a:lstStyle/>
          <a:p>
            <a:pPr/>
          </a:p>
        </p:txBody>
      </p:sp>
      <p:sp>
        <p:nvSpPr>
          <p:cNvPr id="285" name="Slide bullet text"/>
          <p:cNvSpPr txBox="1"/>
          <p:nvPr>
            <p:ph type="body" idx="1"/>
          </p:nvPr>
        </p:nvSpPr>
        <p:spPr>
          <a:prstGeom prst="rect">
            <a:avLst/>
          </a:prstGeom>
        </p:spPr>
        <p:txBody>
          <a:bodyPr/>
          <a:lstStyle/>
          <a:p>
            <a:pPr/>
          </a:p>
        </p:txBody>
      </p:sp>
      <p:pic>
        <p:nvPicPr>
          <p:cNvPr id="286" name="238.jpg" descr="23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0" name="Slide Title"/>
          <p:cNvSpPr txBox="1"/>
          <p:nvPr>
            <p:ph type="title"/>
          </p:nvPr>
        </p:nvSpPr>
        <p:spPr>
          <a:prstGeom prst="rect">
            <a:avLst/>
          </a:prstGeom>
        </p:spPr>
        <p:txBody>
          <a:bodyPr/>
          <a:lstStyle/>
          <a:p>
            <a:pPr/>
          </a:p>
        </p:txBody>
      </p:sp>
      <p:sp>
        <p:nvSpPr>
          <p:cNvPr id="291" name="Slide Subtitle"/>
          <p:cNvSpPr txBox="1"/>
          <p:nvPr>
            <p:ph type="body" idx="21"/>
          </p:nvPr>
        </p:nvSpPr>
        <p:spPr>
          <a:prstGeom prst="rect">
            <a:avLst/>
          </a:prstGeom>
        </p:spPr>
        <p:txBody>
          <a:bodyPr/>
          <a:lstStyle/>
          <a:p>
            <a:pPr/>
          </a:p>
        </p:txBody>
      </p:sp>
      <p:sp>
        <p:nvSpPr>
          <p:cNvPr id="292" name="Slide bullet text"/>
          <p:cNvSpPr txBox="1"/>
          <p:nvPr>
            <p:ph type="body" idx="1"/>
          </p:nvPr>
        </p:nvSpPr>
        <p:spPr>
          <a:prstGeom prst="rect">
            <a:avLst/>
          </a:prstGeom>
        </p:spPr>
        <p:txBody>
          <a:bodyPr/>
          <a:lstStyle/>
          <a:p>
            <a:pPr/>
          </a:p>
        </p:txBody>
      </p:sp>
      <p:pic>
        <p:nvPicPr>
          <p:cNvPr id="293" name="241.jpg" descr="24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7" name="Slide Title"/>
          <p:cNvSpPr txBox="1"/>
          <p:nvPr>
            <p:ph type="title"/>
          </p:nvPr>
        </p:nvSpPr>
        <p:spPr>
          <a:prstGeom prst="rect">
            <a:avLst/>
          </a:prstGeom>
        </p:spPr>
        <p:txBody>
          <a:bodyPr/>
          <a:lstStyle/>
          <a:p>
            <a:pPr/>
          </a:p>
        </p:txBody>
      </p:sp>
      <p:sp>
        <p:nvSpPr>
          <p:cNvPr id="298" name="Slide Subtitle"/>
          <p:cNvSpPr txBox="1"/>
          <p:nvPr>
            <p:ph type="body" idx="21"/>
          </p:nvPr>
        </p:nvSpPr>
        <p:spPr>
          <a:prstGeom prst="rect">
            <a:avLst/>
          </a:prstGeom>
        </p:spPr>
        <p:txBody>
          <a:bodyPr/>
          <a:lstStyle/>
          <a:p>
            <a:pPr/>
          </a:p>
        </p:txBody>
      </p:sp>
      <p:sp>
        <p:nvSpPr>
          <p:cNvPr id="299" name="Slide bullet text"/>
          <p:cNvSpPr txBox="1"/>
          <p:nvPr>
            <p:ph type="body" idx="1"/>
          </p:nvPr>
        </p:nvSpPr>
        <p:spPr>
          <a:prstGeom prst="rect">
            <a:avLst/>
          </a:prstGeom>
        </p:spPr>
        <p:txBody>
          <a:bodyPr/>
          <a:lstStyle/>
          <a:p>
            <a:pPr/>
          </a:p>
        </p:txBody>
      </p:sp>
      <p:pic>
        <p:nvPicPr>
          <p:cNvPr id="300" name="242.jpg" descr="24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8" name="Slide Title"/>
          <p:cNvSpPr txBox="1"/>
          <p:nvPr>
            <p:ph type="title"/>
          </p:nvPr>
        </p:nvSpPr>
        <p:spPr>
          <a:prstGeom prst="rect">
            <a:avLst/>
          </a:prstGeom>
        </p:spPr>
        <p:txBody>
          <a:bodyPr/>
          <a:lstStyle/>
          <a:p>
            <a:pPr/>
          </a:p>
        </p:txBody>
      </p:sp>
      <p:sp>
        <p:nvSpPr>
          <p:cNvPr id="179" name="Slide Subtitle"/>
          <p:cNvSpPr txBox="1"/>
          <p:nvPr>
            <p:ph type="body" idx="21"/>
          </p:nvPr>
        </p:nvSpPr>
        <p:spPr>
          <a:prstGeom prst="rect">
            <a:avLst/>
          </a:prstGeom>
        </p:spPr>
        <p:txBody>
          <a:bodyPr/>
          <a:lstStyle/>
          <a:p>
            <a:pPr/>
          </a:p>
        </p:txBody>
      </p:sp>
      <p:sp>
        <p:nvSpPr>
          <p:cNvPr id="180" name="Slide bullet text"/>
          <p:cNvSpPr txBox="1"/>
          <p:nvPr>
            <p:ph type="body" idx="1"/>
          </p:nvPr>
        </p:nvSpPr>
        <p:spPr>
          <a:prstGeom prst="rect">
            <a:avLst/>
          </a:prstGeom>
        </p:spPr>
        <p:txBody>
          <a:bodyPr/>
          <a:lstStyle/>
          <a:p>
            <a:pPr/>
          </a:p>
        </p:txBody>
      </p:sp>
      <p:pic>
        <p:nvPicPr>
          <p:cNvPr id="181" name="222.jpg" descr="22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4" name="Slide Title"/>
          <p:cNvSpPr txBox="1"/>
          <p:nvPr>
            <p:ph type="title"/>
          </p:nvPr>
        </p:nvSpPr>
        <p:spPr>
          <a:prstGeom prst="rect">
            <a:avLst/>
          </a:prstGeom>
        </p:spPr>
        <p:txBody>
          <a:bodyPr/>
          <a:lstStyle/>
          <a:p>
            <a:pPr/>
          </a:p>
        </p:txBody>
      </p:sp>
      <p:sp>
        <p:nvSpPr>
          <p:cNvPr id="305" name="Slide Subtitle"/>
          <p:cNvSpPr txBox="1"/>
          <p:nvPr>
            <p:ph type="body" idx="21"/>
          </p:nvPr>
        </p:nvSpPr>
        <p:spPr>
          <a:prstGeom prst="rect">
            <a:avLst/>
          </a:prstGeom>
        </p:spPr>
        <p:txBody>
          <a:bodyPr/>
          <a:lstStyle/>
          <a:p>
            <a:pPr/>
          </a:p>
        </p:txBody>
      </p:sp>
      <p:sp>
        <p:nvSpPr>
          <p:cNvPr id="306" name="Slide bullet text"/>
          <p:cNvSpPr txBox="1"/>
          <p:nvPr>
            <p:ph type="body" idx="1"/>
          </p:nvPr>
        </p:nvSpPr>
        <p:spPr>
          <a:prstGeom prst="rect">
            <a:avLst/>
          </a:prstGeom>
        </p:spPr>
        <p:txBody>
          <a:bodyPr/>
          <a:lstStyle/>
          <a:p>
            <a:pPr/>
          </a:p>
        </p:txBody>
      </p:sp>
      <p:pic>
        <p:nvPicPr>
          <p:cNvPr id="307" name="243 b.jpg" descr="243 b.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9" name="Slide Title"/>
          <p:cNvSpPr txBox="1"/>
          <p:nvPr>
            <p:ph type="title"/>
          </p:nvPr>
        </p:nvSpPr>
        <p:spPr>
          <a:prstGeom prst="rect">
            <a:avLst/>
          </a:prstGeom>
        </p:spPr>
        <p:txBody>
          <a:bodyPr/>
          <a:lstStyle/>
          <a:p>
            <a:pPr/>
          </a:p>
        </p:txBody>
      </p:sp>
      <p:sp>
        <p:nvSpPr>
          <p:cNvPr id="310" name="Slide Subtitle"/>
          <p:cNvSpPr txBox="1"/>
          <p:nvPr>
            <p:ph type="body" idx="21"/>
          </p:nvPr>
        </p:nvSpPr>
        <p:spPr>
          <a:prstGeom prst="rect">
            <a:avLst/>
          </a:prstGeom>
        </p:spPr>
        <p:txBody>
          <a:bodyPr/>
          <a:lstStyle/>
          <a:p>
            <a:pPr/>
          </a:p>
        </p:txBody>
      </p:sp>
      <p:sp>
        <p:nvSpPr>
          <p:cNvPr id="311" name="Slide bullet text"/>
          <p:cNvSpPr txBox="1"/>
          <p:nvPr>
            <p:ph type="body" idx="1"/>
          </p:nvPr>
        </p:nvSpPr>
        <p:spPr>
          <a:prstGeom prst="rect">
            <a:avLst/>
          </a:prstGeom>
        </p:spPr>
        <p:txBody>
          <a:bodyPr/>
          <a:lstStyle/>
          <a:p>
            <a:pPr/>
          </a:p>
        </p:txBody>
      </p:sp>
      <p:pic>
        <p:nvPicPr>
          <p:cNvPr id="312" name="243.jpg" descr="243.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4" name="Slide Title"/>
          <p:cNvSpPr txBox="1"/>
          <p:nvPr>
            <p:ph type="title"/>
          </p:nvPr>
        </p:nvSpPr>
        <p:spPr>
          <a:prstGeom prst="rect">
            <a:avLst/>
          </a:prstGeom>
        </p:spPr>
        <p:txBody>
          <a:bodyPr/>
          <a:lstStyle/>
          <a:p>
            <a:pPr/>
          </a:p>
        </p:txBody>
      </p:sp>
      <p:sp>
        <p:nvSpPr>
          <p:cNvPr id="315" name="Slide Subtitle"/>
          <p:cNvSpPr txBox="1"/>
          <p:nvPr>
            <p:ph type="body" idx="21"/>
          </p:nvPr>
        </p:nvSpPr>
        <p:spPr>
          <a:prstGeom prst="rect">
            <a:avLst/>
          </a:prstGeom>
        </p:spPr>
        <p:txBody>
          <a:bodyPr/>
          <a:lstStyle/>
          <a:p>
            <a:pPr/>
          </a:p>
        </p:txBody>
      </p:sp>
      <p:sp>
        <p:nvSpPr>
          <p:cNvPr id="316" name="Slide bullet text"/>
          <p:cNvSpPr txBox="1"/>
          <p:nvPr>
            <p:ph type="body" idx="1"/>
          </p:nvPr>
        </p:nvSpPr>
        <p:spPr>
          <a:prstGeom prst="rect">
            <a:avLst/>
          </a:prstGeom>
        </p:spPr>
        <p:txBody>
          <a:bodyPr/>
          <a:lstStyle/>
          <a:p>
            <a:pPr/>
          </a:p>
        </p:txBody>
      </p:sp>
      <p:pic>
        <p:nvPicPr>
          <p:cNvPr id="317" name="244.jpg" descr="24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1" name="Slide Title"/>
          <p:cNvSpPr txBox="1"/>
          <p:nvPr>
            <p:ph type="title"/>
          </p:nvPr>
        </p:nvSpPr>
        <p:spPr>
          <a:prstGeom prst="rect">
            <a:avLst/>
          </a:prstGeom>
        </p:spPr>
        <p:txBody>
          <a:bodyPr/>
          <a:lstStyle/>
          <a:p>
            <a:pPr/>
          </a:p>
        </p:txBody>
      </p:sp>
      <p:sp>
        <p:nvSpPr>
          <p:cNvPr id="322" name="Slide Subtitle"/>
          <p:cNvSpPr txBox="1"/>
          <p:nvPr>
            <p:ph type="body" idx="21"/>
          </p:nvPr>
        </p:nvSpPr>
        <p:spPr>
          <a:prstGeom prst="rect">
            <a:avLst/>
          </a:prstGeom>
        </p:spPr>
        <p:txBody>
          <a:bodyPr/>
          <a:lstStyle/>
          <a:p>
            <a:pPr/>
          </a:p>
        </p:txBody>
      </p:sp>
      <p:sp>
        <p:nvSpPr>
          <p:cNvPr id="323" name="Slide bullet text"/>
          <p:cNvSpPr txBox="1"/>
          <p:nvPr>
            <p:ph type="body" idx="1"/>
          </p:nvPr>
        </p:nvSpPr>
        <p:spPr>
          <a:prstGeom prst="rect">
            <a:avLst/>
          </a:prstGeom>
        </p:spPr>
        <p:txBody>
          <a:bodyPr/>
          <a:lstStyle/>
          <a:p>
            <a:pPr/>
          </a:p>
        </p:txBody>
      </p:sp>
      <p:pic>
        <p:nvPicPr>
          <p:cNvPr id="324" name="245.jpg" descr="24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8" name="Slide Title"/>
          <p:cNvSpPr txBox="1"/>
          <p:nvPr>
            <p:ph type="title"/>
          </p:nvPr>
        </p:nvSpPr>
        <p:spPr>
          <a:prstGeom prst="rect">
            <a:avLst/>
          </a:prstGeom>
        </p:spPr>
        <p:txBody>
          <a:bodyPr/>
          <a:lstStyle/>
          <a:p>
            <a:pPr/>
          </a:p>
        </p:txBody>
      </p:sp>
      <p:sp>
        <p:nvSpPr>
          <p:cNvPr id="329" name="Slide Subtitle"/>
          <p:cNvSpPr txBox="1"/>
          <p:nvPr>
            <p:ph type="body" idx="21"/>
          </p:nvPr>
        </p:nvSpPr>
        <p:spPr>
          <a:prstGeom prst="rect">
            <a:avLst/>
          </a:prstGeom>
        </p:spPr>
        <p:txBody>
          <a:bodyPr/>
          <a:lstStyle/>
          <a:p>
            <a:pPr/>
          </a:p>
        </p:txBody>
      </p:sp>
      <p:sp>
        <p:nvSpPr>
          <p:cNvPr id="330" name="Slide bullet text"/>
          <p:cNvSpPr txBox="1"/>
          <p:nvPr>
            <p:ph type="body" idx="1"/>
          </p:nvPr>
        </p:nvSpPr>
        <p:spPr>
          <a:prstGeom prst="rect">
            <a:avLst/>
          </a:prstGeom>
        </p:spPr>
        <p:txBody>
          <a:bodyPr/>
          <a:lstStyle/>
          <a:p>
            <a:pPr/>
          </a:p>
        </p:txBody>
      </p:sp>
      <p:pic>
        <p:nvPicPr>
          <p:cNvPr id="331" name="246.jpg" descr="24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5" name="Slide Title"/>
          <p:cNvSpPr txBox="1"/>
          <p:nvPr>
            <p:ph type="title"/>
          </p:nvPr>
        </p:nvSpPr>
        <p:spPr>
          <a:prstGeom prst="rect">
            <a:avLst/>
          </a:prstGeom>
        </p:spPr>
        <p:txBody>
          <a:bodyPr/>
          <a:lstStyle/>
          <a:p>
            <a:pPr/>
          </a:p>
        </p:txBody>
      </p:sp>
      <p:sp>
        <p:nvSpPr>
          <p:cNvPr id="336" name="Slide Subtitle"/>
          <p:cNvSpPr txBox="1"/>
          <p:nvPr>
            <p:ph type="body" idx="21"/>
          </p:nvPr>
        </p:nvSpPr>
        <p:spPr>
          <a:prstGeom prst="rect">
            <a:avLst/>
          </a:prstGeom>
        </p:spPr>
        <p:txBody>
          <a:bodyPr/>
          <a:lstStyle/>
          <a:p>
            <a:pPr/>
          </a:p>
        </p:txBody>
      </p:sp>
      <p:sp>
        <p:nvSpPr>
          <p:cNvPr id="337" name="Slide bullet text"/>
          <p:cNvSpPr txBox="1"/>
          <p:nvPr>
            <p:ph type="body" idx="1"/>
          </p:nvPr>
        </p:nvSpPr>
        <p:spPr>
          <a:prstGeom prst="rect">
            <a:avLst/>
          </a:prstGeom>
        </p:spPr>
        <p:txBody>
          <a:bodyPr/>
          <a:lstStyle/>
          <a:p>
            <a:pPr/>
          </a:p>
        </p:txBody>
      </p:sp>
      <p:pic>
        <p:nvPicPr>
          <p:cNvPr id="338" name="247.jpg" descr="24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2" name="Slide Title"/>
          <p:cNvSpPr txBox="1"/>
          <p:nvPr>
            <p:ph type="title"/>
          </p:nvPr>
        </p:nvSpPr>
        <p:spPr>
          <a:prstGeom prst="rect">
            <a:avLst/>
          </a:prstGeom>
        </p:spPr>
        <p:txBody>
          <a:bodyPr/>
          <a:lstStyle/>
          <a:p>
            <a:pPr/>
          </a:p>
        </p:txBody>
      </p:sp>
      <p:sp>
        <p:nvSpPr>
          <p:cNvPr id="343" name="Slide Subtitle"/>
          <p:cNvSpPr txBox="1"/>
          <p:nvPr>
            <p:ph type="body" idx="21"/>
          </p:nvPr>
        </p:nvSpPr>
        <p:spPr>
          <a:prstGeom prst="rect">
            <a:avLst/>
          </a:prstGeom>
        </p:spPr>
        <p:txBody>
          <a:bodyPr/>
          <a:lstStyle/>
          <a:p>
            <a:pPr/>
          </a:p>
        </p:txBody>
      </p:sp>
      <p:sp>
        <p:nvSpPr>
          <p:cNvPr id="344" name="Slide bullet text"/>
          <p:cNvSpPr txBox="1"/>
          <p:nvPr>
            <p:ph type="body" idx="1"/>
          </p:nvPr>
        </p:nvSpPr>
        <p:spPr>
          <a:prstGeom prst="rect">
            <a:avLst/>
          </a:prstGeom>
        </p:spPr>
        <p:txBody>
          <a:bodyPr/>
          <a:lstStyle/>
          <a:p>
            <a:pPr/>
          </a:p>
        </p:txBody>
      </p:sp>
      <p:pic>
        <p:nvPicPr>
          <p:cNvPr id="345" name="248.jpg" descr="24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9" name="Slide Title"/>
          <p:cNvSpPr txBox="1"/>
          <p:nvPr>
            <p:ph type="title"/>
          </p:nvPr>
        </p:nvSpPr>
        <p:spPr>
          <a:prstGeom prst="rect">
            <a:avLst/>
          </a:prstGeom>
        </p:spPr>
        <p:txBody>
          <a:bodyPr/>
          <a:lstStyle/>
          <a:p>
            <a:pPr/>
          </a:p>
        </p:txBody>
      </p:sp>
      <p:sp>
        <p:nvSpPr>
          <p:cNvPr id="350" name="Slide Subtitle"/>
          <p:cNvSpPr txBox="1"/>
          <p:nvPr>
            <p:ph type="body" idx="21"/>
          </p:nvPr>
        </p:nvSpPr>
        <p:spPr>
          <a:prstGeom prst="rect">
            <a:avLst/>
          </a:prstGeom>
        </p:spPr>
        <p:txBody>
          <a:bodyPr/>
          <a:lstStyle/>
          <a:p>
            <a:pPr/>
          </a:p>
        </p:txBody>
      </p:sp>
      <p:sp>
        <p:nvSpPr>
          <p:cNvPr id="351" name="Slide bullet text"/>
          <p:cNvSpPr txBox="1"/>
          <p:nvPr>
            <p:ph type="body" idx="1"/>
          </p:nvPr>
        </p:nvSpPr>
        <p:spPr>
          <a:prstGeom prst="rect">
            <a:avLst/>
          </a:prstGeom>
        </p:spPr>
        <p:txBody>
          <a:bodyPr/>
          <a:lstStyle/>
          <a:p>
            <a:pPr/>
          </a:p>
        </p:txBody>
      </p:sp>
      <p:pic>
        <p:nvPicPr>
          <p:cNvPr id="352" name="249.jpg" descr="24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6" name="Slide Title"/>
          <p:cNvSpPr txBox="1"/>
          <p:nvPr>
            <p:ph type="title"/>
          </p:nvPr>
        </p:nvSpPr>
        <p:spPr>
          <a:prstGeom prst="rect">
            <a:avLst/>
          </a:prstGeom>
        </p:spPr>
        <p:txBody>
          <a:bodyPr/>
          <a:lstStyle/>
          <a:p>
            <a:pPr/>
          </a:p>
        </p:txBody>
      </p:sp>
      <p:sp>
        <p:nvSpPr>
          <p:cNvPr id="357" name="Slide Subtitle"/>
          <p:cNvSpPr txBox="1"/>
          <p:nvPr>
            <p:ph type="body" idx="21"/>
          </p:nvPr>
        </p:nvSpPr>
        <p:spPr>
          <a:prstGeom prst="rect">
            <a:avLst/>
          </a:prstGeom>
        </p:spPr>
        <p:txBody>
          <a:bodyPr/>
          <a:lstStyle/>
          <a:p>
            <a:pPr/>
          </a:p>
        </p:txBody>
      </p:sp>
      <p:sp>
        <p:nvSpPr>
          <p:cNvPr id="358" name="Slide bullet text"/>
          <p:cNvSpPr txBox="1"/>
          <p:nvPr>
            <p:ph type="body" idx="1"/>
          </p:nvPr>
        </p:nvSpPr>
        <p:spPr>
          <a:prstGeom prst="rect">
            <a:avLst/>
          </a:prstGeom>
        </p:spPr>
        <p:txBody>
          <a:bodyPr/>
          <a:lstStyle/>
          <a:p>
            <a:pPr/>
          </a:p>
        </p:txBody>
      </p:sp>
      <p:pic>
        <p:nvPicPr>
          <p:cNvPr id="359" name="250.jpg" descr="25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3" name="Slide Title"/>
          <p:cNvSpPr txBox="1"/>
          <p:nvPr>
            <p:ph type="title"/>
          </p:nvPr>
        </p:nvSpPr>
        <p:spPr>
          <a:prstGeom prst="rect">
            <a:avLst/>
          </a:prstGeom>
        </p:spPr>
        <p:txBody>
          <a:bodyPr/>
          <a:lstStyle/>
          <a:p>
            <a:pPr/>
          </a:p>
        </p:txBody>
      </p:sp>
      <p:sp>
        <p:nvSpPr>
          <p:cNvPr id="364" name="Slide Subtitle"/>
          <p:cNvSpPr txBox="1"/>
          <p:nvPr>
            <p:ph type="body" idx="21"/>
          </p:nvPr>
        </p:nvSpPr>
        <p:spPr>
          <a:prstGeom prst="rect">
            <a:avLst/>
          </a:prstGeom>
        </p:spPr>
        <p:txBody>
          <a:bodyPr/>
          <a:lstStyle/>
          <a:p>
            <a:pPr/>
          </a:p>
        </p:txBody>
      </p:sp>
      <p:sp>
        <p:nvSpPr>
          <p:cNvPr id="365" name="Slide bullet text"/>
          <p:cNvSpPr txBox="1"/>
          <p:nvPr>
            <p:ph type="body" idx="1"/>
          </p:nvPr>
        </p:nvSpPr>
        <p:spPr>
          <a:prstGeom prst="rect">
            <a:avLst/>
          </a:prstGeom>
        </p:spPr>
        <p:txBody>
          <a:bodyPr/>
          <a:lstStyle/>
          <a:p>
            <a:pPr/>
          </a:p>
        </p:txBody>
      </p:sp>
      <p:pic>
        <p:nvPicPr>
          <p:cNvPr id="366" name="251.jpg" descr="25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5" name="Slide Title"/>
          <p:cNvSpPr txBox="1"/>
          <p:nvPr>
            <p:ph type="title"/>
          </p:nvPr>
        </p:nvSpPr>
        <p:spPr>
          <a:prstGeom prst="rect">
            <a:avLst/>
          </a:prstGeom>
        </p:spPr>
        <p:txBody>
          <a:bodyPr/>
          <a:lstStyle/>
          <a:p>
            <a:pPr/>
          </a:p>
        </p:txBody>
      </p:sp>
      <p:sp>
        <p:nvSpPr>
          <p:cNvPr id="186" name="Slide Subtitle"/>
          <p:cNvSpPr txBox="1"/>
          <p:nvPr>
            <p:ph type="body" idx="21"/>
          </p:nvPr>
        </p:nvSpPr>
        <p:spPr>
          <a:prstGeom prst="rect">
            <a:avLst/>
          </a:prstGeom>
        </p:spPr>
        <p:txBody>
          <a:bodyPr/>
          <a:lstStyle/>
          <a:p>
            <a:pPr/>
          </a:p>
        </p:txBody>
      </p:sp>
      <p:sp>
        <p:nvSpPr>
          <p:cNvPr id="187" name="Slide bullet text"/>
          <p:cNvSpPr txBox="1"/>
          <p:nvPr>
            <p:ph type="body" idx="1"/>
          </p:nvPr>
        </p:nvSpPr>
        <p:spPr>
          <a:prstGeom prst="rect">
            <a:avLst/>
          </a:prstGeom>
        </p:spPr>
        <p:txBody>
          <a:bodyPr/>
          <a:lstStyle/>
          <a:p>
            <a:pPr/>
          </a:p>
        </p:txBody>
      </p:sp>
      <p:pic>
        <p:nvPicPr>
          <p:cNvPr id="188" name="223.jpg" descr="22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0" name="Slide Title"/>
          <p:cNvSpPr txBox="1"/>
          <p:nvPr>
            <p:ph type="title"/>
          </p:nvPr>
        </p:nvSpPr>
        <p:spPr>
          <a:prstGeom prst="rect">
            <a:avLst/>
          </a:prstGeom>
        </p:spPr>
        <p:txBody>
          <a:bodyPr/>
          <a:lstStyle/>
          <a:p>
            <a:pPr/>
          </a:p>
        </p:txBody>
      </p:sp>
      <p:sp>
        <p:nvSpPr>
          <p:cNvPr id="371" name="Slide Subtitle"/>
          <p:cNvSpPr txBox="1"/>
          <p:nvPr>
            <p:ph type="body" idx="21"/>
          </p:nvPr>
        </p:nvSpPr>
        <p:spPr>
          <a:prstGeom prst="rect">
            <a:avLst/>
          </a:prstGeom>
        </p:spPr>
        <p:txBody>
          <a:bodyPr/>
          <a:lstStyle/>
          <a:p>
            <a:pPr/>
          </a:p>
        </p:txBody>
      </p:sp>
      <p:sp>
        <p:nvSpPr>
          <p:cNvPr id="372" name="Slide bullet text"/>
          <p:cNvSpPr txBox="1"/>
          <p:nvPr>
            <p:ph type="body" idx="1"/>
          </p:nvPr>
        </p:nvSpPr>
        <p:spPr>
          <a:prstGeom prst="rect">
            <a:avLst/>
          </a:prstGeom>
        </p:spPr>
        <p:txBody>
          <a:bodyPr/>
          <a:lstStyle/>
          <a:p>
            <a:pPr/>
          </a:p>
        </p:txBody>
      </p:sp>
      <p:pic>
        <p:nvPicPr>
          <p:cNvPr id="373" name="252.jpg" descr="252.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5" name="Slide Title"/>
          <p:cNvSpPr txBox="1"/>
          <p:nvPr>
            <p:ph type="title"/>
          </p:nvPr>
        </p:nvSpPr>
        <p:spPr>
          <a:prstGeom prst="rect">
            <a:avLst/>
          </a:prstGeom>
        </p:spPr>
        <p:txBody>
          <a:bodyPr/>
          <a:lstStyle/>
          <a:p>
            <a:pPr/>
          </a:p>
        </p:txBody>
      </p:sp>
      <p:sp>
        <p:nvSpPr>
          <p:cNvPr id="376" name="Slide Subtitle"/>
          <p:cNvSpPr txBox="1"/>
          <p:nvPr>
            <p:ph type="body" idx="21"/>
          </p:nvPr>
        </p:nvSpPr>
        <p:spPr>
          <a:prstGeom prst="rect">
            <a:avLst/>
          </a:prstGeom>
        </p:spPr>
        <p:txBody>
          <a:bodyPr/>
          <a:lstStyle/>
          <a:p>
            <a:pPr/>
          </a:p>
        </p:txBody>
      </p:sp>
      <p:sp>
        <p:nvSpPr>
          <p:cNvPr id="377" name="Slide bullet text"/>
          <p:cNvSpPr txBox="1"/>
          <p:nvPr>
            <p:ph type="body" idx="1"/>
          </p:nvPr>
        </p:nvSpPr>
        <p:spPr>
          <a:prstGeom prst="rect">
            <a:avLst/>
          </a:prstGeom>
        </p:spPr>
        <p:txBody>
          <a:bodyPr/>
          <a:lstStyle/>
          <a:p>
            <a:pPr/>
          </a:p>
        </p:txBody>
      </p:sp>
      <p:pic>
        <p:nvPicPr>
          <p:cNvPr id="378" name="253.jpg" descr="25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2" name="Slide Title"/>
          <p:cNvSpPr txBox="1"/>
          <p:nvPr>
            <p:ph type="title"/>
          </p:nvPr>
        </p:nvSpPr>
        <p:spPr>
          <a:prstGeom prst="rect">
            <a:avLst/>
          </a:prstGeom>
        </p:spPr>
        <p:txBody>
          <a:bodyPr/>
          <a:lstStyle/>
          <a:p>
            <a:pPr/>
          </a:p>
        </p:txBody>
      </p:sp>
      <p:sp>
        <p:nvSpPr>
          <p:cNvPr id="383" name="Slide Subtitle"/>
          <p:cNvSpPr txBox="1"/>
          <p:nvPr>
            <p:ph type="body" idx="21"/>
          </p:nvPr>
        </p:nvSpPr>
        <p:spPr>
          <a:prstGeom prst="rect">
            <a:avLst/>
          </a:prstGeom>
        </p:spPr>
        <p:txBody>
          <a:bodyPr/>
          <a:lstStyle/>
          <a:p>
            <a:pPr/>
          </a:p>
        </p:txBody>
      </p:sp>
      <p:sp>
        <p:nvSpPr>
          <p:cNvPr id="384" name="Slide bullet text"/>
          <p:cNvSpPr txBox="1"/>
          <p:nvPr>
            <p:ph type="body" idx="1"/>
          </p:nvPr>
        </p:nvSpPr>
        <p:spPr>
          <a:prstGeom prst="rect">
            <a:avLst/>
          </a:prstGeom>
        </p:spPr>
        <p:txBody>
          <a:bodyPr/>
          <a:lstStyle/>
          <a:p>
            <a:pPr/>
          </a:p>
        </p:txBody>
      </p:sp>
      <p:pic>
        <p:nvPicPr>
          <p:cNvPr id="385" name="254.jpg" descr="25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9" name="Slide Title"/>
          <p:cNvSpPr txBox="1"/>
          <p:nvPr>
            <p:ph type="title"/>
          </p:nvPr>
        </p:nvSpPr>
        <p:spPr>
          <a:prstGeom prst="rect">
            <a:avLst/>
          </a:prstGeom>
        </p:spPr>
        <p:txBody>
          <a:bodyPr/>
          <a:lstStyle/>
          <a:p>
            <a:pPr/>
          </a:p>
        </p:txBody>
      </p:sp>
      <p:sp>
        <p:nvSpPr>
          <p:cNvPr id="390" name="Slide Subtitle"/>
          <p:cNvSpPr txBox="1"/>
          <p:nvPr>
            <p:ph type="body" idx="21"/>
          </p:nvPr>
        </p:nvSpPr>
        <p:spPr>
          <a:prstGeom prst="rect">
            <a:avLst/>
          </a:prstGeom>
        </p:spPr>
        <p:txBody>
          <a:bodyPr/>
          <a:lstStyle/>
          <a:p>
            <a:pPr/>
          </a:p>
        </p:txBody>
      </p:sp>
      <p:sp>
        <p:nvSpPr>
          <p:cNvPr id="391" name="Slide bullet text"/>
          <p:cNvSpPr txBox="1"/>
          <p:nvPr>
            <p:ph type="body" idx="1"/>
          </p:nvPr>
        </p:nvSpPr>
        <p:spPr>
          <a:prstGeom prst="rect">
            <a:avLst/>
          </a:prstGeom>
        </p:spPr>
        <p:txBody>
          <a:bodyPr/>
          <a:lstStyle/>
          <a:p>
            <a:pPr/>
          </a:p>
        </p:txBody>
      </p:sp>
      <p:pic>
        <p:nvPicPr>
          <p:cNvPr id="392" name="255.jpg" descr="25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6" name="Slide Title"/>
          <p:cNvSpPr txBox="1"/>
          <p:nvPr>
            <p:ph type="title"/>
          </p:nvPr>
        </p:nvSpPr>
        <p:spPr>
          <a:prstGeom prst="rect">
            <a:avLst/>
          </a:prstGeom>
        </p:spPr>
        <p:txBody>
          <a:bodyPr/>
          <a:lstStyle/>
          <a:p>
            <a:pPr/>
          </a:p>
        </p:txBody>
      </p:sp>
      <p:sp>
        <p:nvSpPr>
          <p:cNvPr id="397" name="Slide Subtitle"/>
          <p:cNvSpPr txBox="1"/>
          <p:nvPr>
            <p:ph type="body" idx="21"/>
          </p:nvPr>
        </p:nvSpPr>
        <p:spPr>
          <a:prstGeom prst="rect">
            <a:avLst/>
          </a:prstGeom>
        </p:spPr>
        <p:txBody>
          <a:bodyPr/>
          <a:lstStyle/>
          <a:p>
            <a:pPr/>
          </a:p>
        </p:txBody>
      </p:sp>
      <p:sp>
        <p:nvSpPr>
          <p:cNvPr id="398" name="Slide bullet text"/>
          <p:cNvSpPr txBox="1"/>
          <p:nvPr>
            <p:ph type="body" idx="1"/>
          </p:nvPr>
        </p:nvSpPr>
        <p:spPr>
          <a:prstGeom prst="rect">
            <a:avLst/>
          </a:prstGeom>
        </p:spPr>
        <p:txBody>
          <a:bodyPr/>
          <a:lstStyle/>
          <a:p>
            <a:pPr/>
          </a:p>
        </p:txBody>
      </p:sp>
      <p:pic>
        <p:nvPicPr>
          <p:cNvPr id="399" name="256.jpg" descr="25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3" name="Slide Title"/>
          <p:cNvSpPr txBox="1"/>
          <p:nvPr>
            <p:ph type="title"/>
          </p:nvPr>
        </p:nvSpPr>
        <p:spPr>
          <a:prstGeom prst="rect">
            <a:avLst/>
          </a:prstGeom>
        </p:spPr>
        <p:txBody>
          <a:bodyPr/>
          <a:lstStyle/>
          <a:p>
            <a:pPr/>
          </a:p>
        </p:txBody>
      </p:sp>
      <p:sp>
        <p:nvSpPr>
          <p:cNvPr id="404" name="Slide Subtitle"/>
          <p:cNvSpPr txBox="1"/>
          <p:nvPr>
            <p:ph type="body" idx="21"/>
          </p:nvPr>
        </p:nvSpPr>
        <p:spPr>
          <a:prstGeom prst="rect">
            <a:avLst/>
          </a:prstGeom>
        </p:spPr>
        <p:txBody>
          <a:bodyPr/>
          <a:lstStyle/>
          <a:p>
            <a:pPr/>
          </a:p>
        </p:txBody>
      </p:sp>
      <p:sp>
        <p:nvSpPr>
          <p:cNvPr id="405" name="Slide bullet text"/>
          <p:cNvSpPr txBox="1"/>
          <p:nvPr>
            <p:ph type="body" idx="1"/>
          </p:nvPr>
        </p:nvSpPr>
        <p:spPr>
          <a:prstGeom prst="rect">
            <a:avLst/>
          </a:prstGeom>
        </p:spPr>
        <p:txBody>
          <a:bodyPr/>
          <a:lstStyle/>
          <a:p>
            <a:pPr/>
          </a:p>
        </p:txBody>
      </p:sp>
      <p:pic>
        <p:nvPicPr>
          <p:cNvPr id="406" name="257.jpg" descr="25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0" name="Slide Title"/>
          <p:cNvSpPr txBox="1"/>
          <p:nvPr>
            <p:ph type="title"/>
          </p:nvPr>
        </p:nvSpPr>
        <p:spPr>
          <a:prstGeom prst="rect">
            <a:avLst/>
          </a:prstGeom>
        </p:spPr>
        <p:txBody>
          <a:bodyPr/>
          <a:lstStyle/>
          <a:p>
            <a:pPr/>
          </a:p>
        </p:txBody>
      </p:sp>
      <p:sp>
        <p:nvSpPr>
          <p:cNvPr id="411" name="Slide Subtitle"/>
          <p:cNvSpPr txBox="1"/>
          <p:nvPr>
            <p:ph type="body" idx="21"/>
          </p:nvPr>
        </p:nvSpPr>
        <p:spPr>
          <a:prstGeom prst="rect">
            <a:avLst/>
          </a:prstGeom>
        </p:spPr>
        <p:txBody>
          <a:bodyPr/>
          <a:lstStyle/>
          <a:p>
            <a:pPr/>
          </a:p>
        </p:txBody>
      </p:sp>
      <p:sp>
        <p:nvSpPr>
          <p:cNvPr id="412" name="Slide bullet text"/>
          <p:cNvSpPr txBox="1"/>
          <p:nvPr>
            <p:ph type="body" idx="1"/>
          </p:nvPr>
        </p:nvSpPr>
        <p:spPr>
          <a:prstGeom prst="rect">
            <a:avLst/>
          </a:prstGeom>
        </p:spPr>
        <p:txBody>
          <a:bodyPr/>
          <a:lstStyle/>
          <a:p>
            <a:pPr/>
          </a:p>
        </p:txBody>
      </p:sp>
      <p:pic>
        <p:nvPicPr>
          <p:cNvPr id="413" name="258.jpg" descr="25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7" name="Slide Title"/>
          <p:cNvSpPr txBox="1"/>
          <p:nvPr>
            <p:ph type="title"/>
          </p:nvPr>
        </p:nvSpPr>
        <p:spPr>
          <a:prstGeom prst="rect">
            <a:avLst/>
          </a:prstGeom>
        </p:spPr>
        <p:txBody>
          <a:bodyPr/>
          <a:lstStyle/>
          <a:p>
            <a:pPr/>
          </a:p>
        </p:txBody>
      </p:sp>
      <p:sp>
        <p:nvSpPr>
          <p:cNvPr id="418" name="Slide Subtitle"/>
          <p:cNvSpPr txBox="1"/>
          <p:nvPr>
            <p:ph type="body" idx="21"/>
          </p:nvPr>
        </p:nvSpPr>
        <p:spPr>
          <a:prstGeom prst="rect">
            <a:avLst/>
          </a:prstGeom>
        </p:spPr>
        <p:txBody>
          <a:bodyPr/>
          <a:lstStyle/>
          <a:p>
            <a:pPr/>
          </a:p>
        </p:txBody>
      </p:sp>
      <p:sp>
        <p:nvSpPr>
          <p:cNvPr id="419" name="Slide bullet text"/>
          <p:cNvSpPr txBox="1"/>
          <p:nvPr>
            <p:ph type="body" idx="1"/>
          </p:nvPr>
        </p:nvSpPr>
        <p:spPr>
          <a:prstGeom prst="rect">
            <a:avLst/>
          </a:prstGeom>
        </p:spPr>
        <p:txBody>
          <a:bodyPr/>
          <a:lstStyle/>
          <a:p>
            <a:pPr/>
          </a:p>
        </p:txBody>
      </p:sp>
      <p:pic>
        <p:nvPicPr>
          <p:cNvPr id="420" name="259.jpg" descr="25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4" name="Slide Title"/>
          <p:cNvSpPr txBox="1"/>
          <p:nvPr>
            <p:ph type="title"/>
          </p:nvPr>
        </p:nvSpPr>
        <p:spPr>
          <a:prstGeom prst="rect">
            <a:avLst/>
          </a:prstGeom>
        </p:spPr>
        <p:txBody>
          <a:bodyPr/>
          <a:lstStyle/>
          <a:p>
            <a:pPr/>
          </a:p>
        </p:txBody>
      </p:sp>
      <p:sp>
        <p:nvSpPr>
          <p:cNvPr id="425" name="Slide Subtitle"/>
          <p:cNvSpPr txBox="1"/>
          <p:nvPr>
            <p:ph type="body" idx="21"/>
          </p:nvPr>
        </p:nvSpPr>
        <p:spPr>
          <a:prstGeom prst="rect">
            <a:avLst/>
          </a:prstGeom>
        </p:spPr>
        <p:txBody>
          <a:bodyPr/>
          <a:lstStyle/>
          <a:p>
            <a:pPr/>
          </a:p>
        </p:txBody>
      </p:sp>
      <p:sp>
        <p:nvSpPr>
          <p:cNvPr id="426" name="Slide bullet text"/>
          <p:cNvSpPr txBox="1"/>
          <p:nvPr>
            <p:ph type="body" idx="1"/>
          </p:nvPr>
        </p:nvSpPr>
        <p:spPr>
          <a:prstGeom prst="rect">
            <a:avLst/>
          </a:prstGeom>
        </p:spPr>
        <p:txBody>
          <a:bodyPr/>
          <a:lstStyle/>
          <a:p>
            <a:pPr/>
          </a:p>
        </p:txBody>
      </p:sp>
      <p:pic>
        <p:nvPicPr>
          <p:cNvPr id="427" name="260.jpg" descr="26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2" name="Slide Title"/>
          <p:cNvSpPr txBox="1"/>
          <p:nvPr>
            <p:ph type="title"/>
          </p:nvPr>
        </p:nvSpPr>
        <p:spPr>
          <a:prstGeom prst="rect">
            <a:avLst/>
          </a:prstGeom>
        </p:spPr>
        <p:txBody>
          <a:bodyPr/>
          <a:lstStyle/>
          <a:p>
            <a:pPr/>
          </a:p>
        </p:txBody>
      </p:sp>
      <p:sp>
        <p:nvSpPr>
          <p:cNvPr id="193" name="Slide Subtitle"/>
          <p:cNvSpPr txBox="1"/>
          <p:nvPr>
            <p:ph type="body" idx="21"/>
          </p:nvPr>
        </p:nvSpPr>
        <p:spPr>
          <a:prstGeom prst="rect">
            <a:avLst/>
          </a:prstGeom>
        </p:spPr>
        <p:txBody>
          <a:bodyPr/>
          <a:lstStyle/>
          <a:p>
            <a:pPr/>
          </a:p>
        </p:txBody>
      </p:sp>
      <p:sp>
        <p:nvSpPr>
          <p:cNvPr id="194" name="Slide bullet text"/>
          <p:cNvSpPr txBox="1"/>
          <p:nvPr>
            <p:ph type="body" idx="1"/>
          </p:nvPr>
        </p:nvSpPr>
        <p:spPr>
          <a:prstGeom prst="rect">
            <a:avLst/>
          </a:prstGeom>
        </p:spPr>
        <p:txBody>
          <a:bodyPr/>
          <a:lstStyle/>
          <a:p>
            <a:pPr/>
          </a:p>
        </p:txBody>
      </p:sp>
      <p:pic>
        <p:nvPicPr>
          <p:cNvPr id="195" name="224.jpg" descr="22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9" name="Slide Title"/>
          <p:cNvSpPr txBox="1"/>
          <p:nvPr>
            <p:ph type="title"/>
          </p:nvPr>
        </p:nvSpPr>
        <p:spPr>
          <a:prstGeom prst="rect">
            <a:avLst/>
          </a:prstGeom>
        </p:spPr>
        <p:txBody>
          <a:bodyPr/>
          <a:lstStyle/>
          <a:p>
            <a:pPr/>
          </a:p>
        </p:txBody>
      </p:sp>
      <p:sp>
        <p:nvSpPr>
          <p:cNvPr id="200" name="Slide Subtitle"/>
          <p:cNvSpPr txBox="1"/>
          <p:nvPr>
            <p:ph type="body" idx="21"/>
          </p:nvPr>
        </p:nvSpPr>
        <p:spPr>
          <a:prstGeom prst="rect">
            <a:avLst/>
          </a:prstGeom>
        </p:spPr>
        <p:txBody>
          <a:bodyPr/>
          <a:lstStyle/>
          <a:p>
            <a:pPr/>
          </a:p>
        </p:txBody>
      </p:sp>
      <p:sp>
        <p:nvSpPr>
          <p:cNvPr id="201" name="Slide bullet text"/>
          <p:cNvSpPr txBox="1"/>
          <p:nvPr>
            <p:ph type="body" idx="1"/>
          </p:nvPr>
        </p:nvSpPr>
        <p:spPr>
          <a:prstGeom prst="rect">
            <a:avLst/>
          </a:prstGeom>
        </p:spPr>
        <p:txBody>
          <a:bodyPr/>
          <a:lstStyle/>
          <a:p>
            <a:pPr/>
          </a:p>
        </p:txBody>
      </p:sp>
      <p:pic>
        <p:nvPicPr>
          <p:cNvPr id="202" name="225.jpg" descr="22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6" name="Slide Title"/>
          <p:cNvSpPr txBox="1"/>
          <p:nvPr>
            <p:ph type="title"/>
          </p:nvPr>
        </p:nvSpPr>
        <p:spPr>
          <a:prstGeom prst="rect">
            <a:avLst/>
          </a:prstGeom>
        </p:spPr>
        <p:txBody>
          <a:bodyPr/>
          <a:lstStyle/>
          <a:p>
            <a:pPr/>
          </a:p>
        </p:txBody>
      </p:sp>
      <p:sp>
        <p:nvSpPr>
          <p:cNvPr id="207" name="Slide Subtitle"/>
          <p:cNvSpPr txBox="1"/>
          <p:nvPr>
            <p:ph type="body" idx="21"/>
          </p:nvPr>
        </p:nvSpPr>
        <p:spPr>
          <a:prstGeom prst="rect">
            <a:avLst/>
          </a:prstGeom>
        </p:spPr>
        <p:txBody>
          <a:bodyPr/>
          <a:lstStyle/>
          <a:p>
            <a:pPr/>
          </a:p>
        </p:txBody>
      </p:sp>
      <p:sp>
        <p:nvSpPr>
          <p:cNvPr id="208" name="Slide bullet text"/>
          <p:cNvSpPr txBox="1"/>
          <p:nvPr>
            <p:ph type="body" idx="1"/>
          </p:nvPr>
        </p:nvSpPr>
        <p:spPr>
          <a:prstGeom prst="rect">
            <a:avLst/>
          </a:prstGeom>
        </p:spPr>
        <p:txBody>
          <a:bodyPr/>
          <a:lstStyle/>
          <a:p>
            <a:pPr/>
          </a:p>
        </p:txBody>
      </p:sp>
      <p:pic>
        <p:nvPicPr>
          <p:cNvPr id="209" name="226.jpg" descr="22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3" name="Slide Title"/>
          <p:cNvSpPr txBox="1"/>
          <p:nvPr>
            <p:ph type="title"/>
          </p:nvPr>
        </p:nvSpPr>
        <p:spPr>
          <a:prstGeom prst="rect">
            <a:avLst/>
          </a:prstGeom>
        </p:spPr>
        <p:txBody>
          <a:bodyPr/>
          <a:lstStyle/>
          <a:p>
            <a:pPr/>
          </a:p>
        </p:txBody>
      </p:sp>
      <p:sp>
        <p:nvSpPr>
          <p:cNvPr id="214" name="Slide Subtitle"/>
          <p:cNvSpPr txBox="1"/>
          <p:nvPr>
            <p:ph type="body" idx="21"/>
          </p:nvPr>
        </p:nvSpPr>
        <p:spPr>
          <a:prstGeom prst="rect">
            <a:avLst/>
          </a:prstGeom>
        </p:spPr>
        <p:txBody>
          <a:bodyPr/>
          <a:lstStyle/>
          <a:p>
            <a:pPr/>
          </a:p>
        </p:txBody>
      </p:sp>
      <p:sp>
        <p:nvSpPr>
          <p:cNvPr id="215" name="Slide bullet text"/>
          <p:cNvSpPr txBox="1"/>
          <p:nvPr>
            <p:ph type="body" idx="1"/>
          </p:nvPr>
        </p:nvSpPr>
        <p:spPr>
          <a:prstGeom prst="rect">
            <a:avLst/>
          </a:prstGeom>
        </p:spPr>
        <p:txBody>
          <a:bodyPr/>
          <a:lstStyle/>
          <a:p>
            <a:pPr/>
          </a:p>
        </p:txBody>
      </p:sp>
      <p:pic>
        <p:nvPicPr>
          <p:cNvPr id="216" name="227.jpg" descr="22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0" name="Slide Title"/>
          <p:cNvSpPr txBox="1"/>
          <p:nvPr>
            <p:ph type="title"/>
          </p:nvPr>
        </p:nvSpPr>
        <p:spPr>
          <a:prstGeom prst="rect">
            <a:avLst/>
          </a:prstGeom>
        </p:spPr>
        <p:txBody>
          <a:bodyPr/>
          <a:lstStyle/>
          <a:p>
            <a:pPr/>
          </a:p>
        </p:txBody>
      </p:sp>
      <p:sp>
        <p:nvSpPr>
          <p:cNvPr id="221" name="Slide Subtitle"/>
          <p:cNvSpPr txBox="1"/>
          <p:nvPr>
            <p:ph type="body" idx="21"/>
          </p:nvPr>
        </p:nvSpPr>
        <p:spPr>
          <a:prstGeom prst="rect">
            <a:avLst/>
          </a:prstGeom>
        </p:spPr>
        <p:txBody>
          <a:bodyPr/>
          <a:lstStyle/>
          <a:p>
            <a:pPr/>
          </a:p>
        </p:txBody>
      </p:sp>
      <p:sp>
        <p:nvSpPr>
          <p:cNvPr id="222" name="Slide bullet text"/>
          <p:cNvSpPr txBox="1"/>
          <p:nvPr>
            <p:ph type="body" idx="1"/>
          </p:nvPr>
        </p:nvSpPr>
        <p:spPr>
          <a:prstGeom prst="rect">
            <a:avLst/>
          </a:prstGeom>
        </p:spPr>
        <p:txBody>
          <a:bodyPr/>
          <a:lstStyle/>
          <a:p>
            <a:pPr/>
          </a:p>
        </p:txBody>
      </p:sp>
      <p:pic>
        <p:nvPicPr>
          <p:cNvPr id="223" name="228.jpg" descr="22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7" name="Slide Title"/>
          <p:cNvSpPr txBox="1"/>
          <p:nvPr>
            <p:ph type="title"/>
          </p:nvPr>
        </p:nvSpPr>
        <p:spPr>
          <a:prstGeom prst="rect">
            <a:avLst/>
          </a:prstGeom>
        </p:spPr>
        <p:txBody>
          <a:bodyPr/>
          <a:lstStyle/>
          <a:p>
            <a:pPr/>
          </a:p>
        </p:txBody>
      </p:sp>
      <p:sp>
        <p:nvSpPr>
          <p:cNvPr id="228" name="Slide Subtitle"/>
          <p:cNvSpPr txBox="1"/>
          <p:nvPr>
            <p:ph type="body" idx="21"/>
          </p:nvPr>
        </p:nvSpPr>
        <p:spPr>
          <a:prstGeom prst="rect">
            <a:avLst/>
          </a:prstGeom>
        </p:spPr>
        <p:txBody>
          <a:bodyPr/>
          <a:lstStyle/>
          <a:p>
            <a:pPr/>
          </a:p>
        </p:txBody>
      </p:sp>
      <p:sp>
        <p:nvSpPr>
          <p:cNvPr id="229" name="Slide bullet text"/>
          <p:cNvSpPr txBox="1"/>
          <p:nvPr>
            <p:ph type="body" idx="1"/>
          </p:nvPr>
        </p:nvSpPr>
        <p:spPr>
          <a:prstGeom prst="rect">
            <a:avLst/>
          </a:prstGeom>
        </p:spPr>
        <p:txBody>
          <a:bodyPr/>
          <a:lstStyle/>
          <a:p>
            <a:pPr/>
          </a:p>
        </p:txBody>
      </p:sp>
      <p:pic>
        <p:nvPicPr>
          <p:cNvPr id="230" name="229.jpg" descr="22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