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media/image13.jpeg" ContentType="image/jpeg"/>
  <Override PartName="/ppt/notesSlides/notesSlide14.xml" ContentType="application/vnd.openxmlformats-officedocument.presentationml.notesSlide+xml"/>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media/image16.jpeg" ContentType="image/jpeg"/>
  <Override PartName="/ppt/notesSlides/notesSlide17.xml" ContentType="application/vnd.openxmlformats-officedocument.presentationml.notesSlide+xml"/>
  <Override PartName="/ppt/media/image17.jpeg" ContentType="image/jpeg"/>
  <Override PartName="/ppt/notesSlides/notesSlide18.xml" ContentType="application/vnd.openxmlformats-officedocument.presentationml.notesSlide+xml"/>
  <Override PartName="/ppt/media/image18.jpeg" ContentType="image/jpeg"/>
  <Override PartName="/ppt/notesSlides/notesSlide19.xml" ContentType="application/vnd.openxmlformats-officedocument.presentationml.notesSlide+xml"/>
  <Override PartName="/ppt/media/image19.jpeg" ContentType="image/jpeg"/>
  <Override PartName="/ppt/notesSlides/notesSlide20.xml" ContentType="application/vnd.openxmlformats-officedocument.presentationml.notesSlide+xml"/>
  <Override PartName="/ppt/media/image20.jpeg" ContentType="image/jpeg"/>
  <Override PartName="/ppt/notesSlides/notesSlide21.xml" ContentType="application/vnd.openxmlformats-officedocument.presentationml.notesSlide+xml"/>
  <Override PartName="/ppt/media/image21.jpeg" ContentType="image/jpeg"/>
  <Override PartName="/ppt/notesSlides/notesSlide22.xml" ContentType="application/vnd.openxmlformats-officedocument.presentationml.notesSlide+xml"/>
  <Override PartName="/ppt/media/image22.jpeg" ContentType="image/jpeg"/>
  <Override PartName="/ppt/notesSlides/notesSlide23.xml" ContentType="application/vnd.openxmlformats-officedocument.presentationml.notesSlide+xml"/>
  <Override PartName="/ppt/media/image23.jpeg" ContentType="image/jpeg"/>
  <Override PartName="/ppt/notesSlides/notesSlide24.xml" ContentType="application/vnd.openxmlformats-officedocument.presentationml.notesSlide+xml"/>
  <Override PartName="/ppt/media/image24.jpeg" ContentType="image/jpeg"/>
  <Override PartName="/ppt/notesSlides/notesSlide25.xml" ContentType="application/vnd.openxmlformats-officedocument.presentationml.notesSlide+xml"/>
  <Override PartName="/ppt/media/image25.jpeg" ContentType="image/jpeg"/>
  <Override PartName="/ppt/notesSlides/notesSlide26.xml" ContentType="application/vnd.openxmlformats-officedocument.presentationml.notesSlide+xml"/>
  <Override PartName="/ppt/media/image26.jpeg" ContentType="image/jpeg"/>
  <Override PartName="/ppt/notesSlides/notesSlide27.xml" ContentType="application/vnd.openxmlformats-officedocument.presentationml.notesSlide+xml"/>
  <Override PartName="/ppt/media/image27.jpeg" ContentType="image/jpeg"/>
  <Override PartName="/ppt/notesSlides/notesSlide28.xml" ContentType="application/vnd.openxmlformats-officedocument.presentationml.notesSlide+xml"/>
  <Override PartName="/ppt/media/image28.jpeg" ContentType="image/jpeg"/>
  <Override PartName="/ppt/notesSlides/notesSlide29.xml" ContentType="application/vnd.openxmlformats-officedocument.presentationml.notesSlide+xml"/>
  <Override PartName="/ppt/media/image29.jpeg" ContentType="image/jpeg"/>
  <Override PartName="/ppt/notesSlides/notesSlide30.xml" ContentType="application/vnd.openxmlformats-officedocument.presentationml.notesSlide+xml"/>
  <Override PartName="/ppt/media/image30.jpeg" ContentType="image/jpeg"/>
  <Override PartName="/ppt/notesSlides/notesSlide31.xml" ContentType="application/vnd.openxmlformats-officedocument.presentationml.notesSlide+xml"/>
  <Override PartName="/ppt/media/image31.jpeg" ContentType="image/jpeg"/>
  <Override PartName="/ppt/notesSlides/notesSlide32.xml" ContentType="application/vnd.openxmlformats-officedocument.presentationml.notesSlide+xml"/>
  <Override PartName="/ppt/media/image32.jpeg" ContentType="image/jpeg"/>
  <Override PartName="/ppt/notesSlides/notesSlide33.xml" ContentType="application/vnd.openxmlformats-officedocument.presentationml.notesSlide+xml"/>
  <Override PartName="/ppt/media/image33.jpeg" ContentType="image/jpeg"/>
  <Override PartName="/ppt/notesSlides/notesSlide34.xml" ContentType="application/vnd.openxmlformats-officedocument.presentationml.notesSlide+xml"/>
  <Override PartName="/ppt/media/image34.jpeg" ContentType="image/jpeg"/>
  <Override PartName="/ppt/notesSlides/notesSlide35.xml" ContentType="application/vnd.openxmlformats-officedocument.presentationml.notesSlide+xml"/>
  <Override PartName="/ppt/media/image35.jpeg" ContentType="image/jpeg"/>
  <Override PartName="/ppt/notesSlides/notesSlide36.xml" ContentType="application/vnd.openxmlformats-officedocument.presentationml.notesSlide+xml"/>
  <Override PartName="/ppt/media/image36.jpeg" ContentType="image/jpeg"/>
  <Override PartName="/ppt/notesSlides/notesSlide37.xml" ContentType="application/vnd.openxmlformats-officedocument.presentationml.notesSlide+xml"/>
  <Override PartName="/ppt/media/image37.jpeg" ContentType="image/jpeg"/>
  <Override PartName="/ppt/notesSlides/notesSlide38.xml" ContentType="application/vnd.openxmlformats-officedocument.presentationml.notesSlide+xml"/>
  <Override PartName="/ppt/media/image38.jpeg" ContentType="image/jpeg"/>
  <Override PartName="/ppt/notesSlides/notesSlide39.xml" ContentType="application/vnd.openxmlformats-officedocument.presentationml.notesSlide+xml"/>
  <Override PartName="/ppt/media/image39.jpeg" ContentType="image/jpeg"/>
  <Override PartName="/ppt/notesSlides/notesSlide40.xml" ContentType="application/vnd.openxmlformats-officedocument.presentationml.notesSlide+xml"/>
  <Override PartName="/ppt/media/image40.jpeg" ContentType="image/jpeg"/>
  <Override PartName="/ppt/notesSlides/notesSlide41.xml" ContentType="application/vnd.openxmlformats-officedocument.presentationml.notesSlide+xml"/>
  <Override PartName="/ppt/media/image41.jpeg" ContentType="image/jpeg"/>
  <Override PartName="/ppt/notesSlides/notesSlide42.xml" ContentType="application/vnd.openxmlformats-officedocument.presentationml.notesSlide+xml"/>
  <Override PartName="/ppt/media/image42.jpeg" ContentType="image/jpeg"/>
  <Override PartName="/ppt/notesSlides/notesSlide43.xml" ContentType="application/vnd.openxmlformats-officedocument.presentationml.notesSlide+xml"/>
  <Override PartName="/ppt/media/image43.jpeg" ContentType="image/jpeg"/>
  <Override PartName="/ppt/notesSlides/notesSlide44.xml" ContentType="application/vnd.openxmlformats-officedocument.presentationml.notesSlide+xml"/>
  <Override PartName="/ppt/media/image44.jpeg" ContentType="image/jpeg"/>
  <Override PartName="/ppt/notesSlides/notesSlide45.xml" ContentType="application/vnd.openxmlformats-officedocument.presentationml.notesSlide+xml"/>
  <Override PartName="/ppt/media/image45.jpeg" ContentType="image/jpeg"/>
  <Override PartName="/ppt/notesSlides/notesSlide46.xml" ContentType="application/vnd.openxmlformats-officedocument.presentationml.notesSlide+xml"/>
  <Override PartName="/ppt/media/image46.jpeg" ContentType="image/jpeg"/>
  <Override PartName="/ppt/notesSlides/notesSlide47.xml" ContentType="application/vnd.openxmlformats-officedocument.presentationml.notesSlide+xml"/>
  <Override PartName="/ppt/media/image47.jpeg" ContentType="image/jpeg"/>
  <Override PartName="/ppt/notesSlides/notesSlide48.xml" ContentType="application/vnd.openxmlformats-officedocument.presentationml.notesSlide+xml"/>
  <Override PartName="/ppt/media/image48.jpeg" ContentType="image/jpeg"/>
  <Override PartName="/ppt/notesSlides/notesSlide49.xml" ContentType="application/vnd.openxmlformats-officedocument.presentationml.notesSlide+xml"/>
  <Override PartName="/ppt/media/image49.jpeg" ContentType="image/jpeg"/>
  <Override PartName="/ppt/notesSlides/notesSlide50.xml" ContentType="application/vnd.openxmlformats-officedocument.presentationml.notesSlide+xml"/>
  <Override PartName="/ppt/media/image50.jpeg" ContentType="image/jpeg"/>
  <Override PartName="/ppt/notesSlides/notesSlide51.xml" ContentType="application/vnd.openxmlformats-officedocument.presentationml.notesSlide+xml"/>
  <Override PartName="/ppt/media/image51.jpeg" ContentType="image/jpeg"/>
  <Override PartName="/ppt/notesSlides/notesSlide52.xml" ContentType="application/vnd.openxmlformats-officedocument.presentationml.notesSlide+xml"/>
  <Override PartName="/ppt/media/image52.jpeg" ContentType="image/jpeg"/>
  <Override PartName="/ppt/notesSlides/notesSlide53.xml" ContentType="application/vnd.openxmlformats-officedocument.presentationml.notesSlide+xml"/>
  <Override PartName="/ppt/media/image53.jpeg" ContentType="image/jpeg"/>
  <Override PartName="/ppt/notesSlides/notesSlide54.xml" ContentType="application/vnd.openxmlformats-officedocument.presentationml.notesSlide+xml"/>
  <Override PartName="/ppt/media/image54.jpeg" ContentType="image/jpeg"/>
  <Override PartName="/ppt/notesSlides/notesSlide55.xml" ContentType="application/vnd.openxmlformats-officedocument.presentationml.notesSlide+xml"/>
  <Override PartName="/ppt/media/image55.jpeg" ContentType="image/jpeg"/>
  <Override PartName="/ppt/notesSlides/notesSlide56.xml" ContentType="application/vnd.openxmlformats-officedocument.presentationml.notesSlide+xml"/>
  <Override PartName="/ppt/media/image56.jpeg" ContentType="image/jpeg"/>
  <Override PartName="/ppt/notesSlides/notesSlide57.xml" ContentType="application/vnd.openxmlformats-officedocument.presentationml.notesSlide+xml"/>
  <Override PartName="/ppt/media/image57.jpeg" ContentType="image/jpeg"/>
  <Override PartName="/ppt/notesSlides/notesSlide58.xml" ContentType="application/vnd.openxmlformats-officedocument.presentationml.notesSlide+xml"/>
  <Override PartName="/ppt/media/image58.jpeg" ContentType="image/jpeg"/>
  <Override PartName="/ppt/notesSlides/notesSlide59.xml" ContentType="application/vnd.openxmlformats-officedocument.presentationml.notesSlide+xml"/>
  <Override PartName="/ppt/media/image59.jpeg" ContentType="image/jpeg"/>
  <Override PartName="/ppt/notesSlides/notesSlide60.xml" ContentType="application/vnd.openxmlformats-officedocument.presentationml.notesSlide+xml"/>
  <Override PartName="/ppt/media/image60.jpeg" ContentType="image/jpeg"/>
  <Override PartName="/ppt/notesSlides/notesSlide61.xml" ContentType="application/vnd.openxmlformats-officedocument.presentationml.notesSlide+xml"/>
  <Override PartName="/ppt/media/image61.jpeg" ContentType="image/jpeg"/>
  <Override PartName="/ppt/notesSlides/notesSlide62.xml" ContentType="application/vnd.openxmlformats-officedocument.presentationml.notesSlide+xml"/>
  <Override PartName="/ppt/media/image62.jpeg" ContentType="image/jpeg"/>
  <Override PartName="/ppt/notesSlides/notesSlide63.xml" ContentType="application/vnd.openxmlformats-officedocument.presentationml.notesSlide+xml"/>
  <Override PartName="/ppt/media/image63.jpeg" ContentType="image/jpeg"/>
  <Override PartName="/ppt/notesSlides/notesSlide64.xml" ContentType="application/vnd.openxmlformats-officedocument.presentationml.notesSlide+xml"/>
  <Override PartName="/ppt/media/image64.jpeg" ContentType="image/jpeg"/>
  <Override PartName="/ppt/notesSlides/notesSlide65.xml" ContentType="application/vnd.openxmlformats-officedocument.presentationml.notesSlide+xml"/>
  <Override PartName="/ppt/media/image65.jpeg" ContentType="image/jpeg"/>
  <Override PartName="/ppt/notesSlides/notesSlide66.xml" ContentType="application/vnd.openxmlformats-officedocument.presentationml.notesSlide+xml"/>
  <Override PartName="/ppt/media/image6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Linear Motion 2 - Kinematic Equations, Scalars vs Vectors &amp; Average Speed</a:t>
            </a:r>
          </a:p>
          <a:p>
            <a:pPr/>
            <a:r>
              <a:t>Slides Version 1</a:t>
            </a:r>
          </a:p>
          <a:p>
            <a:pPr/>
            <a:r>
              <a:t>physicslab.app</a:t>
            </a:r>
          </a:p>
          <a:p>
            <a:pPr/>
          </a:p>
          <a:p>
            <a:pPr/>
            <a:r>
              <a:t>These slides include screenshots from the video. Want more slides? Less slides? Different material on the slides or a different format? 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So, let’s take a closer look at the variables in this new equation.</a:t>
            </a:r>
          </a:p>
          <a:p>
            <a:pPr/>
          </a:p>
          <a:p>
            <a:pPr/>
            <a:r>
              <a:t>“vf” is final velocity, “vi” is initial velocity, “a” is acceleration”, “xf” is final position, and “xi” is initial position. And don’t forget, multiplication is implied in these two spots. As a whole, this equation says that, for an object, the final velocity squared is equal to the initial velocity squared plus 2 times the acceleration times the change in position, or the final position minus the initial position.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And, here are the SI units for the variables in this equation.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Now we have a nice list of kinematic equations that we can use to solve problems, which we’ll work through in later videos. And don’t worry if this seems like a lot here, you don’t have to memorize it. All of these are on your equation sheet, and the variables are defined so you know what they all mean.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Now before we wrap up with kinematic equations, there’s one more thing we need to cover, and that’s the variables we use for horizontal and vertical motion. So we’re learning about linear motion, or motion along a straight line, and mostly we’ve talked about a car driving along a road, which is horizontal motion. But we can also have vertical motion, like if we dropped a ball from some height and let it fall. Both of these are examples of linear motion, but they’re in different directions.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In physics, we typically use “x” to represent horizontal motion, and we use “y” to represent vertical motion.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r>
              <a:t>So, just like we’ve been using “x” to represent horizontal position, we’re going to use “y” to represent vertical position, or the height of an object. And sometimes, we’ll also use x and y as subscripts, to label the direction of something. We can use v with x as a subscript to mean velocity in the horizontal direction, or v with y as a subscript to mean velocity in the vertical direction. Likewise, “ax” would mean acceleration in the horizontal direction, and “ay” would mean acceleration in the vertical direction.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Now, when you look at it organized this way, it kinda feels like position should have its own variable, like p, and then use x and y as subscripts, just like velocity and acceleration do. Well the variable “p” is already taken, but actually you’ll find in some places that people use the variable “s” to represent position. But in most cases, I’ve seen everyone use x and y to represent position, so that’s what we’ll do in this course. </a:t>
            </a:r>
          </a:p>
          <a:p>
            <a:pPr/>
          </a:p>
          <a:p>
            <a:pPr/>
            <a:r>
              <a:t>The takeaway here is that, when they’re the actual variables, x and y mean horizontal and vertical position.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a:r>
              <a:t>And when they’re subscripts, x and y are telling us the direction of that thing, like velocity and acceleration.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a:p>
        </p:txBody>
      </p:sp>
      <p:sp>
        <p:nvSpPr>
          <p:cNvPr id="326" name="Shape 326"/>
          <p:cNvSpPr/>
          <p:nvPr>
            <p:ph type="body" sz="quarter" idx="1"/>
          </p:nvPr>
        </p:nvSpPr>
        <p:spPr>
          <a:prstGeom prst="rect">
            <a:avLst/>
          </a:prstGeom>
        </p:spPr>
        <p:txBody>
          <a:bodyPr/>
          <a:lstStyle/>
          <a:p>
            <a:pPr/>
            <a:r>
              <a:t>So, what does this mean for our list of kinematic equations that we’ve put together? It means we actually know twice as many equations as before, without even learning them. Every equation can be applied to either horizontal or vertical motion, just by using x or y.</a:t>
            </a:r>
          </a:p>
          <a:p>
            <a:pPr/>
          </a:p>
          <a:p>
            <a:pPr/>
            <a:r>
              <a:t>The equation we learned for displacement uses “x”, for horizontal displacement. But if we use “y” instead of “x”, now we have an equation for vertical displacement.</a:t>
            </a:r>
          </a:p>
          <a:p>
            <a:pPr/>
          </a:p>
          <a:p>
            <a:pPr/>
            <a:r>
              <a:t>Here’s our equation for average velocity that uses “x”. And again if we use “y” instead of “x”, we have an equation for vertical average velocity. Notice how we’ve added x and y as subscripts for the average velocity variables, to label them as average velocity in the horizontal and vertical directions.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r>
              <a:t>We can do the same thing for our equation for acceleration. Here, all the variables for velocity and acceleration get their own subscript, x or y, to label their direction. However, the variable t, for time, doesn’t get an x or y subscript, because time applies to all motion, time can’t be horizontal or vertical.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Hey everyone, welcome to the second video on linear motion. We’ll pick up where we left off in the last video and learn a few more things.</a:t>
            </a:r>
          </a:p>
          <a:p>
            <a:pPr/>
          </a:p>
          <a:p>
            <a:pPr/>
            <a:r>
              <a:t>In this video:</a:t>
            </a:r>
          </a:p>
          <a:p>
            <a:pPr/>
            <a:r>
              <a:t>We’ll learn the last 2 kinematic equations that we’ll need for linear motion, and we’ll talk about equations for horizontal and vertical motion</a:t>
            </a:r>
          </a:p>
          <a:p>
            <a:pPr/>
            <a:r>
              <a:t>We’ll also cover the difference between scalars and vectors</a:t>
            </a:r>
          </a:p>
          <a:p>
            <a:pPr/>
            <a:r>
              <a:t>And we’ll talk a little bit about physics problems involving average speed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And finally, here are the last 2 kinematic equations we learned, and each one has a version for horizontal or vertical motion, by using either x or 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Different physics equations are going to show up in this course, in your class, in other online videos, maybe on a website where you do your homework, or wherever. And all of those equations might look just slightly different from each other. They might have different subscripts, or they might just be rearranged. It can definitely be annoying, especially when you’re learning these for the first time. </a:t>
            </a:r>
          </a:p>
          <a:p>
            <a:pPr/>
          </a:p>
          <a:p>
            <a:pPr/>
            <a:r>
              <a:t>But, don’t worry about all of that. All you need to know is what each variable means, and what each subscript means. That way, you’ll understand how to use any equation, even one that you haven’t seen before.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So just to reiterate, the variables in an equation are the large letters, and the subscripts are the smaller letters at the bottom right of a variable. We can think of a subscript as a label, and a variable can also have more than one subscript.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So for the kinematic equations, here are the variables we’ll use. “t” is time, as variables “x” and “y” mean position, “v” means velocity, and “a” means acceleration. And for the subscripts, “i” means initial, or instead you might see a “zero” which means time zero, sometimes called “nought”. “i” and “zero” both mean the same thing. “f” means final, and if there is no subscript it will also mean “final”. You would see variables with the subscripts i and f in an equation, OR instead you would see variables with the subscript 0, and one with no subscript. These are sort of paired together.  “x” as a subscript means the horizontal direction, and “y” as a subscript means the vertical direction.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And last, it’s not a variable or subscript, but remember that this little triangle is “delta”, and it means the final value minus the initial value, or the change in that value.</a:t>
            </a:r>
          </a:p>
          <a:p>
            <a:pPr/>
          </a:p>
          <a:p>
            <a:pPr/>
            <a:r>
              <a:t>And again this might seem like a lot to remember, but don’t worry, the equation sheet for this course will have everything on it. This video is meant to introduce these equations, but we’ll get more comfortable with them as we start doing practice problems.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So next up, let’s talk about scalars and vectors.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A scalar is a quantity that only tells you the magnitude. And a vector is a quantity that tells you both the magnitude and direction.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r>
              <a:t>So what does that mean? Well scalars are what we’re mostly used to. For example, 6 miles is a scalar quantity, and 12 m/s is a scalar quantity. On the other hand, 6 miles north would be a vector, and 12 m/s to the right would also be a vector. That’s because they tell us the magnitude, like 6 miles, as well as a direction, like north. If you take a scalar quantity, and add a direction to it, you turn it into a vector. </a:t>
            </a:r>
          </a:p>
          <a:p>
            <a:pPr/>
          </a:p>
          <a:p>
            <a:pPr/>
            <a:r>
              <a:t>Also, we’ve mentioned the words “distance” and “displacement”. The difference between them is that distance is a scalar, and displacement is a vector.  And it turns out, this is the difference between speed and velocity. Speed equals distance over time, which makes it a scalar, while velocity equals displacement over time, so it’s a vector.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r>
              <a:t>Let’s take a look at the difference between distance and displacement. Here’s our friend Mike. If Mike starts here, and he travels 5 meters, then where is he now?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Well, it’s not possible for us to know, because we weren’t given a direction. We were given a distance, which is a scalar.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First up, let’s cover the last 2 kinematic equations that we’ll need when we’re studying the linear motion of objects, and see how we can apply them to both horizontal and vertical motion.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r>
              <a:t>Now instead, say have a compass and we’re told Mike travels 5 meters west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r>
              <a:t>we know exactly where he is now. Here, we were given a displacement, which is a vector, and it includes both the magnitude and the direction. Think of it as taking a distance value, and adding on a direction.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Here’s another important distinction between distance and displacement. Here’s Mike again. Let’s say that Mike walks in a full circle (with a circumference of 15 meters), and ends up right where he started. What is his distance travelled, and what is his total displacement?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r>
              <a:t>Well his distance travelled, which is the actual path that he covered while he was walking, is 15 meters. That’s the circumference of this circle, or the length of his path.</a:t>
            </a:r>
          </a:p>
          <a:p>
            <a:pPr/>
          </a:p>
          <a:p>
            <a:pPr/>
            <a:r>
              <a:t>However, his total displacement during this journey is 0 meters. Why is that? We’ll remember our equation for displacement is the difference between the final position and the initial position. Well for this journey, Mike started and ended in the same place, so his final position and initial position are the same, and we find the displacement equals 0.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r>
              <a:t>Let’s look at this another way. Let’s say you’re driving from your home to your school, and we look at it from a bird’s eye view. There’s different paths you could take, but let’s say you drove to school like this. The distance you travelled, let’s say, is 5 miles. What would be your displacement? Well the displacement is the direct difference between your initial and final points, and we can think of it as an arrow going from our starting point to our ending point. Here, our displacement is 3 miles north-west. Remember distance is a scalar, and it only has a magnitude. But displacement is a vector, so it has both a magnitude (3 miles) and a direction (north-west).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So here’s a question for you. Every car has something called an odometer, which measures the number of miles driven in your car. If we checked the odometer at home and then checked it again when we got to school, would the odometer increase by 5 miles, or would it increase by 3 miles. Does the odometer track our distance, or our displacement?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Shape 451"/>
          <p:cNvSpPr/>
          <p:nvPr>
            <p:ph type="sldImg"/>
          </p:nvPr>
        </p:nvSpPr>
        <p:spPr>
          <a:prstGeom prst="rect">
            <a:avLst/>
          </a:prstGeom>
        </p:spPr>
        <p:txBody>
          <a:bodyPr/>
          <a:lstStyle/>
          <a:p>
            <a:pPr/>
          </a:p>
        </p:txBody>
      </p:sp>
      <p:sp>
        <p:nvSpPr>
          <p:cNvPr id="452" name="Shape 452"/>
          <p:cNvSpPr/>
          <p:nvPr>
            <p:ph type="body" sz="quarter" idx="1"/>
          </p:nvPr>
        </p:nvSpPr>
        <p:spPr>
          <a:prstGeom prst="rect">
            <a:avLst/>
          </a:prstGeom>
        </p:spPr>
        <p:txBody>
          <a:bodyPr/>
          <a:lstStyle/>
          <a:p>
            <a:pPr/>
            <a:r>
              <a:t>The answer is, the odometer would go up by 5 miles, because measures distance, it measures the actual path that the car takes. So that’s another way to think about the difference between distance and displacement.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a:r>
              <a:t>Next, we can use the same examples to compare speed and velocity. Again, Mike walks in a full circle (with a circumference of 15 m), but now we’re given that it takes him 10 seconds. What is his average speed and his average velocity?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r>
              <a:t>Well speed is equal to distance over time. His distance travelled is 15 meters, and it takes him 10 seconds, so his average speed is 15 divided by 10, or 1.5 m/s. But velocity uses displacement over time, not distance over time. We learned last time his displacement is 0 m, since there’s no difference between his initial and final position. So Mike’s average velocity is 0 meters divided by 10 seconds, or 0 m/s. That seems kinda strange, because we know Mike was moving as he walked around the circle. But, this is how we define average velocity, and in this case it’s 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hape 472"/>
          <p:cNvSpPr/>
          <p:nvPr>
            <p:ph type="sldImg"/>
          </p:nvPr>
        </p:nvSpPr>
        <p:spPr>
          <a:prstGeom prst="rect">
            <a:avLst/>
          </a:prstGeom>
        </p:spPr>
        <p:txBody>
          <a:bodyPr/>
          <a:lstStyle/>
          <a:p>
            <a:pPr/>
          </a:p>
        </p:txBody>
      </p:sp>
      <p:sp>
        <p:nvSpPr>
          <p:cNvPr id="473" name="Shape 473"/>
          <p:cNvSpPr/>
          <p:nvPr>
            <p:ph type="body" sz="quarter" idx="1"/>
          </p:nvPr>
        </p:nvSpPr>
        <p:spPr>
          <a:prstGeom prst="rect">
            <a:avLst/>
          </a:prstGeom>
        </p:spPr>
        <p:txBody>
          <a:bodyPr/>
          <a:lstStyle/>
          <a:p>
            <a:pPr/>
            <a:r>
              <a:t>What about our driving example? We already found the distance and displacement of our car. And let’s say that the trip takes us 12 minutes, which equals 0.2 hours. So what would be our average speed and average velocity for this trip? </a:t>
            </a:r>
          </a:p>
          <a:p>
            <a:pPr/>
          </a:p>
          <a:p>
            <a:pPr/>
            <a:r>
              <a:t>Well speed is distance over time, which would be 5 miles divided by 0.2 hours, and we get 25 mph. So that’s our average speed.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Just as a quick reminder, here are the kinematic equations for position, displacement, velocity and acceleration that we learned in the last video. These equations are what we might call “the definitions” of position, velocity and acceleration. The next equations that we’ll learn are really useful and they combine all 3 of these.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Shape 479"/>
          <p:cNvSpPr/>
          <p:nvPr>
            <p:ph type="sldImg"/>
          </p:nvPr>
        </p:nvSpPr>
        <p:spPr>
          <a:prstGeom prst="rect">
            <a:avLst/>
          </a:prstGeom>
        </p:spPr>
        <p:txBody>
          <a:bodyPr/>
          <a:lstStyle/>
          <a:p>
            <a:pPr/>
          </a:p>
        </p:txBody>
      </p:sp>
      <p:sp>
        <p:nvSpPr>
          <p:cNvPr id="480" name="Shape 480"/>
          <p:cNvSpPr/>
          <p:nvPr>
            <p:ph type="body" sz="quarter" idx="1"/>
          </p:nvPr>
        </p:nvSpPr>
        <p:spPr>
          <a:prstGeom prst="rect">
            <a:avLst/>
          </a:prstGeom>
        </p:spPr>
        <p:txBody>
          <a:bodyPr/>
          <a:lstStyle/>
          <a:p>
            <a:pPr/>
            <a:r>
              <a:t>Next, velocity is displacement over time, so to find the magnitude, we do 3 miles divided by 0.2 hours, which gives us 15 mph. But, velocity is a vector, so we need to include the direction. So our average velocity would be 15 mph north-west. It has the same direction as our displacement.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r>
              <a:t>And, similar to last time, every car has what we call a speedometer. That’s the thing that tells us how fast we’re going. Now, does the speedometer tell us the speed or the velocity of the car? The name kinda gives it away, but a speedometer tells us the car’s speed. The speedometer only knows we’re driving forward, but not which direction we’re traveling. But, if your car has a built in compass, you could think of combining your speed and your compass direction together to give you your car’s velocity, which is a vector.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r>
              <a:t>Alright, the last thing we’ll cover in this video is physics problems involving average speed.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Shape 500"/>
          <p:cNvSpPr/>
          <p:nvPr>
            <p:ph type="sldImg"/>
          </p:nvPr>
        </p:nvSpPr>
        <p:spPr>
          <a:prstGeom prst="rect">
            <a:avLst/>
          </a:prstGeom>
        </p:spPr>
        <p:txBody>
          <a:bodyPr/>
          <a:lstStyle/>
          <a:p>
            <a:pPr/>
          </a:p>
        </p:txBody>
      </p:sp>
      <p:sp>
        <p:nvSpPr>
          <p:cNvPr id="501" name="Shape 501"/>
          <p:cNvSpPr/>
          <p:nvPr>
            <p:ph type="body" sz="quarter" idx="1"/>
          </p:nvPr>
        </p:nvSpPr>
        <p:spPr>
          <a:prstGeom prst="rect">
            <a:avLst/>
          </a:prstGeom>
        </p:spPr>
        <p:txBody>
          <a:bodyPr/>
          <a:lstStyle/>
          <a:p>
            <a:pPr/>
            <a:r>
              <a:t>So here’s our equation for average speed: average speed equals the total distance travelled divided by the total time it took to travel that distance. I emphasized “total” because it’s an important part of finding average speed.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Shape 507"/>
          <p:cNvSpPr/>
          <p:nvPr>
            <p:ph type="sldImg"/>
          </p:nvPr>
        </p:nvSpPr>
        <p:spPr>
          <a:prstGeom prst="rect">
            <a:avLst/>
          </a:prstGeom>
        </p:spPr>
        <p:txBody>
          <a:bodyPr/>
          <a:lstStyle/>
          <a:p>
            <a:pPr/>
          </a:p>
        </p:txBody>
      </p:sp>
      <p:sp>
        <p:nvSpPr>
          <p:cNvPr id="508" name="Shape 508"/>
          <p:cNvSpPr/>
          <p:nvPr>
            <p:ph type="body" sz="quarter" idx="1"/>
          </p:nvPr>
        </p:nvSpPr>
        <p:spPr>
          <a:prstGeom prst="rect">
            <a:avLst/>
          </a:prstGeom>
        </p:spPr>
        <p:txBody>
          <a:bodyPr/>
          <a:lstStyle/>
          <a:p>
            <a:pPr/>
            <a:r>
              <a:t>For example, if we said that this car travelled 30 miles and it took 2 hours, then the average speed of the car for that period is 30 miles divided by 2 hours, or 15 miles per hour.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Shape 514"/>
          <p:cNvSpPr/>
          <p:nvPr>
            <p:ph type="sldImg"/>
          </p:nvPr>
        </p:nvSpPr>
        <p:spPr>
          <a:prstGeom prst="rect">
            <a:avLst/>
          </a:prstGeom>
        </p:spPr>
        <p:txBody>
          <a:bodyPr/>
          <a:lstStyle/>
          <a:p>
            <a:pPr/>
          </a:p>
        </p:txBody>
      </p:sp>
      <p:sp>
        <p:nvSpPr>
          <p:cNvPr id="515" name="Shape 515"/>
          <p:cNvSpPr/>
          <p:nvPr>
            <p:ph type="body" sz="quarter" idx="1"/>
          </p:nvPr>
        </p:nvSpPr>
        <p:spPr>
          <a:prstGeom prst="rect">
            <a:avLst/>
          </a:prstGeom>
        </p:spPr>
        <p:txBody>
          <a:bodyPr/>
          <a:lstStyle/>
          <a:p>
            <a:pPr/>
            <a:r>
              <a:t>Seems pretty straightforward right? But, sometimes physics problems can trip us up, because the information we get isn’t this easy. And we might forget that “average speed” is defined as the TOTAL distance over the TOTAL time. If the problem wants us to find average speed, this is how we have to calculate it.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Shape 521"/>
          <p:cNvSpPr/>
          <p:nvPr>
            <p:ph type="sldImg"/>
          </p:nvPr>
        </p:nvSpPr>
        <p:spPr>
          <a:prstGeom prst="rect">
            <a:avLst/>
          </a:prstGeom>
        </p:spPr>
        <p:txBody>
          <a:bodyPr/>
          <a:lstStyle/>
          <a:p>
            <a:pPr/>
          </a:p>
        </p:txBody>
      </p:sp>
      <p:sp>
        <p:nvSpPr>
          <p:cNvPr id="522" name="Shape 522"/>
          <p:cNvSpPr/>
          <p:nvPr>
            <p:ph type="body" sz="quarter" idx="1"/>
          </p:nvPr>
        </p:nvSpPr>
        <p:spPr>
          <a:prstGeom prst="rect">
            <a:avLst/>
          </a:prstGeom>
        </p:spPr>
        <p:txBody>
          <a:bodyPr/>
          <a:lstStyle/>
          <a:p>
            <a:pPr/>
            <a:r>
              <a:t>Take a look at this example. A car drives 150 miles at 50 mph and then drives for another 150 miles at 75 mph. What is the average speed of the car for the whole trip?</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Shape 528"/>
          <p:cNvSpPr/>
          <p:nvPr>
            <p:ph type="sldImg"/>
          </p:nvPr>
        </p:nvSpPr>
        <p:spPr>
          <a:prstGeom prst="rect">
            <a:avLst/>
          </a:prstGeom>
        </p:spPr>
        <p:txBody>
          <a:bodyPr/>
          <a:lstStyle/>
          <a:p>
            <a:pPr/>
          </a:p>
        </p:txBody>
      </p:sp>
      <p:sp>
        <p:nvSpPr>
          <p:cNvPr id="529" name="Shape 529"/>
          <p:cNvSpPr/>
          <p:nvPr>
            <p:ph type="body" sz="quarter" idx="1"/>
          </p:nvPr>
        </p:nvSpPr>
        <p:spPr>
          <a:prstGeom prst="rect">
            <a:avLst/>
          </a:prstGeom>
        </p:spPr>
        <p:txBody>
          <a:bodyPr/>
          <a:lstStyle/>
          <a:p>
            <a:pPr/>
            <a:r>
              <a:t>So what are the important pieces of information in this word problem? We’re given some numbers, the car drives 150 miles at 50 mph and 150 miles at 75 mph, and we’re being asked to find the average speed.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Shape 535"/>
          <p:cNvSpPr/>
          <p:nvPr>
            <p:ph type="sldImg"/>
          </p:nvPr>
        </p:nvSpPr>
        <p:spPr>
          <a:prstGeom prst="rect">
            <a:avLst/>
          </a:prstGeom>
        </p:spPr>
        <p:txBody>
          <a:bodyPr/>
          <a:lstStyle/>
          <a:p>
            <a:pPr/>
          </a:p>
        </p:txBody>
      </p:sp>
      <p:sp>
        <p:nvSpPr>
          <p:cNvPr id="536" name="Shape 536"/>
          <p:cNvSpPr/>
          <p:nvPr>
            <p:ph type="body" sz="quarter" idx="1"/>
          </p:nvPr>
        </p:nvSpPr>
        <p:spPr>
          <a:prstGeom prst="rect">
            <a:avLst/>
          </a:prstGeom>
        </p:spPr>
        <p:txBody>
          <a:bodyPr/>
          <a:lstStyle/>
          <a:p>
            <a:pPr/>
            <a:r>
              <a:t>So we see the word “average”. We know what average means. We know how to take a group of numbers and find the average, right? So to find the average speed, can we just find the average of 50 mph and 75 mph? That would be 50 mph plus 75 mph divided by 2, which gives us 62.5 mph. That seems logical, right?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Shape 542"/>
          <p:cNvSpPr/>
          <p:nvPr>
            <p:ph type="sldImg"/>
          </p:nvPr>
        </p:nvSpPr>
        <p:spPr>
          <a:prstGeom prst="rect">
            <a:avLst/>
          </a:prstGeom>
        </p:spPr>
        <p:txBody>
          <a:bodyPr/>
          <a:lstStyle/>
          <a:p>
            <a:pPr/>
          </a:p>
        </p:txBody>
      </p:sp>
      <p:sp>
        <p:nvSpPr>
          <p:cNvPr id="543" name="Shape 543"/>
          <p:cNvSpPr/>
          <p:nvPr>
            <p:ph type="body" sz="quarter" idx="1"/>
          </p:nvPr>
        </p:nvSpPr>
        <p:spPr>
          <a:prstGeom prst="rect">
            <a:avLst/>
          </a:prstGeom>
        </p:spPr>
        <p:txBody>
          <a:bodyPr/>
          <a:lstStyle/>
          <a:p>
            <a:pPr/>
            <a:r>
              <a:t>Well, this is actually not the average speed.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So this first equation includes the variables for time, position, velocity and acceleration. And for an object that’s accelerating, this equation helps us find the object’s position at any point in time by using the initial position, the initial velocity, the acceleration, and how long it’s been accelerating for.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Shape 549"/>
          <p:cNvSpPr/>
          <p:nvPr>
            <p:ph type="sldImg"/>
          </p:nvPr>
        </p:nvSpPr>
        <p:spPr>
          <a:prstGeom prst="rect">
            <a:avLst/>
          </a:prstGeom>
        </p:spPr>
        <p:txBody>
          <a:bodyPr/>
          <a:lstStyle/>
          <a:p>
            <a:pPr/>
          </a:p>
        </p:txBody>
      </p:sp>
      <p:sp>
        <p:nvSpPr>
          <p:cNvPr id="550" name="Shape 550"/>
          <p:cNvSpPr/>
          <p:nvPr>
            <p:ph type="body" sz="quarter" idx="1"/>
          </p:nvPr>
        </p:nvSpPr>
        <p:spPr>
          <a:prstGeom prst="rect">
            <a:avLst/>
          </a:prstGeom>
        </p:spPr>
        <p:txBody>
          <a:bodyPr/>
          <a:lstStyle/>
          <a:p>
            <a:pPr/>
            <a:r>
              <a:t>Remember, this is how we define it: the average speed equals the total distance divided by the total time.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Shape 556"/>
          <p:cNvSpPr/>
          <p:nvPr>
            <p:ph type="sldImg"/>
          </p:nvPr>
        </p:nvSpPr>
        <p:spPr>
          <a:prstGeom prst="rect">
            <a:avLst/>
          </a:prstGeom>
        </p:spPr>
        <p:txBody>
          <a:bodyPr/>
          <a:lstStyle/>
          <a:p>
            <a:pPr/>
          </a:p>
        </p:txBody>
      </p:sp>
      <p:sp>
        <p:nvSpPr>
          <p:cNvPr id="557" name="Shape 557"/>
          <p:cNvSpPr/>
          <p:nvPr>
            <p:ph type="body" sz="quarter" idx="1"/>
          </p:nvPr>
        </p:nvSpPr>
        <p:spPr>
          <a:prstGeom prst="rect">
            <a:avLst/>
          </a:prstGeom>
        </p:spPr>
        <p:txBody>
          <a:bodyPr/>
          <a:lstStyle/>
          <a:p>
            <a:pPr/>
            <a:r>
              <a:t>Well, we know the total distance, 150 miles plus 150 miles which is 300 miles. But we don’t know the total time. How can we find it?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r>
              <a:t>Well, we know the distance and the speed of the car for each part of this trip. So what we can do is find the amount of time the car travelled for each part of the trip, then add them together to get the total time.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Shape 570"/>
          <p:cNvSpPr/>
          <p:nvPr>
            <p:ph type="sldImg"/>
          </p:nvPr>
        </p:nvSpPr>
        <p:spPr>
          <a:prstGeom prst="rect">
            <a:avLst/>
          </a:prstGeom>
        </p:spPr>
        <p:txBody>
          <a:bodyPr/>
          <a:lstStyle/>
          <a:p>
            <a:pPr/>
          </a:p>
        </p:txBody>
      </p:sp>
      <p:sp>
        <p:nvSpPr>
          <p:cNvPr id="571" name="Shape 571"/>
          <p:cNvSpPr/>
          <p:nvPr>
            <p:ph type="body" sz="quarter" idx="1"/>
          </p:nvPr>
        </p:nvSpPr>
        <p:spPr>
          <a:prstGeom prst="rect">
            <a:avLst/>
          </a:prstGeom>
        </p:spPr>
        <p:txBody>
          <a:bodyPr/>
          <a:lstStyle/>
          <a:p>
            <a:pPr/>
            <a:r>
              <a:t>So speed equals distance divided by time, but we want to rearrange this equation so we can find time. If we multiply both sides by “time” we get speed times time equals distance. Then if we divide both sides by “speed” we get time equals distance divided by speed. Quick side note: we just rearranged our equation so time is by itself on one side, and next we’re going to plug in numbers to solve for time. We could have also plugged in the numbers first, and then rearranged the equation for time, I just chose to do it this way.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Shape 577"/>
          <p:cNvSpPr/>
          <p:nvPr>
            <p:ph type="sldImg"/>
          </p:nvPr>
        </p:nvSpPr>
        <p:spPr>
          <a:prstGeom prst="rect">
            <a:avLst/>
          </a:prstGeom>
        </p:spPr>
        <p:txBody>
          <a:bodyPr/>
          <a:lstStyle/>
          <a:p>
            <a:pPr/>
          </a:p>
        </p:txBody>
      </p:sp>
      <p:sp>
        <p:nvSpPr>
          <p:cNvPr id="578" name="Shape 578"/>
          <p:cNvSpPr/>
          <p:nvPr>
            <p:ph type="body" sz="quarter" idx="1"/>
          </p:nvPr>
        </p:nvSpPr>
        <p:spPr>
          <a:prstGeom prst="rect">
            <a:avLst/>
          </a:prstGeom>
        </p:spPr>
        <p:txBody>
          <a:bodyPr/>
          <a:lstStyle/>
          <a:p>
            <a:pPr/>
            <a:r>
              <a:t>Ok, so for the first part of the trip, we have 150 miles divided by 50 mph, which equals 3 hours. For the second part of the trip, we have 150 miles divided by 75 mph, which equals 2 hours.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Shape 584"/>
          <p:cNvSpPr/>
          <p:nvPr>
            <p:ph type="sldImg"/>
          </p:nvPr>
        </p:nvSpPr>
        <p:spPr>
          <a:prstGeom prst="rect">
            <a:avLst/>
          </a:prstGeom>
        </p:spPr>
        <p:txBody>
          <a:bodyPr/>
          <a:lstStyle/>
          <a:p>
            <a:pPr/>
          </a:p>
        </p:txBody>
      </p:sp>
      <p:sp>
        <p:nvSpPr>
          <p:cNvPr id="585" name="Shape 585"/>
          <p:cNvSpPr/>
          <p:nvPr>
            <p:ph type="body" sz="quarter" idx="1"/>
          </p:nvPr>
        </p:nvSpPr>
        <p:spPr>
          <a:prstGeom prst="rect">
            <a:avLst/>
          </a:prstGeom>
        </p:spPr>
        <p:txBody>
          <a:bodyPr/>
          <a:lstStyle/>
          <a:p>
            <a:pPr/>
            <a:r>
              <a:t>So the total time for the entire trip is 3 plus 2, or 5 hours.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Shape 591"/>
          <p:cNvSpPr/>
          <p:nvPr>
            <p:ph type="sldImg"/>
          </p:nvPr>
        </p:nvSpPr>
        <p:spPr>
          <a:prstGeom prst="rect">
            <a:avLst/>
          </a:prstGeom>
        </p:spPr>
        <p:txBody>
          <a:bodyPr/>
          <a:lstStyle/>
          <a:p>
            <a:pPr/>
          </a:p>
        </p:txBody>
      </p:sp>
      <p:sp>
        <p:nvSpPr>
          <p:cNvPr id="592" name="Shape 592"/>
          <p:cNvSpPr/>
          <p:nvPr>
            <p:ph type="body" sz="quarter" idx="1"/>
          </p:nvPr>
        </p:nvSpPr>
        <p:spPr>
          <a:prstGeom prst="rect">
            <a:avLst/>
          </a:prstGeom>
        </p:spPr>
        <p:txBody>
          <a:bodyPr/>
          <a:lstStyle/>
          <a:p>
            <a:pPr/>
            <a:r>
              <a:t>Now we can calculate the average speed of the car for the entire trip. Average speed equals the total distance (300 miles) divided by the total time (5 hours), which equals 60 mph. So that is the actual average speed that this problem is asking us to find.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Shape 598"/>
          <p:cNvSpPr/>
          <p:nvPr>
            <p:ph type="sldImg"/>
          </p:nvPr>
        </p:nvSpPr>
        <p:spPr>
          <a:prstGeom prst="rect">
            <a:avLst/>
          </a:prstGeom>
        </p:spPr>
        <p:txBody>
          <a:bodyPr/>
          <a:lstStyle/>
          <a:p>
            <a:pPr/>
          </a:p>
        </p:txBody>
      </p:sp>
      <p:sp>
        <p:nvSpPr>
          <p:cNvPr id="599" name="Shape 599"/>
          <p:cNvSpPr/>
          <p:nvPr>
            <p:ph type="body" sz="quarter" idx="1"/>
          </p:nvPr>
        </p:nvSpPr>
        <p:spPr>
          <a:prstGeom prst="rect">
            <a:avLst/>
          </a:prstGeom>
        </p:spPr>
        <p:txBody>
          <a:bodyPr/>
          <a:lstStyle/>
          <a:p>
            <a:pPr/>
            <a:r>
              <a:t>So why is this answer correct, and why is it different than the one we got before? Let’s explore this for a minute. You won’t need to remember this, but I think it would be nice to clear things up.</a:t>
            </a:r>
          </a:p>
          <a:p>
            <a:pPr/>
          </a:p>
          <a:p>
            <a:pPr/>
            <a:r>
              <a:t>So this first method of finding the average speed feels right, doesn’t it? 62.5 is halfway between 50 and 75, which is how we’re used to finding the average of 2 numbers. But the correct average speed (60) is less than that, it’s closer to 50 than it is to 75. So why is that? The car even drove the exact same distance at each of these 2 speeds, so it feels like each speed is equally important, like if you imagined a balance, each speed would have equal weight.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Shape 605"/>
          <p:cNvSpPr/>
          <p:nvPr>
            <p:ph type="sldImg"/>
          </p:nvPr>
        </p:nvSpPr>
        <p:spPr>
          <a:prstGeom prst="rect">
            <a:avLst/>
          </a:prstGeom>
        </p:spPr>
        <p:txBody>
          <a:bodyPr/>
          <a:lstStyle/>
          <a:p>
            <a:pPr/>
          </a:p>
        </p:txBody>
      </p:sp>
      <p:sp>
        <p:nvSpPr>
          <p:cNvPr id="606" name="Shape 606"/>
          <p:cNvSpPr/>
          <p:nvPr>
            <p:ph type="body" sz="quarter" idx="1"/>
          </p:nvPr>
        </p:nvSpPr>
        <p:spPr>
          <a:prstGeom prst="rect">
            <a:avLst/>
          </a:prstGeom>
        </p:spPr>
        <p:txBody>
          <a:bodyPr/>
          <a:lstStyle/>
          <a:p>
            <a:pPr/>
            <a:r>
              <a:t>Now, if instead the car had driven 50 mph for 1000 miles, and 75 mph for only 1 mile, then it would feel like the 50 mph would hold more weight, and the average should be closer to 50. But, the distances are actually the same.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Shape 612"/>
          <p:cNvSpPr/>
          <p:nvPr>
            <p:ph type="sldImg"/>
          </p:nvPr>
        </p:nvSpPr>
        <p:spPr>
          <a:prstGeom prst="rect">
            <a:avLst/>
          </a:prstGeom>
        </p:spPr>
        <p:txBody>
          <a:bodyPr/>
          <a:lstStyle/>
          <a:p>
            <a:pPr/>
          </a:p>
        </p:txBody>
      </p:sp>
      <p:sp>
        <p:nvSpPr>
          <p:cNvPr id="613" name="Shape 613"/>
          <p:cNvSpPr/>
          <p:nvPr>
            <p:ph type="body" sz="quarter" idx="1"/>
          </p:nvPr>
        </p:nvSpPr>
        <p:spPr>
          <a:prstGeom prst="rect">
            <a:avLst/>
          </a:prstGeom>
        </p:spPr>
        <p:txBody>
          <a:bodyPr/>
          <a:lstStyle/>
          <a:p>
            <a:pPr/>
            <a:r>
              <a:t>However, the “times” are not the same. We found that the car was driving 50 mph for 3 hours, and 75 mph for only 2 hours. Since the car was driving at 50 mph for a longer time, the 50 has more weight to it, so the average speed is closer to 50 than 75.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Let’s take a closer look.</a:t>
            </a:r>
          </a:p>
          <a:p>
            <a:pPr/>
          </a:p>
          <a:p>
            <a:pPr/>
            <a:r>
              <a:t>“xf” is the final position, “xi” is the initial position, “vi” is the initial velocity, “t” is the time, and “a” is the acceleration. </a:t>
            </a:r>
          </a:p>
          <a:p>
            <a:pPr/>
          </a:p>
          <a:p>
            <a:pPr/>
            <a:r>
              <a:t>Something to note here, which we covered in one of the basics videos, is that when we have two variables next to each other with nothing in between them, it means we have to multiply them together. So here we have initial velocity times time, and we have ½ times acceleration times time squared.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Shape 619"/>
          <p:cNvSpPr/>
          <p:nvPr>
            <p:ph type="sldImg"/>
          </p:nvPr>
        </p:nvSpPr>
        <p:spPr>
          <a:prstGeom prst="rect">
            <a:avLst/>
          </a:prstGeom>
        </p:spPr>
        <p:txBody>
          <a:bodyPr/>
          <a:lstStyle/>
          <a:p>
            <a:pPr/>
          </a:p>
        </p:txBody>
      </p:sp>
      <p:sp>
        <p:nvSpPr>
          <p:cNvPr id="620" name="Shape 620"/>
          <p:cNvSpPr/>
          <p:nvPr>
            <p:ph type="body" sz="quarter" idx="1"/>
          </p:nvPr>
        </p:nvSpPr>
        <p:spPr>
          <a:prstGeom prst="rect">
            <a:avLst/>
          </a:prstGeom>
        </p:spPr>
        <p:txBody>
          <a:bodyPr/>
          <a:lstStyle/>
          <a:p>
            <a:pPr/>
            <a:r>
              <a:t>So really, when we say “average speed” in physics, you could think of it as the “time-weighted average speed” as opposed to the “distance-weighted-average speed”. When an object like a car travels at different speeds over its journey, we’re averaging the speeds based on their times, and not on their distances.</a:t>
            </a:r>
          </a:p>
          <a:p>
            <a:pPr/>
          </a:p>
          <a:p>
            <a:pPr/>
            <a:r>
              <a:t>The nice thing is, all you need is this equation. If a problem asks you to find the average speed, just divide the total distance by the total time, and you’ll be good to go.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Shape 626"/>
          <p:cNvSpPr/>
          <p:nvPr>
            <p:ph type="sldImg"/>
          </p:nvPr>
        </p:nvSpPr>
        <p:spPr>
          <a:prstGeom prst="rect">
            <a:avLst/>
          </a:prstGeom>
        </p:spPr>
        <p:txBody>
          <a:bodyPr/>
          <a:lstStyle/>
          <a:p>
            <a:pPr/>
          </a:p>
        </p:txBody>
      </p:sp>
      <p:sp>
        <p:nvSpPr>
          <p:cNvPr id="627" name="Shape 627"/>
          <p:cNvSpPr/>
          <p:nvPr>
            <p:ph type="body" sz="quarter" idx="1"/>
          </p:nvPr>
        </p:nvSpPr>
        <p:spPr>
          <a:prstGeom prst="rect">
            <a:avLst/>
          </a:prstGeom>
        </p:spPr>
        <p:txBody>
          <a:bodyPr/>
          <a:lstStyle/>
          <a:p>
            <a:pPr/>
            <a:r>
              <a:t>Alright, let’s do a recap of what we learned in this video.</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Shape 633"/>
          <p:cNvSpPr/>
          <p:nvPr>
            <p:ph type="sldImg"/>
          </p:nvPr>
        </p:nvSpPr>
        <p:spPr>
          <a:prstGeom prst="rect">
            <a:avLst/>
          </a:prstGeom>
        </p:spPr>
        <p:txBody>
          <a:bodyPr/>
          <a:lstStyle/>
          <a:p>
            <a:pPr/>
          </a:p>
        </p:txBody>
      </p:sp>
      <p:sp>
        <p:nvSpPr>
          <p:cNvPr id="634" name="Shape 634"/>
          <p:cNvSpPr/>
          <p:nvPr>
            <p:ph type="body" sz="quarter" idx="1"/>
          </p:nvPr>
        </p:nvSpPr>
        <p:spPr>
          <a:prstGeom prst="rect">
            <a:avLst/>
          </a:prstGeom>
        </p:spPr>
        <p:txBody>
          <a:bodyPr/>
          <a:lstStyle/>
          <a:p>
            <a:pPr/>
            <a:r>
              <a:t>First off, we learned the last 2 kinematic equations for linear motion, which both apply to an object that’s accelerating.</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Shape 640"/>
          <p:cNvSpPr/>
          <p:nvPr>
            <p:ph type="sldImg"/>
          </p:nvPr>
        </p:nvSpPr>
        <p:spPr>
          <a:prstGeom prst="rect">
            <a:avLst/>
          </a:prstGeom>
        </p:spPr>
        <p:txBody>
          <a:bodyPr/>
          <a:lstStyle/>
          <a:p>
            <a:pPr/>
          </a:p>
        </p:txBody>
      </p:sp>
      <p:sp>
        <p:nvSpPr>
          <p:cNvPr id="641" name="Shape 641"/>
          <p:cNvSpPr/>
          <p:nvPr>
            <p:ph type="body" sz="quarter" idx="1"/>
          </p:nvPr>
        </p:nvSpPr>
        <p:spPr>
          <a:prstGeom prst="rect">
            <a:avLst/>
          </a:prstGeom>
        </p:spPr>
        <p:txBody>
          <a:bodyPr/>
          <a:lstStyle/>
          <a:p>
            <a:pPr/>
            <a:r>
              <a:t>Next, we learned that we describe horizontal motion using the variable or the subscript “x”, and we describe vertical motion using the variable or the subscript “y”. And, that let us use each of our kinematic equations for either horizontal or vertical motion, by using x or 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Shape 647"/>
          <p:cNvSpPr/>
          <p:nvPr>
            <p:ph type="sldImg"/>
          </p:nvPr>
        </p:nvSpPr>
        <p:spPr>
          <a:prstGeom prst="rect">
            <a:avLst/>
          </a:prstGeom>
        </p:spPr>
        <p:txBody>
          <a:bodyPr/>
          <a:lstStyle/>
          <a:p>
            <a:pPr/>
          </a:p>
        </p:txBody>
      </p:sp>
      <p:sp>
        <p:nvSpPr>
          <p:cNvPr id="648" name="Shape 648"/>
          <p:cNvSpPr/>
          <p:nvPr>
            <p:ph type="body" sz="quarter" idx="1"/>
          </p:nvPr>
        </p:nvSpPr>
        <p:spPr>
          <a:prstGeom prst="rect">
            <a:avLst/>
          </a:prstGeom>
        </p:spPr>
        <p:txBody>
          <a:bodyPr/>
          <a:lstStyle/>
          <a:p>
            <a:pPr/>
            <a:r>
              <a:t>We also learned that all we need to know is what each variable and each subscript means, and we don’t need to memorize any equations.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Shape 654"/>
          <p:cNvSpPr/>
          <p:nvPr>
            <p:ph type="sldImg"/>
          </p:nvPr>
        </p:nvSpPr>
        <p:spPr>
          <a:prstGeom prst="rect">
            <a:avLst/>
          </a:prstGeom>
        </p:spPr>
        <p:txBody>
          <a:bodyPr/>
          <a:lstStyle/>
          <a:p>
            <a:pPr/>
          </a:p>
        </p:txBody>
      </p:sp>
      <p:sp>
        <p:nvSpPr>
          <p:cNvPr id="655" name="Shape 655"/>
          <p:cNvSpPr/>
          <p:nvPr>
            <p:ph type="body" sz="quarter" idx="1"/>
          </p:nvPr>
        </p:nvSpPr>
        <p:spPr>
          <a:prstGeom prst="rect">
            <a:avLst/>
          </a:prstGeom>
        </p:spPr>
        <p:txBody>
          <a:bodyPr/>
          <a:lstStyle/>
          <a:p>
            <a:pPr/>
            <a:r>
              <a:t>Next, we learned the difference between scalars and vectors, where scalars have only a magnitude, but vectors have both a magnitude and a direction. And we covered a few examples showing the difference between distance and displacement, and speed and velocity.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1" name="Shape 661"/>
          <p:cNvSpPr/>
          <p:nvPr>
            <p:ph type="sldImg"/>
          </p:nvPr>
        </p:nvSpPr>
        <p:spPr>
          <a:prstGeom prst="rect">
            <a:avLst/>
          </a:prstGeom>
        </p:spPr>
        <p:txBody>
          <a:bodyPr/>
          <a:lstStyle/>
          <a:p>
            <a:pPr/>
          </a:p>
        </p:txBody>
      </p:sp>
      <p:sp>
        <p:nvSpPr>
          <p:cNvPr id="662" name="Shape 662"/>
          <p:cNvSpPr/>
          <p:nvPr>
            <p:ph type="body" sz="quarter" idx="1"/>
          </p:nvPr>
        </p:nvSpPr>
        <p:spPr>
          <a:prstGeom prst="rect">
            <a:avLst/>
          </a:prstGeom>
        </p:spPr>
        <p:txBody>
          <a:bodyPr/>
          <a:lstStyle/>
          <a:p>
            <a:pPr/>
            <a:r>
              <a:t>And finally, we talked about how average speed can be thought of as the “time-weighted” average speed. But when we’re solving problems like these, all we need to do is simply use this equation for average speed, using the total distance and the total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Another important thing to point out is that this equation only has the variable “t” for time. It doesn’t have a delta “t” for change in time, or an initial time and final time. The thing to remember is this: for equations that only have a “t” by itself, that “t” really means “delta t” or change in time. Or we could think of it this way: we assume the initial time is just 0, and “t” is equal to the final time, which is the time point that we care about, the time point we’re plugging in to find the object’s position.</a:t>
            </a:r>
          </a:p>
          <a:p>
            <a:pPr/>
          </a:p>
          <a:p>
            <a:pPr/>
            <a:r>
              <a:t>So, all together this equation is saying that the final position of an object is equal to the initial position, plus the initial velocity times time, plus ½ times the acceleration times the time squared. And here are the SI units we use in this equation: time is in seconds, position is in meters, velocity is m/s, and acceleration is m/s^2.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Alright now the last kinematic equation that we’ll learn for linear motion is this one. This equation relates the position, velocity and acceleration of an object. But it doesn’t include the variable for time, which is pretty interesting, because time is a fundamental part of kinematics. This equation is actually made by combining and rearranging a few other equations in order to get rid of the variable for time, which makes it really useful for certain problems where we don’t know anything about time. </a:t>
            </a:r>
          </a:p>
          <a:p>
            <a:pPr/>
          </a:p>
          <a:p>
            <a:pPr/>
            <a:r>
              <a:t>So, for an object that is accelerating, like this car, this equation will help us find the final velocity of the object based on its initial velocity, its acceleration, and its change in position.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This looks very similar to the equation we learned for acceleration, if we rearrange the variables like we mentioned in the last video. Using this equation on the left, we’re using the change in time, which is the part in parentheses, and with this new equation on right, we’re using the change in position. To put that into words: the left equation can tell us the car’s velocity based on how much time the car has been accelerating for, for example “I’ve been holding down the gas pedal for 4 seconds, so how fast am I going now?”. And the right equation can tell us the car’s velocity based on how much distance the car has been accelerating over, so “I’ve been holding down the gas pedal and I’ve traveled 500 feet, so how fast am I going now?”.</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9.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4.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6.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7.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1.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2.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4.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6.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7.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8.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9.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0.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1.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2.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3.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4.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5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56.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57.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8.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59.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60.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61.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62.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63.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64.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6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6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sp>
        <p:nvSpPr>
          <p:cNvPr id="171" name="Linear Motion 2 - Kinematic Equations, Scalars vs Vectors, and Average Speed"/>
          <p:cNvSpPr txBox="1"/>
          <p:nvPr>
            <p:ph type="title"/>
          </p:nvPr>
        </p:nvSpPr>
        <p:spPr>
          <a:xfrm>
            <a:off x="1206500" y="1079500"/>
            <a:ext cx="21971000" cy="1164556"/>
          </a:xfrm>
          <a:prstGeom prst="rect">
            <a:avLst/>
          </a:prstGeom>
        </p:spPr>
        <p:txBody>
          <a:bodyPr/>
          <a:lstStyle>
            <a:lvl1pPr defTabSz="1706837">
              <a:defRPr b="0" spc="-97" sz="4900">
                <a:solidFill>
                  <a:srgbClr val="FFFFFF"/>
                </a:solidFill>
                <a:latin typeface="Avenir Heavy"/>
                <a:ea typeface="Avenir Heavy"/>
                <a:cs typeface="Avenir Heavy"/>
                <a:sym typeface="Avenir Heavy"/>
              </a:defRPr>
            </a:lvl1pPr>
          </a:lstStyle>
          <a:p>
            <a:pPr/>
            <a:r>
              <a:t>Linear Motion 2 - Kinematic Equations, Scalars vs Vectors, and Average Speed</a:t>
            </a:r>
          </a:p>
        </p:txBody>
      </p:sp>
      <p:sp>
        <p:nvSpPr>
          <p:cNvPr id="172" name="Slides Version 2"/>
          <p:cNvSpPr txBox="1"/>
          <p:nvPr>
            <p:ph type="body" idx="21"/>
          </p:nvPr>
        </p:nvSpPr>
        <p:spPr>
          <a:xfrm>
            <a:off x="1206500" y="2372962"/>
            <a:ext cx="21971000" cy="742269"/>
          </a:xfrm>
          <a:prstGeom prst="rect">
            <a:avLst/>
          </a:prstGeom>
          <a:extLst>
            <a:ext uri="{C572A759-6A51-4108-AA02-DFA0A04FC94B}">
              <ma14:wrappingTextBoxFlag xmlns:ma14="http://schemas.microsoft.com/office/mac/drawingml/2011/main" val="1"/>
            </a:ext>
          </a:extLst>
        </p:spPr>
        <p:txBody>
          <a:bodyPr/>
          <a:lstStyle>
            <a:lvl1pPr defTabSz="610870">
              <a:defRPr b="0" sz="3700">
                <a:solidFill>
                  <a:srgbClr val="FFFFFF"/>
                </a:solidFill>
                <a:latin typeface="Avenir Heavy"/>
                <a:ea typeface="Avenir Heavy"/>
                <a:cs typeface="Avenir Heavy"/>
                <a:sym typeface="Avenir Heavy"/>
              </a:defRPr>
            </a:lvl1pPr>
          </a:lstStyle>
          <a:p>
            <a:pPr/>
            <a:r>
              <a:t>Slides Version 2</a:t>
            </a:r>
          </a:p>
        </p:txBody>
      </p:sp>
      <p:sp>
        <p:nvSpPr>
          <p:cNvPr id="173" name="This version includes:…"/>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This version includes: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screenshot images from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The video narration in the slide notes.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A blank template slide with the same background and font as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some basic graphics from this video for you to use however you like.</a:t>
            </a:r>
          </a:p>
          <a:p>
            <a:pPr lvl="1" marL="0" indent="45720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post them online.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lide Title"/>
          <p:cNvSpPr txBox="1"/>
          <p:nvPr>
            <p:ph type="title"/>
          </p:nvPr>
        </p:nvSpPr>
        <p:spPr>
          <a:prstGeom prst="rect">
            <a:avLst/>
          </a:prstGeom>
        </p:spPr>
        <p:txBody>
          <a:bodyPr/>
          <a:lstStyle/>
          <a:p>
            <a:pPr/>
          </a:p>
        </p:txBody>
      </p:sp>
      <p:sp>
        <p:nvSpPr>
          <p:cNvPr id="238" name="Slide Subtitle"/>
          <p:cNvSpPr txBox="1"/>
          <p:nvPr>
            <p:ph type="body" idx="21"/>
          </p:nvPr>
        </p:nvSpPr>
        <p:spPr>
          <a:prstGeom prst="rect">
            <a:avLst/>
          </a:prstGeom>
        </p:spPr>
        <p:txBody>
          <a:bodyPr/>
          <a:lstStyle/>
          <a:p>
            <a:pPr/>
          </a:p>
        </p:txBody>
      </p:sp>
      <p:sp>
        <p:nvSpPr>
          <p:cNvPr id="239" name="Slide bullet text"/>
          <p:cNvSpPr txBox="1"/>
          <p:nvPr>
            <p:ph type="body" idx="1"/>
          </p:nvPr>
        </p:nvSpPr>
        <p:spPr>
          <a:prstGeom prst="rect">
            <a:avLst/>
          </a:prstGeom>
        </p:spPr>
        <p:txBody>
          <a:bodyPr/>
          <a:lstStyle/>
          <a:p>
            <a:pPr/>
          </a:p>
        </p:txBody>
      </p:sp>
      <p:pic>
        <p:nvPicPr>
          <p:cNvPr id="240"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lide Title"/>
          <p:cNvSpPr txBox="1"/>
          <p:nvPr>
            <p:ph type="title"/>
          </p:nvPr>
        </p:nvSpPr>
        <p:spPr>
          <a:prstGeom prst="rect">
            <a:avLst/>
          </a:prstGeom>
        </p:spPr>
        <p:txBody>
          <a:bodyPr/>
          <a:lstStyle/>
          <a:p>
            <a:pPr/>
          </a:p>
        </p:txBody>
      </p:sp>
      <p:sp>
        <p:nvSpPr>
          <p:cNvPr id="245" name="Slide Subtitle"/>
          <p:cNvSpPr txBox="1"/>
          <p:nvPr>
            <p:ph type="body" idx="21"/>
          </p:nvPr>
        </p:nvSpPr>
        <p:spPr>
          <a:prstGeom prst="rect">
            <a:avLst/>
          </a:prstGeom>
        </p:spPr>
        <p:txBody>
          <a:bodyPr/>
          <a:lstStyle/>
          <a:p>
            <a:pPr/>
          </a:p>
        </p:txBody>
      </p:sp>
      <p:sp>
        <p:nvSpPr>
          <p:cNvPr id="246" name="Slide bullet text"/>
          <p:cNvSpPr txBox="1"/>
          <p:nvPr>
            <p:ph type="body" idx="1"/>
          </p:nvPr>
        </p:nvSpPr>
        <p:spPr>
          <a:prstGeom prst="rect">
            <a:avLst/>
          </a:prstGeom>
        </p:spPr>
        <p:txBody>
          <a:bodyPr/>
          <a:lstStyle/>
          <a:p>
            <a:pPr/>
          </a:p>
        </p:txBody>
      </p:sp>
      <p:pic>
        <p:nvPicPr>
          <p:cNvPr id="247"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lide Title"/>
          <p:cNvSpPr txBox="1"/>
          <p:nvPr>
            <p:ph type="title"/>
          </p:nvPr>
        </p:nvSpPr>
        <p:spPr>
          <a:prstGeom prst="rect">
            <a:avLst/>
          </a:prstGeom>
        </p:spPr>
        <p:txBody>
          <a:bodyPr/>
          <a:lstStyle/>
          <a:p>
            <a:pPr/>
          </a:p>
        </p:txBody>
      </p:sp>
      <p:sp>
        <p:nvSpPr>
          <p:cNvPr id="252" name="Slide Subtitle"/>
          <p:cNvSpPr txBox="1"/>
          <p:nvPr>
            <p:ph type="body" idx="21"/>
          </p:nvPr>
        </p:nvSpPr>
        <p:spPr>
          <a:prstGeom prst="rect">
            <a:avLst/>
          </a:prstGeom>
        </p:spPr>
        <p:txBody>
          <a:bodyPr/>
          <a:lstStyle/>
          <a:p>
            <a:pPr/>
          </a:p>
        </p:txBody>
      </p:sp>
      <p:sp>
        <p:nvSpPr>
          <p:cNvPr id="253" name="Slide bullet text"/>
          <p:cNvSpPr txBox="1"/>
          <p:nvPr>
            <p:ph type="body" idx="1"/>
          </p:nvPr>
        </p:nvSpPr>
        <p:spPr>
          <a:prstGeom prst="rect">
            <a:avLst/>
          </a:prstGeom>
        </p:spPr>
        <p:txBody>
          <a:bodyPr/>
          <a:lstStyle/>
          <a:p>
            <a:pPr/>
          </a:p>
        </p:txBody>
      </p:sp>
      <p:pic>
        <p:nvPicPr>
          <p:cNvPr id="254"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lide Title"/>
          <p:cNvSpPr txBox="1"/>
          <p:nvPr>
            <p:ph type="title"/>
          </p:nvPr>
        </p:nvSpPr>
        <p:spPr>
          <a:prstGeom prst="rect">
            <a:avLst/>
          </a:prstGeom>
        </p:spPr>
        <p:txBody>
          <a:bodyPr/>
          <a:lstStyle/>
          <a:p>
            <a:pPr/>
          </a:p>
        </p:txBody>
      </p:sp>
      <p:sp>
        <p:nvSpPr>
          <p:cNvPr id="259" name="Slide Subtitle"/>
          <p:cNvSpPr txBox="1"/>
          <p:nvPr>
            <p:ph type="body" idx="21"/>
          </p:nvPr>
        </p:nvSpPr>
        <p:spPr>
          <a:prstGeom prst="rect">
            <a:avLst/>
          </a:prstGeom>
        </p:spPr>
        <p:txBody>
          <a:bodyPr/>
          <a:lstStyle/>
          <a:p>
            <a:pPr/>
          </a:p>
        </p:txBody>
      </p:sp>
      <p:sp>
        <p:nvSpPr>
          <p:cNvPr id="260" name="Slide bullet text"/>
          <p:cNvSpPr txBox="1"/>
          <p:nvPr>
            <p:ph type="body" idx="1"/>
          </p:nvPr>
        </p:nvSpPr>
        <p:spPr>
          <a:prstGeom prst="rect">
            <a:avLst/>
          </a:prstGeom>
        </p:spPr>
        <p:txBody>
          <a:bodyPr/>
          <a:lstStyle/>
          <a:p>
            <a:pPr/>
          </a:p>
        </p:txBody>
      </p:sp>
      <p:pic>
        <p:nvPicPr>
          <p:cNvPr id="261"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lide Title"/>
          <p:cNvSpPr txBox="1"/>
          <p:nvPr>
            <p:ph type="title"/>
          </p:nvPr>
        </p:nvSpPr>
        <p:spPr>
          <a:prstGeom prst="rect">
            <a:avLst/>
          </a:prstGeom>
        </p:spPr>
        <p:txBody>
          <a:bodyPr/>
          <a:lstStyle/>
          <a:p>
            <a:pPr/>
          </a:p>
        </p:txBody>
      </p:sp>
      <p:sp>
        <p:nvSpPr>
          <p:cNvPr id="266" name="Slide Subtitle"/>
          <p:cNvSpPr txBox="1"/>
          <p:nvPr>
            <p:ph type="body" idx="21"/>
          </p:nvPr>
        </p:nvSpPr>
        <p:spPr>
          <a:prstGeom prst="rect">
            <a:avLst/>
          </a:prstGeom>
        </p:spPr>
        <p:txBody>
          <a:bodyPr/>
          <a:lstStyle/>
          <a:p>
            <a:pPr/>
          </a:p>
        </p:txBody>
      </p:sp>
      <p:sp>
        <p:nvSpPr>
          <p:cNvPr id="267" name="Slide bullet text"/>
          <p:cNvSpPr txBox="1"/>
          <p:nvPr>
            <p:ph type="body" idx="1"/>
          </p:nvPr>
        </p:nvSpPr>
        <p:spPr>
          <a:prstGeom prst="rect">
            <a:avLst/>
          </a:prstGeom>
        </p:spPr>
        <p:txBody>
          <a:bodyPr/>
          <a:lstStyle/>
          <a:p>
            <a:pPr/>
          </a:p>
        </p:txBody>
      </p:sp>
      <p:pic>
        <p:nvPicPr>
          <p:cNvPr id="268"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lide Title"/>
          <p:cNvSpPr txBox="1"/>
          <p:nvPr>
            <p:ph type="title"/>
          </p:nvPr>
        </p:nvSpPr>
        <p:spPr>
          <a:prstGeom prst="rect">
            <a:avLst/>
          </a:prstGeom>
        </p:spPr>
        <p:txBody>
          <a:bodyPr/>
          <a:lstStyle/>
          <a:p>
            <a:pPr/>
          </a:p>
        </p:txBody>
      </p:sp>
      <p:sp>
        <p:nvSpPr>
          <p:cNvPr id="273" name="Slide Subtitle"/>
          <p:cNvSpPr txBox="1"/>
          <p:nvPr>
            <p:ph type="body" idx="21"/>
          </p:nvPr>
        </p:nvSpPr>
        <p:spPr>
          <a:prstGeom prst="rect">
            <a:avLst/>
          </a:prstGeom>
        </p:spPr>
        <p:txBody>
          <a:bodyPr/>
          <a:lstStyle/>
          <a:p>
            <a:pPr/>
          </a:p>
        </p:txBody>
      </p:sp>
      <p:sp>
        <p:nvSpPr>
          <p:cNvPr id="274" name="Slide bullet text"/>
          <p:cNvSpPr txBox="1"/>
          <p:nvPr>
            <p:ph type="body" idx="1"/>
          </p:nvPr>
        </p:nvSpPr>
        <p:spPr>
          <a:prstGeom prst="rect">
            <a:avLst/>
          </a:prstGeom>
        </p:spPr>
        <p:txBody>
          <a:bodyPr/>
          <a:lstStyle/>
          <a:p>
            <a:pPr/>
          </a:p>
        </p:txBody>
      </p:sp>
      <p:pic>
        <p:nvPicPr>
          <p:cNvPr id="275"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lide Title"/>
          <p:cNvSpPr txBox="1"/>
          <p:nvPr>
            <p:ph type="title"/>
          </p:nvPr>
        </p:nvSpPr>
        <p:spPr>
          <a:prstGeom prst="rect">
            <a:avLst/>
          </a:prstGeom>
        </p:spPr>
        <p:txBody>
          <a:bodyPr/>
          <a:lstStyle/>
          <a:p>
            <a:pPr/>
          </a:p>
        </p:txBody>
      </p:sp>
      <p:sp>
        <p:nvSpPr>
          <p:cNvPr id="280" name="Slide Subtitle"/>
          <p:cNvSpPr txBox="1"/>
          <p:nvPr>
            <p:ph type="body" idx="21"/>
          </p:nvPr>
        </p:nvSpPr>
        <p:spPr>
          <a:prstGeom prst="rect">
            <a:avLst/>
          </a:prstGeom>
        </p:spPr>
        <p:txBody>
          <a:bodyPr/>
          <a:lstStyle/>
          <a:p>
            <a:pPr/>
          </a:p>
        </p:txBody>
      </p:sp>
      <p:sp>
        <p:nvSpPr>
          <p:cNvPr id="281" name="Slide bullet text"/>
          <p:cNvSpPr txBox="1"/>
          <p:nvPr>
            <p:ph type="body" idx="1"/>
          </p:nvPr>
        </p:nvSpPr>
        <p:spPr>
          <a:prstGeom prst="rect">
            <a:avLst/>
          </a:prstGeom>
        </p:spPr>
        <p:txBody>
          <a:bodyPr/>
          <a:lstStyle/>
          <a:p>
            <a:pPr/>
          </a:p>
        </p:txBody>
      </p:sp>
      <p:pic>
        <p:nvPicPr>
          <p:cNvPr id="282"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lide Title"/>
          <p:cNvSpPr txBox="1"/>
          <p:nvPr>
            <p:ph type="title"/>
          </p:nvPr>
        </p:nvSpPr>
        <p:spPr>
          <a:prstGeom prst="rect">
            <a:avLst/>
          </a:prstGeom>
        </p:spPr>
        <p:txBody>
          <a:bodyPr/>
          <a:lstStyle/>
          <a:p>
            <a:pPr/>
          </a:p>
        </p:txBody>
      </p:sp>
      <p:sp>
        <p:nvSpPr>
          <p:cNvPr id="287" name="Slide Subtitle"/>
          <p:cNvSpPr txBox="1"/>
          <p:nvPr>
            <p:ph type="body" idx="21"/>
          </p:nvPr>
        </p:nvSpPr>
        <p:spPr>
          <a:prstGeom prst="rect">
            <a:avLst/>
          </a:prstGeom>
        </p:spPr>
        <p:txBody>
          <a:bodyPr/>
          <a:lstStyle/>
          <a:p>
            <a:pPr/>
          </a:p>
        </p:txBody>
      </p:sp>
      <p:sp>
        <p:nvSpPr>
          <p:cNvPr id="288" name="Slide bullet text"/>
          <p:cNvSpPr txBox="1"/>
          <p:nvPr>
            <p:ph type="body" idx="1"/>
          </p:nvPr>
        </p:nvSpPr>
        <p:spPr>
          <a:prstGeom prst="rect">
            <a:avLst/>
          </a:prstGeom>
        </p:spPr>
        <p:txBody>
          <a:bodyPr/>
          <a:lstStyle/>
          <a:p>
            <a:pPr/>
          </a:p>
        </p:txBody>
      </p:sp>
      <p:pic>
        <p:nvPicPr>
          <p:cNvPr id="289"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lide Title"/>
          <p:cNvSpPr txBox="1"/>
          <p:nvPr>
            <p:ph type="title"/>
          </p:nvPr>
        </p:nvSpPr>
        <p:spPr>
          <a:prstGeom prst="rect">
            <a:avLst/>
          </a:prstGeom>
        </p:spPr>
        <p:txBody>
          <a:bodyPr/>
          <a:lstStyle/>
          <a:p>
            <a:pPr/>
          </a:p>
        </p:txBody>
      </p:sp>
      <p:sp>
        <p:nvSpPr>
          <p:cNvPr id="294" name="Slide Subtitle"/>
          <p:cNvSpPr txBox="1"/>
          <p:nvPr>
            <p:ph type="body" idx="21"/>
          </p:nvPr>
        </p:nvSpPr>
        <p:spPr>
          <a:prstGeom prst="rect">
            <a:avLst/>
          </a:prstGeom>
        </p:spPr>
        <p:txBody>
          <a:bodyPr/>
          <a:lstStyle/>
          <a:p>
            <a:pPr/>
          </a:p>
        </p:txBody>
      </p:sp>
      <p:sp>
        <p:nvSpPr>
          <p:cNvPr id="295" name="Slide bullet text"/>
          <p:cNvSpPr txBox="1"/>
          <p:nvPr>
            <p:ph type="body" idx="1"/>
          </p:nvPr>
        </p:nvSpPr>
        <p:spPr>
          <a:prstGeom prst="rect">
            <a:avLst/>
          </a:prstGeom>
        </p:spPr>
        <p:txBody>
          <a:bodyPr/>
          <a:lstStyle/>
          <a:p>
            <a:pPr/>
          </a:p>
        </p:txBody>
      </p:sp>
      <p:pic>
        <p:nvPicPr>
          <p:cNvPr id="296"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lide Title"/>
          <p:cNvSpPr txBox="1"/>
          <p:nvPr>
            <p:ph type="title"/>
          </p:nvPr>
        </p:nvSpPr>
        <p:spPr>
          <a:prstGeom prst="rect">
            <a:avLst/>
          </a:prstGeom>
        </p:spPr>
        <p:txBody>
          <a:bodyPr/>
          <a:lstStyle/>
          <a:p>
            <a:pPr/>
          </a:p>
        </p:txBody>
      </p:sp>
      <p:sp>
        <p:nvSpPr>
          <p:cNvPr id="301" name="Slide Subtitle"/>
          <p:cNvSpPr txBox="1"/>
          <p:nvPr>
            <p:ph type="body" idx="21"/>
          </p:nvPr>
        </p:nvSpPr>
        <p:spPr>
          <a:prstGeom prst="rect">
            <a:avLst/>
          </a:prstGeom>
        </p:spPr>
        <p:txBody>
          <a:bodyPr/>
          <a:lstStyle/>
          <a:p>
            <a:pPr/>
          </a:p>
        </p:txBody>
      </p:sp>
      <p:sp>
        <p:nvSpPr>
          <p:cNvPr id="302" name="Slide bullet text"/>
          <p:cNvSpPr txBox="1"/>
          <p:nvPr>
            <p:ph type="body" idx="1"/>
          </p:nvPr>
        </p:nvSpPr>
        <p:spPr>
          <a:prstGeom prst="rect">
            <a:avLst/>
          </a:prstGeom>
        </p:spPr>
        <p:txBody>
          <a:bodyPr/>
          <a:lstStyle/>
          <a:p>
            <a:pPr/>
          </a:p>
        </p:txBody>
      </p:sp>
      <p:pic>
        <p:nvPicPr>
          <p:cNvPr id="303"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09599" indent="-609599">
              <a:defRPr sz="5000">
                <a:solidFill>
                  <a:srgbClr val="FFFFFF"/>
                </a:solidFill>
                <a:latin typeface="Avenir Heavy"/>
                <a:ea typeface="Avenir Heavy"/>
                <a:cs typeface="Avenir Heavy"/>
                <a:sym typeface="Avenir Heavy"/>
              </a:defRPr>
            </a:lvl1pPr>
          </a:lstStyle>
          <a:p>
            <a:pPr/>
            <a:r>
              <a:t>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lide Title"/>
          <p:cNvSpPr txBox="1"/>
          <p:nvPr>
            <p:ph type="title"/>
          </p:nvPr>
        </p:nvSpPr>
        <p:spPr>
          <a:prstGeom prst="rect">
            <a:avLst/>
          </a:prstGeom>
        </p:spPr>
        <p:txBody>
          <a:bodyPr/>
          <a:lstStyle/>
          <a:p>
            <a:pPr/>
          </a:p>
        </p:txBody>
      </p:sp>
      <p:sp>
        <p:nvSpPr>
          <p:cNvPr id="308" name="Slide Subtitle"/>
          <p:cNvSpPr txBox="1"/>
          <p:nvPr>
            <p:ph type="body" idx="21"/>
          </p:nvPr>
        </p:nvSpPr>
        <p:spPr>
          <a:prstGeom prst="rect">
            <a:avLst/>
          </a:prstGeom>
        </p:spPr>
        <p:txBody>
          <a:bodyPr/>
          <a:lstStyle/>
          <a:p>
            <a:pPr/>
          </a:p>
        </p:txBody>
      </p:sp>
      <p:sp>
        <p:nvSpPr>
          <p:cNvPr id="309" name="Slide bullet text"/>
          <p:cNvSpPr txBox="1"/>
          <p:nvPr>
            <p:ph type="body" idx="1"/>
          </p:nvPr>
        </p:nvSpPr>
        <p:spPr>
          <a:prstGeom prst="rect">
            <a:avLst/>
          </a:prstGeom>
        </p:spPr>
        <p:txBody>
          <a:bodyPr/>
          <a:lstStyle/>
          <a:p>
            <a:pPr/>
          </a:p>
        </p:txBody>
      </p:sp>
      <p:pic>
        <p:nvPicPr>
          <p:cNvPr id="310"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lide Title"/>
          <p:cNvSpPr txBox="1"/>
          <p:nvPr>
            <p:ph type="title"/>
          </p:nvPr>
        </p:nvSpPr>
        <p:spPr>
          <a:prstGeom prst="rect">
            <a:avLst/>
          </a:prstGeom>
        </p:spPr>
        <p:txBody>
          <a:bodyPr/>
          <a:lstStyle/>
          <a:p>
            <a:pPr/>
          </a:p>
        </p:txBody>
      </p:sp>
      <p:sp>
        <p:nvSpPr>
          <p:cNvPr id="315" name="Slide Subtitle"/>
          <p:cNvSpPr txBox="1"/>
          <p:nvPr>
            <p:ph type="body" idx="21"/>
          </p:nvPr>
        </p:nvSpPr>
        <p:spPr>
          <a:prstGeom prst="rect">
            <a:avLst/>
          </a:prstGeom>
        </p:spPr>
        <p:txBody>
          <a:bodyPr/>
          <a:lstStyle/>
          <a:p>
            <a:pPr/>
          </a:p>
        </p:txBody>
      </p:sp>
      <p:sp>
        <p:nvSpPr>
          <p:cNvPr id="316" name="Slide bullet text"/>
          <p:cNvSpPr txBox="1"/>
          <p:nvPr>
            <p:ph type="body" idx="1"/>
          </p:nvPr>
        </p:nvSpPr>
        <p:spPr>
          <a:prstGeom prst="rect">
            <a:avLst/>
          </a:prstGeom>
        </p:spPr>
        <p:txBody>
          <a:bodyPr/>
          <a:lstStyle/>
          <a:p>
            <a:pPr/>
          </a:p>
        </p:txBody>
      </p:sp>
      <p:pic>
        <p:nvPicPr>
          <p:cNvPr id="317"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lide Title"/>
          <p:cNvSpPr txBox="1"/>
          <p:nvPr>
            <p:ph type="title"/>
          </p:nvPr>
        </p:nvSpPr>
        <p:spPr>
          <a:prstGeom prst="rect">
            <a:avLst/>
          </a:prstGeom>
        </p:spPr>
        <p:txBody>
          <a:bodyPr/>
          <a:lstStyle/>
          <a:p>
            <a:pPr/>
          </a:p>
        </p:txBody>
      </p:sp>
      <p:sp>
        <p:nvSpPr>
          <p:cNvPr id="322" name="Slide Subtitle"/>
          <p:cNvSpPr txBox="1"/>
          <p:nvPr>
            <p:ph type="body" idx="21"/>
          </p:nvPr>
        </p:nvSpPr>
        <p:spPr>
          <a:prstGeom prst="rect">
            <a:avLst/>
          </a:prstGeom>
        </p:spPr>
        <p:txBody>
          <a:bodyPr/>
          <a:lstStyle/>
          <a:p>
            <a:pPr/>
          </a:p>
        </p:txBody>
      </p:sp>
      <p:sp>
        <p:nvSpPr>
          <p:cNvPr id="323" name="Slide bullet text"/>
          <p:cNvSpPr txBox="1"/>
          <p:nvPr>
            <p:ph type="body" idx="1"/>
          </p:nvPr>
        </p:nvSpPr>
        <p:spPr>
          <a:prstGeom prst="rect">
            <a:avLst/>
          </a:prstGeom>
        </p:spPr>
        <p:txBody>
          <a:bodyPr/>
          <a:lstStyle/>
          <a:p>
            <a:pPr/>
          </a:p>
        </p:txBody>
      </p:sp>
      <p:pic>
        <p:nvPicPr>
          <p:cNvPr id="324"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lide Title"/>
          <p:cNvSpPr txBox="1"/>
          <p:nvPr>
            <p:ph type="title"/>
          </p:nvPr>
        </p:nvSpPr>
        <p:spPr>
          <a:prstGeom prst="rect">
            <a:avLst/>
          </a:prstGeom>
        </p:spPr>
        <p:txBody>
          <a:bodyPr/>
          <a:lstStyle/>
          <a:p>
            <a:pPr/>
          </a:p>
        </p:txBody>
      </p:sp>
      <p:sp>
        <p:nvSpPr>
          <p:cNvPr id="329" name="Slide Subtitle"/>
          <p:cNvSpPr txBox="1"/>
          <p:nvPr>
            <p:ph type="body" idx="21"/>
          </p:nvPr>
        </p:nvSpPr>
        <p:spPr>
          <a:prstGeom prst="rect">
            <a:avLst/>
          </a:prstGeom>
        </p:spPr>
        <p:txBody>
          <a:bodyPr/>
          <a:lstStyle/>
          <a:p>
            <a:pPr/>
          </a:p>
        </p:txBody>
      </p:sp>
      <p:sp>
        <p:nvSpPr>
          <p:cNvPr id="330" name="Slide bullet text"/>
          <p:cNvSpPr txBox="1"/>
          <p:nvPr>
            <p:ph type="body" idx="1"/>
          </p:nvPr>
        </p:nvSpPr>
        <p:spPr>
          <a:prstGeom prst="rect">
            <a:avLst/>
          </a:prstGeom>
        </p:spPr>
        <p:txBody>
          <a:bodyPr/>
          <a:lstStyle/>
          <a:p>
            <a:pPr/>
          </a:p>
        </p:txBody>
      </p:sp>
      <p:pic>
        <p:nvPicPr>
          <p:cNvPr id="331"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lide Title"/>
          <p:cNvSpPr txBox="1"/>
          <p:nvPr>
            <p:ph type="title"/>
          </p:nvPr>
        </p:nvSpPr>
        <p:spPr>
          <a:prstGeom prst="rect">
            <a:avLst/>
          </a:prstGeom>
        </p:spPr>
        <p:txBody>
          <a:bodyPr/>
          <a:lstStyle/>
          <a:p>
            <a:pPr/>
          </a:p>
        </p:txBody>
      </p:sp>
      <p:sp>
        <p:nvSpPr>
          <p:cNvPr id="336" name="Slide Subtitle"/>
          <p:cNvSpPr txBox="1"/>
          <p:nvPr>
            <p:ph type="body" idx="21"/>
          </p:nvPr>
        </p:nvSpPr>
        <p:spPr>
          <a:prstGeom prst="rect">
            <a:avLst/>
          </a:prstGeom>
        </p:spPr>
        <p:txBody>
          <a:bodyPr/>
          <a:lstStyle/>
          <a:p>
            <a:pPr/>
          </a:p>
        </p:txBody>
      </p:sp>
      <p:sp>
        <p:nvSpPr>
          <p:cNvPr id="337" name="Slide bullet text"/>
          <p:cNvSpPr txBox="1"/>
          <p:nvPr>
            <p:ph type="body" idx="1"/>
          </p:nvPr>
        </p:nvSpPr>
        <p:spPr>
          <a:prstGeom prst="rect">
            <a:avLst/>
          </a:prstGeom>
        </p:spPr>
        <p:txBody>
          <a:bodyPr/>
          <a:lstStyle/>
          <a:p>
            <a:pPr/>
          </a:p>
        </p:txBody>
      </p:sp>
      <p:pic>
        <p:nvPicPr>
          <p:cNvPr id="338"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lide Title"/>
          <p:cNvSpPr txBox="1"/>
          <p:nvPr>
            <p:ph type="title"/>
          </p:nvPr>
        </p:nvSpPr>
        <p:spPr>
          <a:prstGeom prst="rect">
            <a:avLst/>
          </a:prstGeom>
        </p:spPr>
        <p:txBody>
          <a:bodyPr/>
          <a:lstStyle/>
          <a:p>
            <a:pPr/>
          </a:p>
        </p:txBody>
      </p:sp>
      <p:sp>
        <p:nvSpPr>
          <p:cNvPr id="343" name="Slide Subtitle"/>
          <p:cNvSpPr txBox="1"/>
          <p:nvPr>
            <p:ph type="body" idx="21"/>
          </p:nvPr>
        </p:nvSpPr>
        <p:spPr>
          <a:prstGeom prst="rect">
            <a:avLst/>
          </a:prstGeom>
        </p:spPr>
        <p:txBody>
          <a:bodyPr/>
          <a:lstStyle/>
          <a:p>
            <a:pPr/>
          </a:p>
        </p:txBody>
      </p:sp>
      <p:sp>
        <p:nvSpPr>
          <p:cNvPr id="344" name="Slide bullet text"/>
          <p:cNvSpPr txBox="1"/>
          <p:nvPr>
            <p:ph type="body" idx="1"/>
          </p:nvPr>
        </p:nvSpPr>
        <p:spPr>
          <a:prstGeom prst="rect">
            <a:avLst/>
          </a:prstGeom>
        </p:spPr>
        <p:txBody>
          <a:bodyPr/>
          <a:lstStyle/>
          <a:p>
            <a:pPr/>
          </a:p>
        </p:txBody>
      </p:sp>
      <p:pic>
        <p:nvPicPr>
          <p:cNvPr id="345"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lide Title"/>
          <p:cNvSpPr txBox="1"/>
          <p:nvPr>
            <p:ph type="title"/>
          </p:nvPr>
        </p:nvSpPr>
        <p:spPr>
          <a:prstGeom prst="rect">
            <a:avLst/>
          </a:prstGeom>
        </p:spPr>
        <p:txBody>
          <a:bodyPr/>
          <a:lstStyle/>
          <a:p>
            <a:pPr/>
          </a:p>
        </p:txBody>
      </p:sp>
      <p:sp>
        <p:nvSpPr>
          <p:cNvPr id="350" name="Slide Subtitle"/>
          <p:cNvSpPr txBox="1"/>
          <p:nvPr>
            <p:ph type="body" idx="21"/>
          </p:nvPr>
        </p:nvSpPr>
        <p:spPr>
          <a:prstGeom prst="rect">
            <a:avLst/>
          </a:prstGeom>
        </p:spPr>
        <p:txBody>
          <a:bodyPr/>
          <a:lstStyle/>
          <a:p>
            <a:pPr/>
          </a:p>
        </p:txBody>
      </p:sp>
      <p:sp>
        <p:nvSpPr>
          <p:cNvPr id="351" name="Slide bullet text"/>
          <p:cNvSpPr txBox="1"/>
          <p:nvPr>
            <p:ph type="body" idx="1"/>
          </p:nvPr>
        </p:nvSpPr>
        <p:spPr>
          <a:prstGeom prst="rect">
            <a:avLst/>
          </a:prstGeom>
        </p:spPr>
        <p:txBody>
          <a:bodyPr/>
          <a:lstStyle/>
          <a:p>
            <a:pPr/>
          </a:p>
        </p:txBody>
      </p:sp>
      <p:pic>
        <p:nvPicPr>
          <p:cNvPr id="352"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lide Title"/>
          <p:cNvSpPr txBox="1"/>
          <p:nvPr>
            <p:ph type="title"/>
          </p:nvPr>
        </p:nvSpPr>
        <p:spPr>
          <a:prstGeom prst="rect">
            <a:avLst/>
          </a:prstGeom>
        </p:spPr>
        <p:txBody>
          <a:bodyPr/>
          <a:lstStyle/>
          <a:p>
            <a:pPr/>
          </a:p>
        </p:txBody>
      </p:sp>
      <p:sp>
        <p:nvSpPr>
          <p:cNvPr id="357" name="Slide Subtitle"/>
          <p:cNvSpPr txBox="1"/>
          <p:nvPr>
            <p:ph type="body" idx="21"/>
          </p:nvPr>
        </p:nvSpPr>
        <p:spPr>
          <a:prstGeom prst="rect">
            <a:avLst/>
          </a:prstGeom>
        </p:spPr>
        <p:txBody>
          <a:bodyPr/>
          <a:lstStyle/>
          <a:p>
            <a:pPr/>
          </a:p>
        </p:txBody>
      </p:sp>
      <p:sp>
        <p:nvSpPr>
          <p:cNvPr id="358" name="Slide bullet text"/>
          <p:cNvSpPr txBox="1"/>
          <p:nvPr>
            <p:ph type="body" idx="1"/>
          </p:nvPr>
        </p:nvSpPr>
        <p:spPr>
          <a:prstGeom prst="rect">
            <a:avLst/>
          </a:prstGeom>
        </p:spPr>
        <p:txBody>
          <a:bodyPr/>
          <a:lstStyle/>
          <a:p>
            <a:pPr/>
          </a:p>
        </p:txBody>
      </p:sp>
      <p:pic>
        <p:nvPicPr>
          <p:cNvPr id="359" name="23.jpg" descr="2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lide Title"/>
          <p:cNvSpPr txBox="1"/>
          <p:nvPr>
            <p:ph type="title"/>
          </p:nvPr>
        </p:nvSpPr>
        <p:spPr>
          <a:prstGeom prst="rect">
            <a:avLst/>
          </a:prstGeom>
        </p:spPr>
        <p:txBody>
          <a:bodyPr/>
          <a:lstStyle/>
          <a:p>
            <a:pPr/>
          </a:p>
        </p:txBody>
      </p:sp>
      <p:sp>
        <p:nvSpPr>
          <p:cNvPr id="364" name="Slide Subtitle"/>
          <p:cNvSpPr txBox="1"/>
          <p:nvPr>
            <p:ph type="body" idx="21"/>
          </p:nvPr>
        </p:nvSpPr>
        <p:spPr>
          <a:prstGeom prst="rect">
            <a:avLst/>
          </a:prstGeom>
        </p:spPr>
        <p:txBody>
          <a:bodyPr/>
          <a:lstStyle/>
          <a:p>
            <a:pPr/>
          </a:p>
        </p:txBody>
      </p:sp>
      <p:sp>
        <p:nvSpPr>
          <p:cNvPr id="365" name="Slide bullet text"/>
          <p:cNvSpPr txBox="1"/>
          <p:nvPr>
            <p:ph type="body" idx="1"/>
          </p:nvPr>
        </p:nvSpPr>
        <p:spPr>
          <a:prstGeom prst="rect">
            <a:avLst/>
          </a:prstGeom>
        </p:spPr>
        <p:txBody>
          <a:bodyPr/>
          <a:lstStyle/>
          <a:p>
            <a:pPr/>
          </a:p>
        </p:txBody>
      </p:sp>
      <p:pic>
        <p:nvPicPr>
          <p:cNvPr id="366"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lide Title"/>
          <p:cNvSpPr txBox="1"/>
          <p:nvPr>
            <p:ph type="title"/>
          </p:nvPr>
        </p:nvSpPr>
        <p:spPr>
          <a:prstGeom prst="rect">
            <a:avLst/>
          </a:prstGeom>
        </p:spPr>
        <p:txBody>
          <a:bodyPr/>
          <a:lstStyle/>
          <a:p>
            <a:pPr/>
          </a:p>
        </p:txBody>
      </p:sp>
      <p:sp>
        <p:nvSpPr>
          <p:cNvPr id="371" name="Slide Subtitle"/>
          <p:cNvSpPr txBox="1"/>
          <p:nvPr>
            <p:ph type="body" idx="21"/>
          </p:nvPr>
        </p:nvSpPr>
        <p:spPr>
          <a:prstGeom prst="rect">
            <a:avLst/>
          </a:prstGeom>
        </p:spPr>
        <p:txBody>
          <a:bodyPr/>
          <a:lstStyle/>
          <a:p>
            <a:pPr/>
          </a:p>
        </p:txBody>
      </p:sp>
      <p:sp>
        <p:nvSpPr>
          <p:cNvPr id="372" name="Slide bullet text"/>
          <p:cNvSpPr txBox="1"/>
          <p:nvPr>
            <p:ph type="body" idx="1"/>
          </p:nvPr>
        </p:nvSpPr>
        <p:spPr>
          <a:prstGeom prst="rect">
            <a:avLst/>
          </a:prstGeom>
        </p:spPr>
        <p:txBody>
          <a:bodyPr/>
          <a:lstStyle/>
          <a:p>
            <a:pPr/>
          </a:p>
        </p:txBody>
      </p:sp>
      <p:pic>
        <p:nvPicPr>
          <p:cNvPr id="373"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178" name="A1.png" descr="A1.png"/>
          <p:cNvPicPr>
            <a:picLocks noChangeAspect="1"/>
          </p:cNvPicPr>
          <p:nvPr/>
        </p:nvPicPr>
        <p:blipFill>
          <a:blip r:embed="rId2">
            <a:extLst/>
          </a:blip>
          <a:stretch>
            <a:fillRect/>
          </a:stretch>
        </p:blipFill>
        <p:spPr>
          <a:xfrm>
            <a:off x="15275255" y="2701740"/>
            <a:ext cx="8191501" cy="1638301"/>
          </a:xfrm>
          <a:prstGeom prst="rect">
            <a:avLst/>
          </a:prstGeom>
          <a:ln w="12700">
            <a:miter lim="400000"/>
          </a:ln>
        </p:spPr>
      </p:pic>
      <p:pic>
        <p:nvPicPr>
          <p:cNvPr id="179" name="A2.png" descr="A2.png"/>
          <p:cNvPicPr>
            <a:picLocks noChangeAspect="1"/>
          </p:cNvPicPr>
          <p:nvPr/>
        </p:nvPicPr>
        <p:blipFill>
          <a:blip r:embed="rId3">
            <a:extLst/>
          </a:blip>
          <a:stretch>
            <a:fillRect/>
          </a:stretch>
        </p:blipFill>
        <p:spPr>
          <a:xfrm>
            <a:off x="15205405" y="697344"/>
            <a:ext cx="8331201" cy="1651001"/>
          </a:xfrm>
          <a:prstGeom prst="rect">
            <a:avLst/>
          </a:prstGeom>
          <a:ln w="12700">
            <a:miter lim="400000"/>
          </a:ln>
        </p:spPr>
      </p:pic>
      <p:pic>
        <p:nvPicPr>
          <p:cNvPr id="180" name="A3.png" descr="A3.png"/>
          <p:cNvPicPr>
            <a:picLocks noChangeAspect="1"/>
          </p:cNvPicPr>
          <p:nvPr/>
        </p:nvPicPr>
        <p:blipFill>
          <a:blip r:embed="rId4">
            <a:extLst/>
          </a:blip>
          <a:stretch>
            <a:fillRect/>
          </a:stretch>
        </p:blipFill>
        <p:spPr>
          <a:xfrm>
            <a:off x="5989406" y="5697202"/>
            <a:ext cx="14833601" cy="5003801"/>
          </a:xfrm>
          <a:prstGeom prst="rect">
            <a:avLst/>
          </a:prstGeom>
          <a:ln w="12700">
            <a:miter lim="400000"/>
          </a:ln>
        </p:spPr>
      </p:pic>
      <p:pic>
        <p:nvPicPr>
          <p:cNvPr id="181" name="A4.png" descr="A4.png"/>
          <p:cNvPicPr>
            <a:picLocks noChangeAspect="1"/>
          </p:cNvPicPr>
          <p:nvPr/>
        </p:nvPicPr>
        <p:blipFill>
          <a:blip r:embed="rId5">
            <a:extLst/>
          </a:blip>
          <a:stretch>
            <a:fillRect/>
          </a:stretch>
        </p:blipFill>
        <p:spPr>
          <a:xfrm>
            <a:off x="17196263" y="12851636"/>
            <a:ext cx="4826001" cy="469901"/>
          </a:xfrm>
          <a:prstGeom prst="rect">
            <a:avLst/>
          </a:prstGeom>
          <a:ln w="12700">
            <a:miter lim="400000"/>
          </a:ln>
        </p:spPr>
      </p:pic>
      <p:pic>
        <p:nvPicPr>
          <p:cNvPr id="182" name="A5.png" descr="A5.png"/>
          <p:cNvPicPr>
            <a:picLocks noChangeAspect="1"/>
          </p:cNvPicPr>
          <p:nvPr/>
        </p:nvPicPr>
        <p:blipFill>
          <a:blip r:embed="rId6">
            <a:extLst/>
          </a:blip>
          <a:stretch>
            <a:fillRect/>
          </a:stretch>
        </p:blipFill>
        <p:spPr>
          <a:xfrm>
            <a:off x="2587440" y="12750036"/>
            <a:ext cx="14058901" cy="673101"/>
          </a:xfrm>
          <a:prstGeom prst="rect">
            <a:avLst/>
          </a:prstGeom>
          <a:ln w="12700">
            <a:miter lim="400000"/>
          </a:ln>
        </p:spPr>
      </p:pic>
      <p:pic>
        <p:nvPicPr>
          <p:cNvPr id="183" name="A8.png" descr="A8.png"/>
          <p:cNvPicPr>
            <a:picLocks noChangeAspect="1"/>
          </p:cNvPicPr>
          <p:nvPr/>
        </p:nvPicPr>
        <p:blipFill>
          <a:blip r:embed="rId7">
            <a:extLst/>
          </a:blip>
          <a:stretch>
            <a:fillRect/>
          </a:stretch>
        </p:blipFill>
        <p:spPr>
          <a:xfrm>
            <a:off x="5963999" y="2159573"/>
            <a:ext cx="3467101" cy="685801"/>
          </a:xfrm>
          <a:prstGeom prst="rect">
            <a:avLst/>
          </a:prstGeom>
          <a:ln w="12700">
            <a:miter lim="400000"/>
          </a:ln>
        </p:spPr>
      </p:pic>
      <p:pic>
        <p:nvPicPr>
          <p:cNvPr id="184" name="A9.png" descr="A9.png"/>
          <p:cNvPicPr>
            <a:picLocks noChangeAspect="1"/>
          </p:cNvPicPr>
          <p:nvPr/>
        </p:nvPicPr>
        <p:blipFill>
          <a:blip r:embed="rId8">
            <a:extLst/>
          </a:blip>
          <a:stretch>
            <a:fillRect/>
          </a:stretch>
        </p:blipFill>
        <p:spPr>
          <a:xfrm>
            <a:off x="9188416" y="4155501"/>
            <a:ext cx="4330701" cy="533401"/>
          </a:xfrm>
          <a:prstGeom prst="rect">
            <a:avLst/>
          </a:prstGeom>
          <a:ln w="12700">
            <a:miter lim="400000"/>
          </a:ln>
        </p:spPr>
      </p:pic>
      <p:pic>
        <p:nvPicPr>
          <p:cNvPr id="185" name="A12.png" descr="A12.png"/>
          <p:cNvPicPr>
            <a:picLocks noChangeAspect="1"/>
          </p:cNvPicPr>
          <p:nvPr/>
        </p:nvPicPr>
        <p:blipFill>
          <a:blip r:embed="rId9">
            <a:extLst/>
          </a:blip>
          <a:stretch>
            <a:fillRect/>
          </a:stretch>
        </p:blipFill>
        <p:spPr>
          <a:xfrm>
            <a:off x="9658316" y="540106"/>
            <a:ext cx="3390901" cy="3403601"/>
          </a:xfrm>
          <a:prstGeom prst="rect">
            <a:avLst/>
          </a:prstGeom>
          <a:ln w="12700">
            <a:miter lim="400000"/>
          </a:ln>
        </p:spPr>
      </p:pic>
      <p:pic>
        <p:nvPicPr>
          <p:cNvPr id="186" name="A13.png" descr="A13.png"/>
          <p:cNvPicPr>
            <a:picLocks noChangeAspect="1"/>
          </p:cNvPicPr>
          <p:nvPr/>
        </p:nvPicPr>
        <p:blipFill>
          <a:blip r:embed="rId10">
            <a:extLst/>
          </a:blip>
          <a:stretch>
            <a:fillRect/>
          </a:stretch>
        </p:blipFill>
        <p:spPr>
          <a:xfrm>
            <a:off x="2853944" y="10216664"/>
            <a:ext cx="914401" cy="914401"/>
          </a:xfrm>
          <a:prstGeom prst="rect">
            <a:avLst/>
          </a:prstGeom>
          <a:ln w="12700">
            <a:miter lim="400000"/>
          </a:ln>
        </p:spPr>
      </p:pic>
      <p:pic>
        <p:nvPicPr>
          <p:cNvPr id="187" name="A14.png" descr="A14.png"/>
          <p:cNvPicPr>
            <a:picLocks noChangeAspect="1"/>
          </p:cNvPicPr>
          <p:nvPr/>
        </p:nvPicPr>
        <p:blipFill>
          <a:blip r:embed="rId11">
            <a:extLst/>
          </a:blip>
          <a:stretch>
            <a:fillRect/>
          </a:stretch>
        </p:blipFill>
        <p:spPr>
          <a:xfrm>
            <a:off x="2461489" y="6456593"/>
            <a:ext cx="914401" cy="914401"/>
          </a:xfrm>
          <a:prstGeom prst="rect">
            <a:avLst/>
          </a:prstGeom>
          <a:ln w="12700">
            <a:miter lim="400000"/>
          </a:ln>
        </p:spPr>
      </p:pic>
      <p:pic>
        <p:nvPicPr>
          <p:cNvPr id="188" name="A15.png" descr="A15.png"/>
          <p:cNvPicPr>
            <a:picLocks noChangeAspect="1"/>
          </p:cNvPicPr>
          <p:nvPr/>
        </p:nvPicPr>
        <p:blipFill>
          <a:blip r:embed="rId12">
            <a:extLst/>
          </a:blip>
          <a:stretch>
            <a:fillRect/>
          </a:stretch>
        </p:blipFill>
        <p:spPr>
          <a:xfrm>
            <a:off x="595833" y="1574732"/>
            <a:ext cx="4114801" cy="469901"/>
          </a:xfrm>
          <a:prstGeom prst="rect">
            <a:avLst/>
          </a:prstGeom>
          <a:ln w="12700">
            <a:miter lim="400000"/>
          </a:ln>
        </p:spPr>
      </p:pic>
      <p:pic>
        <p:nvPicPr>
          <p:cNvPr id="189" name="A16.png" descr="A16.png"/>
          <p:cNvPicPr>
            <a:picLocks noChangeAspect="1"/>
          </p:cNvPicPr>
          <p:nvPr/>
        </p:nvPicPr>
        <p:blipFill>
          <a:blip r:embed="rId13">
            <a:extLst/>
          </a:blip>
          <a:stretch>
            <a:fillRect/>
          </a:stretch>
        </p:blipFill>
        <p:spPr>
          <a:xfrm>
            <a:off x="2316683" y="2411755"/>
            <a:ext cx="673101" cy="10693401"/>
          </a:xfrm>
          <a:prstGeom prst="rect">
            <a:avLst/>
          </a:prstGeom>
          <a:ln w="12700">
            <a:miter lim="400000"/>
          </a:ln>
        </p:spPr>
      </p:pic>
      <p:pic>
        <p:nvPicPr>
          <p:cNvPr id="190" name="A17.png" descr="A17.png"/>
          <p:cNvPicPr>
            <a:picLocks noChangeAspect="1"/>
          </p:cNvPicPr>
          <p:nvPr/>
        </p:nvPicPr>
        <p:blipFill>
          <a:blip r:embed="rId14">
            <a:extLst/>
          </a:blip>
          <a:stretch>
            <a:fillRect/>
          </a:stretch>
        </p:blipFill>
        <p:spPr>
          <a:xfrm>
            <a:off x="11784" y="12058164"/>
            <a:ext cx="24384001" cy="495301"/>
          </a:xfrm>
          <a:prstGeom prst="rect">
            <a:avLst/>
          </a:prstGeom>
          <a:ln w="12700">
            <a:miter lim="400000"/>
          </a:ln>
        </p:spPr>
      </p:pic>
      <p:pic>
        <p:nvPicPr>
          <p:cNvPr id="191" name="A6.png" descr="A6.png"/>
          <p:cNvPicPr>
            <a:picLocks noChangeAspect="1"/>
          </p:cNvPicPr>
          <p:nvPr/>
        </p:nvPicPr>
        <p:blipFill>
          <a:blip r:embed="rId15">
            <a:extLst/>
          </a:blip>
          <a:stretch>
            <a:fillRect/>
          </a:stretch>
        </p:blipFill>
        <p:spPr>
          <a:xfrm>
            <a:off x="13310468" y="11452693"/>
            <a:ext cx="2832101" cy="927101"/>
          </a:xfrm>
          <a:prstGeom prst="rect">
            <a:avLst/>
          </a:prstGeom>
          <a:ln w="12700">
            <a:miter lim="400000"/>
          </a:ln>
        </p:spPr>
      </p:pic>
      <p:pic>
        <p:nvPicPr>
          <p:cNvPr id="192" name="A7.png" descr="A7.png"/>
          <p:cNvPicPr>
            <a:picLocks noChangeAspect="1"/>
          </p:cNvPicPr>
          <p:nvPr/>
        </p:nvPicPr>
        <p:blipFill>
          <a:blip r:embed="rId16">
            <a:extLst/>
          </a:blip>
          <a:stretch>
            <a:fillRect/>
          </a:stretch>
        </p:blipFill>
        <p:spPr>
          <a:xfrm>
            <a:off x="7320536" y="11452693"/>
            <a:ext cx="2819401" cy="927101"/>
          </a:xfrm>
          <a:prstGeom prst="rect">
            <a:avLst/>
          </a:prstGeom>
          <a:ln w="12700">
            <a:miter lim="400000"/>
          </a:ln>
        </p:spPr>
      </p:pic>
      <p:pic>
        <p:nvPicPr>
          <p:cNvPr id="193" name="A10.png" descr="A10.png"/>
          <p:cNvPicPr>
            <a:picLocks noChangeAspect="1"/>
          </p:cNvPicPr>
          <p:nvPr/>
        </p:nvPicPr>
        <p:blipFill>
          <a:blip r:embed="rId17">
            <a:extLst/>
          </a:blip>
          <a:stretch>
            <a:fillRect/>
          </a:stretch>
        </p:blipFill>
        <p:spPr>
          <a:xfrm>
            <a:off x="9453129" y="1159806"/>
            <a:ext cx="774701" cy="774701"/>
          </a:xfrm>
          <a:prstGeom prst="rect">
            <a:avLst/>
          </a:prstGeom>
          <a:ln w="12700">
            <a:miter lim="400000"/>
          </a:ln>
        </p:spPr>
      </p:pic>
      <p:pic>
        <p:nvPicPr>
          <p:cNvPr id="194" name="A11.png" descr="A11.png"/>
          <p:cNvPicPr>
            <a:picLocks noChangeAspect="1"/>
          </p:cNvPicPr>
          <p:nvPr/>
        </p:nvPicPr>
        <p:blipFill>
          <a:blip r:embed="rId18">
            <a:extLst/>
          </a:blip>
          <a:stretch>
            <a:fillRect/>
          </a:stretch>
        </p:blipFill>
        <p:spPr>
          <a:xfrm>
            <a:off x="11571289" y="3368016"/>
            <a:ext cx="774701" cy="7747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lide Title"/>
          <p:cNvSpPr txBox="1"/>
          <p:nvPr>
            <p:ph type="title"/>
          </p:nvPr>
        </p:nvSpPr>
        <p:spPr>
          <a:prstGeom prst="rect">
            <a:avLst/>
          </a:prstGeom>
        </p:spPr>
        <p:txBody>
          <a:bodyPr/>
          <a:lstStyle/>
          <a:p>
            <a:pPr/>
          </a:p>
        </p:txBody>
      </p:sp>
      <p:sp>
        <p:nvSpPr>
          <p:cNvPr id="378" name="Slide Subtitle"/>
          <p:cNvSpPr txBox="1"/>
          <p:nvPr>
            <p:ph type="body" idx="21"/>
          </p:nvPr>
        </p:nvSpPr>
        <p:spPr>
          <a:prstGeom prst="rect">
            <a:avLst/>
          </a:prstGeom>
        </p:spPr>
        <p:txBody>
          <a:bodyPr/>
          <a:lstStyle/>
          <a:p>
            <a:pPr/>
          </a:p>
        </p:txBody>
      </p:sp>
      <p:sp>
        <p:nvSpPr>
          <p:cNvPr id="379" name="Slide bullet text"/>
          <p:cNvSpPr txBox="1"/>
          <p:nvPr>
            <p:ph type="body" idx="1"/>
          </p:nvPr>
        </p:nvSpPr>
        <p:spPr>
          <a:prstGeom prst="rect">
            <a:avLst/>
          </a:prstGeom>
        </p:spPr>
        <p:txBody>
          <a:bodyPr/>
          <a:lstStyle/>
          <a:p>
            <a:pPr/>
          </a:p>
        </p:txBody>
      </p:sp>
      <p:pic>
        <p:nvPicPr>
          <p:cNvPr id="380"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lide Title"/>
          <p:cNvSpPr txBox="1"/>
          <p:nvPr>
            <p:ph type="title"/>
          </p:nvPr>
        </p:nvSpPr>
        <p:spPr>
          <a:prstGeom prst="rect">
            <a:avLst/>
          </a:prstGeom>
        </p:spPr>
        <p:txBody>
          <a:bodyPr/>
          <a:lstStyle/>
          <a:p>
            <a:pPr/>
          </a:p>
        </p:txBody>
      </p:sp>
      <p:sp>
        <p:nvSpPr>
          <p:cNvPr id="385" name="Slide Subtitle"/>
          <p:cNvSpPr txBox="1"/>
          <p:nvPr>
            <p:ph type="body" idx="21"/>
          </p:nvPr>
        </p:nvSpPr>
        <p:spPr>
          <a:prstGeom prst="rect">
            <a:avLst/>
          </a:prstGeom>
        </p:spPr>
        <p:txBody>
          <a:bodyPr/>
          <a:lstStyle/>
          <a:p>
            <a:pPr/>
          </a:p>
        </p:txBody>
      </p:sp>
      <p:sp>
        <p:nvSpPr>
          <p:cNvPr id="386" name="Slide bullet text"/>
          <p:cNvSpPr txBox="1"/>
          <p:nvPr>
            <p:ph type="body" idx="1"/>
          </p:nvPr>
        </p:nvSpPr>
        <p:spPr>
          <a:prstGeom prst="rect">
            <a:avLst/>
          </a:prstGeom>
        </p:spPr>
        <p:txBody>
          <a:bodyPr/>
          <a:lstStyle/>
          <a:p>
            <a:pPr/>
          </a:p>
        </p:txBody>
      </p:sp>
      <p:pic>
        <p:nvPicPr>
          <p:cNvPr id="387"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lide Title"/>
          <p:cNvSpPr txBox="1"/>
          <p:nvPr>
            <p:ph type="title"/>
          </p:nvPr>
        </p:nvSpPr>
        <p:spPr>
          <a:prstGeom prst="rect">
            <a:avLst/>
          </a:prstGeom>
        </p:spPr>
        <p:txBody>
          <a:bodyPr/>
          <a:lstStyle/>
          <a:p>
            <a:pPr/>
          </a:p>
        </p:txBody>
      </p:sp>
      <p:sp>
        <p:nvSpPr>
          <p:cNvPr id="392" name="Slide Subtitle"/>
          <p:cNvSpPr txBox="1"/>
          <p:nvPr>
            <p:ph type="body" idx="21"/>
          </p:nvPr>
        </p:nvSpPr>
        <p:spPr>
          <a:prstGeom prst="rect">
            <a:avLst/>
          </a:prstGeom>
        </p:spPr>
        <p:txBody>
          <a:bodyPr/>
          <a:lstStyle/>
          <a:p>
            <a:pPr/>
          </a:p>
        </p:txBody>
      </p:sp>
      <p:sp>
        <p:nvSpPr>
          <p:cNvPr id="393" name="Slide bullet text"/>
          <p:cNvSpPr txBox="1"/>
          <p:nvPr>
            <p:ph type="body" idx="1"/>
          </p:nvPr>
        </p:nvSpPr>
        <p:spPr>
          <a:prstGeom prst="rect">
            <a:avLst/>
          </a:prstGeom>
        </p:spPr>
        <p:txBody>
          <a:bodyPr/>
          <a:lstStyle/>
          <a:p>
            <a:pPr/>
          </a:p>
        </p:txBody>
      </p:sp>
      <p:pic>
        <p:nvPicPr>
          <p:cNvPr id="394"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lide Title"/>
          <p:cNvSpPr txBox="1"/>
          <p:nvPr>
            <p:ph type="title"/>
          </p:nvPr>
        </p:nvSpPr>
        <p:spPr>
          <a:prstGeom prst="rect">
            <a:avLst/>
          </a:prstGeom>
        </p:spPr>
        <p:txBody>
          <a:bodyPr/>
          <a:lstStyle/>
          <a:p>
            <a:pPr/>
          </a:p>
        </p:txBody>
      </p:sp>
      <p:sp>
        <p:nvSpPr>
          <p:cNvPr id="399" name="Slide Subtitle"/>
          <p:cNvSpPr txBox="1"/>
          <p:nvPr>
            <p:ph type="body" idx="21"/>
          </p:nvPr>
        </p:nvSpPr>
        <p:spPr>
          <a:prstGeom prst="rect">
            <a:avLst/>
          </a:prstGeom>
        </p:spPr>
        <p:txBody>
          <a:bodyPr/>
          <a:lstStyle/>
          <a:p>
            <a:pPr/>
          </a:p>
        </p:txBody>
      </p:sp>
      <p:sp>
        <p:nvSpPr>
          <p:cNvPr id="400" name="Slide bullet text"/>
          <p:cNvSpPr txBox="1"/>
          <p:nvPr>
            <p:ph type="body" idx="1"/>
          </p:nvPr>
        </p:nvSpPr>
        <p:spPr>
          <a:prstGeom prst="rect">
            <a:avLst/>
          </a:prstGeom>
        </p:spPr>
        <p:txBody>
          <a:bodyPr/>
          <a:lstStyle/>
          <a:p>
            <a:pPr/>
          </a:p>
        </p:txBody>
      </p:sp>
      <p:pic>
        <p:nvPicPr>
          <p:cNvPr id="401"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Slide Title"/>
          <p:cNvSpPr txBox="1"/>
          <p:nvPr>
            <p:ph type="title"/>
          </p:nvPr>
        </p:nvSpPr>
        <p:spPr>
          <a:prstGeom prst="rect">
            <a:avLst/>
          </a:prstGeom>
        </p:spPr>
        <p:txBody>
          <a:bodyPr/>
          <a:lstStyle/>
          <a:p>
            <a:pPr/>
          </a:p>
        </p:txBody>
      </p:sp>
      <p:sp>
        <p:nvSpPr>
          <p:cNvPr id="406" name="Slide Subtitle"/>
          <p:cNvSpPr txBox="1"/>
          <p:nvPr>
            <p:ph type="body" idx="21"/>
          </p:nvPr>
        </p:nvSpPr>
        <p:spPr>
          <a:prstGeom prst="rect">
            <a:avLst/>
          </a:prstGeom>
        </p:spPr>
        <p:txBody>
          <a:bodyPr/>
          <a:lstStyle/>
          <a:p>
            <a:pPr/>
          </a:p>
        </p:txBody>
      </p:sp>
      <p:sp>
        <p:nvSpPr>
          <p:cNvPr id="407" name="Slide bullet text"/>
          <p:cNvSpPr txBox="1"/>
          <p:nvPr>
            <p:ph type="body" idx="1"/>
          </p:nvPr>
        </p:nvSpPr>
        <p:spPr>
          <a:prstGeom prst="rect">
            <a:avLst/>
          </a:prstGeom>
        </p:spPr>
        <p:txBody>
          <a:bodyPr/>
          <a:lstStyle/>
          <a:p>
            <a:pPr/>
          </a:p>
        </p:txBody>
      </p:sp>
      <p:pic>
        <p:nvPicPr>
          <p:cNvPr id="408"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lide Title"/>
          <p:cNvSpPr txBox="1"/>
          <p:nvPr>
            <p:ph type="title"/>
          </p:nvPr>
        </p:nvSpPr>
        <p:spPr>
          <a:prstGeom prst="rect">
            <a:avLst/>
          </a:prstGeom>
        </p:spPr>
        <p:txBody>
          <a:bodyPr/>
          <a:lstStyle/>
          <a:p>
            <a:pPr/>
          </a:p>
        </p:txBody>
      </p:sp>
      <p:sp>
        <p:nvSpPr>
          <p:cNvPr id="413" name="Slide Subtitle"/>
          <p:cNvSpPr txBox="1"/>
          <p:nvPr>
            <p:ph type="body" idx="21"/>
          </p:nvPr>
        </p:nvSpPr>
        <p:spPr>
          <a:prstGeom prst="rect">
            <a:avLst/>
          </a:prstGeom>
        </p:spPr>
        <p:txBody>
          <a:bodyPr/>
          <a:lstStyle/>
          <a:p>
            <a:pPr/>
          </a:p>
        </p:txBody>
      </p:sp>
      <p:sp>
        <p:nvSpPr>
          <p:cNvPr id="414" name="Slide bullet text"/>
          <p:cNvSpPr txBox="1"/>
          <p:nvPr>
            <p:ph type="body" idx="1"/>
          </p:nvPr>
        </p:nvSpPr>
        <p:spPr>
          <a:prstGeom prst="rect">
            <a:avLst/>
          </a:prstGeom>
        </p:spPr>
        <p:txBody>
          <a:bodyPr/>
          <a:lstStyle/>
          <a:p>
            <a:pPr/>
          </a:p>
        </p:txBody>
      </p:sp>
      <p:pic>
        <p:nvPicPr>
          <p:cNvPr id="415"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lide Title"/>
          <p:cNvSpPr txBox="1"/>
          <p:nvPr>
            <p:ph type="title"/>
          </p:nvPr>
        </p:nvSpPr>
        <p:spPr>
          <a:prstGeom prst="rect">
            <a:avLst/>
          </a:prstGeom>
        </p:spPr>
        <p:txBody>
          <a:bodyPr/>
          <a:lstStyle/>
          <a:p>
            <a:pPr/>
          </a:p>
        </p:txBody>
      </p:sp>
      <p:sp>
        <p:nvSpPr>
          <p:cNvPr id="420" name="Slide Subtitle"/>
          <p:cNvSpPr txBox="1"/>
          <p:nvPr>
            <p:ph type="body" idx="21"/>
          </p:nvPr>
        </p:nvSpPr>
        <p:spPr>
          <a:prstGeom prst="rect">
            <a:avLst/>
          </a:prstGeom>
        </p:spPr>
        <p:txBody>
          <a:bodyPr/>
          <a:lstStyle/>
          <a:p>
            <a:pPr/>
          </a:p>
        </p:txBody>
      </p:sp>
      <p:sp>
        <p:nvSpPr>
          <p:cNvPr id="421" name="Slide bullet text"/>
          <p:cNvSpPr txBox="1"/>
          <p:nvPr>
            <p:ph type="body" idx="1"/>
          </p:nvPr>
        </p:nvSpPr>
        <p:spPr>
          <a:prstGeom prst="rect">
            <a:avLst/>
          </a:prstGeom>
        </p:spPr>
        <p:txBody>
          <a:bodyPr/>
          <a:lstStyle/>
          <a:p>
            <a:pPr/>
          </a:p>
        </p:txBody>
      </p:sp>
      <p:pic>
        <p:nvPicPr>
          <p:cNvPr id="422"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lide Title"/>
          <p:cNvSpPr txBox="1"/>
          <p:nvPr>
            <p:ph type="title"/>
          </p:nvPr>
        </p:nvSpPr>
        <p:spPr>
          <a:prstGeom prst="rect">
            <a:avLst/>
          </a:prstGeom>
        </p:spPr>
        <p:txBody>
          <a:bodyPr/>
          <a:lstStyle/>
          <a:p>
            <a:pPr/>
          </a:p>
        </p:txBody>
      </p:sp>
      <p:sp>
        <p:nvSpPr>
          <p:cNvPr id="427" name="Slide Subtitle"/>
          <p:cNvSpPr txBox="1"/>
          <p:nvPr>
            <p:ph type="body" idx="21"/>
          </p:nvPr>
        </p:nvSpPr>
        <p:spPr>
          <a:prstGeom prst="rect">
            <a:avLst/>
          </a:prstGeom>
        </p:spPr>
        <p:txBody>
          <a:bodyPr/>
          <a:lstStyle/>
          <a:p>
            <a:pPr/>
          </a:p>
        </p:txBody>
      </p:sp>
      <p:sp>
        <p:nvSpPr>
          <p:cNvPr id="428" name="Slide bullet text"/>
          <p:cNvSpPr txBox="1"/>
          <p:nvPr>
            <p:ph type="body" idx="1"/>
          </p:nvPr>
        </p:nvSpPr>
        <p:spPr>
          <a:prstGeom prst="rect">
            <a:avLst/>
          </a:prstGeom>
        </p:spPr>
        <p:txBody>
          <a:bodyPr/>
          <a:lstStyle/>
          <a:p>
            <a:pPr/>
          </a:p>
        </p:txBody>
      </p:sp>
      <p:pic>
        <p:nvPicPr>
          <p:cNvPr id="429"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lide Title"/>
          <p:cNvSpPr txBox="1"/>
          <p:nvPr>
            <p:ph type="title"/>
          </p:nvPr>
        </p:nvSpPr>
        <p:spPr>
          <a:prstGeom prst="rect">
            <a:avLst/>
          </a:prstGeom>
        </p:spPr>
        <p:txBody>
          <a:bodyPr/>
          <a:lstStyle/>
          <a:p>
            <a:pPr/>
          </a:p>
        </p:txBody>
      </p:sp>
      <p:sp>
        <p:nvSpPr>
          <p:cNvPr id="434" name="Slide Subtitle"/>
          <p:cNvSpPr txBox="1"/>
          <p:nvPr>
            <p:ph type="body" idx="21"/>
          </p:nvPr>
        </p:nvSpPr>
        <p:spPr>
          <a:prstGeom prst="rect">
            <a:avLst/>
          </a:prstGeom>
        </p:spPr>
        <p:txBody>
          <a:bodyPr/>
          <a:lstStyle/>
          <a:p>
            <a:pPr/>
          </a:p>
        </p:txBody>
      </p:sp>
      <p:sp>
        <p:nvSpPr>
          <p:cNvPr id="435" name="Slide bullet text"/>
          <p:cNvSpPr txBox="1"/>
          <p:nvPr>
            <p:ph type="body" idx="1"/>
          </p:nvPr>
        </p:nvSpPr>
        <p:spPr>
          <a:prstGeom prst="rect">
            <a:avLst/>
          </a:prstGeom>
        </p:spPr>
        <p:txBody>
          <a:bodyPr/>
          <a:lstStyle/>
          <a:p>
            <a:pPr/>
          </a:p>
        </p:txBody>
      </p:sp>
      <p:pic>
        <p:nvPicPr>
          <p:cNvPr id="436"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lide Title"/>
          <p:cNvSpPr txBox="1"/>
          <p:nvPr>
            <p:ph type="title"/>
          </p:nvPr>
        </p:nvSpPr>
        <p:spPr>
          <a:prstGeom prst="rect">
            <a:avLst/>
          </a:prstGeom>
        </p:spPr>
        <p:txBody>
          <a:bodyPr/>
          <a:lstStyle/>
          <a:p>
            <a:pPr/>
          </a:p>
        </p:txBody>
      </p:sp>
      <p:sp>
        <p:nvSpPr>
          <p:cNvPr id="441" name="Slide Subtitle"/>
          <p:cNvSpPr txBox="1"/>
          <p:nvPr>
            <p:ph type="body" idx="21"/>
          </p:nvPr>
        </p:nvSpPr>
        <p:spPr>
          <a:prstGeom prst="rect">
            <a:avLst/>
          </a:prstGeom>
        </p:spPr>
        <p:txBody>
          <a:bodyPr/>
          <a:lstStyle/>
          <a:p>
            <a:pPr/>
          </a:p>
        </p:txBody>
      </p:sp>
      <p:sp>
        <p:nvSpPr>
          <p:cNvPr id="442" name="Slide bullet text"/>
          <p:cNvSpPr txBox="1"/>
          <p:nvPr>
            <p:ph type="body" idx="1"/>
          </p:nvPr>
        </p:nvSpPr>
        <p:spPr>
          <a:prstGeom prst="rect">
            <a:avLst/>
          </a:prstGeom>
        </p:spPr>
        <p:txBody>
          <a:bodyPr/>
          <a:lstStyle/>
          <a:p>
            <a:pPr/>
          </a:p>
        </p:txBody>
      </p:sp>
      <p:pic>
        <p:nvPicPr>
          <p:cNvPr id="443"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196" name="B1.png" descr="B1.png"/>
          <p:cNvPicPr>
            <a:picLocks noChangeAspect="1"/>
          </p:cNvPicPr>
          <p:nvPr/>
        </p:nvPicPr>
        <p:blipFill>
          <a:blip r:embed="rId2">
            <a:extLst/>
          </a:blip>
          <a:stretch>
            <a:fillRect/>
          </a:stretch>
        </p:blipFill>
        <p:spPr>
          <a:xfrm>
            <a:off x="6798266" y="10146563"/>
            <a:ext cx="12141201" cy="2552701"/>
          </a:xfrm>
          <a:prstGeom prst="rect">
            <a:avLst/>
          </a:prstGeom>
          <a:ln w="12700">
            <a:miter lim="400000"/>
          </a:ln>
        </p:spPr>
      </p:pic>
      <p:pic>
        <p:nvPicPr>
          <p:cNvPr id="197" name="B2.png" descr="B2.png"/>
          <p:cNvPicPr>
            <a:picLocks noChangeAspect="1"/>
          </p:cNvPicPr>
          <p:nvPr/>
        </p:nvPicPr>
        <p:blipFill>
          <a:blip r:embed="rId3">
            <a:extLst/>
          </a:blip>
          <a:stretch>
            <a:fillRect/>
          </a:stretch>
        </p:blipFill>
        <p:spPr>
          <a:xfrm>
            <a:off x="11830050" y="6419850"/>
            <a:ext cx="977900" cy="1130300"/>
          </a:xfrm>
          <a:prstGeom prst="rect">
            <a:avLst/>
          </a:prstGeom>
          <a:ln w="12700">
            <a:miter lim="400000"/>
          </a:ln>
        </p:spPr>
      </p:pic>
      <p:pic>
        <p:nvPicPr>
          <p:cNvPr id="198" name="B3.png" descr="B3.png"/>
          <p:cNvPicPr>
            <a:picLocks noChangeAspect="1"/>
          </p:cNvPicPr>
          <p:nvPr/>
        </p:nvPicPr>
        <p:blipFill>
          <a:blip r:embed="rId4">
            <a:extLst/>
          </a:blip>
          <a:stretch>
            <a:fillRect/>
          </a:stretch>
        </p:blipFill>
        <p:spPr>
          <a:xfrm>
            <a:off x="1496484" y="955507"/>
            <a:ext cx="14185901" cy="7874001"/>
          </a:xfrm>
          <a:prstGeom prst="rect">
            <a:avLst/>
          </a:prstGeom>
          <a:ln w="12700">
            <a:miter lim="400000"/>
          </a:ln>
        </p:spPr>
      </p:pic>
      <p:pic>
        <p:nvPicPr>
          <p:cNvPr id="199" name="B4.png" descr="B4.png"/>
          <p:cNvPicPr>
            <a:picLocks noChangeAspect="1"/>
          </p:cNvPicPr>
          <p:nvPr/>
        </p:nvPicPr>
        <p:blipFill>
          <a:blip r:embed="rId5">
            <a:extLst/>
          </a:blip>
          <a:stretch>
            <a:fillRect/>
          </a:stretch>
        </p:blipFill>
        <p:spPr>
          <a:xfrm>
            <a:off x="19828851" y="858962"/>
            <a:ext cx="2679701" cy="2654301"/>
          </a:xfrm>
          <a:prstGeom prst="rect">
            <a:avLst/>
          </a:prstGeom>
          <a:ln w="12700">
            <a:miter lim="400000"/>
          </a:ln>
        </p:spPr>
      </p:pic>
      <p:pic>
        <p:nvPicPr>
          <p:cNvPr id="200" name="B5.png" descr="B5.png"/>
          <p:cNvPicPr>
            <a:picLocks noChangeAspect="1"/>
          </p:cNvPicPr>
          <p:nvPr/>
        </p:nvPicPr>
        <p:blipFill>
          <a:blip r:embed="rId6">
            <a:extLst/>
          </a:blip>
          <a:stretch>
            <a:fillRect/>
          </a:stretch>
        </p:blipFill>
        <p:spPr>
          <a:xfrm>
            <a:off x="20863901" y="4765066"/>
            <a:ext cx="609601" cy="161290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lide Title"/>
          <p:cNvSpPr txBox="1"/>
          <p:nvPr>
            <p:ph type="title"/>
          </p:nvPr>
        </p:nvSpPr>
        <p:spPr>
          <a:prstGeom prst="rect">
            <a:avLst/>
          </a:prstGeom>
        </p:spPr>
        <p:txBody>
          <a:bodyPr/>
          <a:lstStyle/>
          <a:p>
            <a:pPr/>
          </a:p>
        </p:txBody>
      </p:sp>
      <p:sp>
        <p:nvSpPr>
          <p:cNvPr id="448" name="Slide Subtitle"/>
          <p:cNvSpPr txBox="1"/>
          <p:nvPr>
            <p:ph type="body" idx="21"/>
          </p:nvPr>
        </p:nvSpPr>
        <p:spPr>
          <a:prstGeom prst="rect">
            <a:avLst/>
          </a:prstGeom>
        </p:spPr>
        <p:txBody>
          <a:bodyPr/>
          <a:lstStyle/>
          <a:p>
            <a:pPr/>
          </a:p>
        </p:txBody>
      </p:sp>
      <p:sp>
        <p:nvSpPr>
          <p:cNvPr id="449" name="Slide bullet text"/>
          <p:cNvSpPr txBox="1"/>
          <p:nvPr>
            <p:ph type="body" idx="1"/>
          </p:nvPr>
        </p:nvSpPr>
        <p:spPr>
          <a:prstGeom prst="rect">
            <a:avLst/>
          </a:prstGeom>
        </p:spPr>
        <p:txBody>
          <a:bodyPr/>
          <a:lstStyle/>
          <a:p>
            <a:pPr/>
          </a:p>
        </p:txBody>
      </p:sp>
      <p:pic>
        <p:nvPicPr>
          <p:cNvPr id="450" name="36.jpg" descr="3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lide Title"/>
          <p:cNvSpPr txBox="1"/>
          <p:nvPr>
            <p:ph type="title"/>
          </p:nvPr>
        </p:nvSpPr>
        <p:spPr>
          <a:prstGeom prst="rect">
            <a:avLst/>
          </a:prstGeom>
        </p:spPr>
        <p:txBody>
          <a:bodyPr/>
          <a:lstStyle/>
          <a:p>
            <a:pPr/>
          </a:p>
        </p:txBody>
      </p:sp>
      <p:sp>
        <p:nvSpPr>
          <p:cNvPr id="455" name="Slide Subtitle"/>
          <p:cNvSpPr txBox="1"/>
          <p:nvPr>
            <p:ph type="body" idx="21"/>
          </p:nvPr>
        </p:nvSpPr>
        <p:spPr>
          <a:prstGeom prst="rect">
            <a:avLst/>
          </a:prstGeom>
        </p:spPr>
        <p:txBody>
          <a:bodyPr/>
          <a:lstStyle/>
          <a:p>
            <a:pPr/>
          </a:p>
        </p:txBody>
      </p:sp>
      <p:sp>
        <p:nvSpPr>
          <p:cNvPr id="456" name="Slide bullet text"/>
          <p:cNvSpPr txBox="1"/>
          <p:nvPr>
            <p:ph type="body" idx="1"/>
          </p:nvPr>
        </p:nvSpPr>
        <p:spPr>
          <a:prstGeom prst="rect">
            <a:avLst/>
          </a:prstGeom>
        </p:spPr>
        <p:txBody>
          <a:bodyPr/>
          <a:lstStyle/>
          <a:p>
            <a:pPr/>
          </a:p>
        </p:txBody>
      </p:sp>
      <p:pic>
        <p:nvPicPr>
          <p:cNvPr id="457"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lide Title"/>
          <p:cNvSpPr txBox="1"/>
          <p:nvPr>
            <p:ph type="title"/>
          </p:nvPr>
        </p:nvSpPr>
        <p:spPr>
          <a:prstGeom prst="rect">
            <a:avLst/>
          </a:prstGeom>
        </p:spPr>
        <p:txBody>
          <a:bodyPr/>
          <a:lstStyle/>
          <a:p>
            <a:pPr/>
          </a:p>
        </p:txBody>
      </p:sp>
      <p:sp>
        <p:nvSpPr>
          <p:cNvPr id="462" name="Slide Subtitle"/>
          <p:cNvSpPr txBox="1"/>
          <p:nvPr>
            <p:ph type="body" idx="21"/>
          </p:nvPr>
        </p:nvSpPr>
        <p:spPr>
          <a:prstGeom prst="rect">
            <a:avLst/>
          </a:prstGeom>
        </p:spPr>
        <p:txBody>
          <a:bodyPr/>
          <a:lstStyle/>
          <a:p>
            <a:pPr/>
          </a:p>
        </p:txBody>
      </p:sp>
      <p:sp>
        <p:nvSpPr>
          <p:cNvPr id="463" name="Slide bullet text"/>
          <p:cNvSpPr txBox="1"/>
          <p:nvPr>
            <p:ph type="body" idx="1"/>
          </p:nvPr>
        </p:nvSpPr>
        <p:spPr>
          <a:prstGeom prst="rect">
            <a:avLst/>
          </a:prstGeom>
        </p:spPr>
        <p:txBody>
          <a:bodyPr/>
          <a:lstStyle/>
          <a:p>
            <a:pPr/>
          </a:p>
        </p:txBody>
      </p:sp>
      <p:pic>
        <p:nvPicPr>
          <p:cNvPr id="464"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lide Title"/>
          <p:cNvSpPr txBox="1"/>
          <p:nvPr>
            <p:ph type="title"/>
          </p:nvPr>
        </p:nvSpPr>
        <p:spPr>
          <a:prstGeom prst="rect">
            <a:avLst/>
          </a:prstGeom>
        </p:spPr>
        <p:txBody>
          <a:bodyPr/>
          <a:lstStyle/>
          <a:p>
            <a:pPr/>
          </a:p>
        </p:txBody>
      </p:sp>
      <p:sp>
        <p:nvSpPr>
          <p:cNvPr id="469" name="Slide Subtitle"/>
          <p:cNvSpPr txBox="1"/>
          <p:nvPr>
            <p:ph type="body" idx="21"/>
          </p:nvPr>
        </p:nvSpPr>
        <p:spPr>
          <a:prstGeom prst="rect">
            <a:avLst/>
          </a:prstGeom>
        </p:spPr>
        <p:txBody>
          <a:bodyPr/>
          <a:lstStyle/>
          <a:p>
            <a:pPr/>
          </a:p>
        </p:txBody>
      </p:sp>
      <p:sp>
        <p:nvSpPr>
          <p:cNvPr id="470" name="Slide bullet text"/>
          <p:cNvSpPr txBox="1"/>
          <p:nvPr>
            <p:ph type="body" idx="1"/>
          </p:nvPr>
        </p:nvSpPr>
        <p:spPr>
          <a:prstGeom prst="rect">
            <a:avLst/>
          </a:prstGeom>
        </p:spPr>
        <p:txBody>
          <a:bodyPr/>
          <a:lstStyle/>
          <a:p>
            <a:pPr/>
          </a:p>
        </p:txBody>
      </p:sp>
      <p:pic>
        <p:nvPicPr>
          <p:cNvPr id="471"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Slide Title"/>
          <p:cNvSpPr txBox="1"/>
          <p:nvPr>
            <p:ph type="title"/>
          </p:nvPr>
        </p:nvSpPr>
        <p:spPr>
          <a:prstGeom prst="rect">
            <a:avLst/>
          </a:prstGeom>
        </p:spPr>
        <p:txBody>
          <a:bodyPr/>
          <a:lstStyle/>
          <a:p>
            <a:pPr/>
          </a:p>
        </p:txBody>
      </p:sp>
      <p:sp>
        <p:nvSpPr>
          <p:cNvPr id="476" name="Slide Subtitle"/>
          <p:cNvSpPr txBox="1"/>
          <p:nvPr>
            <p:ph type="body" idx="21"/>
          </p:nvPr>
        </p:nvSpPr>
        <p:spPr>
          <a:prstGeom prst="rect">
            <a:avLst/>
          </a:prstGeom>
        </p:spPr>
        <p:txBody>
          <a:bodyPr/>
          <a:lstStyle/>
          <a:p>
            <a:pPr/>
          </a:p>
        </p:txBody>
      </p:sp>
      <p:sp>
        <p:nvSpPr>
          <p:cNvPr id="477" name="Slide bullet text"/>
          <p:cNvSpPr txBox="1"/>
          <p:nvPr>
            <p:ph type="body" idx="1"/>
          </p:nvPr>
        </p:nvSpPr>
        <p:spPr>
          <a:prstGeom prst="rect">
            <a:avLst/>
          </a:prstGeom>
        </p:spPr>
        <p:txBody>
          <a:bodyPr/>
          <a:lstStyle/>
          <a:p>
            <a:pPr/>
          </a:p>
        </p:txBody>
      </p:sp>
      <p:pic>
        <p:nvPicPr>
          <p:cNvPr id="478"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lide Title"/>
          <p:cNvSpPr txBox="1"/>
          <p:nvPr>
            <p:ph type="title"/>
          </p:nvPr>
        </p:nvSpPr>
        <p:spPr>
          <a:prstGeom prst="rect">
            <a:avLst/>
          </a:prstGeom>
        </p:spPr>
        <p:txBody>
          <a:bodyPr/>
          <a:lstStyle/>
          <a:p>
            <a:pPr/>
          </a:p>
        </p:txBody>
      </p:sp>
      <p:sp>
        <p:nvSpPr>
          <p:cNvPr id="483" name="Slide Subtitle"/>
          <p:cNvSpPr txBox="1"/>
          <p:nvPr>
            <p:ph type="body" idx="21"/>
          </p:nvPr>
        </p:nvSpPr>
        <p:spPr>
          <a:prstGeom prst="rect">
            <a:avLst/>
          </a:prstGeom>
        </p:spPr>
        <p:txBody>
          <a:bodyPr/>
          <a:lstStyle/>
          <a:p>
            <a:pPr/>
          </a:p>
        </p:txBody>
      </p:sp>
      <p:sp>
        <p:nvSpPr>
          <p:cNvPr id="484" name="Slide bullet text"/>
          <p:cNvSpPr txBox="1"/>
          <p:nvPr>
            <p:ph type="body" idx="1"/>
          </p:nvPr>
        </p:nvSpPr>
        <p:spPr>
          <a:prstGeom prst="rect">
            <a:avLst/>
          </a:prstGeom>
        </p:spPr>
        <p:txBody>
          <a:bodyPr/>
          <a:lstStyle/>
          <a:p>
            <a:pPr/>
          </a:p>
        </p:txBody>
      </p:sp>
      <p:pic>
        <p:nvPicPr>
          <p:cNvPr id="485"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lide Title"/>
          <p:cNvSpPr txBox="1"/>
          <p:nvPr>
            <p:ph type="title"/>
          </p:nvPr>
        </p:nvSpPr>
        <p:spPr>
          <a:prstGeom prst="rect">
            <a:avLst/>
          </a:prstGeom>
        </p:spPr>
        <p:txBody>
          <a:bodyPr/>
          <a:lstStyle/>
          <a:p>
            <a:pPr/>
          </a:p>
        </p:txBody>
      </p:sp>
      <p:sp>
        <p:nvSpPr>
          <p:cNvPr id="490" name="Slide Subtitle"/>
          <p:cNvSpPr txBox="1"/>
          <p:nvPr>
            <p:ph type="body" idx="21"/>
          </p:nvPr>
        </p:nvSpPr>
        <p:spPr>
          <a:prstGeom prst="rect">
            <a:avLst/>
          </a:prstGeom>
        </p:spPr>
        <p:txBody>
          <a:bodyPr/>
          <a:lstStyle/>
          <a:p>
            <a:pPr/>
          </a:p>
        </p:txBody>
      </p:sp>
      <p:sp>
        <p:nvSpPr>
          <p:cNvPr id="491" name="Slide bullet text"/>
          <p:cNvSpPr txBox="1"/>
          <p:nvPr>
            <p:ph type="body" idx="1"/>
          </p:nvPr>
        </p:nvSpPr>
        <p:spPr>
          <a:prstGeom prst="rect">
            <a:avLst/>
          </a:prstGeom>
        </p:spPr>
        <p:txBody>
          <a:bodyPr/>
          <a:lstStyle/>
          <a:p>
            <a:pPr/>
          </a:p>
        </p:txBody>
      </p:sp>
      <p:pic>
        <p:nvPicPr>
          <p:cNvPr id="492"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Slide Title"/>
          <p:cNvSpPr txBox="1"/>
          <p:nvPr>
            <p:ph type="title"/>
          </p:nvPr>
        </p:nvSpPr>
        <p:spPr>
          <a:prstGeom prst="rect">
            <a:avLst/>
          </a:prstGeom>
        </p:spPr>
        <p:txBody>
          <a:bodyPr/>
          <a:lstStyle/>
          <a:p>
            <a:pPr/>
          </a:p>
        </p:txBody>
      </p:sp>
      <p:sp>
        <p:nvSpPr>
          <p:cNvPr id="497" name="Slide Subtitle"/>
          <p:cNvSpPr txBox="1"/>
          <p:nvPr>
            <p:ph type="body" idx="21"/>
          </p:nvPr>
        </p:nvSpPr>
        <p:spPr>
          <a:prstGeom prst="rect">
            <a:avLst/>
          </a:prstGeom>
        </p:spPr>
        <p:txBody>
          <a:bodyPr/>
          <a:lstStyle/>
          <a:p>
            <a:pPr/>
          </a:p>
        </p:txBody>
      </p:sp>
      <p:sp>
        <p:nvSpPr>
          <p:cNvPr id="498" name="Slide bullet text"/>
          <p:cNvSpPr txBox="1"/>
          <p:nvPr>
            <p:ph type="body" idx="1"/>
          </p:nvPr>
        </p:nvSpPr>
        <p:spPr>
          <a:prstGeom prst="rect">
            <a:avLst/>
          </a:prstGeom>
        </p:spPr>
        <p:txBody>
          <a:bodyPr/>
          <a:lstStyle/>
          <a:p>
            <a:pPr/>
          </a:p>
        </p:txBody>
      </p:sp>
      <p:pic>
        <p:nvPicPr>
          <p:cNvPr id="499"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Slide Title"/>
          <p:cNvSpPr txBox="1"/>
          <p:nvPr>
            <p:ph type="title"/>
          </p:nvPr>
        </p:nvSpPr>
        <p:spPr>
          <a:prstGeom prst="rect">
            <a:avLst/>
          </a:prstGeom>
        </p:spPr>
        <p:txBody>
          <a:bodyPr/>
          <a:lstStyle/>
          <a:p>
            <a:pPr/>
          </a:p>
        </p:txBody>
      </p:sp>
      <p:sp>
        <p:nvSpPr>
          <p:cNvPr id="504" name="Slide Subtitle"/>
          <p:cNvSpPr txBox="1"/>
          <p:nvPr>
            <p:ph type="body" idx="21"/>
          </p:nvPr>
        </p:nvSpPr>
        <p:spPr>
          <a:prstGeom prst="rect">
            <a:avLst/>
          </a:prstGeom>
        </p:spPr>
        <p:txBody>
          <a:bodyPr/>
          <a:lstStyle/>
          <a:p>
            <a:pPr/>
          </a:p>
        </p:txBody>
      </p:sp>
      <p:sp>
        <p:nvSpPr>
          <p:cNvPr id="505" name="Slide bullet text"/>
          <p:cNvSpPr txBox="1"/>
          <p:nvPr>
            <p:ph type="body" idx="1"/>
          </p:nvPr>
        </p:nvSpPr>
        <p:spPr>
          <a:prstGeom prst="rect">
            <a:avLst/>
          </a:prstGeom>
        </p:spPr>
        <p:txBody>
          <a:bodyPr/>
          <a:lstStyle/>
          <a:p>
            <a:pPr/>
          </a:p>
        </p:txBody>
      </p:sp>
      <p:pic>
        <p:nvPicPr>
          <p:cNvPr id="506"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lide Title"/>
          <p:cNvSpPr txBox="1"/>
          <p:nvPr>
            <p:ph type="title"/>
          </p:nvPr>
        </p:nvSpPr>
        <p:spPr>
          <a:prstGeom prst="rect">
            <a:avLst/>
          </a:prstGeom>
        </p:spPr>
        <p:txBody>
          <a:bodyPr/>
          <a:lstStyle/>
          <a:p>
            <a:pPr/>
          </a:p>
        </p:txBody>
      </p:sp>
      <p:sp>
        <p:nvSpPr>
          <p:cNvPr id="511" name="Slide Subtitle"/>
          <p:cNvSpPr txBox="1"/>
          <p:nvPr>
            <p:ph type="body" idx="21"/>
          </p:nvPr>
        </p:nvSpPr>
        <p:spPr>
          <a:prstGeom prst="rect">
            <a:avLst/>
          </a:prstGeom>
        </p:spPr>
        <p:txBody>
          <a:bodyPr/>
          <a:lstStyle/>
          <a:p>
            <a:pPr/>
          </a:p>
        </p:txBody>
      </p:sp>
      <p:sp>
        <p:nvSpPr>
          <p:cNvPr id="512" name="Slide bullet text"/>
          <p:cNvSpPr txBox="1"/>
          <p:nvPr>
            <p:ph type="body" idx="1"/>
          </p:nvPr>
        </p:nvSpPr>
        <p:spPr>
          <a:prstGeom prst="rect">
            <a:avLst/>
          </a:prstGeom>
        </p:spPr>
        <p:txBody>
          <a:bodyPr/>
          <a:lstStyle/>
          <a:p>
            <a:pPr/>
          </a:p>
        </p:txBody>
      </p:sp>
      <p:pic>
        <p:nvPicPr>
          <p:cNvPr id="513"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lide Title"/>
          <p:cNvSpPr txBox="1"/>
          <p:nvPr>
            <p:ph type="title"/>
          </p:nvPr>
        </p:nvSpPr>
        <p:spPr>
          <a:prstGeom prst="rect">
            <a:avLst/>
          </a:prstGeom>
        </p:spPr>
        <p:txBody>
          <a:bodyPr/>
          <a:lstStyle/>
          <a:p>
            <a:pPr/>
          </a:p>
        </p:txBody>
      </p:sp>
      <p:sp>
        <p:nvSpPr>
          <p:cNvPr id="203" name="Slide Subtitle"/>
          <p:cNvSpPr txBox="1"/>
          <p:nvPr>
            <p:ph type="body" idx="21"/>
          </p:nvPr>
        </p:nvSpPr>
        <p:spPr>
          <a:prstGeom prst="rect">
            <a:avLst/>
          </a:prstGeom>
        </p:spPr>
        <p:txBody>
          <a:bodyPr/>
          <a:lstStyle/>
          <a:p>
            <a:pPr/>
          </a:p>
        </p:txBody>
      </p:sp>
      <p:sp>
        <p:nvSpPr>
          <p:cNvPr id="204" name="Slide bullet text"/>
          <p:cNvSpPr txBox="1"/>
          <p:nvPr>
            <p:ph type="body" idx="1"/>
          </p:nvPr>
        </p:nvSpPr>
        <p:spPr>
          <a:prstGeom prst="rect">
            <a:avLst/>
          </a:prstGeom>
        </p:spPr>
        <p:txBody>
          <a:bodyPr/>
          <a:lstStyle/>
          <a:p>
            <a:pPr/>
          </a:p>
        </p:txBody>
      </p:sp>
      <p:pic>
        <p:nvPicPr>
          <p:cNvPr id="205"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Slide Title"/>
          <p:cNvSpPr txBox="1"/>
          <p:nvPr>
            <p:ph type="title"/>
          </p:nvPr>
        </p:nvSpPr>
        <p:spPr>
          <a:prstGeom prst="rect">
            <a:avLst/>
          </a:prstGeom>
        </p:spPr>
        <p:txBody>
          <a:bodyPr/>
          <a:lstStyle/>
          <a:p>
            <a:pPr/>
          </a:p>
        </p:txBody>
      </p:sp>
      <p:sp>
        <p:nvSpPr>
          <p:cNvPr id="518" name="Slide Subtitle"/>
          <p:cNvSpPr txBox="1"/>
          <p:nvPr>
            <p:ph type="body" idx="21"/>
          </p:nvPr>
        </p:nvSpPr>
        <p:spPr>
          <a:prstGeom prst="rect">
            <a:avLst/>
          </a:prstGeom>
        </p:spPr>
        <p:txBody>
          <a:bodyPr/>
          <a:lstStyle/>
          <a:p>
            <a:pPr/>
          </a:p>
        </p:txBody>
      </p:sp>
      <p:sp>
        <p:nvSpPr>
          <p:cNvPr id="519" name="Slide bullet text"/>
          <p:cNvSpPr txBox="1"/>
          <p:nvPr>
            <p:ph type="body" idx="1"/>
          </p:nvPr>
        </p:nvSpPr>
        <p:spPr>
          <a:prstGeom prst="rect">
            <a:avLst/>
          </a:prstGeom>
        </p:spPr>
        <p:txBody>
          <a:bodyPr/>
          <a:lstStyle/>
          <a:p>
            <a:pPr/>
          </a:p>
        </p:txBody>
      </p:sp>
      <p:pic>
        <p:nvPicPr>
          <p:cNvPr id="520"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Slide Title"/>
          <p:cNvSpPr txBox="1"/>
          <p:nvPr>
            <p:ph type="title"/>
          </p:nvPr>
        </p:nvSpPr>
        <p:spPr>
          <a:prstGeom prst="rect">
            <a:avLst/>
          </a:prstGeom>
        </p:spPr>
        <p:txBody>
          <a:bodyPr/>
          <a:lstStyle/>
          <a:p>
            <a:pPr/>
          </a:p>
        </p:txBody>
      </p:sp>
      <p:sp>
        <p:nvSpPr>
          <p:cNvPr id="525" name="Slide Subtitle"/>
          <p:cNvSpPr txBox="1"/>
          <p:nvPr>
            <p:ph type="body" idx="21"/>
          </p:nvPr>
        </p:nvSpPr>
        <p:spPr>
          <a:prstGeom prst="rect">
            <a:avLst/>
          </a:prstGeom>
        </p:spPr>
        <p:txBody>
          <a:bodyPr/>
          <a:lstStyle/>
          <a:p>
            <a:pPr/>
          </a:p>
        </p:txBody>
      </p:sp>
      <p:sp>
        <p:nvSpPr>
          <p:cNvPr id="526" name="Slide bullet text"/>
          <p:cNvSpPr txBox="1"/>
          <p:nvPr>
            <p:ph type="body" idx="1"/>
          </p:nvPr>
        </p:nvSpPr>
        <p:spPr>
          <a:prstGeom prst="rect">
            <a:avLst/>
          </a:prstGeom>
        </p:spPr>
        <p:txBody>
          <a:bodyPr/>
          <a:lstStyle/>
          <a:p>
            <a:pPr/>
          </a:p>
        </p:txBody>
      </p:sp>
      <p:pic>
        <p:nvPicPr>
          <p:cNvPr id="527" name="47.jpg" descr="4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Slide Title"/>
          <p:cNvSpPr txBox="1"/>
          <p:nvPr>
            <p:ph type="title"/>
          </p:nvPr>
        </p:nvSpPr>
        <p:spPr>
          <a:prstGeom prst="rect">
            <a:avLst/>
          </a:prstGeom>
        </p:spPr>
        <p:txBody>
          <a:bodyPr/>
          <a:lstStyle/>
          <a:p>
            <a:pPr/>
          </a:p>
        </p:txBody>
      </p:sp>
      <p:sp>
        <p:nvSpPr>
          <p:cNvPr id="532" name="Slide Subtitle"/>
          <p:cNvSpPr txBox="1"/>
          <p:nvPr>
            <p:ph type="body" idx="21"/>
          </p:nvPr>
        </p:nvSpPr>
        <p:spPr>
          <a:prstGeom prst="rect">
            <a:avLst/>
          </a:prstGeom>
        </p:spPr>
        <p:txBody>
          <a:bodyPr/>
          <a:lstStyle/>
          <a:p>
            <a:pPr/>
          </a:p>
        </p:txBody>
      </p:sp>
      <p:sp>
        <p:nvSpPr>
          <p:cNvPr id="533" name="Slide bullet text"/>
          <p:cNvSpPr txBox="1"/>
          <p:nvPr>
            <p:ph type="body" idx="1"/>
          </p:nvPr>
        </p:nvSpPr>
        <p:spPr>
          <a:prstGeom prst="rect">
            <a:avLst/>
          </a:prstGeom>
        </p:spPr>
        <p:txBody>
          <a:bodyPr/>
          <a:lstStyle/>
          <a:p>
            <a:pPr/>
          </a:p>
        </p:txBody>
      </p:sp>
      <p:pic>
        <p:nvPicPr>
          <p:cNvPr id="534"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Slide Title"/>
          <p:cNvSpPr txBox="1"/>
          <p:nvPr>
            <p:ph type="title"/>
          </p:nvPr>
        </p:nvSpPr>
        <p:spPr>
          <a:prstGeom prst="rect">
            <a:avLst/>
          </a:prstGeom>
        </p:spPr>
        <p:txBody>
          <a:bodyPr/>
          <a:lstStyle/>
          <a:p>
            <a:pPr/>
          </a:p>
        </p:txBody>
      </p:sp>
      <p:sp>
        <p:nvSpPr>
          <p:cNvPr id="539" name="Slide Subtitle"/>
          <p:cNvSpPr txBox="1"/>
          <p:nvPr>
            <p:ph type="body" idx="21"/>
          </p:nvPr>
        </p:nvSpPr>
        <p:spPr>
          <a:prstGeom prst="rect">
            <a:avLst/>
          </a:prstGeom>
        </p:spPr>
        <p:txBody>
          <a:bodyPr/>
          <a:lstStyle/>
          <a:p>
            <a:pPr/>
          </a:p>
        </p:txBody>
      </p:sp>
      <p:sp>
        <p:nvSpPr>
          <p:cNvPr id="540" name="Slide bullet text"/>
          <p:cNvSpPr txBox="1"/>
          <p:nvPr>
            <p:ph type="body" idx="1"/>
          </p:nvPr>
        </p:nvSpPr>
        <p:spPr>
          <a:prstGeom prst="rect">
            <a:avLst/>
          </a:prstGeom>
        </p:spPr>
        <p:txBody>
          <a:bodyPr/>
          <a:lstStyle/>
          <a:p>
            <a:pPr/>
          </a:p>
        </p:txBody>
      </p:sp>
      <p:pic>
        <p:nvPicPr>
          <p:cNvPr id="541" name="49.jpg" descr="4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lide Title"/>
          <p:cNvSpPr txBox="1"/>
          <p:nvPr>
            <p:ph type="title"/>
          </p:nvPr>
        </p:nvSpPr>
        <p:spPr>
          <a:prstGeom prst="rect">
            <a:avLst/>
          </a:prstGeom>
        </p:spPr>
        <p:txBody>
          <a:bodyPr/>
          <a:lstStyle/>
          <a:p>
            <a:pPr/>
          </a:p>
        </p:txBody>
      </p:sp>
      <p:sp>
        <p:nvSpPr>
          <p:cNvPr id="546" name="Slide Subtitle"/>
          <p:cNvSpPr txBox="1"/>
          <p:nvPr>
            <p:ph type="body" idx="21"/>
          </p:nvPr>
        </p:nvSpPr>
        <p:spPr>
          <a:prstGeom prst="rect">
            <a:avLst/>
          </a:prstGeom>
        </p:spPr>
        <p:txBody>
          <a:bodyPr/>
          <a:lstStyle/>
          <a:p>
            <a:pPr/>
          </a:p>
        </p:txBody>
      </p:sp>
      <p:sp>
        <p:nvSpPr>
          <p:cNvPr id="547" name="Slide bullet text"/>
          <p:cNvSpPr txBox="1"/>
          <p:nvPr>
            <p:ph type="body" idx="1"/>
          </p:nvPr>
        </p:nvSpPr>
        <p:spPr>
          <a:prstGeom prst="rect">
            <a:avLst/>
          </a:prstGeom>
        </p:spPr>
        <p:txBody>
          <a:bodyPr/>
          <a:lstStyle/>
          <a:p>
            <a:pPr/>
          </a:p>
        </p:txBody>
      </p:sp>
      <p:pic>
        <p:nvPicPr>
          <p:cNvPr id="548" name="50.jpg" descr="5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Slide Title"/>
          <p:cNvSpPr txBox="1"/>
          <p:nvPr>
            <p:ph type="title"/>
          </p:nvPr>
        </p:nvSpPr>
        <p:spPr>
          <a:prstGeom prst="rect">
            <a:avLst/>
          </a:prstGeom>
        </p:spPr>
        <p:txBody>
          <a:bodyPr/>
          <a:lstStyle/>
          <a:p>
            <a:pPr/>
          </a:p>
        </p:txBody>
      </p:sp>
      <p:sp>
        <p:nvSpPr>
          <p:cNvPr id="553" name="Slide Subtitle"/>
          <p:cNvSpPr txBox="1"/>
          <p:nvPr>
            <p:ph type="body" idx="21"/>
          </p:nvPr>
        </p:nvSpPr>
        <p:spPr>
          <a:prstGeom prst="rect">
            <a:avLst/>
          </a:prstGeom>
        </p:spPr>
        <p:txBody>
          <a:bodyPr/>
          <a:lstStyle/>
          <a:p>
            <a:pPr/>
          </a:p>
        </p:txBody>
      </p:sp>
      <p:sp>
        <p:nvSpPr>
          <p:cNvPr id="554" name="Slide bullet text"/>
          <p:cNvSpPr txBox="1"/>
          <p:nvPr>
            <p:ph type="body" idx="1"/>
          </p:nvPr>
        </p:nvSpPr>
        <p:spPr>
          <a:prstGeom prst="rect">
            <a:avLst/>
          </a:prstGeom>
        </p:spPr>
        <p:txBody>
          <a:bodyPr/>
          <a:lstStyle/>
          <a:p>
            <a:pPr/>
          </a:p>
        </p:txBody>
      </p:sp>
      <p:pic>
        <p:nvPicPr>
          <p:cNvPr id="555" name="51.jpg" descr="5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Slide Title"/>
          <p:cNvSpPr txBox="1"/>
          <p:nvPr>
            <p:ph type="title"/>
          </p:nvPr>
        </p:nvSpPr>
        <p:spPr>
          <a:prstGeom prst="rect">
            <a:avLst/>
          </a:prstGeom>
        </p:spPr>
        <p:txBody>
          <a:bodyPr/>
          <a:lstStyle/>
          <a:p>
            <a:pPr/>
          </a:p>
        </p:txBody>
      </p:sp>
      <p:sp>
        <p:nvSpPr>
          <p:cNvPr id="560" name="Slide Subtitle"/>
          <p:cNvSpPr txBox="1"/>
          <p:nvPr>
            <p:ph type="body" idx="21"/>
          </p:nvPr>
        </p:nvSpPr>
        <p:spPr>
          <a:prstGeom prst="rect">
            <a:avLst/>
          </a:prstGeom>
        </p:spPr>
        <p:txBody>
          <a:bodyPr/>
          <a:lstStyle/>
          <a:p>
            <a:pPr/>
          </a:p>
        </p:txBody>
      </p:sp>
      <p:sp>
        <p:nvSpPr>
          <p:cNvPr id="561" name="Slide bullet text"/>
          <p:cNvSpPr txBox="1"/>
          <p:nvPr>
            <p:ph type="body" idx="1"/>
          </p:nvPr>
        </p:nvSpPr>
        <p:spPr>
          <a:prstGeom prst="rect">
            <a:avLst/>
          </a:prstGeom>
        </p:spPr>
        <p:txBody>
          <a:bodyPr/>
          <a:lstStyle/>
          <a:p>
            <a:pPr/>
          </a:p>
        </p:txBody>
      </p:sp>
      <p:pic>
        <p:nvPicPr>
          <p:cNvPr id="562" name="52.jpg" descr="5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Slide Title"/>
          <p:cNvSpPr txBox="1"/>
          <p:nvPr>
            <p:ph type="title"/>
          </p:nvPr>
        </p:nvSpPr>
        <p:spPr>
          <a:prstGeom prst="rect">
            <a:avLst/>
          </a:prstGeom>
        </p:spPr>
        <p:txBody>
          <a:bodyPr/>
          <a:lstStyle/>
          <a:p>
            <a:pPr/>
          </a:p>
        </p:txBody>
      </p:sp>
      <p:sp>
        <p:nvSpPr>
          <p:cNvPr id="567" name="Slide Subtitle"/>
          <p:cNvSpPr txBox="1"/>
          <p:nvPr>
            <p:ph type="body" idx="21"/>
          </p:nvPr>
        </p:nvSpPr>
        <p:spPr>
          <a:prstGeom prst="rect">
            <a:avLst/>
          </a:prstGeom>
        </p:spPr>
        <p:txBody>
          <a:bodyPr/>
          <a:lstStyle/>
          <a:p>
            <a:pPr/>
          </a:p>
        </p:txBody>
      </p:sp>
      <p:sp>
        <p:nvSpPr>
          <p:cNvPr id="568" name="Slide bullet text"/>
          <p:cNvSpPr txBox="1"/>
          <p:nvPr>
            <p:ph type="body" idx="1"/>
          </p:nvPr>
        </p:nvSpPr>
        <p:spPr>
          <a:prstGeom prst="rect">
            <a:avLst/>
          </a:prstGeom>
        </p:spPr>
        <p:txBody>
          <a:bodyPr/>
          <a:lstStyle/>
          <a:p>
            <a:pPr/>
          </a:p>
        </p:txBody>
      </p:sp>
      <p:pic>
        <p:nvPicPr>
          <p:cNvPr id="569"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Slide Title"/>
          <p:cNvSpPr txBox="1"/>
          <p:nvPr>
            <p:ph type="title"/>
          </p:nvPr>
        </p:nvSpPr>
        <p:spPr>
          <a:prstGeom prst="rect">
            <a:avLst/>
          </a:prstGeom>
        </p:spPr>
        <p:txBody>
          <a:bodyPr/>
          <a:lstStyle/>
          <a:p>
            <a:pPr/>
          </a:p>
        </p:txBody>
      </p:sp>
      <p:sp>
        <p:nvSpPr>
          <p:cNvPr id="574" name="Slide Subtitle"/>
          <p:cNvSpPr txBox="1"/>
          <p:nvPr>
            <p:ph type="body" idx="21"/>
          </p:nvPr>
        </p:nvSpPr>
        <p:spPr>
          <a:prstGeom prst="rect">
            <a:avLst/>
          </a:prstGeom>
        </p:spPr>
        <p:txBody>
          <a:bodyPr/>
          <a:lstStyle/>
          <a:p>
            <a:pPr/>
          </a:p>
        </p:txBody>
      </p:sp>
      <p:sp>
        <p:nvSpPr>
          <p:cNvPr id="575" name="Slide bullet text"/>
          <p:cNvSpPr txBox="1"/>
          <p:nvPr>
            <p:ph type="body" idx="1"/>
          </p:nvPr>
        </p:nvSpPr>
        <p:spPr>
          <a:prstGeom prst="rect">
            <a:avLst/>
          </a:prstGeom>
        </p:spPr>
        <p:txBody>
          <a:bodyPr/>
          <a:lstStyle/>
          <a:p>
            <a:pPr/>
          </a:p>
        </p:txBody>
      </p:sp>
      <p:pic>
        <p:nvPicPr>
          <p:cNvPr id="576" name="54.jpg" descr="5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Slide Title"/>
          <p:cNvSpPr txBox="1"/>
          <p:nvPr>
            <p:ph type="title"/>
          </p:nvPr>
        </p:nvSpPr>
        <p:spPr>
          <a:prstGeom prst="rect">
            <a:avLst/>
          </a:prstGeom>
        </p:spPr>
        <p:txBody>
          <a:bodyPr/>
          <a:lstStyle/>
          <a:p>
            <a:pPr/>
          </a:p>
        </p:txBody>
      </p:sp>
      <p:sp>
        <p:nvSpPr>
          <p:cNvPr id="581" name="Slide Subtitle"/>
          <p:cNvSpPr txBox="1"/>
          <p:nvPr>
            <p:ph type="body" idx="21"/>
          </p:nvPr>
        </p:nvSpPr>
        <p:spPr>
          <a:prstGeom prst="rect">
            <a:avLst/>
          </a:prstGeom>
        </p:spPr>
        <p:txBody>
          <a:bodyPr/>
          <a:lstStyle/>
          <a:p>
            <a:pPr/>
          </a:p>
        </p:txBody>
      </p:sp>
      <p:sp>
        <p:nvSpPr>
          <p:cNvPr id="582" name="Slide bullet text"/>
          <p:cNvSpPr txBox="1"/>
          <p:nvPr>
            <p:ph type="body" idx="1"/>
          </p:nvPr>
        </p:nvSpPr>
        <p:spPr>
          <a:prstGeom prst="rect">
            <a:avLst/>
          </a:prstGeom>
        </p:spPr>
        <p:txBody>
          <a:bodyPr/>
          <a:lstStyle/>
          <a:p>
            <a:pPr/>
          </a:p>
        </p:txBody>
      </p:sp>
      <p:pic>
        <p:nvPicPr>
          <p:cNvPr id="583"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lide Title"/>
          <p:cNvSpPr txBox="1"/>
          <p:nvPr>
            <p:ph type="title"/>
          </p:nvPr>
        </p:nvSpPr>
        <p:spPr>
          <a:prstGeom prst="rect">
            <a:avLst/>
          </a:prstGeom>
        </p:spPr>
        <p:txBody>
          <a:bodyPr/>
          <a:lstStyle/>
          <a:p>
            <a:pPr/>
          </a:p>
        </p:txBody>
      </p:sp>
      <p:sp>
        <p:nvSpPr>
          <p:cNvPr id="210" name="Slide Subtitle"/>
          <p:cNvSpPr txBox="1"/>
          <p:nvPr>
            <p:ph type="body" idx="21"/>
          </p:nvPr>
        </p:nvSpPr>
        <p:spPr>
          <a:prstGeom prst="rect">
            <a:avLst/>
          </a:prstGeom>
        </p:spPr>
        <p:txBody>
          <a:bodyPr/>
          <a:lstStyle/>
          <a:p>
            <a:pPr/>
          </a:p>
        </p:txBody>
      </p:sp>
      <p:sp>
        <p:nvSpPr>
          <p:cNvPr id="211" name="Slide bullet text"/>
          <p:cNvSpPr txBox="1"/>
          <p:nvPr>
            <p:ph type="body" idx="1"/>
          </p:nvPr>
        </p:nvSpPr>
        <p:spPr>
          <a:prstGeom prst="rect">
            <a:avLst/>
          </a:prstGeom>
        </p:spPr>
        <p:txBody>
          <a:bodyPr/>
          <a:lstStyle/>
          <a:p>
            <a:pPr/>
          </a:p>
        </p:txBody>
      </p:sp>
      <p:pic>
        <p:nvPicPr>
          <p:cNvPr id="212"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Slide Title"/>
          <p:cNvSpPr txBox="1"/>
          <p:nvPr>
            <p:ph type="title"/>
          </p:nvPr>
        </p:nvSpPr>
        <p:spPr>
          <a:prstGeom prst="rect">
            <a:avLst/>
          </a:prstGeom>
        </p:spPr>
        <p:txBody>
          <a:bodyPr/>
          <a:lstStyle/>
          <a:p>
            <a:pPr/>
          </a:p>
        </p:txBody>
      </p:sp>
      <p:sp>
        <p:nvSpPr>
          <p:cNvPr id="588" name="Slide Subtitle"/>
          <p:cNvSpPr txBox="1"/>
          <p:nvPr>
            <p:ph type="body" idx="21"/>
          </p:nvPr>
        </p:nvSpPr>
        <p:spPr>
          <a:prstGeom prst="rect">
            <a:avLst/>
          </a:prstGeom>
        </p:spPr>
        <p:txBody>
          <a:bodyPr/>
          <a:lstStyle/>
          <a:p>
            <a:pPr/>
          </a:p>
        </p:txBody>
      </p:sp>
      <p:sp>
        <p:nvSpPr>
          <p:cNvPr id="589" name="Slide bullet text"/>
          <p:cNvSpPr txBox="1"/>
          <p:nvPr>
            <p:ph type="body" idx="1"/>
          </p:nvPr>
        </p:nvSpPr>
        <p:spPr>
          <a:prstGeom prst="rect">
            <a:avLst/>
          </a:prstGeom>
        </p:spPr>
        <p:txBody>
          <a:bodyPr/>
          <a:lstStyle/>
          <a:p>
            <a:pPr/>
          </a:p>
        </p:txBody>
      </p:sp>
      <p:pic>
        <p:nvPicPr>
          <p:cNvPr id="590" name="56.jpg" descr="5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Slide Title"/>
          <p:cNvSpPr txBox="1"/>
          <p:nvPr>
            <p:ph type="title"/>
          </p:nvPr>
        </p:nvSpPr>
        <p:spPr>
          <a:prstGeom prst="rect">
            <a:avLst/>
          </a:prstGeom>
        </p:spPr>
        <p:txBody>
          <a:bodyPr/>
          <a:lstStyle/>
          <a:p>
            <a:pPr/>
          </a:p>
        </p:txBody>
      </p:sp>
      <p:sp>
        <p:nvSpPr>
          <p:cNvPr id="595" name="Slide Subtitle"/>
          <p:cNvSpPr txBox="1"/>
          <p:nvPr>
            <p:ph type="body" idx="21"/>
          </p:nvPr>
        </p:nvSpPr>
        <p:spPr>
          <a:prstGeom prst="rect">
            <a:avLst/>
          </a:prstGeom>
        </p:spPr>
        <p:txBody>
          <a:bodyPr/>
          <a:lstStyle/>
          <a:p>
            <a:pPr/>
          </a:p>
        </p:txBody>
      </p:sp>
      <p:sp>
        <p:nvSpPr>
          <p:cNvPr id="596" name="Slide bullet text"/>
          <p:cNvSpPr txBox="1"/>
          <p:nvPr>
            <p:ph type="body" idx="1"/>
          </p:nvPr>
        </p:nvSpPr>
        <p:spPr>
          <a:prstGeom prst="rect">
            <a:avLst/>
          </a:prstGeom>
        </p:spPr>
        <p:txBody>
          <a:bodyPr/>
          <a:lstStyle/>
          <a:p>
            <a:pPr/>
          </a:p>
        </p:txBody>
      </p:sp>
      <p:pic>
        <p:nvPicPr>
          <p:cNvPr id="597" name="57.jpg" descr="5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Slide Title"/>
          <p:cNvSpPr txBox="1"/>
          <p:nvPr>
            <p:ph type="title"/>
          </p:nvPr>
        </p:nvSpPr>
        <p:spPr>
          <a:prstGeom prst="rect">
            <a:avLst/>
          </a:prstGeom>
        </p:spPr>
        <p:txBody>
          <a:bodyPr/>
          <a:lstStyle/>
          <a:p>
            <a:pPr/>
          </a:p>
        </p:txBody>
      </p:sp>
      <p:sp>
        <p:nvSpPr>
          <p:cNvPr id="602" name="Slide Subtitle"/>
          <p:cNvSpPr txBox="1"/>
          <p:nvPr>
            <p:ph type="body" idx="21"/>
          </p:nvPr>
        </p:nvSpPr>
        <p:spPr>
          <a:prstGeom prst="rect">
            <a:avLst/>
          </a:prstGeom>
        </p:spPr>
        <p:txBody>
          <a:bodyPr/>
          <a:lstStyle/>
          <a:p>
            <a:pPr/>
          </a:p>
        </p:txBody>
      </p:sp>
      <p:sp>
        <p:nvSpPr>
          <p:cNvPr id="603" name="Slide bullet text"/>
          <p:cNvSpPr txBox="1"/>
          <p:nvPr>
            <p:ph type="body" idx="1"/>
          </p:nvPr>
        </p:nvSpPr>
        <p:spPr>
          <a:prstGeom prst="rect">
            <a:avLst/>
          </a:prstGeom>
        </p:spPr>
        <p:txBody>
          <a:bodyPr/>
          <a:lstStyle/>
          <a:p>
            <a:pPr/>
          </a:p>
        </p:txBody>
      </p:sp>
      <p:pic>
        <p:nvPicPr>
          <p:cNvPr id="604" name="58.jpg" descr="5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Slide Title"/>
          <p:cNvSpPr txBox="1"/>
          <p:nvPr>
            <p:ph type="title"/>
          </p:nvPr>
        </p:nvSpPr>
        <p:spPr>
          <a:prstGeom prst="rect">
            <a:avLst/>
          </a:prstGeom>
        </p:spPr>
        <p:txBody>
          <a:bodyPr/>
          <a:lstStyle/>
          <a:p>
            <a:pPr/>
          </a:p>
        </p:txBody>
      </p:sp>
      <p:sp>
        <p:nvSpPr>
          <p:cNvPr id="609" name="Slide Subtitle"/>
          <p:cNvSpPr txBox="1"/>
          <p:nvPr>
            <p:ph type="body" idx="21"/>
          </p:nvPr>
        </p:nvSpPr>
        <p:spPr>
          <a:prstGeom prst="rect">
            <a:avLst/>
          </a:prstGeom>
        </p:spPr>
        <p:txBody>
          <a:bodyPr/>
          <a:lstStyle/>
          <a:p>
            <a:pPr/>
          </a:p>
        </p:txBody>
      </p:sp>
      <p:sp>
        <p:nvSpPr>
          <p:cNvPr id="610" name="Slide bullet text"/>
          <p:cNvSpPr txBox="1"/>
          <p:nvPr>
            <p:ph type="body" idx="1"/>
          </p:nvPr>
        </p:nvSpPr>
        <p:spPr>
          <a:prstGeom prst="rect">
            <a:avLst/>
          </a:prstGeom>
        </p:spPr>
        <p:txBody>
          <a:bodyPr/>
          <a:lstStyle/>
          <a:p>
            <a:pPr/>
          </a:p>
        </p:txBody>
      </p:sp>
      <p:pic>
        <p:nvPicPr>
          <p:cNvPr id="611" name="60.jpg" descr="6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Slide Title"/>
          <p:cNvSpPr txBox="1"/>
          <p:nvPr>
            <p:ph type="title"/>
          </p:nvPr>
        </p:nvSpPr>
        <p:spPr>
          <a:prstGeom prst="rect">
            <a:avLst/>
          </a:prstGeom>
        </p:spPr>
        <p:txBody>
          <a:bodyPr/>
          <a:lstStyle/>
          <a:p>
            <a:pPr/>
          </a:p>
        </p:txBody>
      </p:sp>
      <p:sp>
        <p:nvSpPr>
          <p:cNvPr id="616" name="Slide Subtitle"/>
          <p:cNvSpPr txBox="1"/>
          <p:nvPr>
            <p:ph type="body" idx="21"/>
          </p:nvPr>
        </p:nvSpPr>
        <p:spPr>
          <a:prstGeom prst="rect">
            <a:avLst/>
          </a:prstGeom>
        </p:spPr>
        <p:txBody>
          <a:bodyPr/>
          <a:lstStyle/>
          <a:p>
            <a:pPr/>
          </a:p>
        </p:txBody>
      </p:sp>
      <p:sp>
        <p:nvSpPr>
          <p:cNvPr id="617" name="Slide bullet text"/>
          <p:cNvSpPr txBox="1"/>
          <p:nvPr>
            <p:ph type="body" idx="1"/>
          </p:nvPr>
        </p:nvSpPr>
        <p:spPr>
          <a:prstGeom prst="rect">
            <a:avLst/>
          </a:prstGeom>
        </p:spPr>
        <p:txBody>
          <a:bodyPr/>
          <a:lstStyle/>
          <a:p>
            <a:pPr/>
          </a:p>
        </p:txBody>
      </p:sp>
      <p:pic>
        <p:nvPicPr>
          <p:cNvPr id="618" name="61.jpg" descr="6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Slide Title"/>
          <p:cNvSpPr txBox="1"/>
          <p:nvPr>
            <p:ph type="title"/>
          </p:nvPr>
        </p:nvSpPr>
        <p:spPr>
          <a:prstGeom prst="rect">
            <a:avLst/>
          </a:prstGeom>
        </p:spPr>
        <p:txBody>
          <a:bodyPr/>
          <a:lstStyle/>
          <a:p>
            <a:pPr/>
          </a:p>
        </p:txBody>
      </p:sp>
      <p:sp>
        <p:nvSpPr>
          <p:cNvPr id="623" name="Slide Subtitle"/>
          <p:cNvSpPr txBox="1"/>
          <p:nvPr>
            <p:ph type="body" idx="21"/>
          </p:nvPr>
        </p:nvSpPr>
        <p:spPr>
          <a:prstGeom prst="rect">
            <a:avLst/>
          </a:prstGeom>
        </p:spPr>
        <p:txBody>
          <a:bodyPr/>
          <a:lstStyle/>
          <a:p>
            <a:pPr/>
          </a:p>
        </p:txBody>
      </p:sp>
      <p:sp>
        <p:nvSpPr>
          <p:cNvPr id="624" name="Slide bullet text"/>
          <p:cNvSpPr txBox="1"/>
          <p:nvPr>
            <p:ph type="body" idx="1"/>
          </p:nvPr>
        </p:nvSpPr>
        <p:spPr>
          <a:prstGeom prst="rect">
            <a:avLst/>
          </a:prstGeom>
        </p:spPr>
        <p:txBody>
          <a:bodyPr/>
          <a:lstStyle/>
          <a:p>
            <a:pPr/>
          </a:p>
        </p:txBody>
      </p:sp>
      <p:pic>
        <p:nvPicPr>
          <p:cNvPr id="625" name="62.jpg" descr="6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Slide Title"/>
          <p:cNvSpPr txBox="1"/>
          <p:nvPr>
            <p:ph type="title"/>
          </p:nvPr>
        </p:nvSpPr>
        <p:spPr>
          <a:prstGeom prst="rect">
            <a:avLst/>
          </a:prstGeom>
        </p:spPr>
        <p:txBody>
          <a:bodyPr/>
          <a:lstStyle/>
          <a:p>
            <a:pPr/>
          </a:p>
        </p:txBody>
      </p:sp>
      <p:sp>
        <p:nvSpPr>
          <p:cNvPr id="630" name="Slide Subtitle"/>
          <p:cNvSpPr txBox="1"/>
          <p:nvPr>
            <p:ph type="body" idx="21"/>
          </p:nvPr>
        </p:nvSpPr>
        <p:spPr>
          <a:prstGeom prst="rect">
            <a:avLst/>
          </a:prstGeom>
        </p:spPr>
        <p:txBody>
          <a:bodyPr/>
          <a:lstStyle/>
          <a:p>
            <a:pPr/>
          </a:p>
        </p:txBody>
      </p:sp>
      <p:sp>
        <p:nvSpPr>
          <p:cNvPr id="631" name="Slide bullet text"/>
          <p:cNvSpPr txBox="1"/>
          <p:nvPr>
            <p:ph type="body" idx="1"/>
          </p:nvPr>
        </p:nvSpPr>
        <p:spPr>
          <a:prstGeom prst="rect">
            <a:avLst/>
          </a:prstGeom>
        </p:spPr>
        <p:txBody>
          <a:bodyPr/>
          <a:lstStyle/>
          <a:p>
            <a:pPr/>
          </a:p>
        </p:txBody>
      </p:sp>
      <p:pic>
        <p:nvPicPr>
          <p:cNvPr id="632" name="63.jpg" descr="6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Slide Title"/>
          <p:cNvSpPr txBox="1"/>
          <p:nvPr>
            <p:ph type="title"/>
          </p:nvPr>
        </p:nvSpPr>
        <p:spPr>
          <a:prstGeom prst="rect">
            <a:avLst/>
          </a:prstGeom>
        </p:spPr>
        <p:txBody>
          <a:bodyPr/>
          <a:lstStyle/>
          <a:p>
            <a:pPr/>
          </a:p>
        </p:txBody>
      </p:sp>
      <p:sp>
        <p:nvSpPr>
          <p:cNvPr id="637" name="Slide Subtitle"/>
          <p:cNvSpPr txBox="1"/>
          <p:nvPr>
            <p:ph type="body" idx="21"/>
          </p:nvPr>
        </p:nvSpPr>
        <p:spPr>
          <a:prstGeom prst="rect">
            <a:avLst/>
          </a:prstGeom>
        </p:spPr>
        <p:txBody>
          <a:bodyPr/>
          <a:lstStyle/>
          <a:p>
            <a:pPr/>
          </a:p>
        </p:txBody>
      </p:sp>
      <p:sp>
        <p:nvSpPr>
          <p:cNvPr id="638" name="Slide bullet text"/>
          <p:cNvSpPr txBox="1"/>
          <p:nvPr>
            <p:ph type="body" idx="1"/>
          </p:nvPr>
        </p:nvSpPr>
        <p:spPr>
          <a:prstGeom prst="rect">
            <a:avLst/>
          </a:prstGeom>
        </p:spPr>
        <p:txBody>
          <a:bodyPr/>
          <a:lstStyle/>
          <a:p>
            <a:pPr/>
          </a:p>
        </p:txBody>
      </p:sp>
      <p:pic>
        <p:nvPicPr>
          <p:cNvPr id="639" name="64.jpg" descr="6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Slide Title"/>
          <p:cNvSpPr txBox="1"/>
          <p:nvPr>
            <p:ph type="title"/>
          </p:nvPr>
        </p:nvSpPr>
        <p:spPr>
          <a:prstGeom prst="rect">
            <a:avLst/>
          </a:prstGeom>
        </p:spPr>
        <p:txBody>
          <a:bodyPr/>
          <a:lstStyle/>
          <a:p>
            <a:pPr/>
          </a:p>
        </p:txBody>
      </p:sp>
      <p:sp>
        <p:nvSpPr>
          <p:cNvPr id="644" name="Slide Subtitle"/>
          <p:cNvSpPr txBox="1"/>
          <p:nvPr>
            <p:ph type="body" idx="21"/>
          </p:nvPr>
        </p:nvSpPr>
        <p:spPr>
          <a:prstGeom prst="rect">
            <a:avLst/>
          </a:prstGeom>
        </p:spPr>
        <p:txBody>
          <a:bodyPr/>
          <a:lstStyle/>
          <a:p>
            <a:pPr/>
          </a:p>
        </p:txBody>
      </p:sp>
      <p:sp>
        <p:nvSpPr>
          <p:cNvPr id="645" name="Slide bullet text"/>
          <p:cNvSpPr txBox="1"/>
          <p:nvPr>
            <p:ph type="body" idx="1"/>
          </p:nvPr>
        </p:nvSpPr>
        <p:spPr>
          <a:prstGeom prst="rect">
            <a:avLst/>
          </a:prstGeom>
        </p:spPr>
        <p:txBody>
          <a:bodyPr/>
          <a:lstStyle/>
          <a:p>
            <a:pPr/>
          </a:p>
        </p:txBody>
      </p:sp>
      <p:pic>
        <p:nvPicPr>
          <p:cNvPr id="646" name="65.jpg" descr="6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Slide Title"/>
          <p:cNvSpPr txBox="1"/>
          <p:nvPr>
            <p:ph type="title"/>
          </p:nvPr>
        </p:nvSpPr>
        <p:spPr>
          <a:prstGeom prst="rect">
            <a:avLst/>
          </a:prstGeom>
        </p:spPr>
        <p:txBody>
          <a:bodyPr/>
          <a:lstStyle/>
          <a:p>
            <a:pPr/>
          </a:p>
        </p:txBody>
      </p:sp>
      <p:sp>
        <p:nvSpPr>
          <p:cNvPr id="651" name="Slide Subtitle"/>
          <p:cNvSpPr txBox="1"/>
          <p:nvPr>
            <p:ph type="body" idx="21"/>
          </p:nvPr>
        </p:nvSpPr>
        <p:spPr>
          <a:prstGeom prst="rect">
            <a:avLst/>
          </a:prstGeom>
        </p:spPr>
        <p:txBody>
          <a:bodyPr/>
          <a:lstStyle/>
          <a:p>
            <a:pPr/>
          </a:p>
        </p:txBody>
      </p:sp>
      <p:sp>
        <p:nvSpPr>
          <p:cNvPr id="652" name="Slide bullet text"/>
          <p:cNvSpPr txBox="1"/>
          <p:nvPr>
            <p:ph type="body" idx="1"/>
          </p:nvPr>
        </p:nvSpPr>
        <p:spPr>
          <a:prstGeom prst="rect">
            <a:avLst/>
          </a:prstGeom>
        </p:spPr>
        <p:txBody>
          <a:bodyPr/>
          <a:lstStyle/>
          <a:p>
            <a:pPr/>
          </a:p>
        </p:txBody>
      </p:sp>
      <p:pic>
        <p:nvPicPr>
          <p:cNvPr id="653" name="66.jpg" descr="6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lide Title"/>
          <p:cNvSpPr txBox="1"/>
          <p:nvPr>
            <p:ph type="title"/>
          </p:nvPr>
        </p:nvSpPr>
        <p:spPr>
          <a:prstGeom prst="rect">
            <a:avLst/>
          </a:prstGeom>
        </p:spPr>
        <p:txBody>
          <a:bodyPr/>
          <a:lstStyle/>
          <a:p>
            <a:pPr/>
          </a:p>
        </p:txBody>
      </p:sp>
      <p:sp>
        <p:nvSpPr>
          <p:cNvPr id="217" name="Slide Subtitle"/>
          <p:cNvSpPr txBox="1"/>
          <p:nvPr>
            <p:ph type="body" idx="21"/>
          </p:nvPr>
        </p:nvSpPr>
        <p:spPr>
          <a:prstGeom prst="rect">
            <a:avLst/>
          </a:prstGeom>
        </p:spPr>
        <p:txBody>
          <a:bodyPr/>
          <a:lstStyle/>
          <a:p>
            <a:pPr/>
          </a:p>
        </p:txBody>
      </p:sp>
      <p:sp>
        <p:nvSpPr>
          <p:cNvPr id="218" name="Slide bullet text"/>
          <p:cNvSpPr txBox="1"/>
          <p:nvPr>
            <p:ph type="body" idx="1"/>
          </p:nvPr>
        </p:nvSpPr>
        <p:spPr>
          <a:prstGeom prst="rect">
            <a:avLst/>
          </a:prstGeom>
        </p:spPr>
        <p:txBody>
          <a:bodyPr/>
          <a:lstStyle/>
          <a:p>
            <a:pPr/>
          </a:p>
        </p:txBody>
      </p:sp>
      <p:pic>
        <p:nvPicPr>
          <p:cNvPr id="219"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Slide Title"/>
          <p:cNvSpPr txBox="1"/>
          <p:nvPr>
            <p:ph type="title"/>
          </p:nvPr>
        </p:nvSpPr>
        <p:spPr>
          <a:prstGeom prst="rect">
            <a:avLst/>
          </a:prstGeom>
        </p:spPr>
        <p:txBody>
          <a:bodyPr/>
          <a:lstStyle/>
          <a:p>
            <a:pPr/>
          </a:p>
        </p:txBody>
      </p:sp>
      <p:sp>
        <p:nvSpPr>
          <p:cNvPr id="658" name="Slide Subtitle"/>
          <p:cNvSpPr txBox="1"/>
          <p:nvPr>
            <p:ph type="body" idx="21"/>
          </p:nvPr>
        </p:nvSpPr>
        <p:spPr>
          <a:prstGeom prst="rect">
            <a:avLst/>
          </a:prstGeom>
        </p:spPr>
        <p:txBody>
          <a:bodyPr/>
          <a:lstStyle/>
          <a:p>
            <a:pPr/>
          </a:p>
        </p:txBody>
      </p:sp>
      <p:sp>
        <p:nvSpPr>
          <p:cNvPr id="659" name="Slide bullet text"/>
          <p:cNvSpPr txBox="1"/>
          <p:nvPr>
            <p:ph type="body" idx="1"/>
          </p:nvPr>
        </p:nvSpPr>
        <p:spPr>
          <a:prstGeom prst="rect">
            <a:avLst/>
          </a:prstGeom>
        </p:spPr>
        <p:txBody>
          <a:bodyPr/>
          <a:lstStyle/>
          <a:p>
            <a:pPr/>
          </a:p>
        </p:txBody>
      </p:sp>
      <p:pic>
        <p:nvPicPr>
          <p:cNvPr id="660" name="67.jpg" descr="6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lide Title"/>
          <p:cNvSpPr txBox="1"/>
          <p:nvPr>
            <p:ph type="title"/>
          </p:nvPr>
        </p:nvSpPr>
        <p:spPr>
          <a:prstGeom prst="rect">
            <a:avLst/>
          </a:prstGeom>
        </p:spPr>
        <p:txBody>
          <a:bodyPr/>
          <a:lstStyle/>
          <a:p>
            <a:pPr/>
          </a:p>
        </p:txBody>
      </p:sp>
      <p:sp>
        <p:nvSpPr>
          <p:cNvPr id="224" name="Slide Subtitle"/>
          <p:cNvSpPr txBox="1"/>
          <p:nvPr>
            <p:ph type="body" idx="21"/>
          </p:nvPr>
        </p:nvSpPr>
        <p:spPr>
          <a:prstGeom prst="rect">
            <a:avLst/>
          </a:prstGeom>
        </p:spPr>
        <p:txBody>
          <a:bodyPr/>
          <a:lstStyle/>
          <a:p>
            <a:pPr/>
          </a:p>
        </p:txBody>
      </p:sp>
      <p:sp>
        <p:nvSpPr>
          <p:cNvPr id="225" name="Slide bullet text"/>
          <p:cNvSpPr txBox="1"/>
          <p:nvPr>
            <p:ph type="body" idx="1"/>
          </p:nvPr>
        </p:nvSpPr>
        <p:spPr>
          <a:prstGeom prst="rect">
            <a:avLst/>
          </a:prstGeom>
        </p:spPr>
        <p:txBody>
          <a:bodyPr/>
          <a:lstStyle/>
          <a:p>
            <a:pPr/>
          </a:p>
        </p:txBody>
      </p:sp>
      <p:pic>
        <p:nvPicPr>
          <p:cNvPr id="226"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lide Title"/>
          <p:cNvSpPr txBox="1"/>
          <p:nvPr>
            <p:ph type="title"/>
          </p:nvPr>
        </p:nvSpPr>
        <p:spPr>
          <a:prstGeom prst="rect">
            <a:avLst/>
          </a:prstGeom>
        </p:spPr>
        <p:txBody>
          <a:bodyPr/>
          <a:lstStyle/>
          <a:p>
            <a:pPr/>
          </a:p>
        </p:txBody>
      </p:sp>
      <p:sp>
        <p:nvSpPr>
          <p:cNvPr id="231" name="Slide Subtitle"/>
          <p:cNvSpPr txBox="1"/>
          <p:nvPr>
            <p:ph type="body" idx="21"/>
          </p:nvPr>
        </p:nvSpPr>
        <p:spPr>
          <a:prstGeom prst="rect">
            <a:avLst/>
          </a:prstGeom>
        </p:spPr>
        <p:txBody>
          <a:bodyPr/>
          <a:lstStyle/>
          <a:p>
            <a:pPr/>
          </a:p>
        </p:txBody>
      </p:sp>
      <p:sp>
        <p:nvSpPr>
          <p:cNvPr id="232" name="Slide bullet text"/>
          <p:cNvSpPr txBox="1"/>
          <p:nvPr>
            <p:ph type="body" idx="1"/>
          </p:nvPr>
        </p:nvSpPr>
        <p:spPr>
          <a:prstGeom prst="rect">
            <a:avLst/>
          </a:prstGeom>
        </p:spPr>
        <p:txBody>
          <a:bodyPr/>
          <a:lstStyle/>
          <a:p>
            <a:pPr/>
          </a:p>
        </p:txBody>
      </p:sp>
      <p:pic>
        <p:nvPicPr>
          <p:cNvPr id="233"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