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7" r:id="rId1"/>
  </p:sldMasterIdLst>
  <p:sldIdLst>
    <p:sldId id="262" r:id="rId2"/>
    <p:sldId id="263" r:id="rId3"/>
    <p:sldId id="264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488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4T09:47:48.30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4T09:47:48.30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4T09:47:48.30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4T09:47:48.30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5T12:12:13.03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5 24575,'0'-4'0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4T09:47:48.30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1-24T09:47:48.305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1579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263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99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995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676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7/6/2026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153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69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9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646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573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61BEF0D-F0BB-DE4B-95CE-6DB70DBA9567}" type="datetimeFigureOut">
              <a:rPr lang="en-US" smtClean="0"/>
              <a:pPr/>
              <a:t>7/6/2026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157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158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customXml" Target="../ink/ink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6678" y="1142987"/>
            <a:ext cx="1195664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dirty="0"/>
              <a:t>Ping from R1 to R2 on the WAN interfaces, do you have a reply? If not, fix the problem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On both routers, allow IPSEC traffic on the WAN interfaces (UDP 500, UDP 4500, ESP)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Pre-shared Keys with same key on both R1 and R2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On R1, go to VPN, IPSEC, connections and create a new connection (do the same on R2) and make the PSK and Children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On R1create VTI address of 10.50.50.1 and do the same on R2 with VTI address 10.50.50.2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if the IPSEC has been formed.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Ping from VTI of R1 to VTI on R2, is it working? If not solve the problem.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the HQ device and enable DHCP client, same on Branch device. Can they ping each other?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On R1, make a static route with destination 192.168.60.0/24 having gateway 10.50.50.2 (same on R2)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Ping from the LAN1 device behind R1 to LAN2 device behind R2 and vice versa</a:t>
            </a:r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18362" y="-324028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Configuring Route-Based IPSEC on OPNSESE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3F36C77-C99C-423F-A7BE-C7339AD40005}"/>
                  </a:ext>
                </a:extLst>
              </p14:cNvPr>
              <p14:cNvContentPartPr/>
              <p14:nvPr/>
            </p14:nvContentPartPr>
            <p14:xfrm>
              <a:off x="1256056" y="675423"/>
              <a:ext cx="36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3F36C77-C99C-423F-A7BE-C7339AD4000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47056" y="666783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47100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07C583-587D-03BF-4B14-CFB446B49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BD33E92-28AB-93BA-3653-A4D19C25B14F}"/>
              </a:ext>
            </a:extLst>
          </p:cNvPr>
          <p:cNvSpPr txBox="1"/>
          <p:nvPr/>
        </p:nvSpPr>
        <p:spPr>
          <a:xfrm>
            <a:off x="436678" y="1142987"/>
            <a:ext cx="1195664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Create Pre-shared Keys with same key on both R1 and R2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On R1, go to VPN, IPSEC, connections and create a new connection (do the same on R2) and make the PSK and Children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if the IPSEC has been formed.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Ping from the LAN1 device behind R1 to LAN2 device behind R2 and vice versa</a:t>
            </a:r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792EB69-8FDD-B719-9DBB-036652B70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362" y="-324028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Configuring Policy-Based IPSEC on OPNSENSE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F0E90AE-174A-9DA8-DAF8-63E330FF4B41}"/>
                  </a:ext>
                </a:extLst>
              </p14:cNvPr>
              <p14:cNvContentPartPr/>
              <p14:nvPr/>
            </p14:nvContentPartPr>
            <p14:xfrm>
              <a:off x="1256056" y="675423"/>
              <a:ext cx="36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F0E90AE-174A-9DA8-DAF8-63E330FF4B4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47056" y="666423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79810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560197-57CC-FD93-8A06-7B7278B1E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FDF193B-A311-612D-1691-0DF605231BFF}"/>
              </a:ext>
            </a:extLst>
          </p:cNvPr>
          <p:cNvSpPr txBox="1"/>
          <p:nvPr/>
        </p:nvSpPr>
        <p:spPr>
          <a:xfrm>
            <a:off x="436678" y="1142987"/>
            <a:ext cx="1195664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Check what IPs are received on both end devices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Change the Child on R1 to have local Net 10.10.10.0/24 and remote 10.20.20.0/24, then do the opposite on R2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On RI go IPSEC,  Security Policy Database and add a Manual entry with source  192.168.50.0/24 and destination 10.20.20.0/24. Do the same on R2 with destination 10.10.10.0/24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On R1 create a BINAT with external network 10.10.10.0/24 and source 192.168.50.0/24 and destination 10.20.20.0/24. Do the same on R2 with the right IPs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Try to ping from LAB B to LAN A on the IP 10.10.10.100, do you have a reply? Do a traceroute too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While the ping is open, make SSH to R2 and do this command: </a:t>
            </a:r>
            <a:r>
              <a:rPr lang="en-US" dirty="0" err="1"/>
              <a:t>tcpdump</a:t>
            </a:r>
            <a:r>
              <a:rPr lang="en-US" dirty="0"/>
              <a:t> -</a:t>
            </a:r>
            <a:r>
              <a:rPr lang="en-US" dirty="0" err="1"/>
              <a:t>ni</a:t>
            </a:r>
            <a:r>
              <a:rPr lang="en-US" dirty="0"/>
              <a:t> enc0 – what do you recognize (keep it on)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Switch off the VPN on R2, do you still have the ping working? Re-enable it again, is the ping working?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Do Telnet from LAN B device to LAN A device, can you reach it?</a:t>
            </a:r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FBCB67-3628-0DC3-131C-8B0FFE7EA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362" y="-324028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en-US" sz="2200" dirty="0"/>
              <a:t>Configuring IPsec VPN with Overlapping LAN Networks (Virtual Network &amp; 1:1 NAT)</a:t>
            </a:r>
            <a:br>
              <a:rPr lang="en-US" dirty="0"/>
            </a:b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54D6EE67-9862-9021-DA0C-FEE4CCF723FE}"/>
                  </a:ext>
                </a:extLst>
              </p14:cNvPr>
              <p14:cNvContentPartPr/>
              <p14:nvPr/>
            </p14:nvContentPartPr>
            <p14:xfrm>
              <a:off x="1256056" y="675423"/>
              <a:ext cx="36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54D6EE67-9862-9021-DA0C-FEE4CCF723F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47056" y="666423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18278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B2D52C-4A81-28DA-0F82-D6362A9DB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6475616-0C30-703D-D0C7-739D7B0D1739}"/>
              </a:ext>
            </a:extLst>
          </p:cNvPr>
          <p:cNvSpPr txBox="1"/>
          <p:nvPr/>
        </p:nvSpPr>
        <p:spPr>
          <a:xfrm>
            <a:off x="436678" y="1142987"/>
            <a:ext cx="1195664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Go to system, trust, authorities and create a new certificate authority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From same place go to certificate &amp; create a certificate for the server putting the type as Server Certificate and issuer the CA already created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From system, go to Users and create a new user then search certificates by username and create a new certificate as client certificate with the right CA as issuer, then check if this has been created under Certificates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the VPN then OpenVPN, create an instance, then static keys and create one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now an instance with roles as server, port UDP 1194, type TUN, with server IPv4 of 192.168.57.0/24, and choose certificate of OpenVPN server, and check verify remote certificate, certificate depth One, and the right TLS static key, local database for authentication, local network 192.168.50.0/24, option client-to-client, and push block-outside-</a:t>
            </a:r>
            <a:r>
              <a:rPr lang="en-US" dirty="0" err="1"/>
              <a:t>dns</a:t>
            </a:r>
            <a:r>
              <a:rPr lang="en-US" dirty="0"/>
              <a:t>, push register-</a:t>
            </a:r>
            <a:r>
              <a:rPr lang="en-US" dirty="0" err="1"/>
              <a:t>dns</a:t>
            </a:r>
            <a:r>
              <a:rPr lang="en-US" dirty="0"/>
              <a:t>, register </a:t>
            </a:r>
            <a:r>
              <a:rPr lang="en-US" dirty="0" err="1"/>
              <a:t>dns</a:t>
            </a:r>
            <a:r>
              <a:rPr lang="en-US" dirty="0"/>
              <a:t> check and DNS server 1.1.1.1 then save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to interfaces then assignment and add the OVPN interface and enable it.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to firewall, then rules, and on WAN allow UDP port 1194 on the WAN address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From the firewall ad rules, go to the OVPN interface and create a rule to pass everything to source the OVPN network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Export the client OVPN config as file only with hostname </a:t>
            </a:r>
            <a:r>
              <a:rPr lang="en-US" dirty="0" err="1"/>
              <a:t>x.x.x.x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8FA3C37-4D8C-42D2-7C6D-42E00DD92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362" y="-324028"/>
            <a:ext cx="7729728" cy="1188720"/>
          </a:xfrm>
        </p:spPr>
        <p:txBody>
          <a:bodyPr>
            <a:normAutofit/>
          </a:bodyPr>
          <a:lstStyle/>
          <a:p>
            <a:r>
              <a:rPr lang="en-US" sz="2200" dirty="0"/>
              <a:t>Configuring remote access OpenVPN server using certificates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679A793-A4A5-97B1-B32B-1870EF44FDC4}"/>
                  </a:ext>
                </a:extLst>
              </p14:cNvPr>
              <p14:cNvContentPartPr/>
              <p14:nvPr/>
            </p14:nvContentPartPr>
            <p14:xfrm>
              <a:off x="1256056" y="675423"/>
              <a:ext cx="36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679A793-A4A5-97B1-B32B-1870EF44FDC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47056" y="666423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CC2D8946-FBA3-33BC-45C6-8D61E64B322D}"/>
                  </a:ext>
                </a:extLst>
              </p14:cNvPr>
              <p14:cNvContentPartPr/>
              <p14:nvPr/>
            </p14:nvContentPartPr>
            <p14:xfrm>
              <a:off x="1736268" y="2534182"/>
              <a:ext cx="360" cy="180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CC2D8946-FBA3-33BC-45C6-8D61E64B322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730148" y="2528062"/>
                <a:ext cx="12600" cy="14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61368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BE8B98-6C2B-BEA0-088F-1A5361762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EAC3C73-6F1F-6421-8B0C-E13F7F536298}"/>
              </a:ext>
            </a:extLst>
          </p:cNvPr>
          <p:cNvSpPr txBox="1"/>
          <p:nvPr/>
        </p:nvSpPr>
        <p:spPr>
          <a:xfrm>
            <a:off x="436678" y="1142987"/>
            <a:ext cx="1195664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Download and install on your PC OpenVPN connect software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to the downloaded OVPN file and double click on it then import it and put the right username and password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Ping to 192.168.50.100 from your PC, is it working?</a:t>
            </a:r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0F27D04-7524-5478-C51B-ED4A3F62E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362" y="-324028"/>
            <a:ext cx="7729728" cy="1188720"/>
          </a:xfrm>
        </p:spPr>
        <p:txBody>
          <a:bodyPr>
            <a:normAutofit/>
          </a:bodyPr>
          <a:lstStyle/>
          <a:p>
            <a:r>
              <a:rPr lang="en-US" sz="2200" dirty="0"/>
              <a:t>Configuring remote access OpenVPN client using certificates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CE4AE85-95DB-D2BE-8F45-6E08D9B0032C}"/>
                  </a:ext>
                </a:extLst>
              </p14:cNvPr>
              <p14:cNvContentPartPr/>
              <p14:nvPr/>
            </p14:nvContentPartPr>
            <p14:xfrm>
              <a:off x="1256056" y="675423"/>
              <a:ext cx="36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CE4AE85-95DB-D2BE-8F45-6E08D9B0032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47056" y="666423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36998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639D4C-ED63-EC09-5CCD-2952E9CE9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5723DE-AACB-4322-0083-BDFED10962D4}"/>
              </a:ext>
            </a:extLst>
          </p:cNvPr>
          <p:cNvSpPr txBox="1"/>
          <p:nvPr/>
        </p:nvSpPr>
        <p:spPr>
          <a:xfrm>
            <a:off x="436678" y="1142987"/>
            <a:ext cx="1195664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Go to system, access then servers and create a new one with type local + Timebased one Time password and give it a description then save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to the user Maher and click on the OTP seed and scan the QR code by google authenticator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To test if this is working, go to Test under system, access, and put the username of Maher and password the google authenticator code followed by the password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to OpenVPN, instances, and on the authentication let the OTP then save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if you are going to the internet via the OpenVPN</a:t>
            </a:r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ABDF514-7CD4-9A2E-4D09-9F8791C91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362" y="-324028"/>
            <a:ext cx="7729728" cy="1188720"/>
          </a:xfrm>
        </p:spPr>
        <p:txBody>
          <a:bodyPr>
            <a:normAutofit/>
          </a:bodyPr>
          <a:lstStyle/>
          <a:p>
            <a:r>
              <a:rPr lang="en-US" sz="2200" dirty="0"/>
              <a:t>OPNVPN user with 2fa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B41D4096-8A5D-C793-B41C-172787F9A195}"/>
                  </a:ext>
                </a:extLst>
              </p14:cNvPr>
              <p14:cNvContentPartPr/>
              <p14:nvPr/>
            </p14:nvContentPartPr>
            <p14:xfrm>
              <a:off x="1256056" y="675423"/>
              <a:ext cx="36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B41D4096-8A5D-C793-B41C-172787F9A19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47056" y="666423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1921918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12004</TotalTime>
  <Words>842</Words>
  <Application>Microsoft Office PowerPoint</Application>
  <PresentationFormat>Widescreen</PresentationFormat>
  <Paragraphs>67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Parcel</vt:lpstr>
      <vt:lpstr>Configuring Route-Based IPSEC on OPNSESE</vt:lpstr>
      <vt:lpstr>Configuring Policy-Based IPSEC on OPNSENSE</vt:lpstr>
      <vt:lpstr>Configuring IPsec VPN with Overlapping LAN Networks (Virtual Network &amp; 1:1 NAT) </vt:lpstr>
      <vt:lpstr>Configuring remote access OpenVPN server using certificates</vt:lpstr>
      <vt:lpstr>Configuring remote access OpenVPN client using certificates</vt:lpstr>
      <vt:lpstr>OPNVPN user with 2fa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MAICT</dc:creator>
  <cp:lastModifiedBy>Maher Haddad</cp:lastModifiedBy>
  <cp:revision>979</cp:revision>
  <dcterms:created xsi:type="dcterms:W3CDTF">2017-04-21T16:58:11Z</dcterms:created>
  <dcterms:modified xsi:type="dcterms:W3CDTF">2026-07-06T07:11:24Z</dcterms:modified>
</cp:coreProperties>
</file>