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Override PartName="/ppt/notesSlides/notesSlide22.xml" ContentType="application/vnd.openxmlformats-officedocument.presentationml.notesSlide+xml"/>
  <Override PartName="/ppt/media/image23.jpeg" ContentType="image/jpeg"/>
  <Override PartName="/ppt/notesSlides/notesSlide23.xml" ContentType="application/vnd.openxmlformats-officedocument.presentationml.notesSlide+xml"/>
  <Override PartName="/ppt/media/image24.jpeg" ContentType="image/jpeg"/>
  <Override PartName="/ppt/notesSlides/notesSlide24.xml" ContentType="application/vnd.openxmlformats-officedocument.presentationml.notesSlide+xml"/>
  <Override PartName="/ppt/media/image25.jpeg" ContentType="image/jpeg"/>
  <Override PartName="/ppt/notesSlides/notesSlide25.xml" ContentType="application/vnd.openxmlformats-officedocument.presentationml.notesSlide+xml"/>
  <Override PartName="/ppt/media/image26.jpeg" ContentType="image/jpeg"/>
  <Override PartName="/ppt/notesSlides/notesSlide26.xml" ContentType="application/vnd.openxmlformats-officedocument.presentationml.notesSlide+xml"/>
  <Override PartName="/ppt/media/image27.jpeg" ContentType="image/jpeg"/>
  <Override PartName="/ppt/notesSlides/notesSlide27.xml" ContentType="application/vnd.openxmlformats-officedocument.presentationml.notesSlide+xml"/>
  <Override PartName="/ppt/media/image28.jpeg" ContentType="image/jpeg"/>
  <Override PartName="/ppt/notesSlides/notesSlide28.xml" ContentType="application/vnd.openxmlformats-officedocument.presentationml.notesSlide+xml"/>
  <Override PartName="/ppt/media/image29.jpeg" ContentType="image/jpeg"/>
  <Override PartName="/ppt/notesSlides/notesSlide29.xml" ContentType="application/vnd.openxmlformats-officedocument.presentationml.notesSlide+xml"/>
  <Override PartName="/ppt/media/image30.jpeg" ContentType="image/jpeg"/>
  <Override PartName="/ppt/notesSlides/notesSlide30.xml" ContentType="application/vnd.openxmlformats-officedocument.presentationml.notesSlide+xml"/>
  <Override PartName="/ppt/media/image31.jpeg" ContentType="image/jpeg"/>
  <Override PartName="/ppt/notesSlides/notesSlide31.xml" ContentType="application/vnd.openxmlformats-officedocument.presentationml.notesSlide+xml"/>
  <Override PartName="/ppt/media/image32.jpeg" ContentType="image/jpeg"/>
  <Override PartName="/ppt/notesSlides/notesSlide32.xml" ContentType="application/vnd.openxmlformats-officedocument.presentationml.notesSlide+xml"/>
  <Override PartName="/ppt/media/image33.jpeg" ContentType="image/jpeg"/>
  <Override PartName="/ppt/notesSlides/notesSlide33.xml" ContentType="application/vnd.openxmlformats-officedocument.presentationml.notesSlide+xml"/>
  <Override PartName="/ppt/media/image34.jpeg" ContentType="image/jpeg"/>
  <Override PartName="/ppt/media/image35.jpeg" ContentType="image/jpeg"/>
  <Override PartName="/ppt/notesSlides/notesSlide34.xml" ContentType="application/vnd.openxmlformats-officedocument.presentationml.notesSlide+xml"/>
  <Override PartName="/ppt/media/image36.jpeg" ContentType="image/jpeg"/>
  <Override PartName="/ppt/notesSlides/notesSlide35.xml" ContentType="application/vnd.openxmlformats-officedocument.presentationml.notesSlide+xml"/>
  <Override PartName="/ppt/media/image37.jpeg" ContentType="image/jpeg"/>
  <Override PartName="/ppt/notesSlides/notesSlide36.xml" ContentType="application/vnd.openxmlformats-officedocument.presentationml.notesSlide+xml"/>
  <Override PartName="/ppt/media/image38.jpeg" ContentType="image/jpeg"/>
  <Override PartName="/ppt/notesSlides/notesSlide37.xml" ContentType="application/vnd.openxmlformats-officedocument.presentationml.notesSlide+xml"/>
  <Override PartName="/ppt/media/image39.jpeg" ContentType="image/jpeg"/>
  <Override PartName="/ppt/notesSlides/notesSlide38.xml" ContentType="application/vnd.openxmlformats-officedocument.presentationml.notesSlide+xml"/>
  <Override PartName="/ppt/media/image40.jpeg" ContentType="image/jpeg"/>
  <Override PartName="/ppt/notesSlides/notesSlide39.xml" ContentType="application/vnd.openxmlformats-officedocument.presentationml.notesSlide+xml"/>
  <Override PartName="/ppt/media/image41.jpeg" ContentType="image/jpeg"/>
  <Override PartName="/ppt/notesSlides/notesSlide40.xml" ContentType="application/vnd.openxmlformats-officedocument.presentationml.notesSlide+xml"/>
  <Override PartName="/ppt/media/image42.jpeg" ContentType="image/jpeg"/>
  <Override PartName="/ppt/notesSlides/notesSlide41.xml" ContentType="application/vnd.openxmlformats-officedocument.presentationml.notesSlide+xml"/>
  <Override PartName="/ppt/media/image43.jpeg" ContentType="image/jpeg"/>
  <Override PartName="/ppt/notesSlides/notesSlide42.xml" ContentType="application/vnd.openxmlformats-officedocument.presentationml.notesSlide+xml"/>
  <Override PartName="/ppt/media/image44.jpeg" ContentType="image/jpeg"/>
  <Override PartName="/ppt/notesSlides/notesSlide43.xml" ContentType="application/vnd.openxmlformats-officedocument.presentationml.notesSlide+xml"/>
  <Override PartName="/ppt/media/image45.jpeg" ContentType="image/jpeg"/>
  <Override PartName="/ppt/notesSlides/notesSlide44.xml" ContentType="application/vnd.openxmlformats-officedocument.presentationml.notesSlide+xml"/>
  <Override PartName="/ppt/media/image46.jpeg" ContentType="image/jpeg"/>
  <Override PartName="/ppt/notesSlides/notesSlide45.xml" ContentType="application/vnd.openxmlformats-officedocument.presentationml.notesSlide+xml"/>
  <Override PartName="/ppt/media/image47.jpeg" ContentType="image/jpeg"/>
  <Override PartName="/ppt/notesSlides/notesSlide46.xml" ContentType="application/vnd.openxmlformats-officedocument.presentationml.notesSlide+xml"/>
  <Override PartName="/ppt/media/image48.jpeg" ContentType="image/jpeg"/>
  <Override PartName="/ppt/notesSlides/notesSlide47.xml" ContentType="application/vnd.openxmlformats-officedocument.presentationml.notesSlide+xml"/>
  <Override PartName="/ppt/media/image49.jpeg" ContentType="image/jpeg"/>
  <Override PartName="/ppt/notesSlides/notesSlide48.xml" ContentType="application/vnd.openxmlformats-officedocument.presentationml.notesSlide+xml"/>
  <Override PartName="/ppt/media/image50.jpeg" ContentType="image/jpeg"/>
  <Override PartName="/ppt/notesSlides/notesSlide49.xml" ContentType="application/vnd.openxmlformats-officedocument.presentationml.notesSlide+xml"/>
  <Override PartName="/ppt/media/image51.jpeg" ContentType="image/jpeg"/>
  <Override PartName="/ppt/notesSlides/notesSlide50.xml" ContentType="application/vnd.openxmlformats-officedocument.presentationml.notesSlide+xml"/>
  <Override PartName="/ppt/media/image52.jpeg" ContentType="image/jpeg"/>
  <Override PartName="/ppt/notesSlides/notesSlide51.xml" ContentType="application/vnd.openxmlformats-officedocument.presentationml.notesSlide+xml"/>
  <Override PartName="/ppt/media/image53.jpeg" ContentType="image/jpeg"/>
  <Override PartName="/ppt/notesSlides/notesSlide52.xml" ContentType="application/vnd.openxmlformats-officedocument.presentationml.notesSlide+xml"/>
  <Override PartName="/ppt/media/image54.jpeg" ContentType="image/jpeg"/>
  <Override PartName="/ppt/notesSlides/notesSlide53.xml" ContentType="application/vnd.openxmlformats-officedocument.presentationml.notesSlide+xml"/>
  <Override PartName="/ppt/media/image55.jpeg" ContentType="image/jpeg"/>
  <Override PartName="/ppt/notesSlides/notesSlide54.xml" ContentType="application/vnd.openxmlformats-officedocument.presentationml.notesSlide+xml"/>
  <Override PartName="/ppt/media/image56.jpeg" ContentType="image/jpeg"/>
  <Override PartName="/ppt/notesSlides/notesSlide55.xml" ContentType="application/vnd.openxmlformats-officedocument.presentationml.notesSlide+xml"/>
  <Override PartName="/ppt/media/image57.jpeg" ContentType="image/jpeg"/>
  <Override PartName="/ppt/notesSlides/notesSlide56.xml" ContentType="application/vnd.openxmlformats-officedocument.presentationml.notesSlide+xml"/>
  <Override PartName="/ppt/media/image58.jpeg" ContentType="image/jpeg"/>
  <Override PartName="/ppt/notesSlides/notesSlide57.xml" ContentType="application/vnd.openxmlformats-officedocument.presentationml.notesSlide+xml"/>
  <Override PartName="/ppt/media/image59.jpeg" ContentType="image/jpeg"/>
  <Override PartName="/ppt/notesSlides/notesSlide58.xml" ContentType="application/vnd.openxmlformats-officedocument.presentationml.notesSlide+xml"/>
  <Override PartName="/ppt/media/image60.jpeg" ContentType="image/jpeg"/>
  <Override PartName="/ppt/notesSlides/notesSlide59.xml" ContentType="application/vnd.openxmlformats-officedocument.presentationml.notesSlide+xml"/>
  <Override PartName="/ppt/media/image61.jpeg" ContentType="image/jpeg"/>
  <Override PartName="/ppt/notesSlides/notesSlide60.xml" ContentType="application/vnd.openxmlformats-officedocument.presentationml.notesSlide+xml"/>
  <Override PartName="/ppt/media/image62.jpeg" ContentType="image/jpeg"/>
  <Override PartName="/ppt/notesSlides/notesSlide61.xml" ContentType="application/vnd.openxmlformats-officedocument.presentationml.notesSlide+xml"/>
  <Override PartName="/ppt/media/image63.jpeg" ContentType="image/jpeg"/>
  <Override PartName="/ppt/notesSlides/notesSlide62.xml" ContentType="application/vnd.openxmlformats-officedocument.presentationml.notesSlide+xml"/>
  <Override PartName="/ppt/media/image64.jpeg" ContentType="image/jpeg"/>
  <Override PartName="/ppt/notesSlides/notesSlide63.xml" ContentType="application/vnd.openxmlformats-officedocument.presentationml.notesSlide+xml"/>
  <Override PartName="/ppt/media/image65.jpeg" ContentType="image/jpeg"/>
  <Override PartName="/ppt/notesSlides/notesSlide64.xml" ContentType="application/vnd.openxmlformats-officedocument.presentationml.notesSlide+xml"/>
  <Override PartName="/ppt/media/image66.jpeg" ContentType="image/jpeg"/>
  <Override PartName="/ppt/notesSlides/notesSlide65.xml" ContentType="application/vnd.openxmlformats-officedocument.presentationml.notesSlide+xml"/>
  <Override PartName="/ppt/media/image67.jpeg" ContentType="image/jpeg"/>
  <Override PartName="/ppt/media/image68.jpeg" ContentType="image/jpeg"/>
  <Override PartName="/ppt/media/image69.jpeg" ContentType="image/jpeg"/>
  <Override PartName="/ppt/media/image70.jpeg" ContentType="image/jpeg"/>
  <Override PartName="/ppt/notesSlides/notesSlide66.xml" ContentType="application/vnd.openxmlformats-officedocument.presentationml.notesSlide+xml"/>
  <Override PartName="/ppt/media/image71.jpeg" ContentType="image/jpeg"/>
  <Override PartName="/ppt/notesSlides/notesSlide67.xml" ContentType="application/vnd.openxmlformats-officedocument.presentationml.notesSlide+xml"/>
  <Override PartName="/ppt/media/image72.jpeg" ContentType="image/jpeg"/>
  <Override PartName="/ppt/notesSlides/notesSlide68.xml" ContentType="application/vnd.openxmlformats-officedocument.presentationml.notesSlide+xml"/>
  <Override PartName="/ppt/media/image73.jpeg" ContentType="image/jpeg"/>
  <Override PartName="/ppt/notesSlides/notesSlide69.xml" ContentType="application/vnd.openxmlformats-officedocument.presentationml.notesSlide+xml"/>
  <Override PartName="/ppt/media/image74.jpeg" ContentType="image/jpeg"/>
  <Override PartName="/ppt/notesSlides/notesSlide70.xml" ContentType="application/vnd.openxmlformats-officedocument.presentationml.notesSlide+xml"/>
  <Override PartName="/ppt/media/image75.jpeg" ContentType="image/jpeg"/>
  <Override PartName="/ppt/notesSlides/notesSlide71.xml" ContentType="application/vnd.openxmlformats-officedocument.presentationml.notesSlide+xml"/>
  <Override PartName="/ppt/media/image76.jpeg" ContentType="image/jpeg"/>
  <Override PartName="/ppt/notesSlides/notesSlide72.xml" ContentType="application/vnd.openxmlformats-officedocument.presentationml.notesSlide+xml"/>
  <Override PartName="/ppt/media/image77.jpeg" ContentType="image/jpeg"/>
  <Override PartName="/ppt/notesSlides/notesSlide73.xml" ContentType="application/vnd.openxmlformats-officedocument.presentationml.notesSlide+xml"/>
  <Override PartName="/ppt/media/image78.jpeg" ContentType="image/jpeg"/>
  <Override PartName="/ppt/notesSlides/notesSlide74.xml" ContentType="application/vnd.openxmlformats-officedocument.presentationml.notesSlide+xml"/>
  <Override PartName="/ppt/media/image79.jpeg" ContentType="image/jpeg"/>
  <Override PartName="/ppt/notesSlides/notesSlide75.xml" ContentType="application/vnd.openxmlformats-officedocument.presentationml.notesSlide+xml"/>
  <Override PartName="/ppt/media/image80.jpeg" ContentType="image/jpeg"/>
  <Override PartName="/ppt/notesSlides/notesSlide76.xml" ContentType="application/vnd.openxmlformats-officedocument.presentationml.notesSlide+xml"/>
  <Override PartName="/ppt/media/image81.jpeg" ContentType="image/jpeg"/>
  <Override PartName="/ppt/media/image82.jpeg" ContentType="image/jpeg"/>
  <Override PartName="/ppt/media/image83.jpeg" ContentType="image/jpeg"/>
  <Override PartName="/ppt/media/image84.jpeg" ContentType="image/jpeg"/>
  <Override PartName="/ppt/notesSlides/notesSlide77.xml" ContentType="application/vnd.openxmlformats-officedocument.presentationml.notesSlide+xml"/>
  <Override PartName="/ppt/media/image85.jpeg" ContentType="image/jpeg"/>
  <Override PartName="/ppt/notesSlides/notesSlide78.xml" ContentType="application/vnd.openxmlformats-officedocument.presentationml.notesSlide+xml"/>
  <Override PartName="/ppt/media/image86.jpeg" ContentType="image/jpeg"/>
  <Override PartName="/ppt/media/image87.jpeg" ContentType="image/jpeg"/>
  <Override PartName="/ppt/media/image88.jpeg" ContentType="image/jpeg"/>
  <Override PartName="/ppt/media/image8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Apparent Weight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	•	But in some situations, like if you’re riding a roller coaster, you might feel like your weight is changing at different points in the ride.</a:t>
            </a:r>
          </a:p>
          <a:p>
            <a:pPr/>
            <a:r>
              <a:t>	•	When you go through the bottom of a curve you actually feel heavier.</a:t>
            </a:r>
          </a:p>
          <a:p>
            <a:pPr/>
            <a:r>
              <a:t>	•	When you go over the top of a curve you feel lighter.</a:t>
            </a:r>
          </a:p>
          <a:p>
            <a:pPr/>
            <a:r>
              <a:t>	•	And if you’re on a flat part of the ride, your weight would feel normal.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	•	Your actual weight, the gravitational force, is not changing.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	•	The thing that is changing is what we call your apparent weight.</a:t>
            </a:r>
          </a:p>
          <a:p>
            <a:pPr/>
            <a:r>
              <a:t>	•	When you feel heavier at the bottom of a curve and you feel like you’re being pushed down into your seat, your apparent weight is greater than your actual weight.</a:t>
            </a:r>
          </a:p>
          <a:p>
            <a:pPr/>
            <a:r>
              <a:t>	•	And when you feel lighter at the top of a curve and you feel like you’re lifting out of your seat, your apparent weight is less than your actual weight.</a:t>
            </a:r>
          </a:p>
          <a:p>
            <a:pPr/>
            <a:r>
              <a:t>	•	But when you’re on the flat part of the track and you’re not moving up or down, your apparent weight is the same as your actual weight.</a:t>
            </a:r>
          </a:p>
          <a:p>
            <a:pPr/>
            <a:r>
              <a:t>	•	So it seems like your apparent weight might be affected by your motion.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	•	Here’s another scenario.</a:t>
            </a:r>
          </a:p>
          <a:p>
            <a:pPr/>
            <a:r>
              <a:t>	•	The international space station is in orbit around the earth.</a:t>
            </a:r>
          </a:p>
          <a:p>
            <a:pPr/>
            <a:r>
              <a:t>	•	The astronauts in the space station have zero apparent weight, which we refer to as weightlessness.</a:t>
            </a:r>
          </a:p>
          <a:p>
            <a:pPr/>
            <a:r>
              <a:t>	•	So they feel like there’s no gravity and they can float around inside the space station.</a:t>
            </a:r>
          </a:p>
          <a:p>
            <a:pPr/>
            <a:r>
              <a:t>	•	You might think this is because there’s no gravity in space, but we learned in the last few videos that the strength of the Earths gravitational field at the height of the space station is still 8.7 m/s^2, almost 90% of the gravity that we feel on the ground.</a:t>
            </a:r>
          </a:p>
          <a:p>
            <a:pPr/>
            <a:r>
              <a:t>	•	So why do the astronauts feel weightless? We’ll come back to that later.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	•	A simpler and more common scenario would be a person riding in an elevator.</a:t>
            </a:r>
          </a:p>
          <a:p>
            <a:pPr/>
            <a:r>
              <a:t>	•	Let’s say it’s moving upwards.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	•	When the elevator is speeding up, you would actually feel heavier. </a:t>
            </a:r>
          </a:p>
          <a:p>
            <a:pPr/>
            <a:r>
              <a:t>	•	When you’re moving at a constant speed for most of the ride, you would feel normal.</a:t>
            </a:r>
          </a:p>
          <a:p>
            <a:pPr/>
            <a:r>
              <a:t>	•	And when the elevator is slowing down, you would feel lighter. </a:t>
            </a:r>
          </a:p>
          <a:p>
            <a:pPr/>
            <a:r>
              <a:t>	•	But what’s causing you to feel heavier and lighter? </a:t>
            </a:r>
          </a:p>
          <a:p>
            <a:pPr/>
            <a:r>
              <a:t>	•	Is something physically happening or is it just an illusion?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	•	Well, if you were standing on a scale in the elevator, you would actually see the number on the scale change.</a:t>
            </a:r>
          </a:p>
          <a:p>
            <a:pPr/>
            <a:r>
              <a:t>	•	The number would be bigger when you’re speeding up, and it would be smaller when you’re slowing down.</a:t>
            </a:r>
          </a:p>
          <a:p>
            <a:pPr/>
            <a:r>
              <a:t>	•	So it turns out that a scale does not measure your actual weight, it measures your apparent weight, and your apparent weight is changing.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	•	Your actual weight is always the same, m times g, which is 784 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	And when you’re moving at a constant speed, for most of the ride, your apparent weight is the same as your actual weight.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	•	But when you’re speeding up and slowing down, your apparent weight changes.</a:t>
            </a:r>
          </a:p>
          <a:p>
            <a:pPr/>
            <a:r>
              <a:t>	•	So what’s causing you to feel heavier or lighter?</a:t>
            </a:r>
          </a:p>
          <a:p>
            <a:pPr/>
            <a:r>
              <a:t>	•	Gravity is the same in each case.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	•	Hey everyone! In this video we’re gonna learn about apparent weight.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	•	And the only other force that’s acting on you is a force from the floor, pushing upwards against your feet, and we call that a normal force.</a:t>
            </a:r>
          </a:p>
          <a:p>
            <a:pPr/>
            <a:r>
              <a:t>	•	That’s the force that you feel, and that’s what’s changing.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	•	So, an object’s apparent weight is the normal force, Fn, acting upwards on the object.</a:t>
            </a:r>
          </a:p>
          <a:p>
            <a:pPr/>
            <a:r>
              <a:t>	•	For example, this 10 kg box is sitting on the ground. </a:t>
            </a:r>
          </a:p>
          <a:p>
            <a:pPr/>
            <a:r>
              <a:t>	•	There is a downwards gravitational force from the earth, which we call the weight, and there’s an upwards normal force because the box is in contact with the ground.</a:t>
            </a:r>
          </a:p>
          <a:p>
            <a:pPr/>
            <a:r>
              <a:t>	•	That normal force is the apparent weight of the box. This is just a label for the normal force, and in this case the apparent weight is equal to the actual weight, 98 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	•	Apparent weight can also refer to other supporting forces like tension from a rope.</a:t>
            </a:r>
          </a:p>
          <a:p>
            <a:pPr/>
            <a:r>
              <a:t>	•	Here the box is hanging from a rope and there’s no normal force, so the apparent weight might refer to this upwards tension force.</a:t>
            </a:r>
          </a:p>
          <a:p>
            <a:pPr/>
            <a:r>
              <a:t>	•	But most of the time, apparent weight means the normal force, and a question will probably tell you if it means something else.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	•	We learned in another video that a scale measures the normal force on an object, and the apparent weight is the normal force, so a scale measure’s an object’s apparent weight, not its weight or its actual weight.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	•	Or if we attached a hanging scale to this rope, the scale would measure the tension force in the rope, which would tell us the apparent weight of the box. </a:t>
            </a:r>
          </a:p>
          <a:p>
            <a:pPr/>
            <a:r>
              <a:t>	•	So why do we usually think that a scale measures an object’s weight?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	•	Let’s review the difference between weight and apparent weight, and then we’ll see when they’re equal and when they’re different.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	•	Weight is the gravitational force on an object, Fg</a:t>
            </a:r>
          </a:p>
          <a:p>
            <a:pPr/>
            <a:r>
              <a:t>	•	And apparent weight is the normal force on an object, Fn. Or like we said, it could be another force like tension.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	•	An object’s weight depends on its mass m and the gravitational field strength g, which is also the accelerating due to gravity, but it does not depend on the object’s motion or other forces, and we assume an object’s weight is constant near the surface of the earth, because we assume g is constant.</a:t>
            </a:r>
          </a:p>
          <a:p>
            <a:pPr/>
            <a:r>
              <a:t>	•	An object’s apparent weight depends on the other forces acting on the object and it depends on the motion of the object, which we’ll see in a minute.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	•	An object’s weight can be determined using this equation, and it’s always equal to mg.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	•	An object’s apparent weight can be determined using a scale like we just mentioned, or by drawing a free body diagram and using Newton’s 2nd law, usually in the y direction.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	•	We’ll talk about what apparent weight feels like conceptually...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	•	And finally, an object’s apparent weight will be equal to its actual weight if the object is not accelerating up or down, and ay is 0. </a:t>
            </a:r>
          </a:p>
          <a:p>
            <a:pPr/>
            <a:r>
              <a:t>	•	This is true if the object is sitting at rest, like this box, or if it’s moving at a constant speed.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	•	Let’s explore that last point and walk through some examples of finding a person’s apparent weight in an elevator.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	•	In this first scenario, the elevator is not moving so it’s velocity is zero, and its acceleration is zero.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	•	If we draw a free body diagram of the person, there’s a downwards gravitational force, which is the weight, and an upwards normal force from the floor, which is the apparent weight.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p>
            <a:pPr/>
            <a:r>
              <a:t>	•	And let’s say up is the positive y direction.</a:t>
            </a:r>
          </a:p>
          <a:p>
            <a:pPr/>
            <a:r>
              <a:t>	•	We can find the weight using the weight equation, but to find the apparent weight we need to use Newton’s 2nd law in the y direction.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r>
              <a:t>	•	The net force is the normal force minus the weight force because we said up is positive.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hape 547"/>
          <p:cNvSpPr/>
          <p:nvPr>
            <p:ph type="sldImg"/>
          </p:nvPr>
        </p:nvSpPr>
        <p:spPr>
          <a:prstGeom prst="rect">
            <a:avLst/>
          </a:prstGeom>
        </p:spPr>
        <p:txBody>
          <a:bodyPr/>
          <a:lstStyle/>
          <a:p>
            <a:pPr/>
          </a:p>
        </p:txBody>
      </p:sp>
      <p:sp>
        <p:nvSpPr>
          <p:cNvPr id="548" name="Shape 548"/>
          <p:cNvSpPr/>
          <p:nvPr>
            <p:ph type="body" sz="quarter" idx="1"/>
          </p:nvPr>
        </p:nvSpPr>
        <p:spPr>
          <a:prstGeom prst="rect">
            <a:avLst/>
          </a:prstGeom>
        </p:spPr>
        <p:txBody>
          <a:bodyPr/>
          <a:lstStyle/>
          <a:p>
            <a:pPr/>
            <a:r>
              <a:t>	•	We plug in 80 kg for the mass of the person, and 0 m/s^2 for their acceleration.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r>
              <a:t>	•	The right side of this equation just becomes zero,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which means the normal force is equal to the weight force.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	•	We can replace the weight force with mg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	•	… and then we’ll cover it in more detail.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and plug in 80 kg for the mass and 9.8 m/s^2 for 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p>
            <a:pPr/>
            <a:r>
              <a:t>	•	That gives us 784 N for the normal force acting on the person, and that’s their apparent weight.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r>
              <a:t>	•	If we have the person stand on a scale in the elevator, the scale would measure the apparent weight.</a:t>
            </a:r>
          </a:p>
          <a:p>
            <a:pPr/>
            <a:r>
              <a:t>	•	But notice that in this case, the person’s apparent weight is equal to their actual weight, and they would feel normal, like they’re standing on the ground.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	•	That’s because the person is not accelerating up or down, so the net force on the person must be zero.</a:t>
            </a:r>
          </a:p>
          <a:p>
            <a:pPr/>
            <a:r>
              <a:t>	•	These are the only 2 vertical forces on the person, so they must be equal to each other.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	•	In the next scenario, the elevator is moving upwards with a constant velocity of 2 m/s.</a:t>
            </a:r>
          </a:p>
          <a:p>
            <a:pPr/>
            <a:r>
              <a:t>	•	But it’s not accelerating, so a is still zero.</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	•	That means that the forces and the equation for Newton’s 2nd law is the same as the last scenario. </a:t>
            </a:r>
          </a:p>
          <a:p>
            <a:pPr/>
            <a:r>
              <a:t>	•	Remember that forces are related to an object’s acceleration, not the velocity.</a:t>
            </a:r>
          </a:p>
          <a:p>
            <a:pPr/>
            <a:r>
              <a:t>	•	So it doesn’t matter that this elevator is moving at a velocity of 2 m/s.</a:t>
            </a:r>
          </a:p>
          <a:p>
            <a:pPr/>
            <a:r>
              <a:t>	•	The person’s apparent weight is still equal to their weight.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p>
            <a:pPr/>
            <a:r>
              <a:t>	•	The elevator could also be moving downwards at 2 m/s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r>
              <a:t>or even 100 m/s.</a:t>
            </a:r>
          </a:p>
          <a:p>
            <a:pPr/>
          </a:p>
          <a:p>
            <a:pPr/>
            <a:r>
              <a:t>	•	As long as the velocity is constant so the acceleration is 0, their apparent weight is equal to their actual weight.</a:t>
            </a:r>
          </a:p>
          <a:p>
            <a:pPr/>
            <a:r>
              <a:t>	•	If you were in this elevator, moving at a constant velocity of 100 m/s, you wouldn’t actually be able to tell that you’re moving, except for maybe some noise and vibrations.</a:t>
            </a:r>
          </a:p>
          <a:p>
            <a:pPr/>
            <a:r>
              <a:t>	•	You would feel the elevator accelerate and get up to that speed, but once you’re moving at a constant velocity, it would feel the same as the elevator that’s not moving.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	•	So what if there is acceleration?</a:t>
            </a:r>
          </a:p>
          <a:p>
            <a:pPr/>
            <a:r>
              <a:t>	•	In the next scenario, let’s say the elevator is accelerating upwards at 1 m/s^2.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	•	Now when we write out Newton’s 2nd law, we would plug in positive 1 m/s^2 for the acceleration, because we said up is the positive y direction.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	•	After that, we’ll explain the difference between weight and apparent weight.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	•	The right side of the equation simplifies to 80 N, not 0</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so now the normal force is equal to the weight force plus 80 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	•	If we replace the weight with mg and plug in those values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we get 864 N for the normal force and the apparent weight.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a:r>
              <a:t>	•	So now, the apparent weight is greater than the actual weight.</a:t>
            </a:r>
          </a:p>
          <a:p>
            <a:pPr/>
            <a:r>
              <a:t>	•	The person is accelerating upwards, so the net force must be upwards, so the normal force must be greater than the weight force.</a:t>
            </a:r>
          </a:p>
          <a:p>
            <a:pPr/>
            <a:r>
              <a:t>	•	And remember that acceleration is a change in velocity, which is a vector.</a:t>
            </a:r>
          </a:p>
          <a:p>
            <a:pPr/>
            <a:r>
              <a:t>	•	This elevator could be moving upwards and speeding up, or it could be moving downwards and slowing down.</a:t>
            </a:r>
          </a:p>
          <a:p>
            <a:pPr/>
            <a:r>
              <a:t>	•	The acceleration is upwards in both cases.</a:t>
            </a:r>
          </a:p>
          <a:p>
            <a:pPr/>
            <a:r>
              <a:t>	•	So if you’re in an elevator, you would feel heavier any time it’s accelerating upwards, either at the beginning or the end of the ride.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	•	What if the elevator was accelerating downwards at 1 m/s^2?</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	•	Now, we would plug in negative 1 for a, because we said down is the negative y direction.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	•	This means that the normal force is equal to the weight force minus 80 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r>
              <a:t>	•	That’s going to give us 704 N for the normal force.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	•	So when the person is accelerating downwards, the net force is downwards, so their apparent weight is less than their actual weight and they feel lighter.</a:t>
            </a:r>
          </a:p>
          <a:p>
            <a:pPr/>
            <a:r>
              <a:t>	•	Again, this could happen at the beginning or the end of the ride, depending on whether you’re going up or down.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	•	And we’ll calculate the apparent weight of a person in an elevator for 5 different scenarios.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hape 715"/>
          <p:cNvSpPr/>
          <p:nvPr>
            <p:ph type="sldImg"/>
          </p:nvPr>
        </p:nvSpPr>
        <p:spPr>
          <a:prstGeom prst="rect">
            <a:avLst/>
          </a:prstGeom>
        </p:spPr>
        <p:txBody>
          <a:bodyPr/>
          <a:lstStyle/>
          <a:p>
            <a:pPr/>
          </a:p>
        </p:txBody>
      </p:sp>
      <p:sp>
        <p:nvSpPr>
          <p:cNvPr id="716" name="Shape 716"/>
          <p:cNvSpPr/>
          <p:nvPr>
            <p:ph type="body" sz="quarter" idx="1"/>
          </p:nvPr>
        </p:nvSpPr>
        <p:spPr>
          <a:prstGeom prst="rect">
            <a:avLst/>
          </a:prstGeom>
        </p:spPr>
        <p:txBody>
          <a:bodyPr/>
          <a:lstStyle/>
          <a:p>
            <a:pPr/>
            <a:r>
              <a:t>	•	Finally, what would be the person’s apparent weight if the elevator was accelerating downwards at 9.8 m/s^2?</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p>
            <a:pPr/>
            <a:r>
              <a:t>	•	We would plug that value in for a in Newton’s 2nd law.</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r>
              <a:t>	•	When we solve for the normal force, we get 0 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	•	So there’s actually no normal force acting on this person and they have zero apparent weight, which we refer to as “weightlessness”.</a:t>
            </a:r>
          </a:p>
          <a:p>
            <a:pPr/>
            <a:r>
              <a:t>	•	Their actual weight is still 784 N, but their apparent weight is zero.</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	•	This might seem weird at first, but we know that 9.8 m/s^2 is the acceleration due to gravity.</a:t>
            </a:r>
          </a:p>
          <a:p>
            <a:pPr/>
            <a:r>
              <a:t>	•	So if the elevator and the person are both accelerating downwards at that rate, then they’re just falling, or we could say they’re in free fall.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	•	This would be like dropping the elevator at some height above the ground.</a:t>
            </a:r>
          </a:p>
          <a:p>
            <a:pPr/>
            <a:r>
              <a:t>	•	And the person’s motion would be the same even without the elevator. </a:t>
            </a:r>
          </a:p>
          <a:p>
            <a:pPr/>
            <a:r>
              <a:t>	•	All objects in free fall accelerate downwards at 9.8 m/s^2, so the elevator, the person, and the scale all accelerate together, so there are no normal forces or contact forces between them, and the scale would read 0 N.</a:t>
            </a:r>
          </a:p>
          <a:p>
            <a:pPr/>
            <a:r>
              <a:t>	•	The only force acting on the person is the gravitational force, so they feel weightless. </a:t>
            </a:r>
          </a:p>
          <a:p>
            <a:pPr/>
            <a:r>
              <a:t>	•	But this is only true if their acceleration is equal to g.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	•	So to recap, an object’s apparent weight is the normal force acting on it, so it depends on the vertical acceleration of the object.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hape 779"/>
          <p:cNvSpPr/>
          <p:nvPr>
            <p:ph type="sldImg"/>
          </p:nvPr>
        </p:nvSpPr>
        <p:spPr>
          <a:prstGeom prst="rect">
            <a:avLst/>
          </a:prstGeom>
        </p:spPr>
        <p:txBody>
          <a:bodyPr/>
          <a:lstStyle/>
          <a:p>
            <a:pPr/>
          </a:p>
        </p:txBody>
      </p:sp>
      <p:sp>
        <p:nvSpPr>
          <p:cNvPr id="780" name="Shape 780"/>
          <p:cNvSpPr/>
          <p:nvPr>
            <p:ph type="body" sz="quarter" idx="1"/>
          </p:nvPr>
        </p:nvSpPr>
        <p:spPr>
          <a:prstGeom prst="rect">
            <a:avLst/>
          </a:prstGeom>
        </p:spPr>
        <p:txBody>
          <a:bodyPr/>
          <a:lstStyle/>
          <a:p>
            <a:pPr/>
            <a:r>
              <a:t>	•	If the acceleration is zero, the apparent weight is equal to the actual weight, even if it’s moving at some constant velocity up or down.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p>
            <a:pPr/>
            <a:r>
              <a:t>	•	If the object is accelerating upwards, the apparent weight must be greater.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	•	And if it’s accelerating downwards, the apparent weight must be smaller.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	•	In the last scenario, we’ll talk about weightlessness and how a person or any object can have zero apparent weight.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	•	And if an object is accelerating downwards at g, 9.8 m/s^2, the object is in free fall so it has no normal force, no apparent weight, and we say the object is experiencing weightlessness.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p>
            <a:pPr/>
            <a:r>
              <a:t>	•	So now that we know more about apparent weight, why do you feel heavier and lighter at different points on a roller coaster?</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hape 814"/>
          <p:cNvSpPr/>
          <p:nvPr>
            <p:ph type="sldImg"/>
          </p:nvPr>
        </p:nvSpPr>
        <p:spPr>
          <a:prstGeom prst="rect">
            <a:avLst/>
          </a:prstGeom>
        </p:spPr>
        <p:txBody>
          <a:bodyPr/>
          <a:lstStyle/>
          <a:p>
            <a:pPr/>
          </a:p>
        </p:txBody>
      </p:sp>
      <p:sp>
        <p:nvSpPr>
          <p:cNvPr id="815" name="Shape 815"/>
          <p:cNvSpPr/>
          <p:nvPr>
            <p:ph type="body" sz="quarter" idx="1"/>
          </p:nvPr>
        </p:nvSpPr>
        <p:spPr>
          <a:prstGeom prst="rect">
            <a:avLst/>
          </a:prstGeom>
        </p:spPr>
        <p:txBody>
          <a:bodyPr/>
          <a:lstStyle/>
          <a:p>
            <a:pPr/>
            <a:r>
              <a:t>	•	We’re gonna learn more about this in the lesson on centripetal force.</a:t>
            </a:r>
          </a:p>
          <a:p>
            <a:pPr/>
            <a:r>
              <a:t>	•	But basically, when you’re going around a curve your net force and acceleration point towards the center of the curve.</a:t>
            </a:r>
          </a:p>
          <a:p>
            <a:pPr/>
            <a:r>
              <a:t>	•	So when you’re at the bottom of a curve, the acceleration and net force is upwards, so the normal force is greater than the weight force, and your apparent weight is greater than your actual weight and you feel heavier.</a:t>
            </a:r>
          </a:p>
          <a:p>
            <a:pPr/>
            <a:r>
              <a:t>	•	At the top of a curve, the acceleration and net force is downwards, so the normal force is less than the weight force, and your apparent weight is less than your actual weight, so you feel lighter.</a:t>
            </a:r>
          </a:p>
          <a:p>
            <a:pPr/>
            <a:r>
              <a:t>	•	And if you’re not accelerating up or down, your apparent weight is equal to your actual weight and you feel normal.</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p>
            <a:pPr/>
            <a:r>
              <a:t>	•	And finally, why do astronauts feel weightless, and how can they float around inside the space station?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hape 828"/>
          <p:cNvSpPr/>
          <p:nvPr>
            <p:ph type="sldImg"/>
          </p:nvPr>
        </p:nvSpPr>
        <p:spPr>
          <a:prstGeom prst="rect">
            <a:avLst/>
          </a:prstGeom>
        </p:spPr>
        <p:txBody>
          <a:bodyPr/>
          <a:lstStyle/>
          <a:p>
            <a:pPr/>
          </a:p>
        </p:txBody>
      </p:sp>
      <p:sp>
        <p:nvSpPr>
          <p:cNvPr id="829" name="Shape 829"/>
          <p:cNvSpPr/>
          <p:nvPr>
            <p:ph type="body" sz="quarter" idx="1"/>
          </p:nvPr>
        </p:nvSpPr>
        <p:spPr>
          <a:prstGeom prst="rect">
            <a:avLst/>
          </a:prstGeom>
        </p:spPr>
        <p:txBody>
          <a:bodyPr/>
          <a:lstStyle/>
          <a:p>
            <a:pPr/>
            <a:r>
              <a:t>	•	The value of g at the height of the space station is 8.7 m/s^2.</a:t>
            </a:r>
          </a:p>
          <a:p>
            <a:pPr/>
            <a:r>
              <a:t>	•	So there’s still plenty of gravity and each person’s actual weight is still about 90% of their weight on the ground.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hape 835"/>
          <p:cNvSpPr/>
          <p:nvPr>
            <p:ph type="sldImg"/>
          </p:nvPr>
        </p:nvSpPr>
        <p:spPr>
          <a:prstGeom prst="rect">
            <a:avLst/>
          </a:prstGeom>
        </p:spPr>
        <p:txBody>
          <a:bodyPr/>
          <a:lstStyle/>
          <a:p>
            <a:pPr/>
          </a:p>
        </p:txBody>
      </p:sp>
      <p:sp>
        <p:nvSpPr>
          <p:cNvPr id="836" name="Shape 836"/>
          <p:cNvSpPr/>
          <p:nvPr>
            <p:ph type="body" sz="quarter" idx="1"/>
          </p:nvPr>
        </p:nvSpPr>
        <p:spPr>
          <a:prstGeom prst="rect">
            <a:avLst/>
          </a:prstGeom>
        </p:spPr>
        <p:txBody>
          <a:bodyPr/>
          <a:lstStyle/>
          <a:p>
            <a:pPr/>
            <a:r>
              <a:t>	•	But we just learned that a person has zero apparent weight when they’re in free fall - when they’re accelerating towards the earth at the same rate as g.</a:t>
            </a:r>
          </a:p>
          <a:p>
            <a:pPr/>
            <a:r>
              <a:t>	•	So the astronauts feel weightless because the space station and the astronauts are actually in free fall.</a:t>
            </a:r>
          </a:p>
          <a:p>
            <a:pPr/>
            <a:r>
              <a:t>	•	The only force acting on them is the gravitational force, so they accelerate towards the earth at 8.7 m/s^2, the value of g at that height.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hape 842"/>
          <p:cNvSpPr/>
          <p:nvPr>
            <p:ph type="sldImg"/>
          </p:nvPr>
        </p:nvSpPr>
        <p:spPr>
          <a:prstGeom prst="rect">
            <a:avLst/>
          </a:prstGeom>
        </p:spPr>
        <p:txBody>
          <a:bodyPr/>
          <a:lstStyle/>
          <a:p>
            <a:pPr/>
          </a:p>
        </p:txBody>
      </p:sp>
      <p:sp>
        <p:nvSpPr>
          <p:cNvPr id="843" name="Shape 843"/>
          <p:cNvSpPr/>
          <p:nvPr>
            <p:ph type="body" sz="quarter" idx="1"/>
          </p:nvPr>
        </p:nvSpPr>
        <p:spPr>
          <a:prstGeom prst="rect">
            <a:avLst/>
          </a:prstGeom>
        </p:spPr>
        <p:txBody>
          <a:bodyPr/>
          <a:lstStyle/>
          <a:p>
            <a:pPr/>
            <a:r>
              <a:t>	•	Another way to think about this, is that a person in the space station is basically the same as a person in a falling elevator.</a:t>
            </a:r>
          </a:p>
          <a:p>
            <a:pPr/>
            <a:r>
              <a:t>	•	The astronauts and the space station are both falling at the same rate.</a:t>
            </a:r>
          </a:p>
          <a:p>
            <a:pPr/>
            <a:r>
              <a:t>	•	So the astronauts have zero apparent weight and they can move around the space station as it falls.</a:t>
            </a:r>
          </a:p>
          <a:p>
            <a:pPr/>
            <a:r>
              <a:t>	•	If they had scales in the space station, they would also float around and they wouldn’t be very useful.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hape 864"/>
          <p:cNvSpPr/>
          <p:nvPr>
            <p:ph type="sldImg"/>
          </p:nvPr>
        </p:nvSpPr>
        <p:spPr>
          <a:prstGeom prst="rect">
            <a:avLst/>
          </a:prstGeom>
        </p:spPr>
        <p:txBody>
          <a:bodyPr/>
          <a:lstStyle/>
          <a:p>
            <a:pPr/>
          </a:p>
        </p:txBody>
      </p:sp>
      <p:sp>
        <p:nvSpPr>
          <p:cNvPr id="865" name="Shape 865"/>
          <p:cNvSpPr/>
          <p:nvPr>
            <p:ph type="body" sz="quarter" idx="1"/>
          </p:nvPr>
        </p:nvSpPr>
        <p:spPr>
          <a:prstGeom prst="rect">
            <a:avLst/>
          </a:prstGeom>
        </p:spPr>
        <p:txBody>
          <a:bodyPr/>
          <a:lstStyle/>
          <a:p>
            <a:pPr/>
            <a:r>
              <a:t>	•	So the space station is in free fall, and it’s accelerating towards the earth at 8.7 m/s^2.</a:t>
            </a:r>
          </a:p>
          <a:p>
            <a:pPr/>
            <a:r>
              <a:t>	•	But obviously, it doesn’t just fall and crash into the earth.</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hape 871"/>
          <p:cNvSpPr/>
          <p:nvPr>
            <p:ph type="sldImg"/>
          </p:nvPr>
        </p:nvSpPr>
        <p:spPr>
          <a:prstGeom prst="rect">
            <a:avLst/>
          </a:prstGeom>
        </p:spPr>
        <p:txBody>
          <a:bodyPr/>
          <a:lstStyle/>
          <a:p>
            <a:pPr/>
          </a:p>
        </p:txBody>
      </p:sp>
      <p:sp>
        <p:nvSpPr>
          <p:cNvPr id="872" name="Shape 872"/>
          <p:cNvSpPr/>
          <p:nvPr>
            <p:ph type="body" sz="quarter" idx="1"/>
          </p:nvPr>
        </p:nvSpPr>
        <p:spPr>
          <a:prstGeom prst="rect">
            <a:avLst/>
          </a:prstGeom>
        </p:spPr>
        <p:txBody>
          <a:bodyPr/>
          <a:lstStyle/>
          <a:p>
            <a:pPr/>
            <a:r>
              <a:t>	•	That’s because it’s also moving sideways extremely fast, over 7000 m/s, so it never hits the earth and we say it’s in orbit.</a:t>
            </a:r>
          </a:p>
          <a:p>
            <a:pPr/>
            <a:r>
              <a:t>	•	Its own inertia keeps it from falling straight down, and we’ll learn more about that in the lesson on orbital motion.</a:t>
            </a:r>
          </a:p>
          <a:p>
            <a:pPr/>
            <a:r>
              <a:t>	•	But orbital motion is technically the same as projectile motion. </a:t>
            </a:r>
          </a:p>
          <a:p>
            <a:pPr/>
            <a:r>
              <a:t>	•	The space station may be moving sideways at constant speed, but it’s acceleration is always towards the earth at the same rate as g. </a:t>
            </a:r>
          </a:p>
          <a:p>
            <a:pPr/>
            <a:r>
              <a:t>	•	So there’s still gravity in space, but the astronauts are in free fall so they have no apparent weight.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	•	We already learned that an object’s weight is the gravitational force, Fg, acting on the object from the Earth.</a:t>
            </a:r>
          </a:p>
          <a:p>
            <a:pPr/>
            <a:r>
              <a:t>	•	We aways use this equation to calculate the weight, which is the object’s mass multiplied by g, the acceleration due to gravity or the strength of the gravitational field.</a:t>
            </a:r>
          </a:p>
          <a:p>
            <a:pPr/>
            <a:r>
              <a:t>	•	So if you have a mass of 80 kg, then your weight, the gravitaitonal force, is 80 kg times 9.8 m/s² which is 784 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	•	And a scale is often used to measure the weight of an object. </a:t>
            </a:r>
          </a:p>
          <a:p>
            <a:pPr/>
            <a:r>
              <a:t>	•	So if you stand on a scale on the ground, the scale would read 784 N or 176 lb.</a:t>
            </a:r>
          </a:p>
          <a:p>
            <a:pPr/>
            <a:r>
              <a:t>	•	That is your actual weight.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53.png"/><Relationship Id="rId20" Type="http://schemas.openxmlformats.org/officeDocument/2006/relationships/image" Target="../media/image54.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 Id="rId25" Type="http://schemas.openxmlformats.org/officeDocument/2006/relationships/image" Target="../media/image59.png"/><Relationship Id="rId26" Type="http://schemas.openxmlformats.org/officeDocument/2006/relationships/image" Target="../media/image60.png"/><Relationship Id="rId27" Type="http://schemas.openxmlformats.org/officeDocument/2006/relationships/image" Target="../media/image61.png"/><Relationship Id="rId28" Type="http://schemas.openxmlformats.org/officeDocument/2006/relationships/image" Target="../media/image62.png"/><Relationship Id="rId29" Type="http://schemas.openxmlformats.org/officeDocument/2006/relationships/image" Target="../media/image63.png"/><Relationship Id="rId30" Type="http://schemas.openxmlformats.org/officeDocument/2006/relationships/image" Target="../media/image64.png"/><Relationship Id="rId31" Type="http://schemas.openxmlformats.org/officeDocument/2006/relationships/image" Target="../media/image6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0.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image" Target="../media/image75.png"/><Relationship Id="rId12" Type="http://schemas.openxmlformats.org/officeDocument/2006/relationships/image" Target="../media/image7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1.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 Id="rId11" Type="http://schemas.openxmlformats.org/officeDocument/2006/relationships/image" Target="../media/image86.png"/><Relationship Id="rId12" Type="http://schemas.openxmlformats.org/officeDocument/2006/relationships/image" Target="../media/image87.png"/><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image" Target="../media/image91.png"/><Relationship Id="rId17" Type="http://schemas.openxmlformats.org/officeDocument/2006/relationships/image" Target="../media/image92.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3.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4.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5.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6.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1.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4.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5.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6.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7.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8.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9.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0.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81.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5.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6.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Apparent Weight"/>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Apparent Weight</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Title"/>
          <p:cNvSpPr txBox="1"/>
          <p:nvPr>
            <p:ph type="title"/>
          </p:nvPr>
        </p:nvSpPr>
        <p:spPr>
          <a:prstGeom prst="rect">
            <a:avLst/>
          </a:prstGeom>
        </p:spPr>
        <p:txBody>
          <a:bodyPr/>
          <a:lstStyle/>
          <a:p>
            <a:pPr/>
          </a:p>
        </p:txBody>
      </p:sp>
      <p:sp>
        <p:nvSpPr>
          <p:cNvPr id="303" name="Slide Subtitle"/>
          <p:cNvSpPr txBox="1"/>
          <p:nvPr>
            <p:ph type="body" idx="21"/>
          </p:nvPr>
        </p:nvSpPr>
        <p:spPr>
          <a:prstGeom prst="rect">
            <a:avLst/>
          </a:prstGeom>
        </p:spPr>
        <p:txBody>
          <a:bodyPr/>
          <a:lstStyle/>
          <a:p>
            <a:pPr/>
          </a:p>
        </p:txBody>
      </p:sp>
      <p:sp>
        <p:nvSpPr>
          <p:cNvPr id="304" name="Slide bullet text"/>
          <p:cNvSpPr txBox="1"/>
          <p:nvPr>
            <p:ph type="body" idx="1"/>
          </p:nvPr>
        </p:nvSpPr>
        <p:spPr>
          <a:prstGeom prst="rect">
            <a:avLst/>
          </a:prstGeom>
        </p:spPr>
        <p:txBody>
          <a:bodyPr/>
          <a:lstStyle/>
          <a:p>
            <a:pPr/>
          </a:p>
        </p:txBody>
      </p:sp>
      <p:pic>
        <p:nvPicPr>
          <p:cNvPr id="305"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lide Title"/>
          <p:cNvSpPr txBox="1"/>
          <p:nvPr>
            <p:ph type="title"/>
          </p:nvPr>
        </p:nvSpPr>
        <p:spPr>
          <a:prstGeom prst="rect">
            <a:avLst/>
          </a:prstGeom>
        </p:spPr>
        <p:txBody>
          <a:bodyPr/>
          <a:lstStyle/>
          <a:p>
            <a:pPr/>
          </a:p>
        </p:txBody>
      </p:sp>
      <p:sp>
        <p:nvSpPr>
          <p:cNvPr id="310" name="Slide Subtitle"/>
          <p:cNvSpPr txBox="1"/>
          <p:nvPr>
            <p:ph type="body" idx="21"/>
          </p:nvPr>
        </p:nvSpPr>
        <p:spPr>
          <a:prstGeom prst="rect">
            <a:avLst/>
          </a:prstGeom>
        </p:spPr>
        <p:txBody>
          <a:bodyPr/>
          <a:lstStyle/>
          <a:p>
            <a:pPr/>
          </a:p>
        </p:txBody>
      </p:sp>
      <p:sp>
        <p:nvSpPr>
          <p:cNvPr id="311" name="Slide bullet text"/>
          <p:cNvSpPr txBox="1"/>
          <p:nvPr>
            <p:ph type="body" idx="1"/>
          </p:nvPr>
        </p:nvSpPr>
        <p:spPr>
          <a:prstGeom prst="rect">
            <a:avLst/>
          </a:prstGeom>
        </p:spPr>
        <p:txBody>
          <a:bodyPr/>
          <a:lstStyle/>
          <a:p>
            <a:pPr/>
          </a:p>
        </p:txBody>
      </p:sp>
      <p:pic>
        <p:nvPicPr>
          <p:cNvPr id="312"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Title"/>
          <p:cNvSpPr txBox="1"/>
          <p:nvPr>
            <p:ph type="title"/>
          </p:nvPr>
        </p:nvSpPr>
        <p:spPr>
          <a:prstGeom prst="rect">
            <a:avLst/>
          </a:prstGeom>
        </p:spPr>
        <p:txBody>
          <a:bodyPr/>
          <a:lstStyle/>
          <a:p>
            <a:pPr/>
          </a:p>
        </p:txBody>
      </p:sp>
      <p:sp>
        <p:nvSpPr>
          <p:cNvPr id="317" name="Slide Subtitle"/>
          <p:cNvSpPr txBox="1"/>
          <p:nvPr>
            <p:ph type="body" idx="21"/>
          </p:nvPr>
        </p:nvSpPr>
        <p:spPr>
          <a:prstGeom prst="rect">
            <a:avLst/>
          </a:prstGeom>
        </p:spPr>
        <p:txBody>
          <a:bodyPr/>
          <a:lstStyle/>
          <a:p>
            <a:pPr/>
          </a:p>
        </p:txBody>
      </p:sp>
      <p:sp>
        <p:nvSpPr>
          <p:cNvPr id="318" name="Slide bullet text"/>
          <p:cNvSpPr txBox="1"/>
          <p:nvPr>
            <p:ph type="body" idx="1"/>
          </p:nvPr>
        </p:nvSpPr>
        <p:spPr>
          <a:prstGeom prst="rect">
            <a:avLst/>
          </a:prstGeom>
        </p:spPr>
        <p:txBody>
          <a:bodyPr/>
          <a:lstStyle/>
          <a:p>
            <a:pPr/>
          </a:p>
        </p:txBody>
      </p:sp>
      <p:pic>
        <p:nvPicPr>
          <p:cNvPr id="319"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lide Title"/>
          <p:cNvSpPr txBox="1"/>
          <p:nvPr>
            <p:ph type="title"/>
          </p:nvPr>
        </p:nvSpPr>
        <p:spPr>
          <a:prstGeom prst="rect">
            <a:avLst/>
          </a:prstGeom>
        </p:spPr>
        <p:txBody>
          <a:bodyPr/>
          <a:lstStyle/>
          <a:p>
            <a:pPr/>
          </a:p>
        </p:txBody>
      </p:sp>
      <p:sp>
        <p:nvSpPr>
          <p:cNvPr id="324" name="Slide Subtitle"/>
          <p:cNvSpPr txBox="1"/>
          <p:nvPr>
            <p:ph type="body" idx="21"/>
          </p:nvPr>
        </p:nvSpPr>
        <p:spPr>
          <a:prstGeom prst="rect">
            <a:avLst/>
          </a:prstGeom>
        </p:spPr>
        <p:txBody>
          <a:bodyPr/>
          <a:lstStyle/>
          <a:p>
            <a:pPr/>
          </a:p>
        </p:txBody>
      </p:sp>
      <p:sp>
        <p:nvSpPr>
          <p:cNvPr id="325" name="Slide bullet text"/>
          <p:cNvSpPr txBox="1"/>
          <p:nvPr>
            <p:ph type="body" idx="1"/>
          </p:nvPr>
        </p:nvSpPr>
        <p:spPr>
          <a:prstGeom prst="rect">
            <a:avLst/>
          </a:prstGeom>
        </p:spPr>
        <p:txBody>
          <a:bodyPr/>
          <a:lstStyle/>
          <a:p>
            <a:pPr/>
          </a:p>
        </p:txBody>
      </p:sp>
      <p:pic>
        <p:nvPicPr>
          <p:cNvPr id="326"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lide Title"/>
          <p:cNvSpPr txBox="1"/>
          <p:nvPr>
            <p:ph type="title"/>
          </p:nvPr>
        </p:nvSpPr>
        <p:spPr>
          <a:prstGeom prst="rect">
            <a:avLst/>
          </a:prstGeom>
        </p:spPr>
        <p:txBody>
          <a:bodyPr/>
          <a:lstStyle/>
          <a:p>
            <a:pPr/>
          </a:p>
        </p:txBody>
      </p:sp>
      <p:sp>
        <p:nvSpPr>
          <p:cNvPr id="331" name="Slide Subtitle"/>
          <p:cNvSpPr txBox="1"/>
          <p:nvPr>
            <p:ph type="body" idx="21"/>
          </p:nvPr>
        </p:nvSpPr>
        <p:spPr>
          <a:prstGeom prst="rect">
            <a:avLst/>
          </a:prstGeom>
        </p:spPr>
        <p:txBody>
          <a:bodyPr/>
          <a:lstStyle/>
          <a:p>
            <a:pPr/>
          </a:p>
        </p:txBody>
      </p:sp>
      <p:sp>
        <p:nvSpPr>
          <p:cNvPr id="332" name="Slide bullet text"/>
          <p:cNvSpPr txBox="1"/>
          <p:nvPr>
            <p:ph type="body" idx="1"/>
          </p:nvPr>
        </p:nvSpPr>
        <p:spPr>
          <a:prstGeom prst="rect">
            <a:avLst/>
          </a:prstGeom>
        </p:spPr>
        <p:txBody>
          <a:bodyPr/>
          <a:lstStyle/>
          <a:p>
            <a:pPr/>
          </a:p>
        </p:txBody>
      </p:sp>
      <p:pic>
        <p:nvPicPr>
          <p:cNvPr id="333"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ide Title"/>
          <p:cNvSpPr txBox="1"/>
          <p:nvPr>
            <p:ph type="title"/>
          </p:nvPr>
        </p:nvSpPr>
        <p:spPr>
          <a:prstGeom prst="rect">
            <a:avLst/>
          </a:prstGeom>
        </p:spPr>
        <p:txBody>
          <a:bodyPr/>
          <a:lstStyle/>
          <a:p>
            <a:pPr/>
          </a:p>
        </p:txBody>
      </p:sp>
      <p:sp>
        <p:nvSpPr>
          <p:cNvPr id="338" name="Slide Subtitle"/>
          <p:cNvSpPr txBox="1"/>
          <p:nvPr>
            <p:ph type="body" idx="21"/>
          </p:nvPr>
        </p:nvSpPr>
        <p:spPr>
          <a:prstGeom prst="rect">
            <a:avLst/>
          </a:prstGeom>
        </p:spPr>
        <p:txBody>
          <a:bodyPr/>
          <a:lstStyle/>
          <a:p>
            <a:pPr/>
          </a:p>
        </p:txBody>
      </p:sp>
      <p:sp>
        <p:nvSpPr>
          <p:cNvPr id="339" name="Slide bullet text"/>
          <p:cNvSpPr txBox="1"/>
          <p:nvPr>
            <p:ph type="body" idx="1"/>
          </p:nvPr>
        </p:nvSpPr>
        <p:spPr>
          <a:prstGeom prst="rect">
            <a:avLst/>
          </a:prstGeom>
        </p:spPr>
        <p:txBody>
          <a:bodyPr/>
          <a:lstStyle/>
          <a:p>
            <a:pPr/>
          </a:p>
        </p:txBody>
      </p:sp>
      <p:pic>
        <p:nvPicPr>
          <p:cNvPr id="340"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ide Title"/>
          <p:cNvSpPr txBox="1"/>
          <p:nvPr>
            <p:ph type="title"/>
          </p:nvPr>
        </p:nvSpPr>
        <p:spPr>
          <a:prstGeom prst="rect">
            <a:avLst/>
          </a:prstGeom>
        </p:spPr>
        <p:txBody>
          <a:bodyPr/>
          <a:lstStyle/>
          <a:p>
            <a:pPr/>
          </a:p>
        </p:txBody>
      </p:sp>
      <p:sp>
        <p:nvSpPr>
          <p:cNvPr id="345" name="Slide Subtitle"/>
          <p:cNvSpPr txBox="1"/>
          <p:nvPr>
            <p:ph type="body" idx="21"/>
          </p:nvPr>
        </p:nvSpPr>
        <p:spPr>
          <a:prstGeom prst="rect">
            <a:avLst/>
          </a:prstGeom>
        </p:spPr>
        <p:txBody>
          <a:bodyPr/>
          <a:lstStyle/>
          <a:p>
            <a:pPr/>
          </a:p>
        </p:txBody>
      </p:sp>
      <p:sp>
        <p:nvSpPr>
          <p:cNvPr id="346" name="Slide bullet text"/>
          <p:cNvSpPr txBox="1"/>
          <p:nvPr>
            <p:ph type="body" idx="1"/>
          </p:nvPr>
        </p:nvSpPr>
        <p:spPr>
          <a:prstGeom prst="rect">
            <a:avLst/>
          </a:prstGeom>
        </p:spPr>
        <p:txBody>
          <a:bodyPr/>
          <a:lstStyle/>
          <a:p>
            <a:pPr/>
          </a:p>
        </p:txBody>
      </p:sp>
      <p:pic>
        <p:nvPicPr>
          <p:cNvPr id="347"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lide Title"/>
          <p:cNvSpPr txBox="1"/>
          <p:nvPr>
            <p:ph type="title"/>
          </p:nvPr>
        </p:nvSpPr>
        <p:spPr>
          <a:prstGeom prst="rect">
            <a:avLst/>
          </a:prstGeom>
        </p:spPr>
        <p:txBody>
          <a:bodyPr/>
          <a:lstStyle/>
          <a:p>
            <a:pPr/>
          </a:p>
        </p:txBody>
      </p:sp>
      <p:sp>
        <p:nvSpPr>
          <p:cNvPr id="352" name="Slide Subtitle"/>
          <p:cNvSpPr txBox="1"/>
          <p:nvPr>
            <p:ph type="body" idx="21"/>
          </p:nvPr>
        </p:nvSpPr>
        <p:spPr>
          <a:prstGeom prst="rect">
            <a:avLst/>
          </a:prstGeom>
        </p:spPr>
        <p:txBody>
          <a:bodyPr/>
          <a:lstStyle/>
          <a:p>
            <a:pPr/>
          </a:p>
        </p:txBody>
      </p:sp>
      <p:sp>
        <p:nvSpPr>
          <p:cNvPr id="353" name="Slide bullet text"/>
          <p:cNvSpPr txBox="1"/>
          <p:nvPr>
            <p:ph type="body" idx="1"/>
          </p:nvPr>
        </p:nvSpPr>
        <p:spPr>
          <a:prstGeom prst="rect">
            <a:avLst/>
          </a:prstGeom>
        </p:spPr>
        <p:txBody>
          <a:bodyPr/>
          <a:lstStyle/>
          <a:p>
            <a:pPr/>
          </a:p>
        </p:txBody>
      </p:sp>
      <p:pic>
        <p:nvPicPr>
          <p:cNvPr id="354"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lide Title"/>
          <p:cNvSpPr txBox="1"/>
          <p:nvPr>
            <p:ph type="title"/>
          </p:nvPr>
        </p:nvSpPr>
        <p:spPr>
          <a:prstGeom prst="rect">
            <a:avLst/>
          </a:prstGeom>
        </p:spPr>
        <p:txBody>
          <a:bodyPr/>
          <a:lstStyle/>
          <a:p>
            <a:pPr/>
          </a:p>
        </p:txBody>
      </p:sp>
      <p:sp>
        <p:nvSpPr>
          <p:cNvPr id="359" name="Slide Subtitle"/>
          <p:cNvSpPr txBox="1"/>
          <p:nvPr>
            <p:ph type="body" idx="21"/>
          </p:nvPr>
        </p:nvSpPr>
        <p:spPr>
          <a:prstGeom prst="rect">
            <a:avLst/>
          </a:prstGeom>
        </p:spPr>
        <p:txBody>
          <a:bodyPr/>
          <a:lstStyle/>
          <a:p>
            <a:pPr/>
          </a:p>
        </p:txBody>
      </p:sp>
      <p:sp>
        <p:nvSpPr>
          <p:cNvPr id="360" name="Slide bullet text"/>
          <p:cNvSpPr txBox="1"/>
          <p:nvPr>
            <p:ph type="body" idx="1"/>
          </p:nvPr>
        </p:nvSpPr>
        <p:spPr>
          <a:prstGeom prst="rect">
            <a:avLst/>
          </a:prstGeom>
        </p:spPr>
        <p:txBody>
          <a:bodyPr/>
          <a:lstStyle/>
          <a:p>
            <a:pPr/>
          </a:p>
        </p:txBody>
      </p:sp>
      <p:pic>
        <p:nvPicPr>
          <p:cNvPr id="361"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lide Title"/>
          <p:cNvSpPr txBox="1"/>
          <p:nvPr>
            <p:ph type="title"/>
          </p:nvPr>
        </p:nvSpPr>
        <p:spPr>
          <a:prstGeom prst="rect">
            <a:avLst/>
          </a:prstGeom>
        </p:spPr>
        <p:txBody>
          <a:bodyPr/>
          <a:lstStyle/>
          <a:p>
            <a:pPr/>
          </a:p>
        </p:txBody>
      </p:sp>
      <p:sp>
        <p:nvSpPr>
          <p:cNvPr id="366" name="Slide Subtitle"/>
          <p:cNvSpPr txBox="1"/>
          <p:nvPr>
            <p:ph type="body" idx="21"/>
          </p:nvPr>
        </p:nvSpPr>
        <p:spPr>
          <a:prstGeom prst="rect">
            <a:avLst/>
          </a:prstGeom>
        </p:spPr>
        <p:txBody>
          <a:bodyPr/>
          <a:lstStyle/>
          <a:p>
            <a:pPr/>
          </a:p>
        </p:txBody>
      </p:sp>
      <p:sp>
        <p:nvSpPr>
          <p:cNvPr id="367" name="Slide bullet text"/>
          <p:cNvSpPr txBox="1"/>
          <p:nvPr>
            <p:ph type="body" idx="1"/>
          </p:nvPr>
        </p:nvSpPr>
        <p:spPr>
          <a:prstGeom prst="rect">
            <a:avLst/>
          </a:prstGeom>
        </p:spPr>
        <p:txBody>
          <a:bodyPr/>
          <a:lstStyle/>
          <a:p>
            <a:pPr/>
          </a:p>
        </p:txBody>
      </p:sp>
      <p:pic>
        <p:nvPicPr>
          <p:cNvPr id="368"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Title"/>
          <p:cNvSpPr txBox="1"/>
          <p:nvPr>
            <p:ph type="title"/>
          </p:nvPr>
        </p:nvSpPr>
        <p:spPr>
          <a:prstGeom prst="rect">
            <a:avLst/>
          </a:prstGeom>
        </p:spPr>
        <p:txBody>
          <a:bodyPr/>
          <a:lstStyle/>
          <a:p>
            <a:pPr/>
          </a:p>
        </p:txBody>
      </p:sp>
      <p:sp>
        <p:nvSpPr>
          <p:cNvPr id="373" name="Slide Subtitle"/>
          <p:cNvSpPr txBox="1"/>
          <p:nvPr>
            <p:ph type="body" idx="21"/>
          </p:nvPr>
        </p:nvSpPr>
        <p:spPr>
          <a:prstGeom prst="rect">
            <a:avLst/>
          </a:prstGeom>
        </p:spPr>
        <p:txBody>
          <a:bodyPr/>
          <a:lstStyle/>
          <a:p>
            <a:pPr/>
          </a:p>
        </p:txBody>
      </p:sp>
      <p:sp>
        <p:nvSpPr>
          <p:cNvPr id="374" name="Slide bullet text"/>
          <p:cNvSpPr txBox="1"/>
          <p:nvPr>
            <p:ph type="body" idx="1"/>
          </p:nvPr>
        </p:nvSpPr>
        <p:spPr>
          <a:prstGeom prst="rect">
            <a:avLst/>
          </a:prstGeom>
        </p:spPr>
        <p:txBody>
          <a:bodyPr/>
          <a:lstStyle/>
          <a:p>
            <a:pPr/>
          </a:p>
        </p:txBody>
      </p:sp>
      <p:pic>
        <p:nvPicPr>
          <p:cNvPr id="375" name="22.jpg" descr="2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lide Title"/>
          <p:cNvSpPr txBox="1"/>
          <p:nvPr>
            <p:ph type="title"/>
          </p:nvPr>
        </p:nvSpPr>
        <p:spPr>
          <a:prstGeom prst="rect">
            <a:avLst/>
          </a:prstGeom>
        </p:spPr>
        <p:txBody>
          <a:bodyPr/>
          <a:lstStyle/>
          <a:p>
            <a:pPr/>
          </a:p>
        </p:txBody>
      </p:sp>
      <p:sp>
        <p:nvSpPr>
          <p:cNvPr id="378" name="Slide Subtitle"/>
          <p:cNvSpPr txBox="1"/>
          <p:nvPr>
            <p:ph type="body" idx="21"/>
          </p:nvPr>
        </p:nvSpPr>
        <p:spPr>
          <a:prstGeom prst="rect">
            <a:avLst/>
          </a:prstGeom>
        </p:spPr>
        <p:txBody>
          <a:bodyPr/>
          <a:lstStyle/>
          <a:p>
            <a:pPr/>
          </a:p>
        </p:txBody>
      </p:sp>
      <p:sp>
        <p:nvSpPr>
          <p:cNvPr id="379" name="Slide bullet text"/>
          <p:cNvSpPr txBox="1"/>
          <p:nvPr>
            <p:ph type="body" idx="1"/>
          </p:nvPr>
        </p:nvSpPr>
        <p:spPr>
          <a:prstGeom prst="rect">
            <a:avLst/>
          </a:prstGeom>
        </p:spPr>
        <p:txBody>
          <a:bodyPr/>
          <a:lstStyle/>
          <a:p>
            <a:pPr/>
          </a:p>
        </p:txBody>
      </p:sp>
      <p:pic>
        <p:nvPicPr>
          <p:cNvPr id="380"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lide Title"/>
          <p:cNvSpPr txBox="1"/>
          <p:nvPr>
            <p:ph type="title"/>
          </p:nvPr>
        </p:nvSpPr>
        <p:spPr>
          <a:prstGeom prst="rect">
            <a:avLst/>
          </a:prstGeom>
        </p:spPr>
        <p:txBody>
          <a:bodyPr/>
          <a:lstStyle/>
          <a:p>
            <a:pPr/>
          </a:p>
        </p:txBody>
      </p:sp>
      <p:sp>
        <p:nvSpPr>
          <p:cNvPr id="385" name="Slide Subtitle"/>
          <p:cNvSpPr txBox="1"/>
          <p:nvPr>
            <p:ph type="body" idx="21"/>
          </p:nvPr>
        </p:nvSpPr>
        <p:spPr>
          <a:prstGeom prst="rect">
            <a:avLst/>
          </a:prstGeom>
        </p:spPr>
        <p:txBody>
          <a:bodyPr/>
          <a:lstStyle/>
          <a:p>
            <a:pPr/>
          </a:p>
        </p:txBody>
      </p:sp>
      <p:sp>
        <p:nvSpPr>
          <p:cNvPr id="386" name="Slide bullet text"/>
          <p:cNvSpPr txBox="1"/>
          <p:nvPr>
            <p:ph type="body" idx="1"/>
          </p:nvPr>
        </p:nvSpPr>
        <p:spPr>
          <a:prstGeom prst="rect">
            <a:avLst/>
          </a:prstGeom>
        </p:spPr>
        <p:txBody>
          <a:bodyPr/>
          <a:lstStyle/>
          <a:p>
            <a:pPr/>
          </a:p>
        </p:txBody>
      </p:sp>
      <p:pic>
        <p:nvPicPr>
          <p:cNvPr id="387"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lide Title"/>
          <p:cNvSpPr txBox="1"/>
          <p:nvPr>
            <p:ph type="title"/>
          </p:nvPr>
        </p:nvSpPr>
        <p:spPr>
          <a:prstGeom prst="rect">
            <a:avLst/>
          </a:prstGeom>
        </p:spPr>
        <p:txBody>
          <a:bodyPr/>
          <a:lstStyle/>
          <a:p>
            <a:pPr/>
          </a:p>
        </p:txBody>
      </p:sp>
      <p:sp>
        <p:nvSpPr>
          <p:cNvPr id="392" name="Slide Subtitle"/>
          <p:cNvSpPr txBox="1"/>
          <p:nvPr>
            <p:ph type="body" idx="21"/>
          </p:nvPr>
        </p:nvSpPr>
        <p:spPr>
          <a:prstGeom prst="rect">
            <a:avLst/>
          </a:prstGeom>
        </p:spPr>
        <p:txBody>
          <a:bodyPr/>
          <a:lstStyle/>
          <a:p>
            <a:pPr/>
          </a:p>
        </p:txBody>
      </p:sp>
      <p:sp>
        <p:nvSpPr>
          <p:cNvPr id="393" name="Slide bullet text"/>
          <p:cNvSpPr txBox="1"/>
          <p:nvPr>
            <p:ph type="body" idx="1"/>
          </p:nvPr>
        </p:nvSpPr>
        <p:spPr>
          <a:prstGeom prst="rect">
            <a:avLst/>
          </a:prstGeom>
        </p:spPr>
        <p:txBody>
          <a:bodyPr/>
          <a:lstStyle/>
          <a:p>
            <a:pPr/>
          </a:p>
        </p:txBody>
      </p:sp>
      <p:pic>
        <p:nvPicPr>
          <p:cNvPr id="394"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prstGeom prst="rect">
            <a:avLst/>
          </a:prstGeom>
        </p:spPr>
        <p:txBody>
          <a:bodyPr/>
          <a:lstStyle/>
          <a:p>
            <a:pPr/>
          </a:p>
        </p:txBody>
      </p:sp>
      <p:sp>
        <p:nvSpPr>
          <p:cNvPr id="399" name="Slide Subtitle"/>
          <p:cNvSpPr txBox="1"/>
          <p:nvPr>
            <p:ph type="body" idx="21"/>
          </p:nvPr>
        </p:nvSpPr>
        <p:spPr>
          <a:prstGeom prst="rect">
            <a:avLst/>
          </a:prstGeom>
        </p:spPr>
        <p:txBody>
          <a:bodyPr/>
          <a:lstStyle/>
          <a:p>
            <a:pPr/>
          </a:p>
        </p:txBody>
      </p:sp>
      <p:sp>
        <p:nvSpPr>
          <p:cNvPr id="400" name="Slide bullet text"/>
          <p:cNvSpPr txBox="1"/>
          <p:nvPr>
            <p:ph type="body" idx="1"/>
          </p:nvPr>
        </p:nvSpPr>
        <p:spPr>
          <a:prstGeom prst="rect">
            <a:avLst/>
          </a:prstGeom>
        </p:spPr>
        <p:txBody>
          <a:bodyPr/>
          <a:lstStyle/>
          <a:p>
            <a:pPr/>
          </a:p>
        </p:txBody>
      </p:sp>
      <p:pic>
        <p:nvPicPr>
          <p:cNvPr id="401"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Title"/>
          <p:cNvSpPr txBox="1"/>
          <p:nvPr>
            <p:ph type="title"/>
          </p:nvPr>
        </p:nvSpPr>
        <p:spPr>
          <a:prstGeom prst="rect">
            <a:avLst/>
          </a:prstGeom>
        </p:spPr>
        <p:txBody>
          <a:bodyPr/>
          <a:lstStyle/>
          <a:p>
            <a:pPr/>
          </a:p>
        </p:txBody>
      </p:sp>
      <p:sp>
        <p:nvSpPr>
          <p:cNvPr id="406" name="Slide Subtitle"/>
          <p:cNvSpPr txBox="1"/>
          <p:nvPr>
            <p:ph type="body" idx="21"/>
          </p:nvPr>
        </p:nvSpPr>
        <p:spPr>
          <a:prstGeom prst="rect">
            <a:avLst/>
          </a:prstGeom>
        </p:spPr>
        <p:txBody>
          <a:bodyPr/>
          <a:lstStyle/>
          <a:p>
            <a:pPr/>
          </a:p>
        </p:txBody>
      </p:sp>
      <p:sp>
        <p:nvSpPr>
          <p:cNvPr id="407" name="Slide bullet text"/>
          <p:cNvSpPr txBox="1"/>
          <p:nvPr>
            <p:ph type="body" idx="1"/>
          </p:nvPr>
        </p:nvSpPr>
        <p:spPr>
          <a:prstGeom prst="rect">
            <a:avLst/>
          </a:prstGeom>
        </p:spPr>
        <p:txBody>
          <a:bodyPr/>
          <a:lstStyle/>
          <a:p>
            <a:pPr/>
          </a:p>
        </p:txBody>
      </p:sp>
      <p:pic>
        <p:nvPicPr>
          <p:cNvPr id="408"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prstGeom prst="rect">
            <a:avLst/>
          </a:prstGeom>
        </p:spPr>
        <p:txBody>
          <a:bodyPr/>
          <a:lstStyle/>
          <a:p>
            <a:pPr/>
          </a:p>
        </p:txBody>
      </p:sp>
      <p:sp>
        <p:nvSpPr>
          <p:cNvPr id="413" name="Slide Subtitle"/>
          <p:cNvSpPr txBox="1"/>
          <p:nvPr>
            <p:ph type="body" idx="21"/>
          </p:nvPr>
        </p:nvSpPr>
        <p:spPr>
          <a:prstGeom prst="rect">
            <a:avLst/>
          </a:prstGeom>
        </p:spPr>
        <p:txBody>
          <a:bodyPr/>
          <a:lstStyle/>
          <a:p>
            <a:pPr/>
          </a:p>
        </p:txBody>
      </p:sp>
      <p:sp>
        <p:nvSpPr>
          <p:cNvPr id="414" name="Slide bullet text"/>
          <p:cNvSpPr txBox="1"/>
          <p:nvPr>
            <p:ph type="body" idx="1"/>
          </p:nvPr>
        </p:nvSpPr>
        <p:spPr>
          <a:prstGeom prst="rect">
            <a:avLst/>
          </a:prstGeom>
        </p:spPr>
        <p:txBody>
          <a:bodyPr/>
          <a:lstStyle/>
          <a:p>
            <a:pPr/>
          </a:p>
        </p:txBody>
      </p:sp>
      <p:pic>
        <p:nvPicPr>
          <p:cNvPr id="415"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lide Title"/>
          <p:cNvSpPr txBox="1"/>
          <p:nvPr>
            <p:ph type="title"/>
          </p:nvPr>
        </p:nvSpPr>
        <p:spPr>
          <a:prstGeom prst="rect">
            <a:avLst/>
          </a:prstGeom>
        </p:spPr>
        <p:txBody>
          <a:bodyPr/>
          <a:lstStyle/>
          <a:p>
            <a:pPr/>
          </a:p>
        </p:txBody>
      </p:sp>
      <p:sp>
        <p:nvSpPr>
          <p:cNvPr id="420" name="Slide Subtitle"/>
          <p:cNvSpPr txBox="1"/>
          <p:nvPr>
            <p:ph type="body" idx="21"/>
          </p:nvPr>
        </p:nvSpPr>
        <p:spPr>
          <a:prstGeom prst="rect">
            <a:avLst/>
          </a:prstGeom>
        </p:spPr>
        <p:txBody>
          <a:bodyPr/>
          <a:lstStyle/>
          <a:p>
            <a:pPr/>
          </a:p>
        </p:txBody>
      </p:sp>
      <p:sp>
        <p:nvSpPr>
          <p:cNvPr id="421" name="Slide bullet text"/>
          <p:cNvSpPr txBox="1"/>
          <p:nvPr>
            <p:ph type="body" idx="1"/>
          </p:nvPr>
        </p:nvSpPr>
        <p:spPr>
          <a:prstGeom prst="rect">
            <a:avLst/>
          </a:prstGeom>
        </p:spPr>
        <p:txBody>
          <a:bodyPr/>
          <a:lstStyle/>
          <a:p>
            <a:pPr/>
          </a:p>
        </p:txBody>
      </p:sp>
      <p:pic>
        <p:nvPicPr>
          <p:cNvPr id="422"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lide Title"/>
          <p:cNvSpPr txBox="1"/>
          <p:nvPr>
            <p:ph type="title"/>
          </p:nvPr>
        </p:nvSpPr>
        <p:spPr>
          <a:prstGeom prst="rect">
            <a:avLst/>
          </a:prstGeom>
        </p:spPr>
        <p:txBody>
          <a:bodyPr/>
          <a:lstStyle/>
          <a:p>
            <a:pPr/>
          </a:p>
        </p:txBody>
      </p:sp>
      <p:sp>
        <p:nvSpPr>
          <p:cNvPr id="427" name="Slide Subtitle"/>
          <p:cNvSpPr txBox="1"/>
          <p:nvPr>
            <p:ph type="body" idx="21"/>
          </p:nvPr>
        </p:nvSpPr>
        <p:spPr>
          <a:prstGeom prst="rect">
            <a:avLst/>
          </a:prstGeom>
        </p:spPr>
        <p:txBody>
          <a:bodyPr/>
          <a:lstStyle/>
          <a:p>
            <a:pPr/>
          </a:p>
        </p:txBody>
      </p:sp>
      <p:sp>
        <p:nvSpPr>
          <p:cNvPr id="428" name="Slide bullet text"/>
          <p:cNvSpPr txBox="1"/>
          <p:nvPr>
            <p:ph type="body" idx="1"/>
          </p:nvPr>
        </p:nvSpPr>
        <p:spPr>
          <a:prstGeom prst="rect">
            <a:avLst/>
          </a:prstGeom>
        </p:spPr>
        <p:txBody>
          <a:bodyPr/>
          <a:lstStyle/>
          <a:p>
            <a:pPr/>
          </a:p>
        </p:txBody>
      </p:sp>
      <p:pic>
        <p:nvPicPr>
          <p:cNvPr id="429"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lide Title"/>
          <p:cNvSpPr txBox="1"/>
          <p:nvPr>
            <p:ph type="title"/>
          </p:nvPr>
        </p:nvSpPr>
        <p:spPr>
          <a:prstGeom prst="rect">
            <a:avLst/>
          </a:prstGeom>
        </p:spPr>
        <p:txBody>
          <a:bodyPr/>
          <a:lstStyle/>
          <a:p>
            <a:pPr/>
          </a:p>
        </p:txBody>
      </p:sp>
      <p:sp>
        <p:nvSpPr>
          <p:cNvPr id="434" name="Slide Subtitle"/>
          <p:cNvSpPr txBox="1"/>
          <p:nvPr>
            <p:ph type="body" idx="21"/>
          </p:nvPr>
        </p:nvSpPr>
        <p:spPr>
          <a:prstGeom prst="rect">
            <a:avLst/>
          </a:prstGeom>
        </p:spPr>
        <p:txBody>
          <a:bodyPr/>
          <a:lstStyle/>
          <a:p>
            <a:pPr/>
          </a:p>
        </p:txBody>
      </p:sp>
      <p:sp>
        <p:nvSpPr>
          <p:cNvPr id="435" name="Slide bullet text"/>
          <p:cNvSpPr txBox="1"/>
          <p:nvPr>
            <p:ph type="body" idx="1"/>
          </p:nvPr>
        </p:nvSpPr>
        <p:spPr>
          <a:prstGeom prst="rect">
            <a:avLst/>
          </a:prstGeom>
        </p:spPr>
        <p:txBody>
          <a:bodyPr/>
          <a:lstStyle/>
          <a:p>
            <a:pPr/>
          </a:p>
        </p:txBody>
      </p:sp>
      <p:pic>
        <p:nvPicPr>
          <p:cNvPr id="436"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8"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9"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Title"/>
          <p:cNvSpPr txBox="1"/>
          <p:nvPr>
            <p:ph type="title"/>
          </p:nvPr>
        </p:nvSpPr>
        <p:spPr>
          <a:prstGeom prst="rect">
            <a:avLst/>
          </a:prstGeom>
        </p:spPr>
        <p:txBody>
          <a:bodyPr/>
          <a:lstStyle/>
          <a:p>
            <a:pPr/>
          </a:p>
        </p:txBody>
      </p:sp>
      <p:sp>
        <p:nvSpPr>
          <p:cNvPr id="448" name="Slide Subtitle"/>
          <p:cNvSpPr txBox="1"/>
          <p:nvPr>
            <p:ph type="body" idx="21"/>
          </p:nvPr>
        </p:nvSpPr>
        <p:spPr>
          <a:prstGeom prst="rect">
            <a:avLst/>
          </a:prstGeom>
        </p:spPr>
        <p:txBody>
          <a:bodyPr/>
          <a:lstStyle/>
          <a:p>
            <a:pPr/>
          </a:p>
        </p:txBody>
      </p:sp>
      <p:sp>
        <p:nvSpPr>
          <p:cNvPr id="449" name="Slide bullet text"/>
          <p:cNvSpPr txBox="1"/>
          <p:nvPr>
            <p:ph type="body" idx="1"/>
          </p:nvPr>
        </p:nvSpPr>
        <p:spPr>
          <a:prstGeom prst="rect">
            <a:avLst/>
          </a:prstGeom>
        </p:spPr>
        <p:txBody>
          <a:bodyPr/>
          <a:lstStyle/>
          <a:p>
            <a:pPr/>
          </a:p>
        </p:txBody>
      </p:sp>
      <p:pic>
        <p:nvPicPr>
          <p:cNvPr id="450"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Title"/>
          <p:cNvSpPr txBox="1"/>
          <p:nvPr>
            <p:ph type="title"/>
          </p:nvPr>
        </p:nvSpPr>
        <p:spPr>
          <a:prstGeom prst="rect">
            <a:avLst/>
          </a:prstGeom>
        </p:spPr>
        <p:txBody>
          <a:bodyPr/>
          <a:lstStyle/>
          <a:p>
            <a:pPr/>
          </a:p>
        </p:txBody>
      </p:sp>
      <p:sp>
        <p:nvSpPr>
          <p:cNvPr id="455" name="Slide Subtitle"/>
          <p:cNvSpPr txBox="1"/>
          <p:nvPr>
            <p:ph type="body" idx="21"/>
          </p:nvPr>
        </p:nvSpPr>
        <p:spPr>
          <a:prstGeom prst="rect">
            <a:avLst/>
          </a:prstGeom>
        </p:spPr>
        <p:txBody>
          <a:bodyPr/>
          <a:lstStyle/>
          <a:p>
            <a:pPr/>
          </a:p>
        </p:txBody>
      </p:sp>
      <p:sp>
        <p:nvSpPr>
          <p:cNvPr id="456" name="Slide bullet text"/>
          <p:cNvSpPr txBox="1"/>
          <p:nvPr>
            <p:ph type="body" idx="1"/>
          </p:nvPr>
        </p:nvSpPr>
        <p:spPr>
          <a:prstGeom prst="rect">
            <a:avLst/>
          </a:prstGeom>
        </p:spPr>
        <p:txBody>
          <a:bodyPr/>
          <a:lstStyle/>
          <a:p>
            <a:pPr/>
          </a:p>
        </p:txBody>
      </p:sp>
      <p:pic>
        <p:nvPicPr>
          <p:cNvPr id="457"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Title"/>
          <p:cNvSpPr txBox="1"/>
          <p:nvPr>
            <p:ph type="title"/>
          </p:nvPr>
        </p:nvSpPr>
        <p:spPr>
          <a:prstGeom prst="rect">
            <a:avLst/>
          </a:prstGeom>
        </p:spPr>
        <p:txBody>
          <a:bodyPr/>
          <a:lstStyle/>
          <a:p>
            <a:pPr/>
          </a:p>
        </p:txBody>
      </p:sp>
      <p:sp>
        <p:nvSpPr>
          <p:cNvPr id="462" name="Slide Subtitle"/>
          <p:cNvSpPr txBox="1"/>
          <p:nvPr>
            <p:ph type="body" idx="21"/>
          </p:nvPr>
        </p:nvSpPr>
        <p:spPr>
          <a:prstGeom prst="rect">
            <a:avLst/>
          </a:prstGeom>
        </p:spPr>
        <p:txBody>
          <a:bodyPr/>
          <a:lstStyle/>
          <a:p>
            <a:pPr/>
          </a:p>
        </p:txBody>
      </p:sp>
      <p:sp>
        <p:nvSpPr>
          <p:cNvPr id="463" name="Slide bullet text"/>
          <p:cNvSpPr txBox="1"/>
          <p:nvPr>
            <p:ph type="body" idx="1"/>
          </p:nvPr>
        </p:nvSpPr>
        <p:spPr>
          <a:prstGeom prst="rect">
            <a:avLst/>
          </a:prstGeom>
        </p:spPr>
        <p:txBody>
          <a:bodyPr/>
          <a:lstStyle/>
          <a:p>
            <a:pPr/>
          </a:p>
        </p:txBody>
      </p:sp>
      <p:pic>
        <p:nvPicPr>
          <p:cNvPr id="464"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Title"/>
          <p:cNvSpPr txBox="1"/>
          <p:nvPr>
            <p:ph type="title"/>
          </p:nvPr>
        </p:nvSpPr>
        <p:spPr>
          <a:prstGeom prst="rect">
            <a:avLst/>
          </a:prstGeom>
        </p:spPr>
        <p:txBody>
          <a:bodyPr/>
          <a:lstStyle/>
          <a:p>
            <a:pPr/>
          </a:p>
        </p:txBody>
      </p:sp>
      <p:sp>
        <p:nvSpPr>
          <p:cNvPr id="469" name="Slide Subtitle"/>
          <p:cNvSpPr txBox="1"/>
          <p:nvPr>
            <p:ph type="body" idx="21"/>
          </p:nvPr>
        </p:nvSpPr>
        <p:spPr>
          <a:prstGeom prst="rect">
            <a:avLst/>
          </a:prstGeom>
        </p:spPr>
        <p:txBody>
          <a:bodyPr/>
          <a:lstStyle/>
          <a:p>
            <a:pPr/>
          </a:p>
        </p:txBody>
      </p:sp>
      <p:sp>
        <p:nvSpPr>
          <p:cNvPr id="470" name="Slide bullet text"/>
          <p:cNvSpPr txBox="1"/>
          <p:nvPr>
            <p:ph type="body" idx="1"/>
          </p:nvPr>
        </p:nvSpPr>
        <p:spPr>
          <a:prstGeom prst="rect">
            <a:avLst/>
          </a:prstGeom>
        </p:spPr>
        <p:txBody>
          <a:bodyPr/>
          <a:lstStyle/>
          <a:p>
            <a:pPr/>
          </a:p>
        </p:txBody>
      </p:sp>
      <p:pic>
        <p:nvPicPr>
          <p:cNvPr id="471"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Title"/>
          <p:cNvSpPr txBox="1"/>
          <p:nvPr>
            <p:ph type="title"/>
          </p:nvPr>
        </p:nvSpPr>
        <p:spPr>
          <a:prstGeom prst="rect">
            <a:avLst/>
          </a:prstGeom>
        </p:spPr>
        <p:txBody>
          <a:bodyPr/>
          <a:lstStyle/>
          <a:p>
            <a:pPr/>
          </a:p>
        </p:txBody>
      </p:sp>
      <p:sp>
        <p:nvSpPr>
          <p:cNvPr id="483" name="Slide Subtitle"/>
          <p:cNvSpPr txBox="1"/>
          <p:nvPr>
            <p:ph type="body" idx="21"/>
          </p:nvPr>
        </p:nvSpPr>
        <p:spPr>
          <a:prstGeom prst="rect">
            <a:avLst/>
          </a:prstGeom>
        </p:spPr>
        <p:txBody>
          <a:bodyPr/>
          <a:lstStyle/>
          <a:p>
            <a:pPr/>
          </a:p>
        </p:txBody>
      </p:sp>
      <p:sp>
        <p:nvSpPr>
          <p:cNvPr id="484" name="Slide bullet text"/>
          <p:cNvSpPr txBox="1"/>
          <p:nvPr>
            <p:ph type="body" idx="1"/>
          </p:nvPr>
        </p:nvSpPr>
        <p:spPr>
          <a:prstGeom prst="rect">
            <a:avLst/>
          </a:prstGeom>
        </p:spPr>
        <p:txBody>
          <a:bodyPr/>
          <a:lstStyle/>
          <a:p>
            <a:pPr/>
          </a:p>
        </p:txBody>
      </p:sp>
      <p:pic>
        <p:nvPicPr>
          <p:cNvPr id="485"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lide Title"/>
          <p:cNvSpPr txBox="1"/>
          <p:nvPr>
            <p:ph type="title"/>
          </p:nvPr>
        </p:nvSpPr>
        <p:spPr>
          <a:prstGeom prst="rect">
            <a:avLst/>
          </a:prstGeom>
        </p:spPr>
        <p:txBody>
          <a:bodyPr/>
          <a:lstStyle/>
          <a:p>
            <a:pPr/>
          </a:p>
        </p:txBody>
      </p:sp>
      <p:sp>
        <p:nvSpPr>
          <p:cNvPr id="490" name="Slide Subtitle"/>
          <p:cNvSpPr txBox="1"/>
          <p:nvPr>
            <p:ph type="body" idx="21"/>
          </p:nvPr>
        </p:nvSpPr>
        <p:spPr>
          <a:prstGeom prst="rect">
            <a:avLst/>
          </a:prstGeom>
        </p:spPr>
        <p:txBody>
          <a:bodyPr/>
          <a:lstStyle/>
          <a:p>
            <a:pPr/>
          </a:p>
        </p:txBody>
      </p:sp>
      <p:sp>
        <p:nvSpPr>
          <p:cNvPr id="491" name="Slide bullet text"/>
          <p:cNvSpPr txBox="1"/>
          <p:nvPr>
            <p:ph type="body" idx="1"/>
          </p:nvPr>
        </p:nvSpPr>
        <p:spPr>
          <a:prstGeom prst="rect">
            <a:avLst/>
          </a:prstGeom>
        </p:spPr>
        <p:txBody>
          <a:bodyPr/>
          <a:lstStyle/>
          <a:p>
            <a:pPr/>
          </a:p>
        </p:txBody>
      </p:sp>
      <p:pic>
        <p:nvPicPr>
          <p:cNvPr id="492"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lide Title"/>
          <p:cNvSpPr txBox="1"/>
          <p:nvPr>
            <p:ph type="title"/>
          </p:nvPr>
        </p:nvSpPr>
        <p:spPr>
          <a:prstGeom prst="rect">
            <a:avLst/>
          </a:prstGeom>
        </p:spPr>
        <p:txBody>
          <a:bodyPr/>
          <a:lstStyle/>
          <a:p>
            <a:pPr/>
          </a:p>
        </p:txBody>
      </p:sp>
      <p:sp>
        <p:nvSpPr>
          <p:cNvPr id="497" name="Slide Subtitle"/>
          <p:cNvSpPr txBox="1"/>
          <p:nvPr>
            <p:ph type="body" idx="21"/>
          </p:nvPr>
        </p:nvSpPr>
        <p:spPr>
          <a:prstGeom prst="rect">
            <a:avLst/>
          </a:prstGeom>
        </p:spPr>
        <p:txBody>
          <a:bodyPr/>
          <a:lstStyle/>
          <a:p>
            <a:pPr/>
          </a:p>
        </p:txBody>
      </p:sp>
      <p:sp>
        <p:nvSpPr>
          <p:cNvPr id="498" name="Slide bullet text"/>
          <p:cNvSpPr txBox="1"/>
          <p:nvPr>
            <p:ph type="body" idx="1"/>
          </p:nvPr>
        </p:nvSpPr>
        <p:spPr>
          <a:prstGeom prst="rect">
            <a:avLst/>
          </a:prstGeom>
        </p:spPr>
        <p:txBody>
          <a:bodyPr/>
          <a:lstStyle/>
          <a:p>
            <a:pPr/>
          </a:p>
        </p:txBody>
      </p:sp>
      <p:pic>
        <p:nvPicPr>
          <p:cNvPr id="499"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lide Title"/>
          <p:cNvSpPr txBox="1"/>
          <p:nvPr>
            <p:ph type="title"/>
          </p:nvPr>
        </p:nvSpPr>
        <p:spPr>
          <a:prstGeom prst="rect">
            <a:avLst/>
          </a:prstGeom>
        </p:spPr>
        <p:txBody>
          <a:bodyPr/>
          <a:lstStyle/>
          <a:p>
            <a:pPr/>
          </a:p>
        </p:txBody>
      </p:sp>
      <p:sp>
        <p:nvSpPr>
          <p:cNvPr id="504" name="Slide Subtitle"/>
          <p:cNvSpPr txBox="1"/>
          <p:nvPr>
            <p:ph type="body" idx="21"/>
          </p:nvPr>
        </p:nvSpPr>
        <p:spPr>
          <a:prstGeom prst="rect">
            <a:avLst/>
          </a:prstGeom>
        </p:spPr>
        <p:txBody>
          <a:bodyPr/>
          <a:lstStyle/>
          <a:p>
            <a:pPr/>
          </a:p>
        </p:txBody>
      </p:sp>
      <p:sp>
        <p:nvSpPr>
          <p:cNvPr id="505" name="Slide bullet text"/>
          <p:cNvSpPr txBox="1"/>
          <p:nvPr>
            <p:ph type="body" idx="1"/>
          </p:nvPr>
        </p:nvSpPr>
        <p:spPr>
          <a:prstGeom prst="rect">
            <a:avLst/>
          </a:prstGeom>
        </p:spPr>
        <p:txBody>
          <a:bodyPr/>
          <a:lstStyle/>
          <a:p>
            <a:pPr/>
          </a:p>
        </p:txBody>
      </p:sp>
      <p:pic>
        <p:nvPicPr>
          <p:cNvPr id="506"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81" name="1.png" descr="1.png"/>
          <p:cNvPicPr>
            <a:picLocks noChangeAspect="1"/>
          </p:cNvPicPr>
          <p:nvPr/>
        </p:nvPicPr>
        <p:blipFill>
          <a:blip r:embed="rId2">
            <a:extLst/>
          </a:blip>
          <a:stretch>
            <a:fillRect/>
          </a:stretch>
        </p:blipFill>
        <p:spPr>
          <a:xfrm>
            <a:off x="2809122" y="939191"/>
            <a:ext cx="1473201" cy="3695701"/>
          </a:xfrm>
          <a:prstGeom prst="rect">
            <a:avLst/>
          </a:prstGeom>
          <a:ln w="12700">
            <a:miter lim="400000"/>
          </a:ln>
        </p:spPr>
      </p:pic>
      <p:pic>
        <p:nvPicPr>
          <p:cNvPr id="182" name="2.png" descr="2.png"/>
          <p:cNvPicPr>
            <a:picLocks noChangeAspect="1"/>
          </p:cNvPicPr>
          <p:nvPr/>
        </p:nvPicPr>
        <p:blipFill>
          <a:blip r:embed="rId3">
            <a:extLst/>
          </a:blip>
          <a:stretch>
            <a:fillRect/>
          </a:stretch>
        </p:blipFill>
        <p:spPr>
          <a:xfrm>
            <a:off x="-54728" y="4898566"/>
            <a:ext cx="7200901" cy="419101"/>
          </a:xfrm>
          <a:prstGeom prst="rect">
            <a:avLst/>
          </a:prstGeom>
          <a:ln w="12700">
            <a:miter lim="400000"/>
          </a:ln>
        </p:spPr>
      </p:pic>
      <p:pic>
        <p:nvPicPr>
          <p:cNvPr id="183" name="3.png" descr="3.png"/>
          <p:cNvPicPr>
            <a:picLocks noChangeAspect="1"/>
          </p:cNvPicPr>
          <p:nvPr/>
        </p:nvPicPr>
        <p:blipFill>
          <a:blip r:embed="rId4">
            <a:extLst/>
          </a:blip>
          <a:stretch>
            <a:fillRect/>
          </a:stretch>
        </p:blipFill>
        <p:spPr>
          <a:xfrm>
            <a:off x="2224922" y="4620230"/>
            <a:ext cx="2641601" cy="279401"/>
          </a:xfrm>
          <a:prstGeom prst="rect">
            <a:avLst/>
          </a:prstGeom>
          <a:ln w="12700">
            <a:miter lim="400000"/>
          </a:ln>
        </p:spPr>
      </p:pic>
      <p:pic>
        <p:nvPicPr>
          <p:cNvPr id="184" name="4.png" descr="4.png"/>
          <p:cNvPicPr>
            <a:picLocks noChangeAspect="1"/>
          </p:cNvPicPr>
          <p:nvPr/>
        </p:nvPicPr>
        <p:blipFill>
          <a:blip r:embed="rId5">
            <a:extLst/>
          </a:blip>
          <a:stretch>
            <a:fillRect/>
          </a:stretch>
        </p:blipFill>
        <p:spPr>
          <a:xfrm>
            <a:off x="2033211" y="7931039"/>
            <a:ext cx="3289301" cy="3276601"/>
          </a:xfrm>
          <a:prstGeom prst="rect">
            <a:avLst/>
          </a:prstGeom>
          <a:ln w="12700">
            <a:miter lim="400000"/>
          </a:ln>
        </p:spPr>
      </p:pic>
      <p:pic>
        <p:nvPicPr>
          <p:cNvPr id="185" name="5.png" descr="5.png"/>
          <p:cNvPicPr>
            <a:picLocks noChangeAspect="1"/>
          </p:cNvPicPr>
          <p:nvPr/>
        </p:nvPicPr>
        <p:blipFill>
          <a:blip r:embed="rId6">
            <a:extLst/>
          </a:blip>
          <a:stretch>
            <a:fillRect/>
          </a:stretch>
        </p:blipFill>
        <p:spPr>
          <a:xfrm>
            <a:off x="6402497" y="2290761"/>
            <a:ext cx="2870201" cy="1155701"/>
          </a:xfrm>
          <a:prstGeom prst="rect">
            <a:avLst/>
          </a:prstGeom>
          <a:ln w="12700">
            <a:miter lim="400000"/>
          </a:ln>
        </p:spPr>
      </p:pic>
      <p:pic>
        <p:nvPicPr>
          <p:cNvPr id="186" name="6.png" descr="6.png"/>
          <p:cNvPicPr>
            <a:picLocks noChangeAspect="1"/>
          </p:cNvPicPr>
          <p:nvPr/>
        </p:nvPicPr>
        <p:blipFill>
          <a:blip r:embed="rId7">
            <a:extLst/>
          </a:blip>
          <a:stretch>
            <a:fillRect/>
          </a:stretch>
        </p:blipFill>
        <p:spPr>
          <a:xfrm>
            <a:off x="6821597" y="2449511"/>
            <a:ext cx="2006601" cy="762001"/>
          </a:xfrm>
          <a:prstGeom prst="rect">
            <a:avLst/>
          </a:prstGeom>
          <a:ln w="12700">
            <a:miter lim="400000"/>
          </a:ln>
        </p:spPr>
      </p:pic>
      <p:pic>
        <p:nvPicPr>
          <p:cNvPr id="187" name="7.png" descr="7.png"/>
          <p:cNvPicPr>
            <a:picLocks noChangeAspect="1"/>
          </p:cNvPicPr>
          <p:nvPr/>
        </p:nvPicPr>
        <p:blipFill>
          <a:blip r:embed="rId8">
            <a:extLst/>
          </a:blip>
          <a:stretch>
            <a:fillRect/>
          </a:stretch>
        </p:blipFill>
        <p:spPr>
          <a:xfrm>
            <a:off x="5862747" y="1217207"/>
            <a:ext cx="3949701" cy="990601"/>
          </a:xfrm>
          <a:prstGeom prst="rect">
            <a:avLst/>
          </a:prstGeom>
          <a:ln w="12700">
            <a:miter lim="400000"/>
          </a:ln>
        </p:spPr>
      </p:pic>
      <p:pic>
        <p:nvPicPr>
          <p:cNvPr id="188" name="8.png" descr="8.png"/>
          <p:cNvPicPr>
            <a:picLocks noChangeAspect="1"/>
          </p:cNvPicPr>
          <p:nvPr/>
        </p:nvPicPr>
        <p:blipFill>
          <a:blip r:embed="rId9">
            <a:extLst/>
          </a:blip>
          <a:stretch>
            <a:fillRect/>
          </a:stretch>
        </p:blipFill>
        <p:spPr>
          <a:xfrm>
            <a:off x="3336172" y="5858076"/>
            <a:ext cx="495301" cy="762001"/>
          </a:xfrm>
          <a:prstGeom prst="rect">
            <a:avLst/>
          </a:prstGeom>
          <a:ln w="12700">
            <a:miter lim="400000"/>
          </a:ln>
        </p:spPr>
      </p:pic>
      <p:pic>
        <p:nvPicPr>
          <p:cNvPr id="189" name="9.png" descr="9.png"/>
          <p:cNvPicPr>
            <a:picLocks noChangeAspect="1"/>
          </p:cNvPicPr>
          <p:nvPr/>
        </p:nvPicPr>
        <p:blipFill>
          <a:blip r:embed="rId10">
            <a:extLst/>
          </a:blip>
          <a:stretch>
            <a:fillRect/>
          </a:stretch>
        </p:blipFill>
        <p:spPr>
          <a:xfrm>
            <a:off x="3348872" y="4545425"/>
            <a:ext cx="393701" cy="1371601"/>
          </a:xfrm>
          <a:prstGeom prst="rect">
            <a:avLst/>
          </a:prstGeom>
          <a:ln w="12700">
            <a:miter lim="400000"/>
          </a:ln>
        </p:spPr>
      </p:pic>
      <p:pic>
        <p:nvPicPr>
          <p:cNvPr id="190" name="10.png" descr="10.png"/>
          <p:cNvPicPr>
            <a:picLocks noChangeAspect="1"/>
          </p:cNvPicPr>
          <p:nvPr/>
        </p:nvPicPr>
        <p:blipFill>
          <a:blip r:embed="rId11">
            <a:extLst/>
          </a:blip>
          <a:stretch>
            <a:fillRect/>
          </a:stretch>
        </p:blipFill>
        <p:spPr>
          <a:xfrm>
            <a:off x="4428923" y="5932735"/>
            <a:ext cx="2616201" cy="965201"/>
          </a:xfrm>
          <a:prstGeom prst="rect">
            <a:avLst/>
          </a:prstGeom>
          <a:ln w="12700">
            <a:miter lim="400000"/>
          </a:ln>
        </p:spPr>
      </p:pic>
      <p:pic>
        <p:nvPicPr>
          <p:cNvPr id="191" name="11.png" descr="11.png"/>
          <p:cNvPicPr>
            <a:picLocks noChangeAspect="1"/>
          </p:cNvPicPr>
          <p:nvPr/>
        </p:nvPicPr>
        <p:blipFill>
          <a:blip r:embed="rId12">
            <a:extLst/>
          </a:blip>
          <a:stretch>
            <a:fillRect/>
          </a:stretch>
        </p:blipFill>
        <p:spPr>
          <a:xfrm>
            <a:off x="1120022" y="11461010"/>
            <a:ext cx="4927601" cy="965201"/>
          </a:xfrm>
          <a:prstGeom prst="rect">
            <a:avLst/>
          </a:prstGeom>
          <a:ln w="12700">
            <a:miter lim="400000"/>
          </a:ln>
        </p:spPr>
      </p:pic>
      <p:pic>
        <p:nvPicPr>
          <p:cNvPr id="192" name="1.png" descr="1.png"/>
          <p:cNvPicPr>
            <a:picLocks noChangeAspect="1"/>
          </p:cNvPicPr>
          <p:nvPr/>
        </p:nvPicPr>
        <p:blipFill>
          <a:blip r:embed="rId13">
            <a:extLst/>
          </a:blip>
          <a:stretch>
            <a:fillRect/>
          </a:stretch>
        </p:blipFill>
        <p:spPr>
          <a:xfrm>
            <a:off x="13919787" y="687184"/>
            <a:ext cx="1727201" cy="3289301"/>
          </a:xfrm>
          <a:prstGeom prst="rect">
            <a:avLst/>
          </a:prstGeom>
          <a:ln w="12700">
            <a:miter lim="400000"/>
          </a:ln>
        </p:spPr>
      </p:pic>
      <p:pic>
        <p:nvPicPr>
          <p:cNvPr id="193" name="2.png" descr="2.png"/>
          <p:cNvPicPr>
            <a:picLocks noChangeAspect="1"/>
          </p:cNvPicPr>
          <p:nvPr/>
        </p:nvPicPr>
        <p:blipFill>
          <a:blip r:embed="rId14">
            <a:extLst/>
          </a:blip>
          <a:stretch>
            <a:fillRect/>
          </a:stretch>
        </p:blipFill>
        <p:spPr>
          <a:xfrm>
            <a:off x="13919787" y="4945402"/>
            <a:ext cx="1727201" cy="3289301"/>
          </a:xfrm>
          <a:prstGeom prst="rect">
            <a:avLst/>
          </a:prstGeom>
          <a:ln w="12700">
            <a:miter lim="400000"/>
          </a:ln>
        </p:spPr>
      </p:pic>
      <p:pic>
        <p:nvPicPr>
          <p:cNvPr id="194" name="3.png" descr="3.png"/>
          <p:cNvPicPr>
            <a:picLocks noChangeAspect="1"/>
          </p:cNvPicPr>
          <p:nvPr/>
        </p:nvPicPr>
        <p:blipFill>
          <a:blip r:embed="rId15">
            <a:extLst/>
          </a:blip>
          <a:stretch>
            <a:fillRect/>
          </a:stretch>
        </p:blipFill>
        <p:spPr>
          <a:xfrm>
            <a:off x="13919787" y="9201003"/>
            <a:ext cx="1727201" cy="3289301"/>
          </a:xfrm>
          <a:prstGeom prst="rect">
            <a:avLst/>
          </a:prstGeom>
          <a:ln w="12700">
            <a:miter lim="400000"/>
          </a:ln>
        </p:spPr>
      </p:pic>
      <p:pic>
        <p:nvPicPr>
          <p:cNvPr id="195" name="4.png" descr="4.png"/>
          <p:cNvPicPr>
            <a:picLocks noChangeAspect="1"/>
          </p:cNvPicPr>
          <p:nvPr/>
        </p:nvPicPr>
        <p:blipFill>
          <a:blip r:embed="rId16">
            <a:extLst/>
          </a:blip>
          <a:stretch>
            <a:fillRect/>
          </a:stretch>
        </p:blipFill>
        <p:spPr>
          <a:xfrm>
            <a:off x="18447520" y="5976209"/>
            <a:ext cx="2260601" cy="2260601"/>
          </a:xfrm>
          <a:prstGeom prst="rect">
            <a:avLst/>
          </a:prstGeom>
          <a:ln w="12700">
            <a:miter lim="400000"/>
          </a:ln>
        </p:spPr>
      </p:pic>
      <p:pic>
        <p:nvPicPr>
          <p:cNvPr id="196" name="5.png" descr="5.png"/>
          <p:cNvPicPr>
            <a:picLocks noChangeAspect="1"/>
          </p:cNvPicPr>
          <p:nvPr/>
        </p:nvPicPr>
        <p:blipFill>
          <a:blip r:embed="rId17">
            <a:extLst/>
          </a:blip>
          <a:stretch>
            <a:fillRect/>
          </a:stretch>
        </p:blipFill>
        <p:spPr>
          <a:xfrm>
            <a:off x="18447520" y="1817861"/>
            <a:ext cx="2260601" cy="2260601"/>
          </a:xfrm>
          <a:prstGeom prst="rect">
            <a:avLst/>
          </a:prstGeom>
          <a:ln w="12700">
            <a:miter lim="400000"/>
          </a:ln>
        </p:spPr>
      </p:pic>
      <p:pic>
        <p:nvPicPr>
          <p:cNvPr id="197" name="6.png" descr="6.png"/>
          <p:cNvPicPr>
            <a:picLocks noChangeAspect="1"/>
          </p:cNvPicPr>
          <p:nvPr/>
        </p:nvPicPr>
        <p:blipFill>
          <a:blip r:embed="rId18">
            <a:extLst/>
          </a:blip>
          <a:stretch>
            <a:fillRect/>
          </a:stretch>
        </p:blipFill>
        <p:spPr>
          <a:xfrm>
            <a:off x="18447520" y="10134557"/>
            <a:ext cx="2260601" cy="2260601"/>
          </a:xfrm>
          <a:prstGeom prst="rect">
            <a:avLst/>
          </a:prstGeom>
          <a:ln w="12700">
            <a:miter lim="400000"/>
          </a:ln>
        </p:spPr>
      </p:pic>
      <p:pic>
        <p:nvPicPr>
          <p:cNvPr id="198" name="7.png" descr="7.png"/>
          <p:cNvPicPr>
            <a:picLocks noChangeAspect="1"/>
          </p:cNvPicPr>
          <p:nvPr/>
        </p:nvPicPr>
        <p:blipFill>
          <a:blip r:embed="rId19">
            <a:extLst/>
          </a:blip>
          <a:stretch>
            <a:fillRect/>
          </a:stretch>
        </p:blipFill>
        <p:spPr>
          <a:xfrm>
            <a:off x="21355306" y="1817861"/>
            <a:ext cx="2260601" cy="2260601"/>
          </a:xfrm>
          <a:prstGeom prst="rect">
            <a:avLst/>
          </a:prstGeom>
          <a:ln w="12700">
            <a:miter lim="400000"/>
          </a:ln>
        </p:spPr>
      </p:pic>
      <p:pic>
        <p:nvPicPr>
          <p:cNvPr id="199" name="8.png" descr="8.png"/>
          <p:cNvPicPr>
            <a:picLocks noChangeAspect="1"/>
          </p:cNvPicPr>
          <p:nvPr/>
        </p:nvPicPr>
        <p:blipFill>
          <a:blip r:embed="rId20">
            <a:extLst/>
          </a:blip>
          <a:stretch>
            <a:fillRect/>
          </a:stretch>
        </p:blipFill>
        <p:spPr>
          <a:xfrm>
            <a:off x="21355306" y="5976209"/>
            <a:ext cx="2260601" cy="2260601"/>
          </a:xfrm>
          <a:prstGeom prst="rect">
            <a:avLst/>
          </a:prstGeom>
          <a:ln w="12700">
            <a:miter lim="400000"/>
          </a:ln>
        </p:spPr>
      </p:pic>
      <p:pic>
        <p:nvPicPr>
          <p:cNvPr id="200" name="9.png" descr="9.png"/>
          <p:cNvPicPr>
            <a:picLocks noChangeAspect="1"/>
          </p:cNvPicPr>
          <p:nvPr/>
        </p:nvPicPr>
        <p:blipFill>
          <a:blip r:embed="rId21">
            <a:extLst/>
          </a:blip>
          <a:stretch>
            <a:fillRect/>
          </a:stretch>
        </p:blipFill>
        <p:spPr>
          <a:xfrm>
            <a:off x="21355306" y="10134557"/>
            <a:ext cx="2260601" cy="2260601"/>
          </a:xfrm>
          <a:prstGeom prst="rect">
            <a:avLst/>
          </a:prstGeom>
          <a:ln w="12700">
            <a:miter lim="400000"/>
          </a:ln>
        </p:spPr>
      </p:pic>
      <p:pic>
        <p:nvPicPr>
          <p:cNvPr id="201" name="10.png" descr="10.png"/>
          <p:cNvPicPr>
            <a:picLocks noChangeAspect="1"/>
          </p:cNvPicPr>
          <p:nvPr/>
        </p:nvPicPr>
        <p:blipFill>
          <a:blip r:embed="rId22">
            <a:extLst/>
          </a:blip>
          <a:stretch>
            <a:fillRect/>
          </a:stretch>
        </p:blipFill>
        <p:spPr>
          <a:xfrm>
            <a:off x="15349821" y="3486149"/>
            <a:ext cx="2997201" cy="393701"/>
          </a:xfrm>
          <a:prstGeom prst="rect">
            <a:avLst/>
          </a:prstGeom>
          <a:ln w="12700">
            <a:miter lim="400000"/>
          </a:ln>
        </p:spPr>
      </p:pic>
      <p:pic>
        <p:nvPicPr>
          <p:cNvPr id="202" name="11.png" descr="11.png"/>
          <p:cNvPicPr>
            <a:picLocks noChangeAspect="1"/>
          </p:cNvPicPr>
          <p:nvPr/>
        </p:nvPicPr>
        <p:blipFill>
          <a:blip r:embed="rId23">
            <a:extLst/>
          </a:blip>
          <a:stretch>
            <a:fillRect/>
          </a:stretch>
        </p:blipFill>
        <p:spPr>
          <a:xfrm>
            <a:off x="15349821" y="7736785"/>
            <a:ext cx="2997201" cy="406401"/>
          </a:xfrm>
          <a:prstGeom prst="rect">
            <a:avLst/>
          </a:prstGeom>
          <a:ln w="12700">
            <a:miter lim="400000"/>
          </a:ln>
        </p:spPr>
      </p:pic>
      <p:pic>
        <p:nvPicPr>
          <p:cNvPr id="203" name="10.png" descr="10.png"/>
          <p:cNvPicPr>
            <a:picLocks noChangeAspect="1"/>
          </p:cNvPicPr>
          <p:nvPr/>
        </p:nvPicPr>
        <p:blipFill>
          <a:blip r:embed="rId22">
            <a:extLst/>
          </a:blip>
          <a:stretch>
            <a:fillRect/>
          </a:stretch>
        </p:blipFill>
        <p:spPr>
          <a:xfrm>
            <a:off x="15373423" y="11974720"/>
            <a:ext cx="2997201" cy="393701"/>
          </a:xfrm>
          <a:prstGeom prst="rect">
            <a:avLst/>
          </a:prstGeom>
          <a:ln w="12700">
            <a:miter lim="400000"/>
          </a:ln>
        </p:spPr>
      </p:pic>
      <p:pic>
        <p:nvPicPr>
          <p:cNvPr id="204" name="13.png" descr="13.png"/>
          <p:cNvPicPr>
            <a:picLocks noChangeAspect="1"/>
          </p:cNvPicPr>
          <p:nvPr/>
        </p:nvPicPr>
        <p:blipFill>
          <a:blip r:embed="rId24">
            <a:extLst/>
          </a:blip>
          <a:stretch>
            <a:fillRect/>
          </a:stretch>
        </p:blipFill>
        <p:spPr>
          <a:xfrm>
            <a:off x="13334155" y="6266275"/>
            <a:ext cx="393701" cy="1485901"/>
          </a:xfrm>
          <a:prstGeom prst="rect">
            <a:avLst/>
          </a:prstGeom>
          <a:ln w="12700">
            <a:miter lim="400000"/>
          </a:ln>
        </p:spPr>
      </p:pic>
      <p:pic>
        <p:nvPicPr>
          <p:cNvPr id="205" name="14.png" descr="14.png"/>
          <p:cNvPicPr>
            <a:picLocks noChangeAspect="1"/>
          </p:cNvPicPr>
          <p:nvPr/>
        </p:nvPicPr>
        <p:blipFill>
          <a:blip r:embed="rId25">
            <a:extLst/>
          </a:blip>
          <a:stretch>
            <a:fillRect/>
          </a:stretch>
        </p:blipFill>
        <p:spPr>
          <a:xfrm>
            <a:off x="11202372" y="10718757"/>
            <a:ext cx="2082801" cy="1092201"/>
          </a:xfrm>
          <a:prstGeom prst="rect">
            <a:avLst/>
          </a:prstGeom>
          <a:ln w="12700">
            <a:miter lim="400000"/>
          </a:ln>
        </p:spPr>
      </p:pic>
      <p:pic>
        <p:nvPicPr>
          <p:cNvPr id="206" name="15.png" descr="15.png"/>
          <p:cNvPicPr>
            <a:picLocks noChangeAspect="1"/>
          </p:cNvPicPr>
          <p:nvPr/>
        </p:nvPicPr>
        <p:blipFill>
          <a:blip r:embed="rId26">
            <a:extLst/>
          </a:blip>
          <a:stretch>
            <a:fillRect/>
          </a:stretch>
        </p:blipFill>
        <p:spPr>
          <a:xfrm>
            <a:off x="11392872" y="2090911"/>
            <a:ext cx="1701801" cy="952501"/>
          </a:xfrm>
          <a:prstGeom prst="rect">
            <a:avLst/>
          </a:prstGeom>
          <a:ln w="12700">
            <a:miter lim="400000"/>
          </a:ln>
        </p:spPr>
      </p:pic>
      <p:pic>
        <p:nvPicPr>
          <p:cNvPr id="207" name="16.png" descr="16.png"/>
          <p:cNvPicPr>
            <a:picLocks noChangeAspect="1"/>
          </p:cNvPicPr>
          <p:nvPr/>
        </p:nvPicPr>
        <p:blipFill>
          <a:blip r:embed="rId27">
            <a:extLst/>
          </a:blip>
          <a:stretch>
            <a:fillRect/>
          </a:stretch>
        </p:blipFill>
        <p:spPr>
          <a:xfrm>
            <a:off x="16075704" y="2687811"/>
            <a:ext cx="1943101" cy="520701"/>
          </a:xfrm>
          <a:prstGeom prst="rect">
            <a:avLst/>
          </a:prstGeom>
          <a:ln w="12700">
            <a:miter lim="400000"/>
          </a:ln>
        </p:spPr>
      </p:pic>
      <p:pic>
        <p:nvPicPr>
          <p:cNvPr id="208" name="17.png" descr="17.png"/>
          <p:cNvPicPr>
            <a:picLocks noChangeAspect="1"/>
          </p:cNvPicPr>
          <p:nvPr/>
        </p:nvPicPr>
        <p:blipFill>
          <a:blip r:embed="rId28">
            <a:extLst/>
          </a:blip>
          <a:stretch>
            <a:fillRect/>
          </a:stretch>
        </p:blipFill>
        <p:spPr>
          <a:xfrm>
            <a:off x="16024904" y="7023320"/>
            <a:ext cx="2044701" cy="406401"/>
          </a:xfrm>
          <a:prstGeom prst="rect">
            <a:avLst/>
          </a:prstGeom>
          <a:ln w="12700">
            <a:miter lim="400000"/>
          </a:ln>
        </p:spPr>
      </p:pic>
      <p:pic>
        <p:nvPicPr>
          <p:cNvPr id="209" name="18.png" descr="18.png"/>
          <p:cNvPicPr>
            <a:picLocks noChangeAspect="1"/>
          </p:cNvPicPr>
          <p:nvPr/>
        </p:nvPicPr>
        <p:blipFill>
          <a:blip r:embed="rId29">
            <a:extLst/>
          </a:blip>
          <a:stretch>
            <a:fillRect/>
          </a:stretch>
        </p:blipFill>
        <p:spPr>
          <a:xfrm>
            <a:off x="16045679" y="11347927"/>
            <a:ext cx="2120901" cy="406401"/>
          </a:xfrm>
          <a:prstGeom prst="rect">
            <a:avLst/>
          </a:prstGeom>
          <a:ln w="12700">
            <a:miter lim="400000"/>
          </a:ln>
        </p:spPr>
      </p:pic>
      <p:pic>
        <p:nvPicPr>
          <p:cNvPr id="210" name="19.png" descr="19.png"/>
          <p:cNvPicPr>
            <a:picLocks noChangeAspect="1"/>
          </p:cNvPicPr>
          <p:nvPr/>
        </p:nvPicPr>
        <p:blipFill>
          <a:blip r:embed="rId30">
            <a:extLst/>
          </a:blip>
          <a:stretch>
            <a:fillRect/>
          </a:stretch>
        </p:blipFill>
        <p:spPr>
          <a:xfrm>
            <a:off x="11272222" y="6598509"/>
            <a:ext cx="1943101" cy="1016001"/>
          </a:xfrm>
          <a:prstGeom prst="rect">
            <a:avLst/>
          </a:prstGeom>
          <a:ln w="12700">
            <a:miter lim="400000"/>
          </a:ln>
        </p:spPr>
      </p:pic>
      <p:pic>
        <p:nvPicPr>
          <p:cNvPr id="211" name="20.png" descr="20.png"/>
          <p:cNvPicPr>
            <a:picLocks noChangeAspect="1"/>
          </p:cNvPicPr>
          <p:nvPr/>
        </p:nvPicPr>
        <p:blipFill>
          <a:blip r:embed="rId31">
            <a:extLst/>
          </a:blip>
          <a:stretch>
            <a:fillRect/>
          </a:stretch>
        </p:blipFill>
        <p:spPr>
          <a:xfrm>
            <a:off x="14533938" y="2897325"/>
            <a:ext cx="1016001" cy="927101"/>
          </a:xfrm>
          <a:prstGeom prst="rect">
            <a:avLst/>
          </a:prstGeom>
          <a:ln w="12700">
            <a:miter lim="400000"/>
          </a:ln>
        </p:spPr>
      </p:pic>
      <p:pic>
        <p:nvPicPr>
          <p:cNvPr id="212" name="21.png" descr="21.png"/>
          <p:cNvPicPr>
            <a:picLocks noChangeAspect="1"/>
          </p:cNvPicPr>
          <p:nvPr/>
        </p:nvPicPr>
        <p:blipFill>
          <a:blip r:embed="rId32">
            <a:extLst/>
          </a:blip>
          <a:stretch>
            <a:fillRect/>
          </a:stretch>
        </p:blipFill>
        <p:spPr>
          <a:xfrm>
            <a:off x="14527588" y="6828378"/>
            <a:ext cx="927101" cy="1257301"/>
          </a:xfrm>
          <a:prstGeom prst="rect">
            <a:avLst/>
          </a:prstGeom>
          <a:ln w="12700">
            <a:miter lim="400000"/>
          </a:ln>
        </p:spPr>
      </p:pic>
      <p:pic>
        <p:nvPicPr>
          <p:cNvPr id="213" name="22.png" descr="22.png"/>
          <p:cNvPicPr>
            <a:picLocks noChangeAspect="1"/>
          </p:cNvPicPr>
          <p:nvPr/>
        </p:nvPicPr>
        <p:blipFill>
          <a:blip r:embed="rId33">
            <a:extLst/>
          </a:blip>
          <a:stretch>
            <a:fillRect/>
          </a:stretch>
        </p:blipFill>
        <p:spPr>
          <a:xfrm>
            <a:off x="14533938" y="10744677"/>
            <a:ext cx="914401" cy="1612901"/>
          </a:xfrm>
          <a:prstGeom prst="rect">
            <a:avLst/>
          </a:prstGeom>
          <a:ln w="12700">
            <a:miter lim="400000"/>
          </a:ln>
        </p:spPr>
      </p:pic>
      <p:pic>
        <p:nvPicPr>
          <p:cNvPr id="214" name="23.png" descr="23.png"/>
          <p:cNvPicPr>
            <a:picLocks noChangeAspect="1"/>
          </p:cNvPicPr>
          <p:nvPr/>
        </p:nvPicPr>
        <p:blipFill>
          <a:blip r:embed="rId34">
            <a:extLst/>
          </a:blip>
          <a:stretch>
            <a:fillRect/>
          </a:stretch>
        </p:blipFill>
        <p:spPr>
          <a:xfrm>
            <a:off x="8995417" y="9201003"/>
            <a:ext cx="1727201" cy="3289301"/>
          </a:xfrm>
          <a:prstGeom prst="rect">
            <a:avLst/>
          </a:prstGeom>
          <a:ln w="12700">
            <a:miter lim="400000"/>
          </a:ln>
        </p:spPr>
      </p:pic>
      <p:pic>
        <p:nvPicPr>
          <p:cNvPr id="215" name="24.png" descr="24.png"/>
          <p:cNvPicPr>
            <a:picLocks noChangeAspect="1"/>
          </p:cNvPicPr>
          <p:nvPr/>
        </p:nvPicPr>
        <p:blipFill>
          <a:blip r:embed="rId35">
            <a:extLst/>
          </a:blip>
          <a:stretch>
            <a:fillRect/>
          </a:stretch>
        </p:blipFill>
        <p:spPr>
          <a:xfrm>
            <a:off x="9490717" y="6536278"/>
            <a:ext cx="736601" cy="1841501"/>
          </a:xfrm>
          <a:prstGeom prst="rect">
            <a:avLst/>
          </a:prstGeom>
          <a:ln w="12700">
            <a:miter lim="400000"/>
          </a:ln>
        </p:spPr>
      </p:pic>
      <p:pic>
        <p:nvPicPr>
          <p:cNvPr id="216" name="25.png" descr="25.png"/>
          <p:cNvPicPr>
            <a:picLocks noChangeAspect="1"/>
          </p:cNvPicPr>
          <p:nvPr/>
        </p:nvPicPr>
        <p:blipFill>
          <a:blip r:embed="rId36">
            <a:extLst/>
          </a:blip>
          <a:stretch>
            <a:fillRect/>
          </a:stretch>
        </p:blipFill>
        <p:spPr>
          <a:xfrm>
            <a:off x="9281167" y="8739435"/>
            <a:ext cx="1155701" cy="1270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lide Title"/>
          <p:cNvSpPr txBox="1"/>
          <p:nvPr>
            <p:ph type="title"/>
          </p:nvPr>
        </p:nvSpPr>
        <p:spPr>
          <a:prstGeom prst="rect">
            <a:avLst/>
          </a:prstGeom>
        </p:spPr>
        <p:txBody>
          <a:bodyPr/>
          <a:lstStyle/>
          <a:p>
            <a:pPr/>
          </a:p>
        </p:txBody>
      </p:sp>
      <p:sp>
        <p:nvSpPr>
          <p:cNvPr id="511" name="Slide Subtitle"/>
          <p:cNvSpPr txBox="1"/>
          <p:nvPr>
            <p:ph type="body" idx="21"/>
          </p:nvPr>
        </p:nvSpPr>
        <p:spPr>
          <a:prstGeom prst="rect">
            <a:avLst/>
          </a:prstGeom>
        </p:spPr>
        <p:txBody>
          <a:bodyPr/>
          <a:lstStyle/>
          <a:p>
            <a:pPr/>
          </a:p>
        </p:txBody>
      </p:sp>
      <p:sp>
        <p:nvSpPr>
          <p:cNvPr id="512" name="Slide bullet text"/>
          <p:cNvSpPr txBox="1"/>
          <p:nvPr>
            <p:ph type="body" idx="1"/>
          </p:nvPr>
        </p:nvSpPr>
        <p:spPr>
          <a:prstGeom prst="rect">
            <a:avLst/>
          </a:prstGeom>
        </p:spPr>
        <p:txBody>
          <a:bodyPr/>
          <a:lstStyle/>
          <a:p>
            <a:pPr/>
          </a:p>
        </p:txBody>
      </p:sp>
      <p:pic>
        <p:nvPicPr>
          <p:cNvPr id="513"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lide Title"/>
          <p:cNvSpPr txBox="1"/>
          <p:nvPr>
            <p:ph type="title"/>
          </p:nvPr>
        </p:nvSpPr>
        <p:spPr>
          <a:prstGeom prst="rect">
            <a:avLst/>
          </a:prstGeom>
        </p:spPr>
        <p:txBody>
          <a:bodyPr/>
          <a:lstStyle/>
          <a:p>
            <a:pPr/>
          </a:p>
        </p:txBody>
      </p:sp>
      <p:sp>
        <p:nvSpPr>
          <p:cNvPr id="518" name="Slide Subtitle"/>
          <p:cNvSpPr txBox="1"/>
          <p:nvPr>
            <p:ph type="body" idx="21"/>
          </p:nvPr>
        </p:nvSpPr>
        <p:spPr>
          <a:prstGeom prst="rect">
            <a:avLst/>
          </a:prstGeom>
        </p:spPr>
        <p:txBody>
          <a:bodyPr/>
          <a:lstStyle/>
          <a:p>
            <a:pPr/>
          </a:p>
        </p:txBody>
      </p:sp>
      <p:sp>
        <p:nvSpPr>
          <p:cNvPr id="519" name="Slide bullet text"/>
          <p:cNvSpPr txBox="1"/>
          <p:nvPr>
            <p:ph type="body" idx="1"/>
          </p:nvPr>
        </p:nvSpPr>
        <p:spPr>
          <a:prstGeom prst="rect">
            <a:avLst/>
          </a:prstGeom>
        </p:spPr>
        <p:txBody>
          <a:bodyPr/>
          <a:lstStyle/>
          <a:p>
            <a:pPr/>
          </a:p>
        </p:txBody>
      </p:sp>
      <p:pic>
        <p:nvPicPr>
          <p:cNvPr id="520"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lide Title"/>
          <p:cNvSpPr txBox="1"/>
          <p:nvPr>
            <p:ph type="title"/>
          </p:nvPr>
        </p:nvSpPr>
        <p:spPr>
          <a:prstGeom prst="rect">
            <a:avLst/>
          </a:prstGeom>
        </p:spPr>
        <p:txBody>
          <a:bodyPr/>
          <a:lstStyle/>
          <a:p>
            <a:pPr/>
          </a:p>
        </p:txBody>
      </p:sp>
      <p:sp>
        <p:nvSpPr>
          <p:cNvPr id="525" name="Slide Subtitle"/>
          <p:cNvSpPr txBox="1"/>
          <p:nvPr>
            <p:ph type="body" idx="21"/>
          </p:nvPr>
        </p:nvSpPr>
        <p:spPr>
          <a:prstGeom prst="rect">
            <a:avLst/>
          </a:prstGeom>
        </p:spPr>
        <p:txBody>
          <a:bodyPr/>
          <a:lstStyle/>
          <a:p>
            <a:pPr/>
          </a:p>
        </p:txBody>
      </p:sp>
      <p:sp>
        <p:nvSpPr>
          <p:cNvPr id="526" name="Slide bullet text"/>
          <p:cNvSpPr txBox="1"/>
          <p:nvPr>
            <p:ph type="body" idx="1"/>
          </p:nvPr>
        </p:nvSpPr>
        <p:spPr>
          <a:prstGeom prst="rect">
            <a:avLst/>
          </a:prstGeom>
        </p:spPr>
        <p:txBody>
          <a:bodyPr/>
          <a:lstStyle/>
          <a:p>
            <a:pPr/>
          </a:p>
        </p:txBody>
      </p:sp>
      <p:pic>
        <p:nvPicPr>
          <p:cNvPr id="527" name="54.jpg" descr="5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lide Title"/>
          <p:cNvSpPr txBox="1"/>
          <p:nvPr>
            <p:ph type="title"/>
          </p:nvPr>
        </p:nvSpPr>
        <p:spPr>
          <a:prstGeom prst="rect">
            <a:avLst/>
          </a:prstGeom>
        </p:spPr>
        <p:txBody>
          <a:bodyPr/>
          <a:lstStyle/>
          <a:p>
            <a:pPr/>
          </a:p>
        </p:txBody>
      </p:sp>
      <p:sp>
        <p:nvSpPr>
          <p:cNvPr id="530" name="Slide Subtitle"/>
          <p:cNvSpPr txBox="1"/>
          <p:nvPr>
            <p:ph type="body" idx="21"/>
          </p:nvPr>
        </p:nvSpPr>
        <p:spPr>
          <a:prstGeom prst="rect">
            <a:avLst/>
          </a:prstGeom>
        </p:spPr>
        <p:txBody>
          <a:bodyPr/>
          <a:lstStyle/>
          <a:p>
            <a:pPr/>
          </a:p>
        </p:txBody>
      </p:sp>
      <p:sp>
        <p:nvSpPr>
          <p:cNvPr id="531" name="Slide bullet text"/>
          <p:cNvSpPr txBox="1"/>
          <p:nvPr>
            <p:ph type="body" idx="1"/>
          </p:nvPr>
        </p:nvSpPr>
        <p:spPr>
          <a:prstGeom prst="rect">
            <a:avLst/>
          </a:prstGeom>
        </p:spPr>
        <p:txBody>
          <a:bodyPr/>
          <a:lstStyle/>
          <a:p>
            <a:pPr/>
          </a:p>
        </p:txBody>
      </p:sp>
      <p:pic>
        <p:nvPicPr>
          <p:cNvPr id="532"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lide Title"/>
          <p:cNvSpPr txBox="1"/>
          <p:nvPr>
            <p:ph type="title"/>
          </p:nvPr>
        </p:nvSpPr>
        <p:spPr>
          <a:prstGeom prst="rect">
            <a:avLst/>
          </a:prstGeom>
        </p:spPr>
        <p:txBody>
          <a:bodyPr/>
          <a:lstStyle/>
          <a:p>
            <a:pPr/>
          </a:p>
        </p:txBody>
      </p:sp>
      <p:sp>
        <p:nvSpPr>
          <p:cNvPr id="537" name="Slide Subtitle"/>
          <p:cNvSpPr txBox="1"/>
          <p:nvPr>
            <p:ph type="body" idx="21"/>
          </p:nvPr>
        </p:nvSpPr>
        <p:spPr>
          <a:prstGeom prst="rect">
            <a:avLst/>
          </a:prstGeom>
        </p:spPr>
        <p:txBody>
          <a:bodyPr/>
          <a:lstStyle/>
          <a:p>
            <a:pPr/>
          </a:p>
        </p:txBody>
      </p:sp>
      <p:sp>
        <p:nvSpPr>
          <p:cNvPr id="538" name="Slide bullet text"/>
          <p:cNvSpPr txBox="1"/>
          <p:nvPr>
            <p:ph type="body" idx="1"/>
          </p:nvPr>
        </p:nvSpPr>
        <p:spPr>
          <a:prstGeom prst="rect">
            <a:avLst/>
          </a:prstGeom>
        </p:spPr>
        <p:txBody>
          <a:bodyPr/>
          <a:lstStyle/>
          <a:p>
            <a:pPr/>
          </a:p>
        </p:txBody>
      </p:sp>
      <p:pic>
        <p:nvPicPr>
          <p:cNvPr id="539"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lide Title"/>
          <p:cNvSpPr txBox="1"/>
          <p:nvPr>
            <p:ph type="title"/>
          </p:nvPr>
        </p:nvSpPr>
        <p:spPr>
          <a:prstGeom prst="rect">
            <a:avLst/>
          </a:prstGeom>
        </p:spPr>
        <p:txBody>
          <a:bodyPr/>
          <a:lstStyle/>
          <a:p>
            <a:pPr/>
          </a:p>
        </p:txBody>
      </p:sp>
      <p:sp>
        <p:nvSpPr>
          <p:cNvPr id="544" name="Slide Subtitle"/>
          <p:cNvSpPr txBox="1"/>
          <p:nvPr>
            <p:ph type="body" idx="21"/>
          </p:nvPr>
        </p:nvSpPr>
        <p:spPr>
          <a:prstGeom prst="rect">
            <a:avLst/>
          </a:prstGeom>
        </p:spPr>
        <p:txBody>
          <a:bodyPr/>
          <a:lstStyle/>
          <a:p>
            <a:pPr/>
          </a:p>
        </p:txBody>
      </p:sp>
      <p:sp>
        <p:nvSpPr>
          <p:cNvPr id="545" name="Slide bullet text"/>
          <p:cNvSpPr txBox="1"/>
          <p:nvPr>
            <p:ph type="body" idx="1"/>
          </p:nvPr>
        </p:nvSpPr>
        <p:spPr>
          <a:prstGeom prst="rect">
            <a:avLst/>
          </a:prstGeom>
        </p:spPr>
        <p:txBody>
          <a:bodyPr/>
          <a:lstStyle/>
          <a:p>
            <a:pPr/>
          </a:p>
        </p:txBody>
      </p:sp>
      <p:pic>
        <p:nvPicPr>
          <p:cNvPr id="546"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lide Title"/>
          <p:cNvSpPr txBox="1"/>
          <p:nvPr>
            <p:ph type="title"/>
          </p:nvPr>
        </p:nvSpPr>
        <p:spPr>
          <a:prstGeom prst="rect">
            <a:avLst/>
          </a:prstGeom>
        </p:spPr>
        <p:txBody>
          <a:bodyPr/>
          <a:lstStyle/>
          <a:p>
            <a:pPr/>
          </a:p>
        </p:txBody>
      </p:sp>
      <p:sp>
        <p:nvSpPr>
          <p:cNvPr id="551" name="Slide Subtitle"/>
          <p:cNvSpPr txBox="1"/>
          <p:nvPr>
            <p:ph type="body" idx="21"/>
          </p:nvPr>
        </p:nvSpPr>
        <p:spPr>
          <a:prstGeom prst="rect">
            <a:avLst/>
          </a:prstGeom>
        </p:spPr>
        <p:txBody>
          <a:bodyPr/>
          <a:lstStyle/>
          <a:p>
            <a:pPr/>
          </a:p>
        </p:txBody>
      </p:sp>
      <p:sp>
        <p:nvSpPr>
          <p:cNvPr id="552" name="Slide bullet text"/>
          <p:cNvSpPr txBox="1"/>
          <p:nvPr>
            <p:ph type="body" idx="1"/>
          </p:nvPr>
        </p:nvSpPr>
        <p:spPr>
          <a:prstGeom prst="rect">
            <a:avLst/>
          </a:prstGeom>
        </p:spPr>
        <p:txBody>
          <a:bodyPr/>
          <a:lstStyle/>
          <a:p>
            <a:pPr/>
          </a:p>
        </p:txBody>
      </p:sp>
      <p:pic>
        <p:nvPicPr>
          <p:cNvPr id="553"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lide Title"/>
          <p:cNvSpPr txBox="1"/>
          <p:nvPr>
            <p:ph type="title"/>
          </p:nvPr>
        </p:nvSpPr>
        <p:spPr>
          <a:prstGeom prst="rect">
            <a:avLst/>
          </a:prstGeom>
        </p:spPr>
        <p:txBody>
          <a:bodyPr/>
          <a:lstStyle/>
          <a:p>
            <a:pPr/>
          </a:p>
        </p:txBody>
      </p:sp>
      <p:sp>
        <p:nvSpPr>
          <p:cNvPr id="558" name="Slide Subtitle"/>
          <p:cNvSpPr txBox="1"/>
          <p:nvPr>
            <p:ph type="body" idx="21"/>
          </p:nvPr>
        </p:nvSpPr>
        <p:spPr>
          <a:prstGeom prst="rect">
            <a:avLst/>
          </a:prstGeom>
        </p:spPr>
        <p:txBody>
          <a:bodyPr/>
          <a:lstStyle/>
          <a:p>
            <a:pPr/>
          </a:p>
        </p:txBody>
      </p:sp>
      <p:sp>
        <p:nvSpPr>
          <p:cNvPr id="559" name="Slide bullet text"/>
          <p:cNvSpPr txBox="1"/>
          <p:nvPr>
            <p:ph type="body" idx="1"/>
          </p:nvPr>
        </p:nvSpPr>
        <p:spPr>
          <a:prstGeom prst="rect">
            <a:avLst/>
          </a:prstGeom>
        </p:spPr>
        <p:txBody>
          <a:bodyPr/>
          <a:lstStyle/>
          <a:p>
            <a:pPr/>
          </a:p>
        </p:txBody>
      </p:sp>
      <p:pic>
        <p:nvPicPr>
          <p:cNvPr id="560"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lide Title"/>
          <p:cNvSpPr txBox="1"/>
          <p:nvPr>
            <p:ph type="title"/>
          </p:nvPr>
        </p:nvSpPr>
        <p:spPr>
          <a:prstGeom prst="rect">
            <a:avLst/>
          </a:prstGeom>
        </p:spPr>
        <p:txBody>
          <a:bodyPr/>
          <a:lstStyle/>
          <a:p>
            <a:pPr/>
          </a:p>
        </p:txBody>
      </p:sp>
      <p:sp>
        <p:nvSpPr>
          <p:cNvPr id="565" name="Slide Subtitle"/>
          <p:cNvSpPr txBox="1"/>
          <p:nvPr>
            <p:ph type="body" idx="21"/>
          </p:nvPr>
        </p:nvSpPr>
        <p:spPr>
          <a:prstGeom prst="rect">
            <a:avLst/>
          </a:prstGeom>
        </p:spPr>
        <p:txBody>
          <a:bodyPr/>
          <a:lstStyle/>
          <a:p>
            <a:pPr/>
          </a:p>
        </p:txBody>
      </p:sp>
      <p:sp>
        <p:nvSpPr>
          <p:cNvPr id="566" name="Slide bullet text"/>
          <p:cNvSpPr txBox="1"/>
          <p:nvPr>
            <p:ph type="body" idx="1"/>
          </p:nvPr>
        </p:nvSpPr>
        <p:spPr>
          <a:prstGeom prst="rect">
            <a:avLst/>
          </a:prstGeom>
        </p:spPr>
        <p:txBody>
          <a:bodyPr/>
          <a:lstStyle/>
          <a:p>
            <a:pPr/>
          </a:p>
        </p:txBody>
      </p:sp>
      <p:pic>
        <p:nvPicPr>
          <p:cNvPr id="567"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lide Title"/>
          <p:cNvSpPr txBox="1"/>
          <p:nvPr>
            <p:ph type="title"/>
          </p:nvPr>
        </p:nvSpPr>
        <p:spPr>
          <a:prstGeom prst="rect">
            <a:avLst/>
          </a:prstGeom>
        </p:spPr>
        <p:txBody>
          <a:bodyPr/>
          <a:lstStyle/>
          <a:p>
            <a:pPr/>
          </a:p>
        </p:txBody>
      </p:sp>
      <p:sp>
        <p:nvSpPr>
          <p:cNvPr id="572" name="Slide Subtitle"/>
          <p:cNvSpPr txBox="1"/>
          <p:nvPr>
            <p:ph type="body" idx="21"/>
          </p:nvPr>
        </p:nvSpPr>
        <p:spPr>
          <a:prstGeom prst="rect">
            <a:avLst/>
          </a:prstGeom>
        </p:spPr>
        <p:txBody>
          <a:bodyPr/>
          <a:lstStyle/>
          <a:p>
            <a:pPr/>
          </a:p>
        </p:txBody>
      </p:sp>
      <p:sp>
        <p:nvSpPr>
          <p:cNvPr id="573" name="Slide bullet text"/>
          <p:cNvSpPr txBox="1"/>
          <p:nvPr>
            <p:ph type="body" idx="1"/>
          </p:nvPr>
        </p:nvSpPr>
        <p:spPr>
          <a:prstGeom prst="rect">
            <a:avLst/>
          </a:prstGeom>
        </p:spPr>
        <p:txBody>
          <a:bodyPr/>
          <a:lstStyle/>
          <a:p>
            <a:pPr/>
          </a:p>
        </p:txBody>
      </p:sp>
      <p:pic>
        <p:nvPicPr>
          <p:cNvPr id="574"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18" name="1.png" descr="1.png"/>
          <p:cNvPicPr>
            <a:picLocks noChangeAspect="1"/>
          </p:cNvPicPr>
          <p:nvPr/>
        </p:nvPicPr>
        <p:blipFill>
          <a:blip r:embed="rId2">
            <a:extLst/>
          </a:blip>
          <a:stretch>
            <a:fillRect/>
          </a:stretch>
        </p:blipFill>
        <p:spPr>
          <a:xfrm>
            <a:off x="6607523" y="1646338"/>
            <a:ext cx="2540001" cy="749301"/>
          </a:xfrm>
          <a:prstGeom prst="rect">
            <a:avLst/>
          </a:prstGeom>
          <a:ln w="12700">
            <a:miter lim="400000"/>
          </a:ln>
        </p:spPr>
      </p:pic>
      <p:pic>
        <p:nvPicPr>
          <p:cNvPr id="219" name="2.png" descr="2.png"/>
          <p:cNvPicPr>
            <a:picLocks noChangeAspect="1"/>
          </p:cNvPicPr>
          <p:nvPr/>
        </p:nvPicPr>
        <p:blipFill>
          <a:blip r:embed="rId3">
            <a:extLst/>
          </a:blip>
          <a:stretch>
            <a:fillRect/>
          </a:stretch>
        </p:blipFill>
        <p:spPr>
          <a:xfrm>
            <a:off x="1716885" y="2651693"/>
            <a:ext cx="2755901" cy="749301"/>
          </a:xfrm>
          <a:prstGeom prst="rect">
            <a:avLst/>
          </a:prstGeom>
          <a:ln w="12700">
            <a:miter lim="400000"/>
          </a:ln>
        </p:spPr>
      </p:pic>
      <p:pic>
        <p:nvPicPr>
          <p:cNvPr id="220" name="3.png" descr="3.png"/>
          <p:cNvPicPr>
            <a:picLocks noChangeAspect="1"/>
          </p:cNvPicPr>
          <p:nvPr/>
        </p:nvPicPr>
        <p:blipFill>
          <a:blip r:embed="rId4">
            <a:extLst/>
          </a:blip>
          <a:stretch>
            <a:fillRect/>
          </a:stretch>
        </p:blipFill>
        <p:spPr>
          <a:xfrm>
            <a:off x="15747632" y="3693350"/>
            <a:ext cx="2120901" cy="4064001"/>
          </a:xfrm>
          <a:prstGeom prst="rect">
            <a:avLst/>
          </a:prstGeom>
          <a:ln w="12700">
            <a:miter lim="400000"/>
          </a:ln>
        </p:spPr>
      </p:pic>
      <p:pic>
        <p:nvPicPr>
          <p:cNvPr id="221" name="4.png" descr="4.png"/>
          <p:cNvPicPr>
            <a:picLocks noChangeAspect="1"/>
          </p:cNvPicPr>
          <p:nvPr/>
        </p:nvPicPr>
        <p:blipFill>
          <a:blip r:embed="rId5">
            <a:extLst/>
          </a:blip>
          <a:stretch>
            <a:fillRect/>
          </a:stretch>
        </p:blipFill>
        <p:spPr>
          <a:xfrm>
            <a:off x="2072485" y="8399471"/>
            <a:ext cx="2044701" cy="2032001"/>
          </a:xfrm>
          <a:prstGeom prst="rect">
            <a:avLst/>
          </a:prstGeom>
          <a:ln w="12700">
            <a:miter lim="400000"/>
          </a:ln>
        </p:spPr>
      </p:pic>
      <p:pic>
        <p:nvPicPr>
          <p:cNvPr id="222" name="5.png" descr="5.png"/>
          <p:cNvPicPr>
            <a:picLocks noChangeAspect="1"/>
          </p:cNvPicPr>
          <p:nvPr/>
        </p:nvPicPr>
        <p:blipFill>
          <a:blip r:embed="rId6">
            <a:extLst/>
          </a:blip>
          <a:stretch>
            <a:fillRect/>
          </a:stretch>
        </p:blipFill>
        <p:spPr>
          <a:xfrm>
            <a:off x="1767685" y="11212778"/>
            <a:ext cx="2654301" cy="762001"/>
          </a:xfrm>
          <a:prstGeom prst="rect">
            <a:avLst/>
          </a:prstGeom>
          <a:ln w="12700">
            <a:miter lim="400000"/>
          </a:ln>
        </p:spPr>
      </p:pic>
      <p:pic>
        <p:nvPicPr>
          <p:cNvPr id="223" name="23.png" descr="23.png"/>
          <p:cNvPicPr>
            <a:picLocks noChangeAspect="1"/>
          </p:cNvPicPr>
          <p:nvPr/>
        </p:nvPicPr>
        <p:blipFill>
          <a:blip r:embed="rId7">
            <a:extLst/>
          </a:blip>
          <a:stretch>
            <a:fillRect/>
          </a:stretch>
        </p:blipFill>
        <p:spPr>
          <a:xfrm>
            <a:off x="1361285" y="10644325"/>
            <a:ext cx="3467101" cy="609601"/>
          </a:xfrm>
          <a:prstGeom prst="rect">
            <a:avLst/>
          </a:prstGeom>
          <a:ln w="12700">
            <a:miter lim="400000"/>
          </a:ln>
        </p:spPr>
      </p:pic>
      <p:pic>
        <p:nvPicPr>
          <p:cNvPr id="224" name="8.png" descr="8.png"/>
          <p:cNvPicPr>
            <a:picLocks noChangeAspect="1"/>
          </p:cNvPicPr>
          <p:nvPr/>
        </p:nvPicPr>
        <p:blipFill>
          <a:blip r:embed="rId8">
            <a:extLst/>
          </a:blip>
          <a:stretch>
            <a:fillRect/>
          </a:stretch>
        </p:blipFill>
        <p:spPr>
          <a:xfrm>
            <a:off x="1621635" y="1386539"/>
            <a:ext cx="2946401" cy="952501"/>
          </a:xfrm>
          <a:prstGeom prst="rect">
            <a:avLst/>
          </a:prstGeom>
          <a:ln w="12700">
            <a:miter lim="400000"/>
          </a:ln>
        </p:spPr>
      </p:pic>
      <p:pic>
        <p:nvPicPr>
          <p:cNvPr id="225" name="9.png" descr="9.png"/>
          <p:cNvPicPr>
            <a:picLocks noChangeAspect="1"/>
          </p:cNvPicPr>
          <p:nvPr/>
        </p:nvPicPr>
        <p:blipFill>
          <a:blip r:embed="rId9">
            <a:extLst/>
          </a:blip>
          <a:stretch>
            <a:fillRect/>
          </a:stretch>
        </p:blipFill>
        <p:spPr>
          <a:xfrm>
            <a:off x="6499573" y="2638113"/>
            <a:ext cx="2755901" cy="749301"/>
          </a:xfrm>
          <a:prstGeom prst="rect">
            <a:avLst/>
          </a:prstGeom>
          <a:ln w="12700">
            <a:miter lim="400000"/>
          </a:ln>
        </p:spPr>
      </p:pic>
      <p:pic>
        <p:nvPicPr>
          <p:cNvPr id="226" name="10.png" descr="10.png"/>
          <p:cNvPicPr>
            <a:picLocks noChangeAspect="1"/>
          </p:cNvPicPr>
          <p:nvPr/>
        </p:nvPicPr>
        <p:blipFill>
          <a:blip r:embed="rId10">
            <a:extLst/>
          </a:blip>
          <a:stretch>
            <a:fillRect/>
          </a:stretch>
        </p:blipFill>
        <p:spPr>
          <a:xfrm>
            <a:off x="10592974" y="2426837"/>
            <a:ext cx="3187701" cy="901701"/>
          </a:xfrm>
          <a:prstGeom prst="rect">
            <a:avLst/>
          </a:prstGeom>
          <a:ln w="12700">
            <a:miter lim="400000"/>
          </a:ln>
        </p:spPr>
      </p:pic>
      <p:pic>
        <p:nvPicPr>
          <p:cNvPr id="227" name="11.png" descr="11.png"/>
          <p:cNvPicPr>
            <a:picLocks noChangeAspect="1"/>
          </p:cNvPicPr>
          <p:nvPr/>
        </p:nvPicPr>
        <p:blipFill>
          <a:blip r:embed="rId11">
            <a:extLst/>
          </a:blip>
          <a:stretch>
            <a:fillRect/>
          </a:stretch>
        </p:blipFill>
        <p:spPr>
          <a:xfrm>
            <a:off x="15138032" y="2479363"/>
            <a:ext cx="3340101" cy="1066801"/>
          </a:xfrm>
          <a:prstGeom prst="rect">
            <a:avLst/>
          </a:prstGeom>
          <a:ln w="12700">
            <a:miter lim="400000"/>
          </a:ln>
        </p:spPr>
      </p:pic>
      <p:pic>
        <p:nvPicPr>
          <p:cNvPr id="228" name="12.png" descr="12.png"/>
          <p:cNvPicPr>
            <a:picLocks noChangeAspect="1"/>
          </p:cNvPicPr>
          <p:nvPr/>
        </p:nvPicPr>
        <p:blipFill>
          <a:blip r:embed="rId12">
            <a:extLst/>
          </a:blip>
          <a:stretch>
            <a:fillRect/>
          </a:stretch>
        </p:blipFill>
        <p:spPr>
          <a:xfrm>
            <a:off x="19402113" y="2485713"/>
            <a:ext cx="3797301" cy="1054101"/>
          </a:xfrm>
          <a:prstGeom prst="rect">
            <a:avLst/>
          </a:prstGeom>
          <a:ln w="12700">
            <a:miter lim="400000"/>
          </a:ln>
        </p:spPr>
      </p:pic>
      <p:pic>
        <p:nvPicPr>
          <p:cNvPr id="229" name="13.png" descr="13.png"/>
          <p:cNvPicPr>
            <a:picLocks noChangeAspect="1"/>
          </p:cNvPicPr>
          <p:nvPr/>
        </p:nvPicPr>
        <p:blipFill>
          <a:blip r:embed="rId13">
            <a:extLst/>
          </a:blip>
          <a:stretch>
            <a:fillRect/>
          </a:stretch>
        </p:blipFill>
        <p:spPr>
          <a:xfrm>
            <a:off x="20233963" y="3693350"/>
            <a:ext cx="2133601" cy="4064001"/>
          </a:xfrm>
          <a:prstGeom prst="rect">
            <a:avLst/>
          </a:prstGeom>
          <a:ln w="12700">
            <a:miter lim="400000"/>
          </a:ln>
        </p:spPr>
      </p:pic>
      <p:pic>
        <p:nvPicPr>
          <p:cNvPr id="230" name="14.png" descr="14.png"/>
          <p:cNvPicPr>
            <a:picLocks noChangeAspect="1"/>
          </p:cNvPicPr>
          <p:nvPr/>
        </p:nvPicPr>
        <p:blipFill>
          <a:blip r:embed="rId14">
            <a:extLst/>
          </a:blip>
          <a:stretch>
            <a:fillRect/>
          </a:stretch>
        </p:blipFill>
        <p:spPr>
          <a:xfrm>
            <a:off x="11126374" y="3693350"/>
            <a:ext cx="2120901" cy="4064001"/>
          </a:xfrm>
          <a:prstGeom prst="rect">
            <a:avLst/>
          </a:prstGeom>
          <a:ln w="12700">
            <a:miter lim="400000"/>
          </a:ln>
        </p:spPr>
      </p:pic>
      <p:pic>
        <p:nvPicPr>
          <p:cNvPr id="231" name="15.png" descr="15.png"/>
          <p:cNvPicPr>
            <a:picLocks noChangeAspect="1"/>
          </p:cNvPicPr>
          <p:nvPr/>
        </p:nvPicPr>
        <p:blipFill>
          <a:blip r:embed="rId15">
            <a:extLst/>
          </a:blip>
          <a:stretch>
            <a:fillRect/>
          </a:stretch>
        </p:blipFill>
        <p:spPr>
          <a:xfrm>
            <a:off x="6810723" y="3693350"/>
            <a:ext cx="2133601" cy="4064001"/>
          </a:xfrm>
          <a:prstGeom prst="rect">
            <a:avLst/>
          </a:prstGeom>
          <a:ln w="12700">
            <a:miter lim="400000"/>
          </a:ln>
        </p:spPr>
      </p:pic>
      <p:pic>
        <p:nvPicPr>
          <p:cNvPr id="232" name="16.png" descr="16.png"/>
          <p:cNvPicPr>
            <a:picLocks noChangeAspect="1"/>
          </p:cNvPicPr>
          <p:nvPr/>
        </p:nvPicPr>
        <p:blipFill>
          <a:blip r:embed="rId16">
            <a:extLst/>
          </a:blip>
          <a:stretch>
            <a:fillRect/>
          </a:stretch>
        </p:blipFill>
        <p:spPr>
          <a:xfrm>
            <a:off x="2028035" y="3693350"/>
            <a:ext cx="2133601" cy="4064001"/>
          </a:xfrm>
          <a:prstGeom prst="rect">
            <a:avLst/>
          </a:prstGeom>
          <a:ln w="12700">
            <a:miter lim="400000"/>
          </a:ln>
        </p:spPr>
      </p:pic>
      <p:pic>
        <p:nvPicPr>
          <p:cNvPr id="233" name="17.png" descr="17.png"/>
          <p:cNvPicPr>
            <a:picLocks noChangeAspect="1"/>
          </p:cNvPicPr>
          <p:nvPr/>
        </p:nvPicPr>
        <p:blipFill>
          <a:blip r:embed="rId17">
            <a:extLst/>
          </a:blip>
          <a:stretch>
            <a:fillRect/>
          </a:stretch>
        </p:blipFill>
        <p:spPr>
          <a:xfrm>
            <a:off x="6861523" y="8399471"/>
            <a:ext cx="2032001" cy="2032001"/>
          </a:xfrm>
          <a:prstGeom prst="rect">
            <a:avLst/>
          </a:prstGeom>
          <a:ln w="12700">
            <a:miter lim="400000"/>
          </a:ln>
        </p:spPr>
      </p:pic>
      <p:pic>
        <p:nvPicPr>
          <p:cNvPr id="234" name="18.png" descr="18.png"/>
          <p:cNvPicPr>
            <a:picLocks noChangeAspect="1"/>
          </p:cNvPicPr>
          <p:nvPr/>
        </p:nvPicPr>
        <p:blipFill>
          <a:blip r:embed="rId18">
            <a:extLst/>
          </a:blip>
          <a:stretch>
            <a:fillRect/>
          </a:stretch>
        </p:blipFill>
        <p:spPr>
          <a:xfrm>
            <a:off x="11170824" y="8399471"/>
            <a:ext cx="2032001" cy="2032001"/>
          </a:xfrm>
          <a:prstGeom prst="rect">
            <a:avLst/>
          </a:prstGeom>
          <a:ln w="12700">
            <a:miter lim="400000"/>
          </a:ln>
        </p:spPr>
      </p:pic>
      <p:pic>
        <p:nvPicPr>
          <p:cNvPr id="235" name="19.png" descr="19.png"/>
          <p:cNvPicPr>
            <a:picLocks noChangeAspect="1"/>
          </p:cNvPicPr>
          <p:nvPr/>
        </p:nvPicPr>
        <p:blipFill>
          <a:blip r:embed="rId19">
            <a:extLst/>
          </a:blip>
          <a:stretch>
            <a:fillRect/>
          </a:stretch>
        </p:blipFill>
        <p:spPr>
          <a:xfrm>
            <a:off x="15785732" y="8399471"/>
            <a:ext cx="2044701" cy="2032001"/>
          </a:xfrm>
          <a:prstGeom prst="rect">
            <a:avLst/>
          </a:prstGeom>
          <a:ln w="12700">
            <a:miter lim="400000"/>
          </a:ln>
        </p:spPr>
      </p:pic>
      <p:pic>
        <p:nvPicPr>
          <p:cNvPr id="236" name="20.png" descr="20.png"/>
          <p:cNvPicPr>
            <a:picLocks noChangeAspect="1"/>
          </p:cNvPicPr>
          <p:nvPr/>
        </p:nvPicPr>
        <p:blipFill>
          <a:blip r:embed="rId20">
            <a:extLst/>
          </a:blip>
          <a:stretch>
            <a:fillRect/>
          </a:stretch>
        </p:blipFill>
        <p:spPr>
          <a:xfrm>
            <a:off x="20284763" y="8399471"/>
            <a:ext cx="2032001" cy="2032001"/>
          </a:xfrm>
          <a:prstGeom prst="rect">
            <a:avLst/>
          </a:prstGeom>
          <a:ln w="12700">
            <a:miter lim="400000"/>
          </a:ln>
        </p:spPr>
      </p:pic>
      <p:pic>
        <p:nvPicPr>
          <p:cNvPr id="237" name="21.png" descr="21.png"/>
          <p:cNvPicPr>
            <a:picLocks noChangeAspect="1"/>
          </p:cNvPicPr>
          <p:nvPr/>
        </p:nvPicPr>
        <p:blipFill>
          <a:blip r:embed="rId21">
            <a:extLst/>
          </a:blip>
          <a:stretch>
            <a:fillRect/>
          </a:stretch>
        </p:blipFill>
        <p:spPr>
          <a:xfrm>
            <a:off x="6137623" y="10644325"/>
            <a:ext cx="3479801" cy="609601"/>
          </a:xfrm>
          <a:prstGeom prst="rect">
            <a:avLst/>
          </a:prstGeom>
          <a:ln w="12700">
            <a:miter lim="400000"/>
          </a:ln>
        </p:spPr>
      </p:pic>
      <p:pic>
        <p:nvPicPr>
          <p:cNvPr id="238" name="22.png" descr="22.png"/>
          <p:cNvPicPr>
            <a:picLocks noChangeAspect="1"/>
          </p:cNvPicPr>
          <p:nvPr/>
        </p:nvPicPr>
        <p:blipFill>
          <a:blip r:embed="rId22">
            <a:extLst/>
          </a:blip>
          <a:stretch>
            <a:fillRect/>
          </a:stretch>
        </p:blipFill>
        <p:spPr>
          <a:xfrm>
            <a:off x="10453274" y="10644325"/>
            <a:ext cx="3467101" cy="609601"/>
          </a:xfrm>
          <a:prstGeom prst="rect">
            <a:avLst/>
          </a:prstGeom>
          <a:ln w="12700">
            <a:miter lim="400000"/>
          </a:ln>
        </p:spPr>
      </p:pic>
      <p:pic>
        <p:nvPicPr>
          <p:cNvPr id="239" name="23.png" descr="23.png"/>
          <p:cNvPicPr>
            <a:picLocks noChangeAspect="1"/>
          </p:cNvPicPr>
          <p:nvPr/>
        </p:nvPicPr>
        <p:blipFill>
          <a:blip r:embed="rId7">
            <a:extLst/>
          </a:blip>
          <a:stretch>
            <a:fillRect/>
          </a:stretch>
        </p:blipFill>
        <p:spPr>
          <a:xfrm>
            <a:off x="15074532" y="10644325"/>
            <a:ext cx="3467101" cy="609601"/>
          </a:xfrm>
          <a:prstGeom prst="rect">
            <a:avLst/>
          </a:prstGeom>
          <a:ln w="12700">
            <a:miter lim="400000"/>
          </a:ln>
        </p:spPr>
      </p:pic>
      <p:pic>
        <p:nvPicPr>
          <p:cNvPr id="240" name="21.png" descr="21.png"/>
          <p:cNvPicPr>
            <a:picLocks noChangeAspect="1"/>
          </p:cNvPicPr>
          <p:nvPr/>
        </p:nvPicPr>
        <p:blipFill>
          <a:blip r:embed="rId21">
            <a:extLst/>
          </a:blip>
          <a:stretch>
            <a:fillRect/>
          </a:stretch>
        </p:blipFill>
        <p:spPr>
          <a:xfrm>
            <a:off x="19560863" y="10644325"/>
            <a:ext cx="3479801" cy="609601"/>
          </a:xfrm>
          <a:prstGeom prst="rect">
            <a:avLst/>
          </a:prstGeom>
          <a:ln w="12700">
            <a:miter lim="400000"/>
          </a:ln>
        </p:spPr>
      </p:pic>
      <p:pic>
        <p:nvPicPr>
          <p:cNvPr id="241" name="25.png" descr="25.png"/>
          <p:cNvPicPr>
            <a:picLocks noChangeAspect="1"/>
          </p:cNvPicPr>
          <p:nvPr/>
        </p:nvPicPr>
        <p:blipFill>
          <a:blip r:embed="rId23">
            <a:extLst/>
          </a:blip>
          <a:stretch>
            <a:fillRect/>
          </a:stretch>
        </p:blipFill>
        <p:spPr>
          <a:xfrm>
            <a:off x="6550373" y="11212778"/>
            <a:ext cx="2654301" cy="762001"/>
          </a:xfrm>
          <a:prstGeom prst="rect">
            <a:avLst/>
          </a:prstGeom>
          <a:ln w="12700">
            <a:miter lim="400000"/>
          </a:ln>
        </p:spPr>
      </p:pic>
      <p:pic>
        <p:nvPicPr>
          <p:cNvPr id="242" name="26.png" descr="26.png"/>
          <p:cNvPicPr>
            <a:picLocks noChangeAspect="1"/>
          </p:cNvPicPr>
          <p:nvPr/>
        </p:nvPicPr>
        <p:blipFill>
          <a:blip r:embed="rId24">
            <a:extLst/>
          </a:blip>
          <a:stretch>
            <a:fillRect/>
          </a:stretch>
        </p:blipFill>
        <p:spPr>
          <a:xfrm>
            <a:off x="10859674" y="11212778"/>
            <a:ext cx="2654301" cy="762001"/>
          </a:xfrm>
          <a:prstGeom prst="rect">
            <a:avLst/>
          </a:prstGeom>
          <a:ln w="12700">
            <a:miter lim="400000"/>
          </a:ln>
        </p:spPr>
      </p:pic>
      <p:pic>
        <p:nvPicPr>
          <p:cNvPr id="243" name="27.png" descr="27.png"/>
          <p:cNvPicPr>
            <a:picLocks noChangeAspect="1"/>
          </p:cNvPicPr>
          <p:nvPr/>
        </p:nvPicPr>
        <p:blipFill>
          <a:blip r:embed="rId25">
            <a:extLst/>
          </a:blip>
          <a:stretch>
            <a:fillRect/>
          </a:stretch>
        </p:blipFill>
        <p:spPr>
          <a:xfrm>
            <a:off x="15480932" y="11212778"/>
            <a:ext cx="2654301" cy="762001"/>
          </a:xfrm>
          <a:prstGeom prst="rect">
            <a:avLst/>
          </a:prstGeom>
          <a:ln w="12700">
            <a:miter lim="400000"/>
          </a:ln>
        </p:spPr>
      </p:pic>
      <p:pic>
        <p:nvPicPr>
          <p:cNvPr id="244" name="28.png" descr="28.png"/>
          <p:cNvPicPr>
            <a:picLocks noChangeAspect="1"/>
          </p:cNvPicPr>
          <p:nvPr/>
        </p:nvPicPr>
        <p:blipFill>
          <a:blip r:embed="rId26">
            <a:extLst/>
          </a:blip>
          <a:stretch>
            <a:fillRect/>
          </a:stretch>
        </p:blipFill>
        <p:spPr>
          <a:xfrm>
            <a:off x="20272063" y="11212778"/>
            <a:ext cx="2057401" cy="762001"/>
          </a:xfrm>
          <a:prstGeom prst="rect">
            <a:avLst/>
          </a:prstGeom>
          <a:ln w="12700">
            <a:miter lim="400000"/>
          </a:ln>
        </p:spPr>
      </p:pic>
      <p:pic>
        <p:nvPicPr>
          <p:cNvPr id="245" name="7.png" descr="7.png"/>
          <p:cNvPicPr>
            <a:picLocks noChangeAspect="1"/>
          </p:cNvPicPr>
          <p:nvPr/>
        </p:nvPicPr>
        <p:blipFill>
          <a:blip r:embed="rId27">
            <a:extLst/>
          </a:blip>
          <a:stretch>
            <a:fillRect/>
          </a:stretch>
        </p:blipFill>
        <p:spPr>
          <a:xfrm>
            <a:off x="3400333" y="7425756"/>
            <a:ext cx="241301" cy="914401"/>
          </a:xfrm>
          <a:prstGeom prst="rect">
            <a:avLst/>
          </a:prstGeom>
          <a:ln w="12700">
            <a:miter lim="400000"/>
          </a:ln>
        </p:spPr>
      </p:pic>
      <p:pic>
        <p:nvPicPr>
          <p:cNvPr id="246" name="29.png" descr="29.png"/>
          <p:cNvPicPr>
            <a:picLocks noChangeAspect="1"/>
          </p:cNvPicPr>
          <p:nvPr/>
        </p:nvPicPr>
        <p:blipFill>
          <a:blip r:embed="rId28">
            <a:extLst/>
          </a:blip>
          <a:stretch>
            <a:fillRect/>
          </a:stretch>
        </p:blipFill>
        <p:spPr>
          <a:xfrm>
            <a:off x="17120590" y="7425756"/>
            <a:ext cx="241301" cy="914401"/>
          </a:xfrm>
          <a:prstGeom prst="rect">
            <a:avLst/>
          </a:prstGeom>
          <a:ln w="12700">
            <a:miter lim="400000"/>
          </a:ln>
        </p:spPr>
      </p:pic>
      <p:pic>
        <p:nvPicPr>
          <p:cNvPr id="247" name="30.png" descr="30.png"/>
          <p:cNvPicPr>
            <a:picLocks noChangeAspect="1"/>
          </p:cNvPicPr>
          <p:nvPr/>
        </p:nvPicPr>
        <p:blipFill>
          <a:blip r:embed="rId29">
            <a:extLst/>
          </a:blip>
          <a:stretch>
            <a:fillRect/>
          </a:stretch>
        </p:blipFill>
        <p:spPr>
          <a:xfrm>
            <a:off x="8193518" y="7425756"/>
            <a:ext cx="241301" cy="914401"/>
          </a:xfrm>
          <a:prstGeom prst="rect">
            <a:avLst/>
          </a:prstGeom>
          <a:ln w="12700">
            <a:miter lim="400000"/>
          </a:ln>
        </p:spPr>
      </p:pic>
      <p:pic>
        <p:nvPicPr>
          <p:cNvPr id="248" name="31.png" descr="31.png"/>
          <p:cNvPicPr>
            <a:picLocks noChangeAspect="1"/>
          </p:cNvPicPr>
          <p:nvPr/>
        </p:nvPicPr>
        <p:blipFill>
          <a:blip r:embed="rId30">
            <a:extLst/>
          </a:blip>
          <a:stretch>
            <a:fillRect/>
          </a:stretch>
        </p:blipFill>
        <p:spPr>
          <a:xfrm>
            <a:off x="12498304" y="7425756"/>
            <a:ext cx="241301" cy="914401"/>
          </a:xfrm>
          <a:prstGeom prst="rect">
            <a:avLst/>
          </a:prstGeom>
          <a:ln w="12700">
            <a:miter lim="400000"/>
          </a:ln>
        </p:spPr>
      </p:pic>
      <p:pic>
        <p:nvPicPr>
          <p:cNvPr id="249" name="32.png" descr="32.png"/>
          <p:cNvPicPr>
            <a:picLocks noChangeAspect="1"/>
          </p:cNvPicPr>
          <p:nvPr/>
        </p:nvPicPr>
        <p:blipFill>
          <a:blip r:embed="rId31">
            <a:extLst/>
          </a:blip>
          <a:stretch>
            <a:fillRect/>
          </a:stretch>
        </p:blipFill>
        <p:spPr>
          <a:xfrm>
            <a:off x="21615235" y="7181529"/>
            <a:ext cx="234067" cy="1158628"/>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lide Title"/>
          <p:cNvSpPr txBox="1"/>
          <p:nvPr>
            <p:ph type="title"/>
          </p:nvPr>
        </p:nvSpPr>
        <p:spPr>
          <a:prstGeom prst="rect">
            <a:avLst/>
          </a:prstGeom>
        </p:spPr>
        <p:txBody>
          <a:bodyPr/>
          <a:lstStyle/>
          <a:p>
            <a:pPr/>
          </a:p>
        </p:txBody>
      </p:sp>
      <p:sp>
        <p:nvSpPr>
          <p:cNvPr id="579" name="Slide Subtitle"/>
          <p:cNvSpPr txBox="1"/>
          <p:nvPr>
            <p:ph type="body" idx="21"/>
          </p:nvPr>
        </p:nvSpPr>
        <p:spPr>
          <a:prstGeom prst="rect">
            <a:avLst/>
          </a:prstGeom>
        </p:spPr>
        <p:txBody>
          <a:bodyPr/>
          <a:lstStyle/>
          <a:p>
            <a:pPr/>
          </a:p>
        </p:txBody>
      </p:sp>
      <p:sp>
        <p:nvSpPr>
          <p:cNvPr id="580" name="Slide bullet text"/>
          <p:cNvSpPr txBox="1"/>
          <p:nvPr>
            <p:ph type="body" idx="1"/>
          </p:nvPr>
        </p:nvSpPr>
        <p:spPr>
          <a:prstGeom prst="rect">
            <a:avLst/>
          </a:prstGeom>
        </p:spPr>
        <p:txBody>
          <a:bodyPr/>
          <a:lstStyle/>
          <a:p>
            <a:pPr/>
          </a:p>
        </p:txBody>
      </p:sp>
      <p:pic>
        <p:nvPicPr>
          <p:cNvPr id="581"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lide Title"/>
          <p:cNvSpPr txBox="1"/>
          <p:nvPr>
            <p:ph type="title"/>
          </p:nvPr>
        </p:nvSpPr>
        <p:spPr>
          <a:prstGeom prst="rect">
            <a:avLst/>
          </a:prstGeom>
        </p:spPr>
        <p:txBody>
          <a:bodyPr/>
          <a:lstStyle/>
          <a:p>
            <a:pPr/>
          </a:p>
        </p:txBody>
      </p:sp>
      <p:sp>
        <p:nvSpPr>
          <p:cNvPr id="586" name="Slide Subtitle"/>
          <p:cNvSpPr txBox="1"/>
          <p:nvPr>
            <p:ph type="body" idx="21"/>
          </p:nvPr>
        </p:nvSpPr>
        <p:spPr>
          <a:prstGeom prst="rect">
            <a:avLst/>
          </a:prstGeom>
        </p:spPr>
        <p:txBody>
          <a:bodyPr/>
          <a:lstStyle/>
          <a:p>
            <a:pPr/>
          </a:p>
        </p:txBody>
      </p:sp>
      <p:sp>
        <p:nvSpPr>
          <p:cNvPr id="587" name="Slide bullet text"/>
          <p:cNvSpPr txBox="1"/>
          <p:nvPr>
            <p:ph type="body" idx="1"/>
          </p:nvPr>
        </p:nvSpPr>
        <p:spPr>
          <a:prstGeom prst="rect">
            <a:avLst/>
          </a:prstGeom>
        </p:spPr>
        <p:txBody>
          <a:bodyPr/>
          <a:lstStyle/>
          <a:p>
            <a:pPr/>
          </a:p>
        </p:txBody>
      </p:sp>
      <p:pic>
        <p:nvPicPr>
          <p:cNvPr id="588"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lide Title"/>
          <p:cNvSpPr txBox="1"/>
          <p:nvPr>
            <p:ph type="title"/>
          </p:nvPr>
        </p:nvSpPr>
        <p:spPr>
          <a:prstGeom prst="rect">
            <a:avLst/>
          </a:prstGeom>
        </p:spPr>
        <p:txBody>
          <a:bodyPr/>
          <a:lstStyle/>
          <a:p>
            <a:pPr/>
          </a:p>
        </p:txBody>
      </p:sp>
      <p:sp>
        <p:nvSpPr>
          <p:cNvPr id="593" name="Slide Subtitle"/>
          <p:cNvSpPr txBox="1"/>
          <p:nvPr>
            <p:ph type="body" idx="21"/>
          </p:nvPr>
        </p:nvSpPr>
        <p:spPr>
          <a:prstGeom prst="rect">
            <a:avLst/>
          </a:prstGeom>
        </p:spPr>
        <p:txBody>
          <a:bodyPr/>
          <a:lstStyle/>
          <a:p>
            <a:pPr/>
          </a:p>
        </p:txBody>
      </p:sp>
      <p:sp>
        <p:nvSpPr>
          <p:cNvPr id="594" name="Slide bullet text"/>
          <p:cNvSpPr txBox="1"/>
          <p:nvPr>
            <p:ph type="body" idx="1"/>
          </p:nvPr>
        </p:nvSpPr>
        <p:spPr>
          <a:prstGeom prst="rect">
            <a:avLst/>
          </a:prstGeom>
        </p:spPr>
        <p:txBody>
          <a:bodyPr/>
          <a:lstStyle/>
          <a:p>
            <a:pPr/>
          </a:p>
        </p:txBody>
      </p:sp>
      <p:pic>
        <p:nvPicPr>
          <p:cNvPr id="595"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lide Title"/>
          <p:cNvSpPr txBox="1"/>
          <p:nvPr>
            <p:ph type="title"/>
          </p:nvPr>
        </p:nvSpPr>
        <p:spPr>
          <a:prstGeom prst="rect">
            <a:avLst/>
          </a:prstGeom>
        </p:spPr>
        <p:txBody>
          <a:bodyPr/>
          <a:lstStyle/>
          <a:p>
            <a:pPr/>
          </a:p>
        </p:txBody>
      </p:sp>
      <p:sp>
        <p:nvSpPr>
          <p:cNvPr id="600" name="Slide Subtitle"/>
          <p:cNvSpPr txBox="1"/>
          <p:nvPr>
            <p:ph type="body" idx="21"/>
          </p:nvPr>
        </p:nvSpPr>
        <p:spPr>
          <a:prstGeom prst="rect">
            <a:avLst/>
          </a:prstGeom>
        </p:spPr>
        <p:txBody>
          <a:bodyPr/>
          <a:lstStyle/>
          <a:p>
            <a:pPr/>
          </a:p>
        </p:txBody>
      </p:sp>
      <p:sp>
        <p:nvSpPr>
          <p:cNvPr id="601" name="Slide bullet text"/>
          <p:cNvSpPr txBox="1"/>
          <p:nvPr>
            <p:ph type="body" idx="1"/>
          </p:nvPr>
        </p:nvSpPr>
        <p:spPr>
          <a:prstGeom prst="rect">
            <a:avLst/>
          </a:prstGeom>
        </p:spPr>
        <p:txBody>
          <a:bodyPr/>
          <a:lstStyle/>
          <a:p>
            <a:pPr/>
          </a:p>
        </p:txBody>
      </p:sp>
      <p:pic>
        <p:nvPicPr>
          <p:cNvPr id="602"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lide Title"/>
          <p:cNvSpPr txBox="1"/>
          <p:nvPr>
            <p:ph type="title"/>
          </p:nvPr>
        </p:nvSpPr>
        <p:spPr>
          <a:prstGeom prst="rect">
            <a:avLst/>
          </a:prstGeom>
        </p:spPr>
        <p:txBody>
          <a:bodyPr/>
          <a:lstStyle/>
          <a:p>
            <a:pPr/>
          </a:p>
        </p:txBody>
      </p:sp>
      <p:sp>
        <p:nvSpPr>
          <p:cNvPr id="607" name="Slide Subtitle"/>
          <p:cNvSpPr txBox="1"/>
          <p:nvPr>
            <p:ph type="body" idx="21"/>
          </p:nvPr>
        </p:nvSpPr>
        <p:spPr>
          <a:prstGeom prst="rect">
            <a:avLst/>
          </a:prstGeom>
        </p:spPr>
        <p:txBody>
          <a:bodyPr/>
          <a:lstStyle/>
          <a:p>
            <a:pPr/>
          </a:p>
        </p:txBody>
      </p:sp>
      <p:sp>
        <p:nvSpPr>
          <p:cNvPr id="608" name="Slide bullet text"/>
          <p:cNvSpPr txBox="1"/>
          <p:nvPr>
            <p:ph type="body" idx="1"/>
          </p:nvPr>
        </p:nvSpPr>
        <p:spPr>
          <a:prstGeom prst="rect">
            <a:avLst/>
          </a:prstGeom>
        </p:spPr>
        <p:txBody>
          <a:bodyPr/>
          <a:lstStyle/>
          <a:p>
            <a:pPr/>
          </a:p>
        </p:txBody>
      </p:sp>
      <p:pic>
        <p:nvPicPr>
          <p:cNvPr id="609"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lide Title"/>
          <p:cNvSpPr txBox="1"/>
          <p:nvPr>
            <p:ph type="title"/>
          </p:nvPr>
        </p:nvSpPr>
        <p:spPr>
          <a:prstGeom prst="rect">
            <a:avLst/>
          </a:prstGeom>
        </p:spPr>
        <p:txBody>
          <a:bodyPr/>
          <a:lstStyle/>
          <a:p>
            <a:pPr/>
          </a:p>
        </p:txBody>
      </p:sp>
      <p:sp>
        <p:nvSpPr>
          <p:cNvPr id="614" name="Slide Subtitle"/>
          <p:cNvSpPr txBox="1"/>
          <p:nvPr>
            <p:ph type="body" idx="21"/>
          </p:nvPr>
        </p:nvSpPr>
        <p:spPr>
          <a:prstGeom prst="rect">
            <a:avLst/>
          </a:prstGeom>
        </p:spPr>
        <p:txBody>
          <a:bodyPr/>
          <a:lstStyle/>
          <a:p>
            <a:pPr/>
          </a:p>
        </p:txBody>
      </p:sp>
      <p:sp>
        <p:nvSpPr>
          <p:cNvPr id="615" name="Slide bullet text"/>
          <p:cNvSpPr txBox="1"/>
          <p:nvPr>
            <p:ph type="body" idx="1"/>
          </p:nvPr>
        </p:nvSpPr>
        <p:spPr>
          <a:prstGeom prst="rect">
            <a:avLst/>
          </a:prstGeom>
        </p:spPr>
        <p:txBody>
          <a:bodyPr/>
          <a:lstStyle/>
          <a:p>
            <a:pPr/>
          </a:p>
        </p:txBody>
      </p:sp>
      <p:pic>
        <p:nvPicPr>
          <p:cNvPr id="616"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lide Title"/>
          <p:cNvSpPr txBox="1"/>
          <p:nvPr>
            <p:ph type="title"/>
          </p:nvPr>
        </p:nvSpPr>
        <p:spPr>
          <a:prstGeom prst="rect">
            <a:avLst/>
          </a:prstGeom>
        </p:spPr>
        <p:txBody>
          <a:bodyPr/>
          <a:lstStyle/>
          <a:p>
            <a:pPr/>
          </a:p>
        </p:txBody>
      </p:sp>
      <p:sp>
        <p:nvSpPr>
          <p:cNvPr id="621" name="Slide Subtitle"/>
          <p:cNvSpPr txBox="1"/>
          <p:nvPr>
            <p:ph type="body" idx="21"/>
          </p:nvPr>
        </p:nvSpPr>
        <p:spPr>
          <a:prstGeom prst="rect">
            <a:avLst/>
          </a:prstGeom>
        </p:spPr>
        <p:txBody>
          <a:bodyPr/>
          <a:lstStyle/>
          <a:p>
            <a:pPr/>
          </a:p>
        </p:txBody>
      </p:sp>
      <p:sp>
        <p:nvSpPr>
          <p:cNvPr id="622" name="Slide bullet text"/>
          <p:cNvSpPr txBox="1"/>
          <p:nvPr>
            <p:ph type="body" idx="1"/>
          </p:nvPr>
        </p:nvSpPr>
        <p:spPr>
          <a:prstGeom prst="rect">
            <a:avLst/>
          </a:prstGeom>
        </p:spPr>
        <p:txBody>
          <a:bodyPr/>
          <a:lstStyle/>
          <a:p>
            <a:pPr/>
          </a:p>
        </p:txBody>
      </p:sp>
      <p:pic>
        <p:nvPicPr>
          <p:cNvPr id="623"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lide Title"/>
          <p:cNvSpPr txBox="1"/>
          <p:nvPr>
            <p:ph type="title"/>
          </p:nvPr>
        </p:nvSpPr>
        <p:spPr>
          <a:prstGeom prst="rect">
            <a:avLst/>
          </a:prstGeom>
        </p:spPr>
        <p:txBody>
          <a:bodyPr/>
          <a:lstStyle/>
          <a:p>
            <a:pPr/>
          </a:p>
        </p:txBody>
      </p:sp>
      <p:sp>
        <p:nvSpPr>
          <p:cNvPr id="628" name="Slide Subtitle"/>
          <p:cNvSpPr txBox="1"/>
          <p:nvPr>
            <p:ph type="body" idx="21"/>
          </p:nvPr>
        </p:nvSpPr>
        <p:spPr>
          <a:prstGeom prst="rect">
            <a:avLst/>
          </a:prstGeom>
        </p:spPr>
        <p:txBody>
          <a:bodyPr/>
          <a:lstStyle/>
          <a:p>
            <a:pPr/>
          </a:p>
        </p:txBody>
      </p:sp>
      <p:sp>
        <p:nvSpPr>
          <p:cNvPr id="629" name="Slide bullet text"/>
          <p:cNvSpPr txBox="1"/>
          <p:nvPr>
            <p:ph type="body" idx="1"/>
          </p:nvPr>
        </p:nvSpPr>
        <p:spPr>
          <a:prstGeom prst="rect">
            <a:avLst/>
          </a:prstGeom>
        </p:spPr>
        <p:txBody>
          <a:bodyPr/>
          <a:lstStyle/>
          <a:p>
            <a:pPr/>
          </a:p>
        </p:txBody>
      </p:sp>
      <p:pic>
        <p:nvPicPr>
          <p:cNvPr id="630"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Title"/>
          <p:cNvSpPr txBox="1"/>
          <p:nvPr>
            <p:ph type="title"/>
          </p:nvPr>
        </p:nvSpPr>
        <p:spPr>
          <a:prstGeom prst="rect">
            <a:avLst/>
          </a:prstGeom>
        </p:spPr>
        <p:txBody>
          <a:bodyPr/>
          <a:lstStyle/>
          <a:p>
            <a:pPr/>
          </a:p>
        </p:txBody>
      </p:sp>
      <p:sp>
        <p:nvSpPr>
          <p:cNvPr id="635" name="Slide Subtitle"/>
          <p:cNvSpPr txBox="1"/>
          <p:nvPr>
            <p:ph type="body" idx="21"/>
          </p:nvPr>
        </p:nvSpPr>
        <p:spPr>
          <a:prstGeom prst="rect">
            <a:avLst/>
          </a:prstGeom>
        </p:spPr>
        <p:txBody>
          <a:bodyPr/>
          <a:lstStyle/>
          <a:p>
            <a:pPr/>
          </a:p>
        </p:txBody>
      </p:sp>
      <p:sp>
        <p:nvSpPr>
          <p:cNvPr id="636" name="Slide bullet text"/>
          <p:cNvSpPr txBox="1"/>
          <p:nvPr>
            <p:ph type="body" idx="1"/>
          </p:nvPr>
        </p:nvSpPr>
        <p:spPr>
          <a:prstGeom prst="rect">
            <a:avLst/>
          </a:prstGeom>
        </p:spPr>
        <p:txBody>
          <a:bodyPr/>
          <a:lstStyle/>
          <a:p>
            <a:pPr/>
          </a:p>
        </p:txBody>
      </p:sp>
      <p:pic>
        <p:nvPicPr>
          <p:cNvPr id="637"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lide Title"/>
          <p:cNvSpPr txBox="1"/>
          <p:nvPr>
            <p:ph type="title"/>
          </p:nvPr>
        </p:nvSpPr>
        <p:spPr>
          <a:prstGeom prst="rect">
            <a:avLst/>
          </a:prstGeom>
        </p:spPr>
        <p:txBody>
          <a:bodyPr/>
          <a:lstStyle/>
          <a:p>
            <a:pPr/>
          </a:p>
        </p:txBody>
      </p:sp>
      <p:sp>
        <p:nvSpPr>
          <p:cNvPr id="642" name="Slide Subtitle"/>
          <p:cNvSpPr txBox="1"/>
          <p:nvPr>
            <p:ph type="body" idx="21"/>
          </p:nvPr>
        </p:nvSpPr>
        <p:spPr>
          <a:prstGeom prst="rect">
            <a:avLst/>
          </a:prstGeom>
        </p:spPr>
        <p:txBody>
          <a:bodyPr/>
          <a:lstStyle/>
          <a:p>
            <a:pPr/>
          </a:p>
        </p:txBody>
      </p:sp>
      <p:sp>
        <p:nvSpPr>
          <p:cNvPr id="643" name="Slide bullet text"/>
          <p:cNvSpPr txBox="1"/>
          <p:nvPr>
            <p:ph type="body" idx="1"/>
          </p:nvPr>
        </p:nvSpPr>
        <p:spPr>
          <a:prstGeom prst="rect">
            <a:avLst/>
          </a:prstGeom>
        </p:spPr>
        <p:txBody>
          <a:bodyPr/>
          <a:lstStyle/>
          <a:p>
            <a:pPr/>
          </a:p>
        </p:txBody>
      </p:sp>
      <p:pic>
        <p:nvPicPr>
          <p:cNvPr id="644"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51" name="1.png" descr="1.png"/>
          <p:cNvPicPr>
            <a:picLocks noChangeAspect="1"/>
          </p:cNvPicPr>
          <p:nvPr/>
        </p:nvPicPr>
        <p:blipFill>
          <a:blip r:embed="rId2">
            <a:extLst/>
          </a:blip>
          <a:stretch>
            <a:fillRect/>
          </a:stretch>
        </p:blipFill>
        <p:spPr>
          <a:xfrm>
            <a:off x="2765553" y="3259789"/>
            <a:ext cx="4000501" cy="6096001"/>
          </a:xfrm>
          <a:prstGeom prst="rect">
            <a:avLst/>
          </a:prstGeom>
          <a:ln w="12700">
            <a:miter lim="400000"/>
          </a:ln>
        </p:spPr>
      </p:pic>
      <p:pic>
        <p:nvPicPr>
          <p:cNvPr id="252" name="2.png" descr="2.png"/>
          <p:cNvPicPr>
            <a:picLocks noChangeAspect="1"/>
          </p:cNvPicPr>
          <p:nvPr/>
        </p:nvPicPr>
        <p:blipFill>
          <a:blip r:embed="rId3">
            <a:extLst/>
          </a:blip>
          <a:stretch>
            <a:fillRect/>
          </a:stretch>
        </p:blipFill>
        <p:spPr>
          <a:xfrm>
            <a:off x="4568953" y="7985914"/>
            <a:ext cx="393701" cy="1079501"/>
          </a:xfrm>
          <a:prstGeom prst="rect">
            <a:avLst/>
          </a:prstGeom>
          <a:ln w="12700">
            <a:miter lim="400000"/>
          </a:ln>
        </p:spPr>
      </p:pic>
      <p:pic>
        <p:nvPicPr>
          <p:cNvPr id="253" name="3.png" descr="3.png"/>
          <p:cNvPicPr>
            <a:picLocks noChangeAspect="1"/>
          </p:cNvPicPr>
          <p:nvPr/>
        </p:nvPicPr>
        <p:blipFill>
          <a:blip r:embed="rId4">
            <a:extLst/>
          </a:blip>
          <a:stretch>
            <a:fillRect/>
          </a:stretch>
        </p:blipFill>
        <p:spPr>
          <a:xfrm>
            <a:off x="4568953" y="4723996"/>
            <a:ext cx="393701" cy="1079501"/>
          </a:xfrm>
          <a:prstGeom prst="rect">
            <a:avLst/>
          </a:prstGeom>
          <a:ln w="12700">
            <a:miter lim="400000"/>
          </a:ln>
        </p:spPr>
      </p:pic>
      <p:pic>
        <p:nvPicPr>
          <p:cNvPr id="254" name="4.png" descr="4.png"/>
          <p:cNvPicPr>
            <a:picLocks noChangeAspect="1"/>
          </p:cNvPicPr>
          <p:nvPr/>
        </p:nvPicPr>
        <p:blipFill>
          <a:blip r:embed="rId5">
            <a:extLst/>
          </a:blip>
          <a:stretch>
            <a:fillRect/>
          </a:stretch>
        </p:blipFill>
        <p:spPr>
          <a:xfrm>
            <a:off x="5011214" y="7972736"/>
            <a:ext cx="482601" cy="762001"/>
          </a:xfrm>
          <a:prstGeom prst="rect">
            <a:avLst/>
          </a:prstGeom>
          <a:ln w="12700">
            <a:miter lim="400000"/>
          </a:ln>
        </p:spPr>
      </p:pic>
      <p:pic>
        <p:nvPicPr>
          <p:cNvPr id="255" name="5.png" descr="5.png"/>
          <p:cNvPicPr>
            <a:picLocks noChangeAspect="1"/>
          </p:cNvPicPr>
          <p:nvPr/>
        </p:nvPicPr>
        <p:blipFill>
          <a:blip r:embed="rId6">
            <a:extLst/>
          </a:blip>
          <a:stretch>
            <a:fillRect/>
          </a:stretch>
        </p:blipFill>
        <p:spPr>
          <a:xfrm>
            <a:off x="5030264" y="4982290"/>
            <a:ext cx="444501" cy="762001"/>
          </a:xfrm>
          <a:prstGeom prst="rect">
            <a:avLst/>
          </a:prstGeom>
          <a:ln w="12700">
            <a:miter lim="400000"/>
          </a:ln>
        </p:spPr>
      </p:pic>
      <p:pic>
        <p:nvPicPr>
          <p:cNvPr id="256" name="6.png" descr="6.png"/>
          <p:cNvPicPr>
            <a:picLocks noChangeAspect="1"/>
          </p:cNvPicPr>
          <p:nvPr/>
        </p:nvPicPr>
        <p:blipFill>
          <a:blip r:embed="rId7">
            <a:extLst/>
          </a:blip>
          <a:stretch>
            <a:fillRect/>
          </a:stretch>
        </p:blipFill>
        <p:spPr>
          <a:xfrm>
            <a:off x="7540386" y="4781146"/>
            <a:ext cx="4927601" cy="965201"/>
          </a:xfrm>
          <a:prstGeom prst="rect">
            <a:avLst/>
          </a:prstGeom>
          <a:ln w="12700">
            <a:miter lim="400000"/>
          </a:ln>
        </p:spPr>
      </p:pic>
      <p:pic>
        <p:nvPicPr>
          <p:cNvPr id="257" name="7.png" descr="7.png"/>
          <p:cNvPicPr>
            <a:picLocks noChangeAspect="1"/>
          </p:cNvPicPr>
          <p:nvPr/>
        </p:nvPicPr>
        <p:blipFill>
          <a:blip r:embed="rId8">
            <a:extLst/>
          </a:blip>
          <a:stretch>
            <a:fillRect/>
          </a:stretch>
        </p:blipFill>
        <p:spPr>
          <a:xfrm>
            <a:off x="7521336" y="7736795"/>
            <a:ext cx="2616201" cy="965201"/>
          </a:xfrm>
          <a:prstGeom prst="rect">
            <a:avLst/>
          </a:prstGeom>
          <a:ln w="12700">
            <a:miter lim="400000"/>
          </a:ln>
        </p:spPr>
      </p:pic>
      <p:pic>
        <p:nvPicPr>
          <p:cNvPr id="258" name="8.png" descr="8.png"/>
          <p:cNvPicPr>
            <a:picLocks noChangeAspect="1"/>
          </p:cNvPicPr>
          <p:nvPr/>
        </p:nvPicPr>
        <p:blipFill>
          <a:blip r:embed="rId9">
            <a:extLst/>
          </a:blip>
          <a:stretch>
            <a:fillRect/>
          </a:stretch>
        </p:blipFill>
        <p:spPr>
          <a:xfrm>
            <a:off x="5580475" y="5318840"/>
            <a:ext cx="1854201" cy="292101"/>
          </a:xfrm>
          <a:prstGeom prst="rect">
            <a:avLst/>
          </a:prstGeom>
          <a:ln w="12700">
            <a:miter lim="400000"/>
          </a:ln>
        </p:spPr>
      </p:pic>
      <p:pic>
        <p:nvPicPr>
          <p:cNvPr id="259" name="9.png" descr="9.png"/>
          <p:cNvPicPr>
            <a:picLocks noChangeAspect="1"/>
          </p:cNvPicPr>
          <p:nvPr/>
        </p:nvPicPr>
        <p:blipFill>
          <a:blip r:embed="rId10">
            <a:extLst/>
          </a:blip>
          <a:stretch>
            <a:fillRect/>
          </a:stretch>
        </p:blipFill>
        <p:spPr>
          <a:xfrm>
            <a:off x="5580475" y="8303414"/>
            <a:ext cx="1854201" cy="292101"/>
          </a:xfrm>
          <a:prstGeom prst="rect">
            <a:avLst/>
          </a:prstGeom>
          <a:ln w="12700">
            <a:miter lim="400000"/>
          </a:ln>
        </p:spPr>
      </p:pic>
      <p:pic>
        <p:nvPicPr>
          <p:cNvPr id="260" name="10.png" descr="10.png"/>
          <p:cNvPicPr>
            <a:picLocks noChangeAspect="1"/>
          </p:cNvPicPr>
          <p:nvPr/>
        </p:nvPicPr>
        <p:blipFill>
          <a:blip r:embed="rId11">
            <a:extLst/>
          </a:blip>
          <a:stretch>
            <a:fillRect/>
          </a:stretch>
        </p:blipFill>
        <p:spPr>
          <a:xfrm>
            <a:off x="4308603" y="5758055"/>
            <a:ext cx="914401" cy="2273301"/>
          </a:xfrm>
          <a:prstGeom prst="rect">
            <a:avLst/>
          </a:prstGeom>
          <a:ln w="12700">
            <a:miter lim="400000"/>
          </a:ln>
        </p:spPr>
      </p:pic>
      <p:pic>
        <p:nvPicPr>
          <p:cNvPr id="261" name="11.png" descr="11.png"/>
          <p:cNvPicPr>
            <a:picLocks noChangeAspect="1"/>
          </p:cNvPicPr>
          <p:nvPr/>
        </p:nvPicPr>
        <p:blipFill>
          <a:blip r:embed="rId12">
            <a:extLst/>
          </a:blip>
          <a:stretch>
            <a:fillRect/>
          </a:stretch>
        </p:blipFill>
        <p:spPr>
          <a:xfrm>
            <a:off x="3591053" y="9694210"/>
            <a:ext cx="2349501" cy="762001"/>
          </a:xfrm>
          <a:prstGeom prst="rect">
            <a:avLst/>
          </a:prstGeom>
          <a:ln w="12700">
            <a:miter lim="400000"/>
          </a:ln>
        </p:spPr>
      </p:pic>
      <p:sp>
        <p:nvSpPr>
          <p:cNvPr id="262" name="Line"/>
          <p:cNvSpPr/>
          <p:nvPr/>
        </p:nvSpPr>
        <p:spPr>
          <a:xfrm>
            <a:off x="14644098" y="8116733"/>
            <a:ext cx="3933308" cy="1"/>
          </a:xfrm>
          <a:prstGeom prst="line">
            <a:avLst/>
          </a:prstGeom>
          <a:ln w="76200">
            <a:solidFill>
              <a:srgbClr val="90ECF8"/>
            </a:solidFill>
            <a:miter lim="400000"/>
            <a:tailEnd type="triangle"/>
          </a:ln>
        </p:spPr>
        <p:txBody>
          <a:bodyPr lIns="50800" tIns="50800" rIns="50800" bIns="50800" anchor="ctr"/>
          <a:lstStyle/>
          <a:p>
            <a:pPr/>
          </a:p>
        </p:txBody>
      </p:sp>
      <p:sp>
        <p:nvSpPr>
          <p:cNvPr id="263" name="Line"/>
          <p:cNvSpPr/>
          <p:nvPr/>
        </p:nvSpPr>
        <p:spPr>
          <a:xfrm>
            <a:off x="14644098" y="7557002"/>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264" name="Line"/>
          <p:cNvSpPr/>
          <p:nvPr/>
        </p:nvSpPr>
        <p:spPr>
          <a:xfrm>
            <a:off x="14644098" y="6997271"/>
            <a:ext cx="3933308" cy="1"/>
          </a:xfrm>
          <a:prstGeom prst="line">
            <a:avLst/>
          </a:prstGeom>
          <a:ln w="76200">
            <a:solidFill>
              <a:srgbClr val="8AFC7D"/>
            </a:solidFill>
            <a:miter lim="400000"/>
            <a:tailEnd type="triangle"/>
          </a:ln>
        </p:spPr>
        <p:txBody>
          <a:bodyPr lIns="50800" tIns="50800" rIns="50800" bIns="50800" anchor="ctr"/>
          <a:lstStyle/>
          <a:p>
            <a:pPr/>
          </a:p>
        </p:txBody>
      </p:sp>
      <p:sp>
        <p:nvSpPr>
          <p:cNvPr id="265" name="Line"/>
          <p:cNvSpPr/>
          <p:nvPr/>
        </p:nvSpPr>
        <p:spPr>
          <a:xfrm>
            <a:off x="14644098" y="6437540"/>
            <a:ext cx="3933308" cy="1"/>
          </a:xfrm>
          <a:prstGeom prst="line">
            <a:avLst/>
          </a:prstGeom>
          <a:ln w="76200">
            <a:solidFill>
              <a:srgbClr val="FFFFFF"/>
            </a:solidFill>
            <a:miter lim="400000"/>
            <a:tailEnd type="triangle"/>
          </a:ln>
        </p:spPr>
        <p:txBody>
          <a:bodyPr lIns="50800" tIns="50800" rIns="50800" bIns="50800" anchor="ctr"/>
          <a:lstStyle/>
          <a:p>
            <a:pPr/>
          </a:p>
        </p:txBody>
      </p:sp>
      <p:sp>
        <p:nvSpPr>
          <p:cNvPr id="266" name="Line"/>
          <p:cNvSpPr/>
          <p:nvPr/>
        </p:nvSpPr>
        <p:spPr>
          <a:xfrm>
            <a:off x="19208946" y="8059688"/>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67" name="Line"/>
          <p:cNvSpPr/>
          <p:nvPr/>
        </p:nvSpPr>
        <p:spPr>
          <a:xfrm>
            <a:off x="19208946" y="7536302"/>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68" name="Line"/>
          <p:cNvSpPr/>
          <p:nvPr/>
        </p:nvSpPr>
        <p:spPr>
          <a:xfrm>
            <a:off x="19208946" y="7017972"/>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69" name="Line"/>
          <p:cNvSpPr/>
          <p:nvPr/>
        </p:nvSpPr>
        <p:spPr>
          <a:xfrm>
            <a:off x="19208946" y="6494586"/>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lide Title"/>
          <p:cNvSpPr txBox="1"/>
          <p:nvPr>
            <p:ph type="title"/>
          </p:nvPr>
        </p:nvSpPr>
        <p:spPr>
          <a:prstGeom prst="rect">
            <a:avLst/>
          </a:prstGeom>
        </p:spPr>
        <p:txBody>
          <a:bodyPr/>
          <a:lstStyle/>
          <a:p>
            <a:pPr/>
          </a:p>
        </p:txBody>
      </p:sp>
      <p:sp>
        <p:nvSpPr>
          <p:cNvPr id="649" name="Slide Subtitle"/>
          <p:cNvSpPr txBox="1"/>
          <p:nvPr>
            <p:ph type="body" idx="21"/>
          </p:nvPr>
        </p:nvSpPr>
        <p:spPr>
          <a:prstGeom prst="rect">
            <a:avLst/>
          </a:prstGeom>
        </p:spPr>
        <p:txBody>
          <a:bodyPr/>
          <a:lstStyle/>
          <a:p>
            <a:pPr/>
          </a:p>
        </p:txBody>
      </p:sp>
      <p:sp>
        <p:nvSpPr>
          <p:cNvPr id="650" name="Slide bullet text"/>
          <p:cNvSpPr txBox="1"/>
          <p:nvPr>
            <p:ph type="body" idx="1"/>
          </p:nvPr>
        </p:nvSpPr>
        <p:spPr>
          <a:prstGeom prst="rect">
            <a:avLst/>
          </a:prstGeom>
        </p:spPr>
        <p:txBody>
          <a:bodyPr/>
          <a:lstStyle/>
          <a:p>
            <a:pPr/>
          </a:p>
        </p:txBody>
      </p:sp>
      <p:pic>
        <p:nvPicPr>
          <p:cNvPr id="651"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lide Title"/>
          <p:cNvSpPr txBox="1"/>
          <p:nvPr>
            <p:ph type="title"/>
          </p:nvPr>
        </p:nvSpPr>
        <p:spPr>
          <a:prstGeom prst="rect">
            <a:avLst/>
          </a:prstGeom>
        </p:spPr>
        <p:txBody>
          <a:bodyPr/>
          <a:lstStyle/>
          <a:p>
            <a:pPr/>
          </a:p>
        </p:txBody>
      </p:sp>
      <p:sp>
        <p:nvSpPr>
          <p:cNvPr id="656" name="Slide Subtitle"/>
          <p:cNvSpPr txBox="1"/>
          <p:nvPr>
            <p:ph type="body" idx="21"/>
          </p:nvPr>
        </p:nvSpPr>
        <p:spPr>
          <a:prstGeom prst="rect">
            <a:avLst/>
          </a:prstGeom>
        </p:spPr>
        <p:txBody>
          <a:bodyPr/>
          <a:lstStyle/>
          <a:p>
            <a:pPr/>
          </a:p>
        </p:txBody>
      </p:sp>
      <p:sp>
        <p:nvSpPr>
          <p:cNvPr id="657" name="Slide bullet text"/>
          <p:cNvSpPr txBox="1"/>
          <p:nvPr>
            <p:ph type="body" idx="1"/>
          </p:nvPr>
        </p:nvSpPr>
        <p:spPr>
          <a:prstGeom prst="rect">
            <a:avLst/>
          </a:prstGeom>
        </p:spPr>
        <p:txBody>
          <a:bodyPr/>
          <a:lstStyle/>
          <a:p>
            <a:pPr/>
          </a:p>
        </p:txBody>
      </p:sp>
      <p:pic>
        <p:nvPicPr>
          <p:cNvPr id="658"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lide Title"/>
          <p:cNvSpPr txBox="1"/>
          <p:nvPr>
            <p:ph type="title"/>
          </p:nvPr>
        </p:nvSpPr>
        <p:spPr>
          <a:prstGeom prst="rect">
            <a:avLst/>
          </a:prstGeom>
        </p:spPr>
        <p:txBody>
          <a:bodyPr/>
          <a:lstStyle/>
          <a:p>
            <a:pPr/>
          </a:p>
        </p:txBody>
      </p:sp>
      <p:sp>
        <p:nvSpPr>
          <p:cNvPr id="663" name="Slide Subtitle"/>
          <p:cNvSpPr txBox="1"/>
          <p:nvPr>
            <p:ph type="body" idx="21"/>
          </p:nvPr>
        </p:nvSpPr>
        <p:spPr>
          <a:prstGeom prst="rect">
            <a:avLst/>
          </a:prstGeom>
        </p:spPr>
        <p:txBody>
          <a:bodyPr/>
          <a:lstStyle/>
          <a:p>
            <a:pPr/>
          </a:p>
        </p:txBody>
      </p:sp>
      <p:sp>
        <p:nvSpPr>
          <p:cNvPr id="664" name="Slide bullet text"/>
          <p:cNvSpPr txBox="1"/>
          <p:nvPr>
            <p:ph type="body" idx="1"/>
          </p:nvPr>
        </p:nvSpPr>
        <p:spPr>
          <a:prstGeom prst="rect">
            <a:avLst/>
          </a:prstGeom>
        </p:spPr>
        <p:txBody>
          <a:bodyPr/>
          <a:lstStyle/>
          <a:p>
            <a:pPr/>
          </a:p>
        </p:txBody>
      </p:sp>
      <p:pic>
        <p:nvPicPr>
          <p:cNvPr id="665"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lide Title"/>
          <p:cNvSpPr txBox="1"/>
          <p:nvPr>
            <p:ph type="title"/>
          </p:nvPr>
        </p:nvSpPr>
        <p:spPr>
          <a:prstGeom prst="rect">
            <a:avLst/>
          </a:prstGeom>
        </p:spPr>
        <p:txBody>
          <a:bodyPr/>
          <a:lstStyle/>
          <a:p>
            <a:pPr/>
          </a:p>
        </p:txBody>
      </p:sp>
      <p:sp>
        <p:nvSpPr>
          <p:cNvPr id="677" name="Slide Subtitle"/>
          <p:cNvSpPr txBox="1"/>
          <p:nvPr>
            <p:ph type="body" idx="21"/>
          </p:nvPr>
        </p:nvSpPr>
        <p:spPr>
          <a:prstGeom prst="rect">
            <a:avLst/>
          </a:prstGeom>
        </p:spPr>
        <p:txBody>
          <a:bodyPr/>
          <a:lstStyle/>
          <a:p>
            <a:pPr/>
          </a:p>
        </p:txBody>
      </p:sp>
      <p:sp>
        <p:nvSpPr>
          <p:cNvPr id="678" name="Slide bullet text"/>
          <p:cNvSpPr txBox="1"/>
          <p:nvPr>
            <p:ph type="body" idx="1"/>
          </p:nvPr>
        </p:nvSpPr>
        <p:spPr>
          <a:prstGeom prst="rect">
            <a:avLst/>
          </a:prstGeom>
        </p:spPr>
        <p:txBody>
          <a:bodyPr/>
          <a:lstStyle/>
          <a:p>
            <a:pPr/>
          </a:p>
        </p:txBody>
      </p:sp>
      <p:pic>
        <p:nvPicPr>
          <p:cNvPr id="679"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Title"/>
          <p:cNvSpPr txBox="1"/>
          <p:nvPr>
            <p:ph type="title"/>
          </p:nvPr>
        </p:nvSpPr>
        <p:spPr>
          <a:prstGeom prst="rect">
            <a:avLst/>
          </a:prstGeom>
        </p:spPr>
        <p:txBody>
          <a:bodyPr/>
          <a:lstStyle/>
          <a:p>
            <a:pPr/>
          </a:p>
        </p:txBody>
      </p:sp>
      <p:sp>
        <p:nvSpPr>
          <p:cNvPr id="684" name="Slide Subtitle"/>
          <p:cNvSpPr txBox="1"/>
          <p:nvPr>
            <p:ph type="body" idx="21"/>
          </p:nvPr>
        </p:nvSpPr>
        <p:spPr>
          <a:prstGeom prst="rect">
            <a:avLst/>
          </a:prstGeom>
        </p:spPr>
        <p:txBody>
          <a:bodyPr/>
          <a:lstStyle/>
          <a:p>
            <a:pPr/>
          </a:p>
        </p:txBody>
      </p:sp>
      <p:sp>
        <p:nvSpPr>
          <p:cNvPr id="685" name="Slide bullet text"/>
          <p:cNvSpPr txBox="1"/>
          <p:nvPr>
            <p:ph type="body" idx="1"/>
          </p:nvPr>
        </p:nvSpPr>
        <p:spPr>
          <a:prstGeom prst="rect">
            <a:avLst/>
          </a:prstGeom>
        </p:spPr>
        <p:txBody>
          <a:bodyPr/>
          <a:lstStyle/>
          <a:p>
            <a:pPr/>
          </a:p>
        </p:txBody>
      </p:sp>
      <p:pic>
        <p:nvPicPr>
          <p:cNvPr id="686"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lide Title"/>
          <p:cNvSpPr txBox="1"/>
          <p:nvPr>
            <p:ph type="title"/>
          </p:nvPr>
        </p:nvSpPr>
        <p:spPr>
          <a:prstGeom prst="rect">
            <a:avLst/>
          </a:prstGeom>
        </p:spPr>
        <p:txBody>
          <a:bodyPr/>
          <a:lstStyle/>
          <a:p>
            <a:pPr/>
          </a:p>
        </p:txBody>
      </p:sp>
      <p:sp>
        <p:nvSpPr>
          <p:cNvPr id="691" name="Slide Subtitle"/>
          <p:cNvSpPr txBox="1"/>
          <p:nvPr>
            <p:ph type="body" idx="21"/>
          </p:nvPr>
        </p:nvSpPr>
        <p:spPr>
          <a:prstGeom prst="rect">
            <a:avLst/>
          </a:prstGeom>
        </p:spPr>
        <p:txBody>
          <a:bodyPr/>
          <a:lstStyle/>
          <a:p>
            <a:pPr/>
          </a:p>
        </p:txBody>
      </p:sp>
      <p:sp>
        <p:nvSpPr>
          <p:cNvPr id="692" name="Slide bullet text"/>
          <p:cNvSpPr txBox="1"/>
          <p:nvPr>
            <p:ph type="body" idx="1"/>
          </p:nvPr>
        </p:nvSpPr>
        <p:spPr>
          <a:prstGeom prst="rect">
            <a:avLst/>
          </a:prstGeom>
        </p:spPr>
        <p:txBody>
          <a:bodyPr/>
          <a:lstStyle/>
          <a:p>
            <a:pPr/>
          </a:p>
        </p:txBody>
      </p:sp>
      <p:pic>
        <p:nvPicPr>
          <p:cNvPr id="693"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lide Title"/>
          <p:cNvSpPr txBox="1"/>
          <p:nvPr>
            <p:ph type="title"/>
          </p:nvPr>
        </p:nvSpPr>
        <p:spPr>
          <a:prstGeom prst="rect">
            <a:avLst/>
          </a:prstGeom>
        </p:spPr>
        <p:txBody>
          <a:bodyPr/>
          <a:lstStyle/>
          <a:p>
            <a:pPr/>
          </a:p>
        </p:txBody>
      </p:sp>
      <p:sp>
        <p:nvSpPr>
          <p:cNvPr id="698" name="Slide Subtitle"/>
          <p:cNvSpPr txBox="1"/>
          <p:nvPr>
            <p:ph type="body" idx="21"/>
          </p:nvPr>
        </p:nvSpPr>
        <p:spPr>
          <a:prstGeom prst="rect">
            <a:avLst/>
          </a:prstGeom>
        </p:spPr>
        <p:txBody>
          <a:bodyPr/>
          <a:lstStyle/>
          <a:p>
            <a:pPr/>
          </a:p>
        </p:txBody>
      </p:sp>
      <p:sp>
        <p:nvSpPr>
          <p:cNvPr id="699" name="Slide bullet text"/>
          <p:cNvSpPr txBox="1"/>
          <p:nvPr>
            <p:ph type="body" idx="1"/>
          </p:nvPr>
        </p:nvSpPr>
        <p:spPr>
          <a:prstGeom prst="rect">
            <a:avLst/>
          </a:prstGeom>
        </p:spPr>
        <p:txBody>
          <a:bodyPr/>
          <a:lstStyle/>
          <a:p>
            <a:pPr/>
          </a:p>
        </p:txBody>
      </p:sp>
      <p:pic>
        <p:nvPicPr>
          <p:cNvPr id="700"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lide Title"/>
          <p:cNvSpPr txBox="1"/>
          <p:nvPr>
            <p:ph type="title"/>
          </p:nvPr>
        </p:nvSpPr>
        <p:spPr>
          <a:prstGeom prst="rect">
            <a:avLst/>
          </a:prstGeom>
        </p:spPr>
        <p:txBody>
          <a:bodyPr/>
          <a:lstStyle/>
          <a:p>
            <a:pPr/>
          </a:p>
        </p:txBody>
      </p:sp>
      <p:sp>
        <p:nvSpPr>
          <p:cNvPr id="705" name="Slide Subtitle"/>
          <p:cNvSpPr txBox="1"/>
          <p:nvPr>
            <p:ph type="body" idx="21"/>
          </p:nvPr>
        </p:nvSpPr>
        <p:spPr>
          <a:prstGeom prst="rect">
            <a:avLst/>
          </a:prstGeom>
        </p:spPr>
        <p:txBody>
          <a:bodyPr/>
          <a:lstStyle/>
          <a:p>
            <a:pPr/>
          </a:p>
        </p:txBody>
      </p:sp>
      <p:sp>
        <p:nvSpPr>
          <p:cNvPr id="706" name="Slide bullet text"/>
          <p:cNvSpPr txBox="1"/>
          <p:nvPr>
            <p:ph type="body" idx="1"/>
          </p:nvPr>
        </p:nvSpPr>
        <p:spPr>
          <a:prstGeom prst="rect">
            <a:avLst/>
          </a:prstGeom>
        </p:spPr>
        <p:txBody>
          <a:bodyPr/>
          <a:lstStyle/>
          <a:p>
            <a:pPr/>
          </a:p>
        </p:txBody>
      </p:sp>
      <p:pic>
        <p:nvPicPr>
          <p:cNvPr id="707"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lide Title"/>
          <p:cNvSpPr txBox="1"/>
          <p:nvPr>
            <p:ph type="title"/>
          </p:nvPr>
        </p:nvSpPr>
        <p:spPr>
          <a:prstGeom prst="rect">
            <a:avLst/>
          </a:prstGeom>
        </p:spPr>
        <p:txBody>
          <a:bodyPr/>
          <a:lstStyle/>
          <a:p>
            <a:pPr/>
          </a:p>
        </p:txBody>
      </p:sp>
      <p:sp>
        <p:nvSpPr>
          <p:cNvPr id="712" name="Slide Subtitle"/>
          <p:cNvSpPr txBox="1"/>
          <p:nvPr>
            <p:ph type="body" idx="21"/>
          </p:nvPr>
        </p:nvSpPr>
        <p:spPr>
          <a:prstGeom prst="rect">
            <a:avLst/>
          </a:prstGeom>
        </p:spPr>
        <p:txBody>
          <a:bodyPr/>
          <a:lstStyle/>
          <a:p>
            <a:pPr/>
          </a:p>
        </p:txBody>
      </p:sp>
      <p:sp>
        <p:nvSpPr>
          <p:cNvPr id="713" name="Slide bullet text"/>
          <p:cNvSpPr txBox="1"/>
          <p:nvPr>
            <p:ph type="body" idx="1"/>
          </p:nvPr>
        </p:nvSpPr>
        <p:spPr>
          <a:prstGeom prst="rect">
            <a:avLst/>
          </a:prstGeom>
        </p:spPr>
        <p:txBody>
          <a:bodyPr/>
          <a:lstStyle/>
          <a:p>
            <a:pPr/>
          </a:p>
        </p:txBody>
      </p:sp>
      <p:pic>
        <p:nvPicPr>
          <p:cNvPr id="714"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71" name="20.png" descr="20.png"/>
          <p:cNvPicPr>
            <a:picLocks noChangeAspect="1"/>
          </p:cNvPicPr>
          <p:nvPr/>
        </p:nvPicPr>
        <p:blipFill>
          <a:blip r:embed="rId2">
            <a:extLst/>
          </a:blip>
          <a:stretch>
            <a:fillRect/>
          </a:stretch>
        </p:blipFill>
        <p:spPr>
          <a:xfrm>
            <a:off x="12646593" y="5399041"/>
            <a:ext cx="9080501" cy="4445001"/>
          </a:xfrm>
          <a:prstGeom prst="rect">
            <a:avLst/>
          </a:prstGeom>
          <a:ln w="12700">
            <a:miter lim="400000"/>
          </a:ln>
        </p:spPr>
      </p:pic>
      <p:pic>
        <p:nvPicPr>
          <p:cNvPr id="272" name="1.png" descr="1.png"/>
          <p:cNvPicPr>
            <a:picLocks noChangeAspect="1"/>
          </p:cNvPicPr>
          <p:nvPr/>
        </p:nvPicPr>
        <p:blipFill>
          <a:blip r:embed="rId3">
            <a:extLst/>
          </a:blip>
          <a:stretch>
            <a:fillRect/>
          </a:stretch>
        </p:blipFill>
        <p:spPr>
          <a:xfrm>
            <a:off x="3857936" y="6096859"/>
            <a:ext cx="3276601" cy="3289301"/>
          </a:xfrm>
          <a:prstGeom prst="rect">
            <a:avLst/>
          </a:prstGeom>
          <a:ln w="12700">
            <a:miter lim="400000"/>
          </a:ln>
        </p:spPr>
      </p:pic>
      <p:pic>
        <p:nvPicPr>
          <p:cNvPr id="273" name="2.png" descr="2.png"/>
          <p:cNvPicPr>
            <a:picLocks noChangeAspect="1"/>
          </p:cNvPicPr>
          <p:nvPr/>
        </p:nvPicPr>
        <p:blipFill>
          <a:blip r:embed="rId4">
            <a:extLst/>
          </a:blip>
          <a:stretch>
            <a:fillRect/>
          </a:stretch>
        </p:blipFill>
        <p:spPr>
          <a:xfrm>
            <a:off x="4740586" y="4159910"/>
            <a:ext cx="1511301" cy="495301"/>
          </a:xfrm>
          <a:prstGeom prst="rect">
            <a:avLst/>
          </a:prstGeom>
          <a:ln w="12700">
            <a:miter lim="400000"/>
          </a:ln>
        </p:spPr>
      </p:pic>
      <p:pic>
        <p:nvPicPr>
          <p:cNvPr id="274" name="3.png" descr="3.png"/>
          <p:cNvPicPr>
            <a:picLocks noChangeAspect="1"/>
          </p:cNvPicPr>
          <p:nvPr/>
        </p:nvPicPr>
        <p:blipFill>
          <a:blip r:embed="rId5">
            <a:extLst/>
          </a:blip>
          <a:stretch>
            <a:fillRect/>
          </a:stretch>
        </p:blipFill>
        <p:spPr>
          <a:xfrm>
            <a:off x="5284704" y="4690235"/>
            <a:ext cx="3416301" cy="1244601"/>
          </a:xfrm>
          <a:prstGeom prst="rect">
            <a:avLst/>
          </a:prstGeom>
          <a:ln w="12700">
            <a:miter lim="400000"/>
          </a:ln>
        </p:spPr>
      </p:pic>
      <p:pic>
        <p:nvPicPr>
          <p:cNvPr id="275" name="4.png" descr="4.png"/>
          <p:cNvPicPr>
            <a:picLocks noChangeAspect="1"/>
          </p:cNvPicPr>
          <p:nvPr/>
        </p:nvPicPr>
        <p:blipFill>
          <a:blip r:embed="rId6">
            <a:extLst/>
          </a:blip>
          <a:stretch>
            <a:fillRect/>
          </a:stretch>
        </p:blipFill>
        <p:spPr>
          <a:xfrm>
            <a:off x="6303164" y="4051960"/>
            <a:ext cx="4724401" cy="711201"/>
          </a:xfrm>
          <a:prstGeom prst="rect">
            <a:avLst/>
          </a:prstGeom>
          <a:ln w="12700">
            <a:miter lim="400000"/>
          </a:ln>
        </p:spPr>
      </p:pic>
      <p:pic>
        <p:nvPicPr>
          <p:cNvPr id="276" name="8.png" descr="8.png"/>
          <p:cNvPicPr>
            <a:picLocks noChangeAspect="1"/>
          </p:cNvPicPr>
          <p:nvPr/>
        </p:nvPicPr>
        <p:blipFill>
          <a:blip r:embed="rId7">
            <a:extLst/>
          </a:blip>
          <a:stretch>
            <a:fillRect/>
          </a:stretch>
        </p:blipFill>
        <p:spPr>
          <a:xfrm>
            <a:off x="13166486" y="6717602"/>
            <a:ext cx="2882901" cy="1841501"/>
          </a:xfrm>
          <a:prstGeom prst="rect">
            <a:avLst/>
          </a:prstGeom>
          <a:ln w="12700">
            <a:miter lim="400000"/>
          </a:ln>
        </p:spPr>
      </p:pic>
      <p:pic>
        <p:nvPicPr>
          <p:cNvPr id="277" name="9.png" descr="9.png"/>
          <p:cNvPicPr>
            <a:picLocks noChangeAspect="1"/>
          </p:cNvPicPr>
          <p:nvPr/>
        </p:nvPicPr>
        <p:blipFill>
          <a:blip r:embed="rId8">
            <a:extLst/>
          </a:blip>
          <a:stretch>
            <a:fillRect/>
          </a:stretch>
        </p:blipFill>
        <p:spPr>
          <a:xfrm>
            <a:off x="17435301" y="6427741"/>
            <a:ext cx="2628901" cy="2717801"/>
          </a:xfrm>
          <a:prstGeom prst="rect">
            <a:avLst/>
          </a:prstGeom>
          <a:ln w="12700">
            <a:miter lim="400000"/>
          </a:ln>
        </p:spPr>
      </p:pic>
      <p:pic>
        <p:nvPicPr>
          <p:cNvPr id="278" name="10.png" descr="10.png"/>
          <p:cNvPicPr>
            <a:picLocks noChangeAspect="1"/>
          </p:cNvPicPr>
          <p:nvPr/>
        </p:nvPicPr>
        <p:blipFill>
          <a:blip r:embed="rId9">
            <a:extLst/>
          </a:blip>
          <a:stretch>
            <a:fillRect/>
          </a:stretch>
        </p:blipFill>
        <p:spPr>
          <a:xfrm>
            <a:off x="15643793" y="8993215"/>
            <a:ext cx="3086101" cy="711201"/>
          </a:xfrm>
          <a:prstGeom prst="rect">
            <a:avLst/>
          </a:prstGeom>
          <a:ln w="12700">
            <a:miter lim="400000"/>
          </a:ln>
        </p:spPr>
      </p:pic>
      <p:pic>
        <p:nvPicPr>
          <p:cNvPr id="279" name="11.png" descr="11.png"/>
          <p:cNvPicPr>
            <a:picLocks noChangeAspect="1"/>
          </p:cNvPicPr>
          <p:nvPr/>
        </p:nvPicPr>
        <p:blipFill>
          <a:blip r:embed="rId10">
            <a:extLst/>
          </a:blip>
          <a:stretch>
            <a:fillRect/>
          </a:stretch>
        </p:blipFill>
        <p:spPr>
          <a:xfrm>
            <a:off x="15078643" y="5259341"/>
            <a:ext cx="4216401" cy="2133601"/>
          </a:xfrm>
          <a:prstGeom prst="rect">
            <a:avLst/>
          </a:prstGeom>
          <a:ln w="12700">
            <a:miter lim="400000"/>
          </a:ln>
        </p:spPr>
      </p:pic>
      <p:pic>
        <p:nvPicPr>
          <p:cNvPr id="280" name="12.png" descr="12.png"/>
          <p:cNvPicPr>
            <a:picLocks noChangeAspect="1"/>
          </p:cNvPicPr>
          <p:nvPr/>
        </p:nvPicPr>
        <p:blipFill>
          <a:blip r:embed="rId11">
            <a:extLst/>
          </a:blip>
          <a:stretch>
            <a:fillRect/>
          </a:stretch>
        </p:blipFill>
        <p:spPr>
          <a:xfrm>
            <a:off x="14452306" y="7615191"/>
            <a:ext cx="508001" cy="1727201"/>
          </a:xfrm>
          <a:prstGeom prst="rect">
            <a:avLst/>
          </a:prstGeom>
          <a:ln w="12700">
            <a:miter lim="400000"/>
          </a:ln>
        </p:spPr>
      </p:pic>
      <p:pic>
        <p:nvPicPr>
          <p:cNvPr id="281" name="13.png" descr="13.png"/>
          <p:cNvPicPr>
            <a:picLocks noChangeAspect="1"/>
          </p:cNvPicPr>
          <p:nvPr/>
        </p:nvPicPr>
        <p:blipFill>
          <a:blip r:embed="rId12">
            <a:extLst/>
          </a:blip>
          <a:stretch>
            <a:fillRect/>
          </a:stretch>
        </p:blipFill>
        <p:spPr>
          <a:xfrm>
            <a:off x="18872823" y="7615191"/>
            <a:ext cx="495301" cy="1727201"/>
          </a:xfrm>
          <a:prstGeom prst="rect">
            <a:avLst/>
          </a:prstGeom>
          <a:ln w="12700">
            <a:miter lim="400000"/>
          </a:ln>
        </p:spPr>
      </p:pic>
      <p:pic>
        <p:nvPicPr>
          <p:cNvPr id="282" name="14.png" descr="14.png"/>
          <p:cNvPicPr>
            <a:picLocks noChangeAspect="1"/>
          </p:cNvPicPr>
          <p:nvPr/>
        </p:nvPicPr>
        <p:blipFill>
          <a:blip r:embed="rId13">
            <a:extLst/>
          </a:blip>
          <a:stretch>
            <a:fillRect/>
          </a:stretch>
        </p:blipFill>
        <p:spPr>
          <a:xfrm>
            <a:off x="2137086" y="4382359"/>
            <a:ext cx="6718301" cy="6718301"/>
          </a:xfrm>
          <a:prstGeom prst="rect">
            <a:avLst/>
          </a:prstGeom>
          <a:ln w="12700">
            <a:miter lim="400000"/>
          </a:ln>
        </p:spPr>
      </p:pic>
      <p:pic>
        <p:nvPicPr>
          <p:cNvPr id="283" name="15.png" descr="15.png"/>
          <p:cNvPicPr>
            <a:picLocks noChangeAspect="1"/>
          </p:cNvPicPr>
          <p:nvPr/>
        </p:nvPicPr>
        <p:blipFill>
          <a:blip r:embed="rId14">
            <a:extLst/>
          </a:blip>
          <a:stretch>
            <a:fillRect/>
          </a:stretch>
        </p:blipFill>
        <p:spPr>
          <a:xfrm>
            <a:off x="8101315" y="9883169"/>
            <a:ext cx="2019301" cy="939801"/>
          </a:xfrm>
          <a:prstGeom prst="rect">
            <a:avLst/>
          </a:prstGeom>
          <a:ln w="12700">
            <a:miter lim="400000"/>
          </a:ln>
        </p:spPr>
      </p:pic>
      <p:pic>
        <p:nvPicPr>
          <p:cNvPr id="284" name="16.png" descr="16.png"/>
          <p:cNvPicPr>
            <a:picLocks noChangeAspect="1"/>
          </p:cNvPicPr>
          <p:nvPr/>
        </p:nvPicPr>
        <p:blipFill>
          <a:blip r:embed="rId15">
            <a:extLst/>
          </a:blip>
          <a:stretch>
            <a:fillRect/>
          </a:stretch>
        </p:blipFill>
        <p:spPr>
          <a:xfrm>
            <a:off x="4022816" y="3019986"/>
            <a:ext cx="3479801" cy="1104901"/>
          </a:xfrm>
          <a:prstGeom prst="rect">
            <a:avLst/>
          </a:prstGeom>
          <a:ln w="12700">
            <a:miter lim="400000"/>
          </a:ln>
        </p:spPr>
      </p:pic>
      <p:pic>
        <p:nvPicPr>
          <p:cNvPr id="285" name="17.png" descr="17.png"/>
          <p:cNvPicPr>
            <a:picLocks noChangeAspect="1"/>
          </p:cNvPicPr>
          <p:nvPr/>
        </p:nvPicPr>
        <p:blipFill>
          <a:blip r:embed="rId16">
            <a:extLst/>
          </a:blip>
          <a:stretch>
            <a:fillRect/>
          </a:stretch>
        </p:blipFill>
        <p:spPr>
          <a:xfrm>
            <a:off x="15262793" y="10202100"/>
            <a:ext cx="3848101" cy="520701"/>
          </a:xfrm>
          <a:prstGeom prst="rect">
            <a:avLst/>
          </a:prstGeom>
          <a:ln w="12700">
            <a:miter lim="400000"/>
          </a:ln>
        </p:spPr>
      </p:pic>
      <p:pic>
        <p:nvPicPr>
          <p:cNvPr id="286" name="18.png" descr="18.png"/>
          <p:cNvPicPr>
            <a:picLocks noChangeAspect="1"/>
          </p:cNvPicPr>
          <p:nvPr/>
        </p:nvPicPr>
        <p:blipFill>
          <a:blip r:embed="rId17">
            <a:extLst/>
          </a:blip>
          <a:stretch>
            <a:fillRect/>
          </a:stretch>
        </p:blipFill>
        <p:spPr>
          <a:xfrm>
            <a:off x="14475393" y="2738721"/>
            <a:ext cx="5422901" cy="17526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lide Title"/>
          <p:cNvSpPr txBox="1"/>
          <p:nvPr>
            <p:ph type="title"/>
          </p:nvPr>
        </p:nvSpPr>
        <p:spPr>
          <a:prstGeom prst="rect">
            <a:avLst/>
          </a:prstGeom>
        </p:spPr>
        <p:txBody>
          <a:bodyPr/>
          <a:lstStyle/>
          <a:p>
            <a:pPr/>
          </a:p>
        </p:txBody>
      </p:sp>
      <p:sp>
        <p:nvSpPr>
          <p:cNvPr id="719" name="Slide Subtitle"/>
          <p:cNvSpPr txBox="1"/>
          <p:nvPr>
            <p:ph type="body" idx="21"/>
          </p:nvPr>
        </p:nvSpPr>
        <p:spPr>
          <a:prstGeom prst="rect">
            <a:avLst/>
          </a:prstGeom>
        </p:spPr>
        <p:txBody>
          <a:bodyPr/>
          <a:lstStyle/>
          <a:p>
            <a:pPr/>
          </a:p>
        </p:txBody>
      </p:sp>
      <p:sp>
        <p:nvSpPr>
          <p:cNvPr id="720" name="Slide bullet text"/>
          <p:cNvSpPr txBox="1"/>
          <p:nvPr>
            <p:ph type="body" idx="1"/>
          </p:nvPr>
        </p:nvSpPr>
        <p:spPr>
          <a:prstGeom prst="rect">
            <a:avLst/>
          </a:prstGeom>
        </p:spPr>
        <p:txBody>
          <a:bodyPr/>
          <a:lstStyle/>
          <a:p>
            <a:pPr/>
          </a:p>
        </p:txBody>
      </p:sp>
      <p:pic>
        <p:nvPicPr>
          <p:cNvPr id="721"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lide Title"/>
          <p:cNvSpPr txBox="1"/>
          <p:nvPr>
            <p:ph type="title"/>
          </p:nvPr>
        </p:nvSpPr>
        <p:spPr>
          <a:prstGeom prst="rect">
            <a:avLst/>
          </a:prstGeom>
        </p:spPr>
        <p:txBody>
          <a:bodyPr/>
          <a:lstStyle/>
          <a:p>
            <a:pPr/>
          </a:p>
        </p:txBody>
      </p:sp>
      <p:sp>
        <p:nvSpPr>
          <p:cNvPr id="726" name="Slide Subtitle"/>
          <p:cNvSpPr txBox="1"/>
          <p:nvPr>
            <p:ph type="body" idx="21"/>
          </p:nvPr>
        </p:nvSpPr>
        <p:spPr>
          <a:prstGeom prst="rect">
            <a:avLst/>
          </a:prstGeom>
        </p:spPr>
        <p:txBody>
          <a:bodyPr/>
          <a:lstStyle/>
          <a:p>
            <a:pPr/>
          </a:p>
        </p:txBody>
      </p:sp>
      <p:sp>
        <p:nvSpPr>
          <p:cNvPr id="727" name="Slide bullet text"/>
          <p:cNvSpPr txBox="1"/>
          <p:nvPr>
            <p:ph type="body" idx="1"/>
          </p:nvPr>
        </p:nvSpPr>
        <p:spPr>
          <a:prstGeom prst="rect">
            <a:avLst/>
          </a:prstGeom>
        </p:spPr>
        <p:txBody>
          <a:bodyPr/>
          <a:lstStyle/>
          <a:p>
            <a:pPr/>
          </a:p>
        </p:txBody>
      </p:sp>
      <p:pic>
        <p:nvPicPr>
          <p:cNvPr id="728"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lide Title"/>
          <p:cNvSpPr txBox="1"/>
          <p:nvPr>
            <p:ph type="title"/>
          </p:nvPr>
        </p:nvSpPr>
        <p:spPr>
          <a:prstGeom prst="rect">
            <a:avLst/>
          </a:prstGeom>
        </p:spPr>
        <p:txBody>
          <a:bodyPr/>
          <a:lstStyle/>
          <a:p>
            <a:pPr/>
          </a:p>
        </p:txBody>
      </p:sp>
      <p:sp>
        <p:nvSpPr>
          <p:cNvPr id="733" name="Slide Subtitle"/>
          <p:cNvSpPr txBox="1"/>
          <p:nvPr>
            <p:ph type="body" idx="21"/>
          </p:nvPr>
        </p:nvSpPr>
        <p:spPr>
          <a:prstGeom prst="rect">
            <a:avLst/>
          </a:prstGeom>
        </p:spPr>
        <p:txBody>
          <a:bodyPr/>
          <a:lstStyle/>
          <a:p>
            <a:pPr/>
          </a:p>
        </p:txBody>
      </p:sp>
      <p:sp>
        <p:nvSpPr>
          <p:cNvPr id="734" name="Slide bullet text"/>
          <p:cNvSpPr txBox="1"/>
          <p:nvPr>
            <p:ph type="body" idx="1"/>
          </p:nvPr>
        </p:nvSpPr>
        <p:spPr>
          <a:prstGeom prst="rect">
            <a:avLst/>
          </a:prstGeom>
        </p:spPr>
        <p:txBody>
          <a:bodyPr/>
          <a:lstStyle/>
          <a:p>
            <a:pPr/>
          </a:p>
        </p:txBody>
      </p:sp>
      <p:pic>
        <p:nvPicPr>
          <p:cNvPr id="735"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lide Title"/>
          <p:cNvSpPr txBox="1"/>
          <p:nvPr>
            <p:ph type="title"/>
          </p:nvPr>
        </p:nvSpPr>
        <p:spPr>
          <a:prstGeom prst="rect">
            <a:avLst/>
          </a:prstGeom>
        </p:spPr>
        <p:txBody>
          <a:bodyPr/>
          <a:lstStyle/>
          <a:p>
            <a:pPr/>
          </a:p>
        </p:txBody>
      </p:sp>
      <p:sp>
        <p:nvSpPr>
          <p:cNvPr id="740" name="Slide Subtitle"/>
          <p:cNvSpPr txBox="1"/>
          <p:nvPr>
            <p:ph type="body" idx="21"/>
          </p:nvPr>
        </p:nvSpPr>
        <p:spPr>
          <a:prstGeom prst="rect">
            <a:avLst/>
          </a:prstGeom>
        </p:spPr>
        <p:txBody>
          <a:bodyPr/>
          <a:lstStyle/>
          <a:p>
            <a:pPr/>
          </a:p>
        </p:txBody>
      </p:sp>
      <p:sp>
        <p:nvSpPr>
          <p:cNvPr id="741" name="Slide bullet text"/>
          <p:cNvSpPr txBox="1"/>
          <p:nvPr>
            <p:ph type="body" idx="1"/>
          </p:nvPr>
        </p:nvSpPr>
        <p:spPr>
          <a:prstGeom prst="rect">
            <a:avLst/>
          </a:prstGeom>
        </p:spPr>
        <p:txBody>
          <a:bodyPr/>
          <a:lstStyle/>
          <a:p>
            <a:pPr/>
          </a:p>
        </p:txBody>
      </p:sp>
      <p:pic>
        <p:nvPicPr>
          <p:cNvPr id="742"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lide Title"/>
          <p:cNvSpPr txBox="1"/>
          <p:nvPr>
            <p:ph type="title"/>
          </p:nvPr>
        </p:nvSpPr>
        <p:spPr>
          <a:prstGeom prst="rect">
            <a:avLst/>
          </a:prstGeom>
        </p:spPr>
        <p:txBody>
          <a:bodyPr/>
          <a:lstStyle/>
          <a:p>
            <a:pPr/>
          </a:p>
        </p:txBody>
      </p:sp>
      <p:sp>
        <p:nvSpPr>
          <p:cNvPr id="747" name="Slide Subtitle"/>
          <p:cNvSpPr txBox="1"/>
          <p:nvPr>
            <p:ph type="body" idx="21"/>
          </p:nvPr>
        </p:nvSpPr>
        <p:spPr>
          <a:prstGeom prst="rect">
            <a:avLst/>
          </a:prstGeom>
        </p:spPr>
        <p:txBody>
          <a:bodyPr/>
          <a:lstStyle/>
          <a:p>
            <a:pPr/>
          </a:p>
        </p:txBody>
      </p:sp>
      <p:sp>
        <p:nvSpPr>
          <p:cNvPr id="748" name="Slide bullet text"/>
          <p:cNvSpPr txBox="1"/>
          <p:nvPr>
            <p:ph type="body" idx="1"/>
          </p:nvPr>
        </p:nvSpPr>
        <p:spPr>
          <a:prstGeom prst="rect">
            <a:avLst/>
          </a:prstGeom>
        </p:spPr>
        <p:txBody>
          <a:bodyPr/>
          <a:lstStyle/>
          <a:p>
            <a:pPr/>
          </a:p>
        </p:txBody>
      </p:sp>
      <p:pic>
        <p:nvPicPr>
          <p:cNvPr id="749"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lide Title"/>
          <p:cNvSpPr txBox="1"/>
          <p:nvPr>
            <p:ph type="title"/>
          </p:nvPr>
        </p:nvSpPr>
        <p:spPr>
          <a:prstGeom prst="rect">
            <a:avLst/>
          </a:prstGeom>
        </p:spPr>
        <p:txBody>
          <a:bodyPr/>
          <a:lstStyle/>
          <a:p>
            <a:pPr/>
          </a:p>
        </p:txBody>
      </p:sp>
      <p:sp>
        <p:nvSpPr>
          <p:cNvPr id="754" name="Slide Subtitle"/>
          <p:cNvSpPr txBox="1"/>
          <p:nvPr>
            <p:ph type="body" idx="21"/>
          </p:nvPr>
        </p:nvSpPr>
        <p:spPr>
          <a:prstGeom prst="rect">
            <a:avLst/>
          </a:prstGeom>
        </p:spPr>
        <p:txBody>
          <a:bodyPr/>
          <a:lstStyle/>
          <a:p>
            <a:pPr/>
          </a:p>
        </p:txBody>
      </p:sp>
      <p:sp>
        <p:nvSpPr>
          <p:cNvPr id="755" name="Slide bullet text"/>
          <p:cNvSpPr txBox="1"/>
          <p:nvPr>
            <p:ph type="body" idx="1"/>
          </p:nvPr>
        </p:nvSpPr>
        <p:spPr>
          <a:prstGeom prst="rect">
            <a:avLst/>
          </a:prstGeom>
        </p:spPr>
        <p:txBody>
          <a:bodyPr/>
          <a:lstStyle/>
          <a:p>
            <a:pPr/>
          </a:p>
        </p:txBody>
      </p:sp>
      <p:pic>
        <p:nvPicPr>
          <p:cNvPr id="756" name="95.jpg" descr="9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lide Title"/>
          <p:cNvSpPr txBox="1"/>
          <p:nvPr>
            <p:ph type="title"/>
          </p:nvPr>
        </p:nvSpPr>
        <p:spPr>
          <a:prstGeom prst="rect">
            <a:avLst/>
          </a:prstGeom>
        </p:spPr>
        <p:txBody>
          <a:bodyPr/>
          <a:lstStyle/>
          <a:p>
            <a:pPr/>
          </a:p>
        </p:txBody>
      </p:sp>
      <p:sp>
        <p:nvSpPr>
          <p:cNvPr id="759" name="Slide Subtitle"/>
          <p:cNvSpPr txBox="1"/>
          <p:nvPr>
            <p:ph type="body" idx="21"/>
          </p:nvPr>
        </p:nvSpPr>
        <p:spPr>
          <a:prstGeom prst="rect">
            <a:avLst/>
          </a:prstGeom>
        </p:spPr>
        <p:txBody>
          <a:bodyPr/>
          <a:lstStyle/>
          <a:p>
            <a:pPr/>
          </a:p>
        </p:txBody>
      </p:sp>
      <p:sp>
        <p:nvSpPr>
          <p:cNvPr id="760" name="Slide bullet text"/>
          <p:cNvSpPr txBox="1"/>
          <p:nvPr>
            <p:ph type="body" idx="1"/>
          </p:nvPr>
        </p:nvSpPr>
        <p:spPr>
          <a:prstGeom prst="rect">
            <a:avLst/>
          </a:prstGeom>
        </p:spPr>
        <p:txBody>
          <a:bodyPr/>
          <a:lstStyle/>
          <a:p>
            <a:pPr/>
          </a:p>
        </p:txBody>
      </p:sp>
      <p:pic>
        <p:nvPicPr>
          <p:cNvPr id="761" name="96.jpg" descr="9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Slide Title"/>
          <p:cNvSpPr txBox="1"/>
          <p:nvPr>
            <p:ph type="title"/>
          </p:nvPr>
        </p:nvSpPr>
        <p:spPr>
          <a:prstGeom prst="rect">
            <a:avLst/>
          </a:prstGeom>
        </p:spPr>
        <p:txBody>
          <a:bodyPr/>
          <a:lstStyle/>
          <a:p>
            <a:pPr/>
          </a:p>
        </p:txBody>
      </p:sp>
      <p:sp>
        <p:nvSpPr>
          <p:cNvPr id="764" name="Slide Subtitle"/>
          <p:cNvSpPr txBox="1"/>
          <p:nvPr>
            <p:ph type="body" idx="21"/>
          </p:nvPr>
        </p:nvSpPr>
        <p:spPr>
          <a:prstGeom prst="rect">
            <a:avLst/>
          </a:prstGeom>
        </p:spPr>
        <p:txBody>
          <a:bodyPr/>
          <a:lstStyle/>
          <a:p>
            <a:pPr/>
          </a:p>
        </p:txBody>
      </p:sp>
      <p:sp>
        <p:nvSpPr>
          <p:cNvPr id="765" name="Slide bullet text"/>
          <p:cNvSpPr txBox="1"/>
          <p:nvPr>
            <p:ph type="body" idx="1"/>
          </p:nvPr>
        </p:nvSpPr>
        <p:spPr>
          <a:prstGeom prst="rect">
            <a:avLst/>
          </a:prstGeom>
        </p:spPr>
        <p:txBody>
          <a:bodyPr/>
          <a:lstStyle/>
          <a:p>
            <a:pPr/>
          </a:p>
        </p:txBody>
      </p:sp>
      <p:pic>
        <p:nvPicPr>
          <p:cNvPr id="766" name="97.jpg" descr="9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lide Title"/>
          <p:cNvSpPr txBox="1"/>
          <p:nvPr>
            <p:ph type="title"/>
          </p:nvPr>
        </p:nvSpPr>
        <p:spPr>
          <a:prstGeom prst="rect">
            <a:avLst/>
          </a:prstGeom>
        </p:spPr>
        <p:txBody>
          <a:bodyPr/>
          <a:lstStyle/>
          <a:p>
            <a:pPr/>
          </a:p>
        </p:txBody>
      </p:sp>
      <p:sp>
        <p:nvSpPr>
          <p:cNvPr id="769" name="Slide Subtitle"/>
          <p:cNvSpPr txBox="1"/>
          <p:nvPr>
            <p:ph type="body" idx="21"/>
          </p:nvPr>
        </p:nvSpPr>
        <p:spPr>
          <a:prstGeom prst="rect">
            <a:avLst/>
          </a:prstGeom>
        </p:spPr>
        <p:txBody>
          <a:bodyPr/>
          <a:lstStyle/>
          <a:p>
            <a:pPr/>
          </a:p>
        </p:txBody>
      </p:sp>
      <p:sp>
        <p:nvSpPr>
          <p:cNvPr id="770" name="Slide bullet text"/>
          <p:cNvSpPr txBox="1"/>
          <p:nvPr>
            <p:ph type="body" idx="1"/>
          </p:nvPr>
        </p:nvSpPr>
        <p:spPr>
          <a:prstGeom prst="rect">
            <a:avLst/>
          </a:prstGeom>
        </p:spPr>
        <p:txBody>
          <a:bodyPr/>
          <a:lstStyle/>
          <a:p>
            <a:pPr/>
          </a:p>
        </p:txBody>
      </p:sp>
      <p:pic>
        <p:nvPicPr>
          <p:cNvPr id="771"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lide Title"/>
          <p:cNvSpPr txBox="1"/>
          <p:nvPr>
            <p:ph type="title"/>
          </p:nvPr>
        </p:nvSpPr>
        <p:spPr>
          <a:prstGeom prst="rect">
            <a:avLst/>
          </a:prstGeom>
        </p:spPr>
        <p:txBody>
          <a:bodyPr/>
          <a:lstStyle/>
          <a:p>
            <a:pPr/>
          </a:p>
        </p:txBody>
      </p:sp>
      <p:sp>
        <p:nvSpPr>
          <p:cNvPr id="776" name="Slide Subtitle"/>
          <p:cNvSpPr txBox="1"/>
          <p:nvPr>
            <p:ph type="body" idx="21"/>
          </p:nvPr>
        </p:nvSpPr>
        <p:spPr>
          <a:prstGeom prst="rect">
            <a:avLst/>
          </a:prstGeom>
        </p:spPr>
        <p:txBody>
          <a:bodyPr/>
          <a:lstStyle/>
          <a:p>
            <a:pPr/>
          </a:p>
        </p:txBody>
      </p:sp>
      <p:sp>
        <p:nvSpPr>
          <p:cNvPr id="777" name="Slide bullet text"/>
          <p:cNvSpPr txBox="1"/>
          <p:nvPr>
            <p:ph type="body" idx="1"/>
          </p:nvPr>
        </p:nvSpPr>
        <p:spPr>
          <a:prstGeom prst="rect">
            <a:avLst/>
          </a:prstGeom>
        </p:spPr>
        <p:txBody>
          <a:bodyPr/>
          <a:lstStyle/>
          <a:p>
            <a:pPr/>
          </a:p>
        </p:txBody>
      </p:sp>
      <p:pic>
        <p:nvPicPr>
          <p:cNvPr id="778"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lide Title"/>
          <p:cNvSpPr txBox="1"/>
          <p:nvPr>
            <p:ph type="title"/>
          </p:nvPr>
        </p:nvSpPr>
        <p:spPr>
          <a:prstGeom prst="rect">
            <a:avLst/>
          </a:prstGeom>
        </p:spPr>
        <p:txBody>
          <a:bodyPr/>
          <a:lstStyle/>
          <a:p>
            <a:pPr/>
          </a:p>
        </p:txBody>
      </p:sp>
      <p:sp>
        <p:nvSpPr>
          <p:cNvPr id="289" name="Slide Subtitle"/>
          <p:cNvSpPr txBox="1"/>
          <p:nvPr>
            <p:ph type="body" idx="21"/>
          </p:nvPr>
        </p:nvSpPr>
        <p:spPr>
          <a:prstGeom prst="rect">
            <a:avLst/>
          </a:prstGeom>
        </p:spPr>
        <p:txBody>
          <a:bodyPr/>
          <a:lstStyle/>
          <a:p>
            <a:pPr/>
          </a:p>
        </p:txBody>
      </p:sp>
      <p:sp>
        <p:nvSpPr>
          <p:cNvPr id="290" name="Slide bullet text"/>
          <p:cNvSpPr txBox="1"/>
          <p:nvPr>
            <p:ph type="body" idx="1"/>
          </p:nvPr>
        </p:nvSpPr>
        <p:spPr>
          <a:prstGeom prst="rect">
            <a:avLst/>
          </a:prstGeom>
        </p:spPr>
        <p:txBody>
          <a:bodyPr/>
          <a:lstStyle/>
          <a:p>
            <a:pPr/>
          </a:p>
        </p:txBody>
      </p:sp>
      <p:pic>
        <p:nvPicPr>
          <p:cNvPr id="291"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lide Title"/>
          <p:cNvSpPr txBox="1"/>
          <p:nvPr>
            <p:ph type="title"/>
          </p:nvPr>
        </p:nvSpPr>
        <p:spPr>
          <a:prstGeom prst="rect">
            <a:avLst/>
          </a:prstGeom>
        </p:spPr>
        <p:txBody>
          <a:bodyPr/>
          <a:lstStyle/>
          <a:p>
            <a:pPr/>
          </a:p>
        </p:txBody>
      </p:sp>
      <p:sp>
        <p:nvSpPr>
          <p:cNvPr id="783" name="Slide Subtitle"/>
          <p:cNvSpPr txBox="1"/>
          <p:nvPr>
            <p:ph type="body" idx="21"/>
          </p:nvPr>
        </p:nvSpPr>
        <p:spPr>
          <a:prstGeom prst="rect">
            <a:avLst/>
          </a:prstGeom>
        </p:spPr>
        <p:txBody>
          <a:bodyPr/>
          <a:lstStyle/>
          <a:p>
            <a:pPr/>
          </a:p>
        </p:txBody>
      </p:sp>
      <p:sp>
        <p:nvSpPr>
          <p:cNvPr id="784" name="Slide bullet text"/>
          <p:cNvSpPr txBox="1"/>
          <p:nvPr>
            <p:ph type="body" idx="1"/>
          </p:nvPr>
        </p:nvSpPr>
        <p:spPr>
          <a:prstGeom prst="rect">
            <a:avLst/>
          </a:prstGeom>
        </p:spPr>
        <p:txBody>
          <a:bodyPr/>
          <a:lstStyle/>
          <a:p>
            <a:pPr/>
          </a:p>
        </p:txBody>
      </p:sp>
      <p:pic>
        <p:nvPicPr>
          <p:cNvPr id="785"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lide Title"/>
          <p:cNvSpPr txBox="1"/>
          <p:nvPr>
            <p:ph type="title"/>
          </p:nvPr>
        </p:nvSpPr>
        <p:spPr>
          <a:prstGeom prst="rect">
            <a:avLst/>
          </a:prstGeom>
        </p:spPr>
        <p:txBody>
          <a:bodyPr/>
          <a:lstStyle/>
          <a:p>
            <a:pPr/>
          </a:p>
        </p:txBody>
      </p:sp>
      <p:sp>
        <p:nvSpPr>
          <p:cNvPr id="790" name="Slide Subtitle"/>
          <p:cNvSpPr txBox="1"/>
          <p:nvPr>
            <p:ph type="body" idx="21"/>
          </p:nvPr>
        </p:nvSpPr>
        <p:spPr>
          <a:prstGeom prst="rect">
            <a:avLst/>
          </a:prstGeom>
        </p:spPr>
        <p:txBody>
          <a:bodyPr/>
          <a:lstStyle/>
          <a:p>
            <a:pPr/>
          </a:p>
        </p:txBody>
      </p:sp>
      <p:sp>
        <p:nvSpPr>
          <p:cNvPr id="791" name="Slide bullet text"/>
          <p:cNvSpPr txBox="1"/>
          <p:nvPr>
            <p:ph type="body" idx="1"/>
          </p:nvPr>
        </p:nvSpPr>
        <p:spPr>
          <a:prstGeom prst="rect">
            <a:avLst/>
          </a:prstGeom>
        </p:spPr>
        <p:txBody>
          <a:bodyPr/>
          <a:lstStyle/>
          <a:p>
            <a:pPr/>
          </a:p>
        </p:txBody>
      </p:sp>
      <p:pic>
        <p:nvPicPr>
          <p:cNvPr id="792"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Slide Title"/>
          <p:cNvSpPr txBox="1"/>
          <p:nvPr>
            <p:ph type="title"/>
          </p:nvPr>
        </p:nvSpPr>
        <p:spPr>
          <a:prstGeom prst="rect">
            <a:avLst/>
          </a:prstGeom>
        </p:spPr>
        <p:txBody>
          <a:bodyPr/>
          <a:lstStyle/>
          <a:p>
            <a:pPr/>
          </a:p>
        </p:txBody>
      </p:sp>
      <p:sp>
        <p:nvSpPr>
          <p:cNvPr id="797" name="Slide Subtitle"/>
          <p:cNvSpPr txBox="1"/>
          <p:nvPr>
            <p:ph type="body" idx="21"/>
          </p:nvPr>
        </p:nvSpPr>
        <p:spPr>
          <a:prstGeom prst="rect">
            <a:avLst/>
          </a:prstGeom>
        </p:spPr>
        <p:txBody>
          <a:bodyPr/>
          <a:lstStyle/>
          <a:p>
            <a:pPr/>
          </a:p>
        </p:txBody>
      </p:sp>
      <p:sp>
        <p:nvSpPr>
          <p:cNvPr id="798" name="Slide bullet text"/>
          <p:cNvSpPr txBox="1"/>
          <p:nvPr>
            <p:ph type="body" idx="1"/>
          </p:nvPr>
        </p:nvSpPr>
        <p:spPr>
          <a:prstGeom prst="rect">
            <a:avLst/>
          </a:prstGeom>
        </p:spPr>
        <p:txBody>
          <a:bodyPr/>
          <a:lstStyle/>
          <a:p>
            <a:pPr/>
          </a:p>
        </p:txBody>
      </p:sp>
      <p:pic>
        <p:nvPicPr>
          <p:cNvPr id="799"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lide Title"/>
          <p:cNvSpPr txBox="1"/>
          <p:nvPr>
            <p:ph type="title"/>
          </p:nvPr>
        </p:nvSpPr>
        <p:spPr>
          <a:prstGeom prst="rect">
            <a:avLst/>
          </a:prstGeom>
        </p:spPr>
        <p:txBody>
          <a:bodyPr/>
          <a:lstStyle/>
          <a:p>
            <a:pPr/>
          </a:p>
        </p:txBody>
      </p:sp>
      <p:sp>
        <p:nvSpPr>
          <p:cNvPr id="804" name="Slide Subtitle"/>
          <p:cNvSpPr txBox="1"/>
          <p:nvPr>
            <p:ph type="body" idx="21"/>
          </p:nvPr>
        </p:nvSpPr>
        <p:spPr>
          <a:prstGeom prst="rect">
            <a:avLst/>
          </a:prstGeom>
        </p:spPr>
        <p:txBody>
          <a:bodyPr/>
          <a:lstStyle/>
          <a:p>
            <a:pPr/>
          </a:p>
        </p:txBody>
      </p:sp>
      <p:sp>
        <p:nvSpPr>
          <p:cNvPr id="805" name="Slide bullet text"/>
          <p:cNvSpPr txBox="1"/>
          <p:nvPr>
            <p:ph type="body" idx="1"/>
          </p:nvPr>
        </p:nvSpPr>
        <p:spPr>
          <a:prstGeom prst="rect">
            <a:avLst/>
          </a:prstGeom>
        </p:spPr>
        <p:txBody>
          <a:bodyPr/>
          <a:lstStyle/>
          <a:p>
            <a:pPr/>
          </a:p>
        </p:txBody>
      </p:sp>
      <p:pic>
        <p:nvPicPr>
          <p:cNvPr id="806"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lide Title"/>
          <p:cNvSpPr txBox="1"/>
          <p:nvPr>
            <p:ph type="title"/>
          </p:nvPr>
        </p:nvSpPr>
        <p:spPr>
          <a:prstGeom prst="rect">
            <a:avLst/>
          </a:prstGeom>
        </p:spPr>
        <p:txBody>
          <a:bodyPr/>
          <a:lstStyle/>
          <a:p>
            <a:pPr/>
          </a:p>
        </p:txBody>
      </p:sp>
      <p:sp>
        <p:nvSpPr>
          <p:cNvPr id="811" name="Slide Subtitle"/>
          <p:cNvSpPr txBox="1"/>
          <p:nvPr>
            <p:ph type="body" idx="21"/>
          </p:nvPr>
        </p:nvSpPr>
        <p:spPr>
          <a:prstGeom prst="rect">
            <a:avLst/>
          </a:prstGeom>
        </p:spPr>
        <p:txBody>
          <a:bodyPr/>
          <a:lstStyle/>
          <a:p>
            <a:pPr/>
          </a:p>
        </p:txBody>
      </p:sp>
      <p:sp>
        <p:nvSpPr>
          <p:cNvPr id="812" name="Slide bullet text"/>
          <p:cNvSpPr txBox="1"/>
          <p:nvPr>
            <p:ph type="body" idx="1"/>
          </p:nvPr>
        </p:nvSpPr>
        <p:spPr>
          <a:prstGeom prst="rect">
            <a:avLst/>
          </a:prstGeom>
        </p:spPr>
        <p:txBody>
          <a:bodyPr/>
          <a:lstStyle/>
          <a:p>
            <a:pPr/>
          </a:p>
        </p:txBody>
      </p:sp>
      <p:pic>
        <p:nvPicPr>
          <p:cNvPr id="813"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lide Title"/>
          <p:cNvSpPr txBox="1"/>
          <p:nvPr>
            <p:ph type="title"/>
          </p:nvPr>
        </p:nvSpPr>
        <p:spPr>
          <a:prstGeom prst="rect">
            <a:avLst/>
          </a:prstGeom>
        </p:spPr>
        <p:txBody>
          <a:bodyPr/>
          <a:lstStyle/>
          <a:p>
            <a:pPr/>
          </a:p>
        </p:txBody>
      </p:sp>
      <p:sp>
        <p:nvSpPr>
          <p:cNvPr id="818" name="Slide Subtitle"/>
          <p:cNvSpPr txBox="1"/>
          <p:nvPr>
            <p:ph type="body" idx="21"/>
          </p:nvPr>
        </p:nvSpPr>
        <p:spPr>
          <a:prstGeom prst="rect">
            <a:avLst/>
          </a:prstGeom>
        </p:spPr>
        <p:txBody>
          <a:bodyPr/>
          <a:lstStyle/>
          <a:p>
            <a:pPr/>
          </a:p>
        </p:txBody>
      </p:sp>
      <p:sp>
        <p:nvSpPr>
          <p:cNvPr id="819" name="Slide bullet text"/>
          <p:cNvSpPr txBox="1"/>
          <p:nvPr>
            <p:ph type="body" idx="1"/>
          </p:nvPr>
        </p:nvSpPr>
        <p:spPr>
          <a:prstGeom prst="rect">
            <a:avLst/>
          </a:prstGeom>
        </p:spPr>
        <p:txBody>
          <a:bodyPr/>
          <a:lstStyle/>
          <a:p>
            <a:pPr/>
          </a:p>
        </p:txBody>
      </p:sp>
      <p:pic>
        <p:nvPicPr>
          <p:cNvPr id="820"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lide Title"/>
          <p:cNvSpPr txBox="1"/>
          <p:nvPr>
            <p:ph type="title"/>
          </p:nvPr>
        </p:nvSpPr>
        <p:spPr>
          <a:prstGeom prst="rect">
            <a:avLst/>
          </a:prstGeom>
        </p:spPr>
        <p:txBody>
          <a:bodyPr/>
          <a:lstStyle/>
          <a:p>
            <a:pPr/>
          </a:p>
        </p:txBody>
      </p:sp>
      <p:sp>
        <p:nvSpPr>
          <p:cNvPr id="825" name="Slide Subtitle"/>
          <p:cNvSpPr txBox="1"/>
          <p:nvPr>
            <p:ph type="body" idx="21"/>
          </p:nvPr>
        </p:nvSpPr>
        <p:spPr>
          <a:prstGeom prst="rect">
            <a:avLst/>
          </a:prstGeom>
        </p:spPr>
        <p:txBody>
          <a:bodyPr/>
          <a:lstStyle/>
          <a:p>
            <a:pPr/>
          </a:p>
        </p:txBody>
      </p:sp>
      <p:sp>
        <p:nvSpPr>
          <p:cNvPr id="826" name="Slide bullet text"/>
          <p:cNvSpPr txBox="1"/>
          <p:nvPr>
            <p:ph type="body" idx="1"/>
          </p:nvPr>
        </p:nvSpPr>
        <p:spPr>
          <a:prstGeom prst="rect">
            <a:avLst/>
          </a:prstGeom>
        </p:spPr>
        <p:txBody>
          <a:bodyPr/>
          <a:lstStyle/>
          <a:p>
            <a:pPr/>
          </a:p>
        </p:txBody>
      </p:sp>
      <p:pic>
        <p:nvPicPr>
          <p:cNvPr id="827"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lide Title"/>
          <p:cNvSpPr txBox="1"/>
          <p:nvPr>
            <p:ph type="title"/>
          </p:nvPr>
        </p:nvSpPr>
        <p:spPr>
          <a:prstGeom prst="rect">
            <a:avLst/>
          </a:prstGeom>
        </p:spPr>
        <p:txBody>
          <a:bodyPr/>
          <a:lstStyle/>
          <a:p>
            <a:pPr/>
          </a:p>
        </p:txBody>
      </p:sp>
      <p:sp>
        <p:nvSpPr>
          <p:cNvPr id="832" name="Slide Subtitle"/>
          <p:cNvSpPr txBox="1"/>
          <p:nvPr>
            <p:ph type="body" idx="21"/>
          </p:nvPr>
        </p:nvSpPr>
        <p:spPr>
          <a:prstGeom prst="rect">
            <a:avLst/>
          </a:prstGeom>
        </p:spPr>
        <p:txBody>
          <a:bodyPr/>
          <a:lstStyle/>
          <a:p>
            <a:pPr/>
          </a:p>
        </p:txBody>
      </p:sp>
      <p:sp>
        <p:nvSpPr>
          <p:cNvPr id="833" name="Slide bullet text"/>
          <p:cNvSpPr txBox="1"/>
          <p:nvPr>
            <p:ph type="body" idx="1"/>
          </p:nvPr>
        </p:nvSpPr>
        <p:spPr>
          <a:prstGeom prst="rect">
            <a:avLst/>
          </a:prstGeom>
        </p:spPr>
        <p:txBody>
          <a:bodyPr/>
          <a:lstStyle/>
          <a:p>
            <a:pPr/>
          </a:p>
        </p:txBody>
      </p:sp>
      <p:pic>
        <p:nvPicPr>
          <p:cNvPr id="834"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lide Title"/>
          <p:cNvSpPr txBox="1"/>
          <p:nvPr>
            <p:ph type="title"/>
          </p:nvPr>
        </p:nvSpPr>
        <p:spPr>
          <a:prstGeom prst="rect">
            <a:avLst/>
          </a:prstGeom>
        </p:spPr>
        <p:txBody>
          <a:bodyPr/>
          <a:lstStyle/>
          <a:p>
            <a:pPr/>
          </a:p>
        </p:txBody>
      </p:sp>
      <p:sp>
        <p:nvSpPr>
          <p:cNvPr id="839" name="Slide Subtitle"/>
          <p:cNvSpPr txBox="1"/>
          <p:nvPr>
            <p:ph type="body" idx="21"/>
          </p:nvPr>
        </p:nvSpPr>
        <p:spPr>
          <a:prstGeom prst="rect">
            <a:avLst/>
          </a:prstGeom>
        </p:spPr>
        <p:txBody>
          <a:bodyPr/>
          <a:lstStyle/>
          <a:p>
            <a:pPr/>
          </a:p>
        </p:txBody>
      </p:sp>
      <p:sp>
        <p:nvSpPr>
          <p:cNvPr id="840" name="Slide bullet text"/>
          <p:cNvSpPr txBox="1"/>
          <p:nvPr>
            <p:ph type="body" idx="1"/>
          </p:nvPr>
        </p:nvSpPr>
        <p:spPr>
          <a:prstGeom prst="rect">
            <a:avLst/>
          </a:prstGeom>
        </p:spPr>
        <p:txBody>
          <a:bodyPr/>
          <a:lstStyle/>
          <a:p>
            <a:pPr/>
          </a:p>
        </p:txBody>
      </p:sp>
      <p:pic>
        <p:nvPicPr>
          <p:cNvPr id="841"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Slide Title"/>
          <p:cNvSpPr txBox="1"/>
          <p:nvPr>
            <p:ph type="title"/>
          </p:nvPr>
        </p:nvSpPr>
        <p:spPr>
          <a:prstGeom prst="rect">
            <a:avLst/>
          </a:prstGeom>
        </p:spPr>
        <p:txBody>
          <a:bodyPr/>
          <a:lstStyle/>
          <a:p>
            <a:pPr/>
          </a:p>
        </p:txBody>
      </p:sp>
      <p:sp>
        <p:nvSpPr>
          <p:cNvPr id="846" name="Slide Subtitle"/>
          <p:cNvSpPr txBox="1"/>
          <p:nvPr>
            <p:ph type="body" idx="21"/>
          </p:nvPr>
        </p:nvSpPr>
        <p:spPr>
          <a:prstGeom prst="rect">
            <a:avLst/>
          </a:prstGeom>
        </p:spPr>
        <p:txBody>
          <a:bodyPr/>
          <a:lstStyle/>
          <a:p>
            <a:pPr/>
          </a:p>
        </p:txBody>
      </p:sp>
      <p:sp>
        <p:nvSpPr>
          <p:cNvPr id="847" name="Slide bullet text"/>
          <p:cNvSpPr txBox="1"/>
          <p:nvPr>
            <p:ph type="body" idx="1"/>
          </p:nvPr>
        </p:nvSpPr>
        <p:spPr>
          <a:prstGeom prst="rect">
            <a:avLst/>
          </a:prstGeom>
        </p:spPr>
        <p:txBody>
          <a:bodyPr/>
          <a:lstStyle/>
          <a:p>
            <a:pPr/>
          </a:p>
        </p:txBody>
      </p:sp>
      <p:pic>
        <p:nvPicPr>
          <p:cNvPr id="848" name="115.jpg" descr="11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Title"/>
          <p:cNvSpPr txBox="1"/>
          <p:nvPr>
            <p:ph type="title"/>
          </p:nvPr>
        </p:nvSpPr>
        <p:spPr>
          <a:prstGeom prst="rect">
            <a:avLst/>
          </a:prstGeom>
        </p:spPr>
        <p:txBody>
          <a:bodyPr/>
          <a:lstStyle/>
          <a:p>
            <a:pPr/>
          </a:p>
        </p:txBody>
      </p:sp>
      <p:sp>
        <p:nvSpPr>
          <p:cNvPr id="296" name="Slide Subtitle"/>
          <p:cNvSpPr txBox="1"/>
          <p:nvPr>
            <p:ph type="body" idx="21"/>
          </p:nvPr>
        </p:nvSpPr>
        <p:spPr>
          <a:prstGeom prst="rect">
            <a:avLst/>
          </a:prstGeom>
        </p:spPr>
        <p:txBody>
          <a:bodyPr/>
          <a:lstStyle/>
          <a:p>
            <a:pPr/>
          </a:p>
        </p:txBody>
      </p:sp>
      <p:sp>
        <p:nvSpPr>
          <p:cNvPr id="297" name="Slide bullet text"/>
          <p:cNvSpPr txBox="1"/>
          <p:nvPr>
            <p:ph type="body" idx="1"/>
          </p:nvPr>
        </p:nvSpPr>
        <p:spPr>
          <a:prstGeom prst="rect">
            <a:avLst/>
          </a:prstGeom>
        </p:spPr>
        <p:txBody>
          <a:bodyPr/>
          <a:lstStyle/>
          <a:p>
            <a:pPr/>
          </a:p>
        </p:txBody>
      </p:sp>
      <p:pic>
        <p:nvPicPr>
          <p:cNvPr id="298"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Slide Title"/>
          <p:cNvSpPr txBox="1"/>
          <p:nvPr>
            <p:ph type="title"/>
          </p:nvPr>
        </p:nvSpPr>
        <p:spPr>
          <a:prstGeom prst="rect">
            <a:avLst/>
          </a:prstGeom>
        </p:spPr>
        <p:txBody>
          <a:bodyPr/>
          <a:lstStyle/>
          <a:p>
            <a:pPr/>
          </a:p>
        </p:txBody>
      </p:sp>
      <p:sp>
        <p:nvSpPr>
          <p:cNvPr id="851" name="Slide Subtitle"/>
          <p:cNvSpPr txBox="1"/>
          <p:nvPr>
            <p:ph type="body" idx="21"/>
          </p:nvPr>
        </p:nvSpPr>
        <p:spPr>
          <a:prstGeom prst="rect">
            <a:avLst/>
          </a:prstGeom>
        </p:spPr>
        <p:txBody>
          <a:bodyPr/>
          <a:lstStyle/>
          <a:p>
            <a:pPr/>
          </a:p>
        </p:txBody>
      </p:sp>
      <p:sp>
        <p:nvSpPr>
          <p:cNvPr id="852" name="Slide bullet text"/>
          <p:cNvSpPr txBox="1"/>
          <p:nvPr>
            <p:ph type="body" idx="1"/>
          </p:nvPr>
        </p:nvSpPr>
        <p:spPr>
          <a:prstGeom prst="rect">
            <a:avLst/>
          </a:prstGeom>
        </p:spPr>
        <p:txBody>
          <a:bodyPr/>
          <a:lstStyle/>
          <a:p>
            <a:pPr/>
          </a:p>
        </p:txBody>
      </p:sp>
      <p:pic>
        <p:nvPicPr>
          <p:cNvPr id="853" name="116.jpg" descr="11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Slide Title"/>
          <p:cNvSpPr txBox="1"/>
          <p:nvPr>
            <p:ph type="title"/>
          </p:nvPr>
        </p:nvSpPr>
        <p:spPr>
          <a:prstGeom prst="rect">
            <a:avLst/>
          </a:prstGeom>
        </p:spPr>
        <p:txBody>
          <a:bodyPr/>
          <a:lstStyle/>
          <a:p>
            <a:pPr/>
          </a:p>
        </p:txBody>
      </p:sp>
      <p:sp>
        <p:nvSpPr>
          <p:cNvPr id="856" name="Slide Subtitle"/>
          <p:cNvSpPr txBox="1"/>
          <p:nvPr>
            <p:ph type="body" idx="21"/>
          </p:nvPr>
        </p:nvSpPr>
        <p:spPr>
          <a:prstGeom prst="rect">
            <a:avLst/>
          </a:prstGeom>
        </p:spPr>
        <p:txBody>
          <a:bodyPr/>
          <a:lstStyle/>
          <a:p>
            <a:pPr/>
          </a:p>
        </p:txBody>
      </p:sp>
      <p:sp>
        <p:nvSpPr>
          <p:cNvPr id="857" name="Slide bullet text"/>
          <p:cNvSpPr txBox="1"/>
          <p:nvPr>
            <p:ph type="body" idx="1"/>
          </p:nvPr>
        </p:nvSpPr>
        <p:spPr>
          <a:prstGeom prst="rect">
            <a:avLst/>
          </a:prstGeom>
        </p:spPr>
        <p:txBody>
          <a:bodyPr/>
          <a:lstStyle/>
          <a:p>
            <a:pPr/>
          </a:p>
        </p:txBody>
      </p:sp>
      <p:pic>
        <p:nvPicPr>
          <p:cNvPr id="858" name="117.jpg" descr="11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lide Title"/>
          <p:cNvSpPr txBox="1"/>
          <p:nvPr>
            <p:ph type="title"/>
          </p:nvPr>
        </p:nvSpPr>
        <p:spPr>
          <a:prstGeom prst="rect">
            <a:avLst/>
          </a:prstGeom>
        </p:spPr>
        <p:txBody>
          <a:bodyPr/>
          <a:lstStyle/>
          <a:p>
            <a:pPr/>
          </a:p>
        </p:txBody>
      </p:sp>
      <p:sp>
        <p:nvSpPr>
          <p:cNvPr id="861" name="Slide Subtitle"/>
          <p:cNvSpPr txBox="1"/>
          <p:nvPr>
            <p:ph type="body" idx="21"/>
          </p:nvPr>
        </p:nvSpPr>
        <p:spPr>
          <a:prstGeom prst="rect">
            <a:avLst/>
          </a:prstGeom>
        </p:spPr>
        <p:txBody>
          <a:bodyPr/>
          <a:lstStyle/>
          <a:p>
            <a:pPr/>
          </a:p>
        </p:txBody>
      </p:sp>
      <p:sp>
        <p:nvSpPr>
          <p:cNvPr id="862" name="Slide bullet text"/>
          <p:cNvSpPr txBox="1"/>
          <p:nvPr>
            <p:ph type="body" idx="1"/>
          </p:nvPr>
        </p:nvSpPr>
        <p:spPr>
          <a:prstGeom prst="rect">
            <a:avLst/>
          </a:prstGeom>
        </p:spPr>
        <p:txBody>
          <a:bodyPr/>
          <a:lstStyle/>
          <a:p>
            <a:pPr/>
          </a:p>
        </p:txBody>
      </p:sp>
      <p:pic>
        <p:nvPicPr>
          <p:cNvPr id="863"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Slide Title"/>
          <p:cNvSpPr txBox="1"/>
          <p:nvPr>
            <p:ph type="title"/>
          </p:nvPr>
        </p:nvSpPr>
        <p:spPr>
          <a:prstGeom prst="rect">
            <a:avLst/>
          </a:prstGeom>
        </p:spPr>
        <p:txBody>
          <a:bodyPr/>
          <a:lstStyle/>
          <a:p>
            <a:pPr/>
          </a:p>
        </p:txBody>
      </p:sp>
      <p:sp>
        <p:nvSpPr>
          <p:cNvPr id="868" name="Slide Subtitle"/>
          <p:cNvSpPr txBox="1"/>
          <p:nvPr>
            <p:ph type="body" idx="21"/>
          </p:nvPr>
        </p:nvSpPr>
        <p:spPr>
          <a:prstGeom prst="rect">
            <a:avLst/>
          </a:prstGeom>
        </p:spPr>
        <p:txBody>
          <a:bodyPr/>
          <a:lstStyle/>
          <a:p>
            <a:pPr/>
          </a:p>
        </p:txBody>
      </p:sp>
      <p:sp>
        <p:nvSpPr>
          <p:cNvPr id="869" name="Slide bullet text"/>
          <p:cNvSpPr txBox="1"/>
          <p:nvPr>
            <p:ph type="body" idx="1"/>
          </p:nvPr>
        </p:nvSpPr>
        <p:spPr>
          <a:prstGeom prst="rect">
            <a:avLst/>
          </a:prstGeom>
        </p:spPr>
        <p:txBody>
          <a:bodyPr/>
          <a:lstStyle/>
          <a:p>
            <a:pPr/>
          </a:p>
        </p:txBody>
      </p:sp>
      <p:pic>
        <p:nvPicPr>
          <p:cNvPr id="870"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Slide Title"/>
          <p:cNvSpPr txBox="1"/>
          <p:nvPr>
            <p:ph type="title"/>
          </p:nvPr>
        </p:nvSpPr>
        <p:spPr>
          <a:prstGeom prst="rect">
            <a:avLst/>
          </a:prstGeom>
        </p:spPr>
        <p:txBody>
          <a:bodyPr/>
          <a:lstStyle/>
          <a:p>
            <a:pPr/>
          </a:p>
        </p:txBody>
      </p:sp>
      <p:sp>
        <p:nvSpPr>
          <p:cNvPr id="875" name="Slide Subtitle"/>
          <p:cNvSpPr txBox="1"/>
          <p:nvPr>
            <p:ph type="body" idx="21"/>
          </p:nvPr>
        </p:nvSpPr>
        <p:spPr>
          <a:prstGeom prst="rect">
            <a:avLst/>
          </a:prstGeom>
        </p:spPr>
        <p:txBody>
          <a:bodyPr/>
          <a:lstStyle/>
          <a:p>
            <a:pPr/>
          </a:p>
        </p:txBody>
      </p:sp>
      <p:sp>
        <p:nvSpPr>
          <p:cNvPr id="876" name="Slide bullet text"/>
          <p:cNvSpPr txBox="1"/>
          <p:nvPr>
            <p:ph type="body" idx="1"/>
          </p:nvPr>
        </p:nvSpPr>
        <p:spPr>
          <a:prstGeom prst="rect">
            <a:avLst/>
          </a:prstGeom>
        </p:spPr>
        <p:txBody>
          <a:bodyPr/>
          <a:lstStyle/>
          <a:p>
            <a:pPr/>
          </a:p>
        </p:txBody>
      </p:sp>
      <p:pic>
        <p:nvPicPr>
          <p:cNvPr id="877" name="121.jpg" descr="12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Slide Title"/>
          <p:cNvSpPr txBox="1"/>
          <p:nvPr>
            <p:ph type="title"/>
          </p:nvPr>
        </p:nvSpPr>
        <p:spPr>
          <a:prstGeom prst="rect">
            <a:avLst/>
          </a:prstGeom>
        </p:spPr>
        <p:txBody>
          <a:bodyPr/>
          <a:lstStyle/>
          <a:p>
            <a:pPr/>
          </a:p>
        </p:txBody>
      </p:sp>
      <p:sp>
        <p:nvSpPr>
          <p:cNvPr id="880" name="Slide Subtitle"/>
          <p:cNvSpPr txBox="1"/>
          <p:nvPr>
            <p:ph type="body" idx="21"/>
          </p:nvPr>
        </p:nvSpPr>
        <p:spPr>
          <a:prstGeom prst="rect">
            <a:avLst/>
          </a:prstGeom>
        </p:spPr>
        <p:txBody>
          <a:bodyPr/>
          <a:lstStyle/>
          <a:p>
            <a:pPr/>
          </a:p>
        </p:txBody>
      </p:sp>
      <p:sp>
        <p:nvSpPr>
          <p:cNvPr id="881" name="Slide bullet text"/>
          <p:cNvSpPr txBox="1"/>
          <p:nvPr>
            <p:ph type="body" idx="1"/>
          </p:nvPr>
        </p:nvSpPr>
        <p:spPr>
          <a:prstGeom prst="rect">
            <a:avLst/>
          </a:prstGeom>
        </p:spPr>
        <p:txBody>
          <a:bodyPr/>
          <a:lstStyle/>
          <a:p>
            <a:pPr/>
          </a:p>
        </p:txBody>
      </p:sp>
      <p:pic>
        <p:nvPicPr>
          <p:cNvPr id="882" name="122.jpg" descr="12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Slide Title"/>
          <p:cNvSpPr txBox="1"/>
          <p:nvPr>
            <p:ph type="title"/>
          </p:nvPr>
        </p:nvSpPr>
        <p:spPr>
          <a:prstGeom prst="rect">
            <a:avLst/>
          </a:prstGeom>
        </p:spPr>
        <p:txBody>
          <a:bodyPr/>
          <a:lstStyle/>
          <a:p>
            <a:pPr/>
          </a:p>
        </p:txBody>
      </p:sp>
      <p:sp>
        <p:nvSpPr>
          <p:cNvPr id="885" name="Slide Subtitle"/>
          <p:cNvSpPr txBox="1"/>
          <p:nvPr>
            <p:ph type="body" idx="21"/>
          </p:nvPr>
        </p:nvSpPr>
        <p:spPr>
          <a:prstGeom prst="rect">
            <a:avLst/>
          </a:prstGeom>
        </p:spPr>
        <p:txBody>
          <a:bodyPr/>
          <a:lstStyle/>
          <a:p>
            <a:pPr/>
          </a:p>
        </p:txBody>
      </p:sp>
      <p:sp>
        <p:nvSpPr>
          <p:cNvPr id="886" name="Slide bullet text"/>
          <p:cNvSpPr txBox="1"/>
          <p:nvPr>
            <p:ph type="body" idx="1"/>
          </p:nvPr>
        </p:nvSpPr>
        <p:spPr>
          <a:prstGeom prst="rect">
            <a:avLst/>
          </a:prstGeom>
        </p:spPr>
        <p:txBody>
          <a:bodyPr/>
          <a:lstStyle/>
          <a:p>
            <a:pPr/>
          </a:p>
        </p:txBody>
      </p:sp>
      <p:pic>
        <p:nvPicPr>
          <p:cNvPr id="887" name="123.jpg" descr="12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