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ortada" id="{D09BB9E9-05C3-48BC-9647-7ACFE1060A5A}">
          <p14:sldIdLst>
            <p14:sldId id="256"/>
          </p14:sldIdLst>
        </p14:section>
        <p14:section name="Básicos" id="{227C6EE6-8D8C-457C-91CC-AD920390B712}">
          <p14:sldIdLst>
            <p14:sldId id="257"/>
            <p14:sldId id="258"/>
            <p14:sldId id="259"/>
            <p14:sldId id="260"/>
            <p14:sldId id="261"/>
            <p14:sldId id="262"/>
            <p14:sldId id="263"/>
          </p14:sldIdLst>
        </p14:section>
        <p14:section name="Animaciones" id="{C40538CF-78BB-416E-A773-1436850A15CA}">
          <p14:sldIdLst>
            <p14:sldId id="264"/>
            <p14:sldId id="265"/>
            <p14:sldId id="266"/>
            <p14:sldId id="267"/>
            <p14:sldId id="268"/>
            <p14:sldId id="269"/>
            <p14:sldId id="27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7472A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49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51D631-C132-49C1-9002-3E9C7147E1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F50CEF6-443B-47CB-84FD-5A72EBD04B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5DEBBB4-4B35-43B6-B745-46A13B743D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7AD22-C454-48BF-964E-EC44535D8CDE}" type="datetimeFigureOut">
              <a:rPr lang="es-ES" smtClean="0"/>
              <a:t>12/10/2020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F5B02C0-961F-4032-AB2C-CD709BD70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C7321F2-6F68-488D-A14F-CEE2D4512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24223-2C36-4312-BFF2-19ABF83EAF7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932635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7C947A-97D8-4F15-A93F-CA61FD78FC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04674E7-F2D5-4F64-9408-F69BF3AF25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40CF94E-A61A-47F3-8580-3792C22DEB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7AD22-C454-48BF-964E-EC44535D8CDE}" type="datetimeFigureOut">
              <a:rPr lang="es-ES" smtClean="0"/>
              <a:t>12/10/2020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37F06CE-033A-4F3A-9B3D-82BAE53CAF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B8C2A18-29C4-49D2-83BD-66694F926B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24223-2C36-4312-BFF2-19ABF83EAF7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984817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F25C85FF-94C8-4C8D-98CD-B5DBCBA1B7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4151C47-8EB3-416D-B001-7950A28641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A3A9459-842C-4006-B25E-D5930A838E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7AD22-C454-48BF-964E-EC44535D8CDE}" type="datetimeFigureOut">
              <a:rPr lang="es-ES" smtClean="0"/>
              <a:t>12/10/2020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6CC6CC1-67CF-42E8-BA95-3B93EE9B6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BEB4DE7-7602-4337-9BC0-EB2BACD66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24223-2C36-4312-BFF2-19ABF83EAF7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280284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99D912F-DC7F-43FD-AE8B-A35BB428D4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2A53111-CC81-4099-B9FF-08AB5A3B5E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6DB72E3-EAC0-4D7E-BA6E-6E9187666F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7AD22-C454-48BF-964E-EC44535D8CDE}" type="datetimeFigureOut">
              <a:rPr lang="es-ES" smtClean="0"/>
              <a:t>12/10/2020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229C73D-E8BE-4DFA-BFDA-7183CA5C89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8E0C8AC-56D1-4260-AAE7-2A16D4F256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24223-2C36-4312-BFF2-19ABF83EAF7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75681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0C94441-396F-4E3D-9502-BEC8CEB05A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985A41B-AD6D-4ED6-BF86-53101FC976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E1301AE-59D4-49A5-8ADF-EAF6756ED6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7AD22-C454-48BF-964E-EC44535D8CDE}" type="datetimeFigureOut">
              <a:rPr lang="es-ES" smtClean="0"/>
              <a:t>12/10/2020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39533A3-F806-4874-B419-A7D354634B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25242F0-3E92-41DF-A62D-446DA97AF6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24223-2C36-4312-BFF2-19ABF83EAF7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287553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C7E93D8-394E-4D91-873B-7B4FCDA9FC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CFDA7E5-87CA-472D-A949-FB6F7E28B89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D2565F7-54EA-4D59-80B6-791D90AC0A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12609FD-A150-47E4-A680-E37CDFECD9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7AD22-C454-48BF-964E-EC44535D8CDE}" type="datetimeFigureOut">
              <a:rPr lang="es-ES" smtClean="0"/>
              <a:t>12/10/2020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5C4E184-9508-4BB2-9911-AC2FDB5F08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7563687-9924-48C4-9D83-325A8E67A9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24223-2C36-4312-BFF2-19ABF83EAF7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985561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0879E6-0793-4A96-918C-5BAF464962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E8A998A-6EB8-4BB3-97CF-C9B6D302BE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ADAFEF1-B0E8-450D-BD61-7892CB2407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830B0F97-22E5-4DDA-84FE-04010B0641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EA019F34-96C1-4E42-A958-71CF67326EC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400D74C2-B9BF-4F39-86B3-16E1A4AD8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7AD22-C454-48BF-964E-EC44535D8CDE}" type="datetimeFigureOut">
              <a:rPr lang="es-ES" smtClean="0"/>
              <a:t>12/10/2020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6EB9C033-4AC8-4F22-B2D1-00828C11B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87A41290-2048-48E5-8D5B-691FC53512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24223-2C36-4312-BFF2-19ABF83EAF7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05244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3E5FFE-E1B5-4401-BAC6-AEBE2B05A1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DD84931-091D-414B-8381-C7AE80C4E7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7AD22-C454-48BF-964E-EC44535D8CDE}" type="datetimeFigureOut">
              <a:rPr lang="es-ES" smtClean="0"/>
              <a:t>12/10/2020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4850638-29BC-4845-BBD7-D944675745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3EC9E419-F014-4C7B-99DB-331DD12C9E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24223-2C36-4312-BFF2-19ABF83EAF7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91069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6BCBEFB5-A205-4CC9-B36F-99FBA73CA8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7AD22-C454-48BF-964E-EC44535D8CDE}" type="datetimeFigureOut">
              <a:rPr lang="es-ES" smtClean="0"/>
              <a:t>12/10/2020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9689F84E-E648-4DAE-87E4-08BE7EE47D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DB3A8661-A230-4699-A887-AF761CF388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24223-2C36-4312-BFF2-19ABF83EAF7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1247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7FCB3BF-1F28-46CC-A1E8-5B47332F48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43C9DCF-7C36-4103-A5EB-4BE3803EDF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90E223A-7FB2-4C5F-9A48-0518FD041D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7027ABD-6B57-4D70-A9A1-8BF7637827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7AD22-C454-48BF-964E-EC44535D8CDE}" type="datetimeFigureOut">
              <a:rPr lang="es-ES" smtClean="0"/>
              <a:t>12/10/2020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D79B660-496A-4AC8-85D7-12B53A4CF8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1708944-2DBE-4B32-93DB-09CAB21796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24223-2C36-4312-BFF2-19ABF83EAF7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17774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A66BD3-1AE8-4DAB-83EA-7369F62735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67F48BFC-D205-4106-8A3F-FE76E5EFFDC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99B9678-01BF-4225-92E0-6C0BE6FDBB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D1A8156-686D-4AAC-8832-04F2841311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7AD22-C454-48BF-964E-EC44535D8CDE}" type="datetimeFigureOut">
              <a:rPr lang="es-ES" smtClean="0"/>
              <a:t>12/10/2020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D332E30-4926-42ED-9C87-1F3AFDEDE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E0E6FF5-0A90-4109-97FE-B07CA62CA7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24223-2C36-4312-BFF2-19ABF83EAF7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818955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7B67F899-9382-435E-A7DC-5000B28A6C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906EE8F-6841-46E6-B16B-133043DFC2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D7D8647-8584-4E37-99DE-3ADD5816D5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D7AD22-C454-48BF-964E-EC44535D8CDE}" type="datetimeFigureOut">
              <a:rPr lang="es-ES" smtClean="0"/>
              <a:t>12/10/2020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63A04E8-4C15-4A2A-BB29-51601BB93D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DE8DBA6-409E-4288-9E70-1D086C99F3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A24223-2C36-4312-BFF2-19ABF83EAF7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00193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74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65F5BBD9-40C8-4734-9A93-5D22E38F16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7194" y="0"/>
            <a:ext cx="813215" cy="813215"/>
          </a:xfrm>
          <a:prstGeom prst="rect">
            <a:avLst/>
          </a:prstGeom>
        </p:spPr>
      </p:pic>
      <p:sp>
        <p:nvSpPr>
          <p:cNvPr id="9" name="CuadroTexto 8">
            <a:extLst>
              <a:ext uri="{FF2B5EF4-FFF2-40B4-BE49-F238E27FC236}">
                <a16:creationId xmlns:a16="http://schemas.microsoft.com/office/drawing/2014/main" id="{C0A40439-5B3F-4DB4-ADC2-AD9FC92630A9}"/>
              </a:ext>
            </a:extLst>
          </p:cNvPr>
          <p:cNvSpPr txBox="1"/>
          <p:nvPr/>
        </p:nvSpPr>
        <p:spPr>
          <a:xfrm>
            <a:off x="2107738" y="2650161"/>
            <a:ext cx="837221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b="1" dirty="0" err="1">
                <a:solidFill>
                  <a:schemeClr val="bg1"/>
                </a:solidFill>
                <a:latin typeface="Raleway" panose="020B0503030101060003" pitchFamily="34" charset="0"/>
              </a:rPr>
              <a:t>Principios</a:t>
            </a:r>
            <a:endParaRPr lang="es-ES" sz="9600" b="1" dirty="0">
              <a:solidFill>
                <a:schemeClr val="bg1"/>
              </a:solidFill>
              <a:latin typeface="Raleway" panose="020B0503030101060003" pitchFamily="34" charset="0"/>
            </a:endParaRP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F10CB475-5852-4464-B253-B06518B47482}"/>
              </a:ext>
            </a:extLst>
          </p:cNvPr>
          <p:cNvSpPr txBox="1"/>
          <p:nvPr/>
        </p:nvSpPr>
        <p:spPr>
          <a:xfrm>
            <a:off x="2107737" y="2116570"/>
            <a:ext cx="837221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Raleway" panose="020B0503030101060003" pitchFamily="34" charset="0"/>
              </a:rPr>
              <a:t>Power Point</a:t>
            </a:r>
            <a:endParaRPr lang="es-ES" sz="4000" b="1" dirty="0">
              <a:solidFill>
                <a:schemeClr val="bg1"/>
              </a:solidFill>
              <a:latin typeface="Raleway" panose="020B0503030101060003" pitchFamily="34" charset="0"/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DAA2F9EC-CE80-4A56-8530-0E07BE190DD8}"/>
              </a:ext>
            </a:extLst>
          </p:cNvPr>
          <p:cNvSpPr txBox="1"/>
          <p:nvPr/>
        </p:nvSpPr>
        <p:spPr>
          <a:xfrm>
            <a:off x="2107738" y="3706637"/>
            <a:ext cx="837221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b="1" dirty="0">
                <a:solidFill>
                  <a:schemeClr val="bg1"/>
                </a:solidFill>
                <a:latin typeface="Raleway" panose="020B0503030101060003" pitchFamily="34" charset="0"/>
              </a:rPr>
              <a:t>BÁSICOS</a:t>
            </a:r>
            <a:endParaRPr lang="es-ES" sz="9600" b="1" dirty="0">
              <a:solidFill>
                <a:schemeClr val="bg1"/>
              </a:solidFill>
              <a:latin typeface="Raleway" panose="020B05030301010600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07217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agrama de flujo: entrada manual 2">
            <a:extLst>
              <a:ext uri="{FF2B5EF4-FFF2-40B4-BE49-F238E27FC236}">
                <a16:creationId xmlns:a16="http://schemas.microsoft.com/office/drawing/2014/main" id="{A9FEA576-1FFA-4430-864C-5AD14339B0E4}"/>
              </a:ext>
            </a:extLst>
          </p:cNvPr>
          <p:cNvSpPr/>
          <p:nvPr/>
        </p:nvSpPr>
        <p:spPr>
          <a:xfrm rot="5400000">
            <a:off x="-1254968" y="1254967"/>
            <a:ext cx="6858000" cy="4348066"/>
          </a:xfrm>
          <a:prstGeom prst="flowChartManualInput">
            <a:avLst/>
          </a:prstGeom>
          <a:solidFill>
            <a:srgbClr val="B747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C82DA2DA-1E7C-4F0A-BAEB-760D207F14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602" y="6007463"/>
            <a:ext cx="813215" cy="813215"/>
          </a:xfrm>
          <a:prstGeom prst="rect">
            <a:avLst/>
          </a:prstGeom>
        </p:spPr>
      </p:pic>
      <p:grpSp>
        <p:nvGrpSpPr>
          <p:cNvPr id="6" name="Grupo 5">
            <a:extLst>
              <a:ext uri="{FF2B5EF4-FFF2-40B4-BE49-F238E27FC236}">
                <a16:creationId xmlns:a16="http://schemas.microsoft.com/office/drawing/2014/main" id="{07530BC7-AC0C-4A33-8F0E-868AAC98DB9D}"/>
              </a:ext>
            </a:extLst>
          </p:cNvPr>
          <p:cNvGrpSpPr/>
          <p:nvPr/>
        </p:nvGrpSpPr>
        <p:grpSpPr>
          <a:xfrm>
            <a:off x="92279" y="234892"/>
            <a:ext cx="2703906" cy="409780"/>
            <a:chOff x="92279" y="234892"/>
            <a:chExt cx="2703906" cy="409780"/>
          </a:xfrm>
        </p:grpSpPr>
        <p:sp>
          <p:nvSpPr>
            <p:cNvPr id="7" name="CuadroTexto 6">
              <a:extLst>
                <a:ext uri="{FF2B5EF4-FFF2-40B4-BE49-F238E27FC236}">
                  <a16:creationId xmlns:a16="http://schemas.microsoft.com/office/drawing/2014/main" id="{6E6AB308-CEE5-4B0E-B959-5509D13CC55D}"/>
                </a:ext>
              </a:extLst>
            </p:cNvPr>
            <p:cNvSpPr txBox="1"/>
            <p:nvPr/>
          </p:nvSpPr>
          <p:spPr>
            <a:xfrm>
              <a:off x="166471" y="244562"/>
              <a:ext cx="262971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000" dirty="0">
                  <a:solidFill>
                    <a:schemeClr val="bg1"/>
                  </a:solidFill>
                  <a:latin typeface="Raleway" panose="020B0503030101060003" pitchFamily="34" charset="0"/>
                </a:rPr>
                <a:t>ANIMACIONES</a:t>
              </a:r>
              <a:endParaRPr lang="es-ES" sz="2000" dirty="0">
                <a:solidFill>
                  <a:schemeClr val="bg1"/>
                </a:solidFill>
                <a:latin typeface="Raleway" panose="020B0503030101060003" pitchFamily="34" charset="0"/>
              </a:endParaRPr>
            </a:p>
          </p:txBody>
        </p:sp>
        <p:sp>
          <p:nvSpPr>
            <p:cNvPr id="8" name="Elipse 7">
              <a:extLst>
                <a:ext uri="{FF2B5EF4-FFF2-40B4-BE49-F238E27FC236}">
                  <a16:creationId xmlns:a16="http://schemas.microsoft.com/office/drawing/2014/main" id="{7538C412-691A-4B5B-A01C-4727BF6D7BE7}"/>
                </a:ext>
              </a:extLst>
            </p:cNvPr>
            <p:cNvSpPr/>
            <p:nvPr/>
          </p:nvSpPr>
          <p:spPr>
            <a:xfrm>
              <a:off x="92279" y="234892"/>
              <a:ext cx="400110" cy="40011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rgbClr val="B7472A"/>
                  </a:solidFill>
                  <a:latin typeface="Raleway ExtraBold"/>
                </a:rPr>
                <a:t>1</a:t>
              </a:r>
              <a:endParaRPr lang="es-ES" sz="2400" dirty="0">
                <a:solidFill>
                  <a:srgbClr val="B7472A"/>
                </a:solidFill>
                <a:latin typeface="Raleway ExtraBold"/>
              </a:endParaRPr>
            </a:p>
          </p:txBody>
        </p:sp>
      </p:grpSp>
      <p:grpSp>
        <p:nvGrpSpPr>
          <p:cNvPr id="9" name="Grupo 8">
            <a:extLst>
              <a:ext uri="{FF2B5EF4-FFF2-40B4-BE49-F238E27FC236}">
                <a16:creationId xmlns:a16="http://schemas.microsoft.com/office/drawing/2014/main" id="{5D0A0E43-313D-43A9-982C-2416B29DB471}"/>
              </a:ext>
            </a:extLst>
          </p:cNvPr>
          <p:cNvGrpSpPr/>
          <p:nvPr/>
        </p:nvGrpSpPr>
        <p:grpSpPr>
          <a:xfrm>
            <a:off x="73229" y="749242"/>
            <a:ext cx="2703906" cy="409780"/>
            <a:chOff x="92279" y="234892"/>
            <a:chExt cx="2703906" cy="409780"/>
          </a:xfrm>
        </p:grpSpPr>
        <p:sp>
          <p:nvSpPr>
            <p:cNvPr id="10" name="CuadroTexto 9">
              <a:extLst>
                <a:ext uri="{FF2B5EF4-FFF2-40B4-BE49-F238E27FC236}">
                  <a16:creationId xmlns:a16="http://schemas.microsoft.com/office/drawing/2014/main" id="{75702E6F-6347-4D92-9412-453C2A3D1B56}"/>
                </a:ext>
              </a:extLst>
            </p:cNvPr>
            <p:cNvSpPr txBox="1"/>
            <p:nvPr/>
          </p:nvSpPr>
          <p:spPr>
            <a:xfrm>
              <a:off x="166471" y="244562"/>
              <a:ext cx="262971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000" dirty="0">
                  <a:solidFill>
                    <a:schemeClr val="bg1"/>
                  </a:solidFill>
                  <a:latin typeface="Raleway" panose="020B0503030101060003" pitchFamily="34" charset="0"/>
                </a:rPr>
                <a:t>TRANSICIONES</a:t>
              </a:r>
              <a:endParaRPr lang="es-ES" sz="2000" dirty="0">
                <a:solidFill>
                  <a:schemeClr val="bg1"/>
                </a:solidFill>
                <a:latin typeface="Raleway" panose="020B0503030101060003" pitchFamily="34" charset="0"/>
              </a:endParaRPr>
            </a:p>
          </p:txBody>
        </p:sp>
        <p:sp>
          <p:nvSpPr>
            <p:cNvPr id="11" name="Elipse 10">
              <a:extLst>
                <a:ext uri="{FF2B5EF4-FFF2-40B4-BE49-F238E27FC236}">
                  <a16:creationId xmlns:a16="http://schemas.microsoft.com/office/drawing/2014/main" id="{EE2983F9-6EA7-423D-B2B7-FEB9C841BBD0}"/>
                </a:ext>
              </a:extLst>
            </p:cNvPr>
            <p:cNvSpPr/>
            <p:nvPr/>
          </p:nvSpPr>
          <p:spPr>
            <a:xfrm>
              <a:off x="92279" y="234892"/>
              <a:ext cx="400110" cy="40011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rgbClr val="B7472A"/>
                  </a:solidFill>
                  <a:latin typeface="Raleway ExtraBold"/>
                </a:rPr>
                <a:t>2</a:t>
              </a:r>
              <a:endParaRPr lang="es-ES" sz="2400" dirty="0">
                <a:solidFill>
                  <a:srgbClr val="B7472A"/>
                </a:solidFill>
                <a:latin typeface="Raleway ExtraBold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465680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agrama de flujo: entrada manual 2">
            <a:extLst>
              <a:ext uri="{FF2B5EF4-FFF2-40B4-BE49-F238E27FC236}">
                <a16:creationId xmlns:a16="http://schemas.microsoft.com/office/drawing/2014/main" id="{A9FEA576-1FFA-4430-864C-5AD14339B0E4}"/>
              </a:ext>
            </a:extLst>
          </p:cNvPr>
          <p:cNvSpPr/>
          <p:nvPr/>
        </p:nvSpPr>
        <p:spPr>
          <a:xfrm rot="5400000">
            <a:off x="-1254968" y="1254967"/>
            <a:ext cx="6858000" cy="4348066"/>
          </a:xfrm>
          <a:prstGeom prst="flowChartManualInput">
            <a:avLst/>
          </a:prstGeom>
          <a:solidFill>
            <a:srgbClr val="B747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C82DA2DA-1E7C-4F0A-BAEB-760D207F14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602" y="6007463"/>
            <a:ext cx="813215" cy="813215"/>
          </a:xfrm>
          <a:prstGeom prst="rect">
            <a:avLst/>
          </a:prstGeom>
        </p:spPr>
      </p:pic>
      <p:grpSp>
        <p:nvGrpSpPr>
          <p:cNvPr id="6" name="Grupo 5">
            <a:extLst>
              <a:ext uri="{FF2B5EF4-FFF2-40B4-BE49-F238E27FC236}">
                <a16:creationId xmlns:a16="http://schemas.microsoft.com/office/drawing/2014/main" id="{07530BC7-AC0C-4A33-8F0E-868AAC98DB9D}"/>
              </a:ext>
            </a:extLst>
          </p:cNvPr>
          <p:cNvGrpSpPr/>
          <p:nvPr/>
        </p:nvGrpSpPr>
        <p:grpSpPr>
          <a:xfrm>
            <a:off x="73229" y="234892"/>
            <a:ext cx="2703906" cy="409780"/>
            <a:chOff x="92279" y="234892"/>
            <a:chExt cx="2703906" cy="409780"/>
          </a:xfrm>
        </p:grpSpPr>
        <p:sp>
          <p:nvSpPr>
            <p:cNvPr id="7" name="CuadroTexto 6">
              <a:extLst>
                <a:ext uri="{FF2B5EF4-FFF2-40B4-BE49-F238E27FC236}">
                  <a16:creationId xmlns:a16="http://schemas.microsoft.com/office/drawing/2014/main" id="{6E6AB308-CEE5-4B0E-B959-5509D13CC55D}"/>
                </a:ext>
              </a:extLst>
            </p:cNvPr>
            <p:cNvSpPr txBox="1"/>
            <p:nvPr/>
          </p:nvSpPr>
          <p:spPr>
            <a:xfrm>
              <a:off x="166471" y="244562"/>
              <a:ext cx="262971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000" dirty="0">
                  <a:solidFill>
                    <a:schemeClr val="bg1"/>
                  </a:solidFill>
                  <a:latin typeface="Raleway" panose="020B0503030101060003" pitchFamily="34" charset="0"/>
                </a:rPr>
                <a:t>ANIMACIONES</a:t>
              </a:r>
              <a:endParaRPr lang="es-ES" sz="2000" dirty="0">
                <a:solidFill>
                  <a:schemeClr val="bg1"/>
                </a:solidFill>
                <a:latin typeface="Raleway" panose="020B0503030101060003" pitchFamily="34" charset="0"/>
              </a:endParaRPr>
            </a:p>
          </p:txBody>
        </p:sp>
        <p:sp>
          <p:nvSpPr>
            <p:cNvPr id="8" name="Elipse 7">
              <a:extLst>
                <a:ext uri="{FF2B5EF4-FFF2-40B4-BE49-F238E27FC236}">
                  <a16:creationId xmlns:a16="http://schemas.microsoft.com/office/drawing/2014/main" id="{7538C412-691A-4B5B-A01C-4727BF6D7BE7}"/>
                </a:ext>
              </a:extLst>
            </p:cNvPr>
            <p:cNvSpPr/>
            <p:nvPr/>
          </p:nvSpPr>
          <p:spPr>
            <a:xfrm>
              <a:off x="92279" y="234892"/>
              <a:ext cx="400110" cy="40011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rgbClr val="B7472A"/>
                  </a:solidFill>
                  <a:latin typeface="Raleway ExtraBold"/>
                </a:rPr>
                <a:t>1</a:t>
              </a:r>
              <a:endParaRPr lang="es-ES" sz="2400" dirty="0">
                <a:solidFill>
                  <a:srgbClr val="B7472A"/>
                </a:solidFill>
                <a:latin typeface="Raleway ExtraBold"/>
              </a:endParaRPr>
            </a:p>
          </p:txBody>
        </p:sp>
      </p:grpSp>
      <p:grpSp>
        <p:nvGrpSpPr>
          <p:cNvPr id="9" name="Grupo 8">
            <a:extLst>
              <a:ext uri="{FF2B5EF4-FFF2-40B4-BE49-F238E27FC236}">
                <a16:creationId xmlns:a16="http://schemas.microsoft.com/office/drawing/2014/main" id="{5D0A0E43-313D-43A9-982C-2416B29DB471}"/>
              </a:ext>
            </a:extLst>
          </p:cNvPr>
          <p:cNvGrpSpPr/>
          <p:nvPr/>
        </p:nvGrpSpPr>
        <p:grpSpPr>
          <a:xfrm>
            <a:off x="73229" y="749242"/>
            <a:ext cx="2703906" cy="409780"/>
            <a:chOff x="92279" y="234892"/>
            <a:chExt cx="2703906" cy="409780"/>
          </a:xfrm>
        </p:grpSpPr>
        <p:sp>
          <p:nvSpPr>
            <p:cNvPr id="10" name="CuadroTexto 9">
              <a:extLst>
                <a:ext uri="{FF2B5EF4-FFF2-40B4-BE49-F238E27FC236}">
                  <a16:creationId xmlns:a16="http://schemas.microsoft.com/office/drawing/2014/main" id="{75702E6F-6347-4D92-9412-453C2A3D1B56}"/>
                </a:ext>
              </a:extLst>
            </p:cNvPr>
            <p:cNvSpPr txBox="1"/>
            <p:nvPr/>
          </p:nvSpPr>
          <p:spPr>
            <a:xfrm>
              <a:off x="166471" y="244562"/>
              <a:ext cx="262971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000" dirty="0">
                  <a:solidFill>
                    <a:schemeClr val="bg1"/>
                  </a:solidFill>
                  <a:latin typeface="Raleway" panose="020B0503030101060003" pitchFamily="34" charset="0"/>
                </a:rPr>
                <a:t>TRANSICIONES</a:t>
              </a:r>
              <a:endParaRPr lang="es-ES" sz="2000" dirty="0">
                <a:solidFill>
                  <a:schemeClr val="bg1"/>
                </a:solidFill>
                <a:latin typeface="Raleway" panose="020B0503030101060003" pitchFamily="34" charset="0"/>
              </a:endParaRPr>
            </a:p>
          </p:txBody>
        </p:sp>
        <p:sp>
          <p:nvSpPr>
            <p:cNvPr id="11" name="Elipse 10">
              <a:extLst>
                <a:ext uri="{FF2B5EF4-FFF2-40B4-BE49-F238E27FC236}">
                  <a16:creationId xmlns:a16="http://schemas.microsoft.com/office/drawing/2014/main" id="{EE2983F9-6EA7-423D-B2B7-FEB9C841BBD0}"/>
                </a:ext>
              </a:extLst>
            </p:cNvPr>
            <p:cNvSpPr/>
            <p:nvPr/>
          </p:nvSpPr>
          <p:spPr>
            <a:xfrm>
              <a:off x="92279" y="234892"/>
              <a:ext cx="400110" cy="40011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rgbClr val="B7472A"/>
                  </a:solidFill>
                  <a:latin typeface="Raleway ExtraBold"/>
                </a:rPr>
                <a:t>2</a:t>
              </a:r>
              <a:endParaRPr lang="es-ES" sz="2400" dirty="0">
                <a:solidFill>
                  <a:srgbClr val="B7472A"/>
                </a:solidFill>
                <a:latin typeface="Raleway ExtraBold"/>
              </a:endParaRPr>
            </a:p>
          </p:txBody>
        </p:sp>
      </p:grpSp>
      <p:grpSp>
        <p:nvGrpSpPr>
          <p:cNvPr id="12" name="Grupo 11">
            <a:extLst>
              <a:ext uri="{FF2B5EF4-FFF2-40B4-BE49-F238E27FC236}">
                <a16:creationId xmlns:a16="http://schemas.microsoft.com/office/drawing/2014/main" id="{94E0C611-E781-437D-A7AE-78352B287749}"/>
              </a:ext>
            </a:extLst>
          </p:cNvPr>
          <p:cNvGrpSpPr/>
          <p:nvPr/>
        </p:nvGrpSpPr>
        <p:grpSpPr>
          <a:xfrm>
            <a:off x="73229" y="1282642"/>
            <a:ext cx="2703906" cy="717556"/>
            <a:chOff x="92279" y="234892"/>
            <a:chExt cx="2703906" cy="717556"/>
          </a:xfrm>
        </p:grpSpPr>
        <p:sp>
          <p:nvSpPr>
            <p:cNvPr id="13" name="CuadroTexto 12">
              <a:extLst>
                <a:ext uri="{FF2B5EF4-FFF2-40B4-BE49-F238E27FC236}">
                  <a16:creationId xmlns:a16="http://schemas.microsoft.com/office/drawing/2014/main" id="{9E59109A-E001-48A0-BED1-EA844B1D9ED4}"/>
                </a:ext>
              </a:extLst>
            </p:cNvPr>
            <p:cNvSpPr txBox="1"/>
            <p:nvPr/>
          </p:nvSpPr>
          <p:spPr>
            <a:xfrm>
              <a:off x="166471" y="244562"/>
              <a:ext cx="262971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000" dirty="0">
                  <a:solidFill>
                    <a:schemeClr val="bg1"/>
                  </a:solidFill>
                  <a:latin typeface="Raleway" panose="020B0503030101060003" pitchFamily="34" charset="0"/>
                </a:rPr>
                <a:t>TIPOS DE ANIMACIÓN</a:t>
              </a:r>
              <a:endParaRPr lang="es-ES" sz="2000" dirty="0">
                <a:solidFill>
                  <a:schemeClr val="bg1"/>
                </a:solidFill>
                <a:latin typeface="Raleway" panose="020B0503030101060003" pitchFamily="34" charset="0"/>
              </a:endParaRPr>
            </a:p>
          </p:txBody>
        </p:sp>
        <p:sp>
          <p:nvSpPr>
            <p:cNvPr id="14" name="Elipse 13">
              <a:extLst>
                <a:ext uri="{FF2B5EF4-FFF2-40B4-BE49-F238E27FC236}">
                  <a16:creationId xmlns:a16="http://schemas.microsoft.com/office/drawing/2014/main" id="{E043899B-7CA5-4B8A-922D-FB4868FA32DC}"/>
                </a:ext>
              </a:extLst>
            </p:cNvPr>
            <p:cNvSpPr/>
            <p:nvPr/>
          </p:nvSpPr>
          <p:spPr>
            <a:xfrm>
              <a:off x="92279" y="234892"/>
              <a:ext cx="400110" cy="40011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rgbClr val="B7472A"/>
                  </a:solidFill>
                  <a:latin typeface="Raleway ExtraBold"/>
                </a:rPr>
                <a:t>3</a:t>
              </a:r>
              <a:endParaRPr lang="es-ES" sz="2400" dirty="0">
                <a:solidFill>
                  <a:srgbClr val="B7472A"/>
                </a:solidFill>
                <a:latin typeface="Raleway ExtraBold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553385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agrama de flujo: entrada manual 2">
            <a:extLst>
              <a:ext uri="{FF2B5EF4-FFF2-40B4-BE49-F238E27FC236}">
                <a16:creationId xmlns:a16="http://schemas.microsoft.com/office/drawing/2014/main" id="{A9FEA576-1FFA-4430-864C-5AD14339B0E4}"/>
              </a:ext>
            </a:extLst>
          </p:cNvPr>
          <p:cNvSpPr/>
          <p:nvPr/>
        </p:nvSpPr>
        <p:spPr>
          <a:xfrm rot="5400000">
            <a:off x="-1254968" y="1254967"/>
            <a:ext cx="6858000" cy="4348066"/>
          </a:xfrm>
          <a:prstGeom prst="flowChartManualInput">
            <a:avLst/>
          </a:prstGeom>
          <a:solidFill>
            <a:srgbClr val="B747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C82DA2DA-1E7C-4F0A-BAEB-760D207F14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602" y="6007463"/>
            <a:ext cx="813215" cy="813215"/>
          </a:xfrm>
          <a:prstGeom prst="rect">
            <a:avLst/>
          </a:prstGeom>
        </p:spPr>
      </p:pic>
      <p:grpSp>
        <p:nvGrpSpPr>
          <p:cNvPr id="6" name="Grupo 5">
            <a:extLst>
              <a:ext uri="{FF2B5EF4-FFF2-40B4-BE49-F238E27FC236}">
                <a16:creationId xmlns:a16="http://schemas.microsoft.com/office/drawing/2014/main" id="{07530BC7-AC0C-4A33-8F0E-868AAC98DB9D}"/>
              </a:ext>
            </a:extLst>
          </p:cNvPr>
          <p:cNvGrpSpPr/>
          <p:nvPr/>
        </p:nvGrpSpPr>
        <p:grpSpPr>
          <a:xfrm>
            <a:off x="92279" y="234892"/>
            <a:ext cx="2703906" cy="409780"/>
            <a:chOff x="92279" y="234892"/>
            <a:chExt cx="2703906" cy="409780"/>
          </a:xfrm>
        </p:grpSpPr>
        <p:sp>
          <p:nvSpPr>
            <p:cNvPr id="7" name="CuadroTexto 6">
              <a:extLst>
                <a:ext uri="{FF2B5EF4-FFF2-40B4-BE49-F238E27FC236}">
                  <a16:creationId xmlns:a16="http://schemas.microsoft.com/office/drawing/2014/main" id="{6E6AB308-CEE5-4B0E-B959-5509D13CC55D}"/>
                </a:ext>
              </a:extLst>
            </p:cNvPr>
            <p:cNvSpPr txBox="1"/>
            <p:nvPr/>
          </p:nvSpPr>
          <p:spPr>
            <a:xfrm>
              <a:off x="166471" y="244562"/>
              <a:ext cx="262971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000" dirty="0">
                  <a:solidFill>
                    <a:schemeClr val="bg1"/>
                  </a:solidFill>
                  <a:latin typeface="Raleway" panose="020B0503030101060003" pitchFamily="34" charset="0"/>
                </a:rPr>
                <a:t>ANIMACIONES</a:t>
              </a:r>
              <a:endParaRPr lang="es-ES" sz="2000" dirty="0">
                <a:solidFill>
                  <a:schemeClr val="bg1"/>
                </a:solidFill>
                <a:latin typeface="Raleway" panose="020B0503030101060003" pitchFamily="34" charset="0"/>
              </a:endParaRPr>
            </a:p>
          </p:txBody>
        </p:sp>
        <p:sp>
          <p:nvSpPr>
            <p:cNvPr id="8" name="Elipse 7">
              <a:extLst>
                <a:ext uri="{FF2B5EF4-FFF2-40B4-BE49-F238E27FC236}">
                  <a16:creationId xmlns:a16="http://schemas.microsoft.com/office/drawing/2014/main" id="{7538C412-691A-4B5B-A01C-4727BF6D7BE7}"/>
                </a:ext>
              </a:extLst>
            </p:cNvPr>
            <p:cNvSpPr/>
            <p:nvPr/>
          </p:nvSpPr>
          <p:spPr>
            <a:xfrm>
              <a:off x="92279" y="234892"/>
              <a:ext cx="400110" cy="40011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rgbClr val="B7472A"/>
                  </a:solidFill>
                  <a:latin typeface="Raleway ExtraBold"/>
                </a:rPr>
                <a:t>1</a:t>
              </a:r>
              <a:endParaRPr lang="es-ES" sz="2400" dirty="0">
                <a:solidFill>
                  <a:srgbClr val="B7472A"/>
                </a:solidFill>
                <a:latin typeface="Raleway ExtraBold"/>
              </a:endParaRPr>
            </a:p>
          </p:txBody>
        </p:sp>
      </p:grpSp>
      <p:grpSp>
        <p:nvGrpSpPr>
          <p:cNvPr id="9" name="Grupo 8">
            <a:extLst>
              <a:ext uri="{FF2B5EF4-FFF2-40B4-BE49-F238E27FC236}">
                <a16:creationId xmlns:a16="http://schemas.microsoft.com/office/drawing/2014/main" id="{5D0A0E43-313D-43A9-982C-2416B29DB471}"/>
              </a:ext>
            </a:extLst>
          </p:cNvPr>
          <p:cNvGrpSpPr/>
          <p:nvPr/>
        </p:nvGrpSpPr>
        <p:grpSpPr>
          <a:xfrm>
            <a:off x="73229" y="749242"/>
            <a:ext cx="2703906" cy="409780"/>
            <a:chOff x="92279" y="234892"/>
            <a:chExt cx="2703906" cy="409780"/>
          </a:xfrm>
        </p:grpSpPr>
        <p:sp>
          <p:nvSpPr>
            <p:cNvPr id="10" name="CuadroTexto 9">
              <a:extLst>
                <a:ext uri="{FF2B5EF4-FFF2-40B4-BE49-F238E27FC236}">
                  <a16:creationId xmlns:a16="http://schemas.microsoft.com/office/drawing/2014/main" id="{75702E6F-6347-4D92-9412-453C2A3D1B56}"/>
                </a:ext>
              </a:extLst>
            </p:cNvPr>
            <p:cNvSpPr txBox="1"/>
            <p:nvPr/>
          </p:nvSpPr>
          <p:spPr>
            <a:xfrm>
              <a:off x="166471" y="244562"/>
              <a:ext cx="262971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000" dirty="0">
                  <a:solidFill>
                    <a:schemeClr val="bg1"/>
                  </a:solidFill>
                  <a:latin typeface="Raleway" panose="020B0503030101060003" pitchFamily="34" charset="0"/>
                </a:rPr>
                <a:t>TRANSICIONES</a:t>
              </a:r>
              <a:endParaRPr lang="es-ES" sz="2000" dirty="0">
                <a:solidFill>
                  <a:schemeClr val="bg1"/>
                </a:solidFill>
                <a:latin typeface="Raleway" panose="020B0503030101060003" pitchFamily="34" charset="0"/>
              </a:endParaRPr>
            </a:p>
          </p:txBody>
        </p:sp>
        <p:sp>
          <p:nvSpPr>
            <p:cNvPr id="11" name="Elipse 10">
              <a:extLst>
                <a:ext uri="{FF2B5EF4-FFF2-40B4-BE49-F238E27FC236}">
                  <a16:creationId xmlns:a16="http://schemas.microsoft.com/office/drawing/2014/main" id="{EE2983F9-6EA7-423D-B2B7-FEB9C841BBD0}"/>
                </a:ext>
              </a:extLst>
            </p:cNvPr>
            <p:cNvSpPr/>
            <p:nvPr/>
          </p:nvSpPr>
          <p:spPr>
            <a:xfrm>
              <a:off x="92279" y="234892"/>
              <a:ext cx="400110" cy="40011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rgbClr val="B7472A"/>
                  </a:solidFill>
                  <a:latin typeface="Raleway ExtraBold"/>
                </a:rPr>
                <a:t>2</a:t>
              </a:r>
              <a:endParaRPr lang="es-ES" sz="2400" dirty="0">
                <a:solidFill>
                  <a:srgbClr val="B7472A"/>
                </a:solidFill>
                <a:latin typeface="Raleway ExtraBold"/>
              </a:endParaRPr>
            </a:p>
          </p:txBody>
        </p:sp>
      </p:grpSp>
      <p:grpSp>
        <p:nvGrpSpPr>
          <p:cNvPr id="12" name="Grupo 11">
            <a:extLst>
              <a:ext uri="{FF2B5EF4-FFF2-40B4-BE49-F238E27FC236}">
                <a16:creationId xmlns:a16="http://schemas.microsoft.com/office/drawing/2014/main" id="{94E0C611-E781-437D-A7AE-78352B287749}"/>
              </a:ext>
            </a:extLst>
          </p:cNvPr>
          <p:cNvGrpSpPr/>
          <p:nvPr/>
        </p:nvGrpSpPr>
        <p:grpSpPr>
          <a:xfrm>
            <a:off x="92279" y="1282642"/>
            <a:ext cx="2703906" cy="717556"/>
            <a:chOff x="92279" y="234892"/>
            <a:chExt cx="2703906" cy="717556"/>
          </a:xfrm>
        </p:grpSpPr>
        <p:sp>
          <p:nvSpPr>
            <p:cNvPr id="13" name="CuadroTexto 12">
              <a:extLst>
                <a:ext uri="{FF2B5EF4-FFF2-40B4-BE49-F238E27FC236}">
                  <a16:creationId xmlns:a16="http://schemas.microsoft.com/office/drawing/2014/main" id="{9E59109A-E001-48A0-BED1-EA844B1D9ED4}"/>
                </a:ext>
              </a:extLst>
            </p:cNvPr>
            <p:cNvSpPr txBox="1"/>
            <p:nvPr/>
          </p:nvSpPr>
          <p:spPr>
            <a:xfrm>
              <a:off x="166471" y="244562"/>
              <a:ext cx="262971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000" dirty="0">
                  <a:solidFill>
                    <a:schemeClr val="bg1"/>
                  </a:solidFill>
                  <a:latin typeface="Raleway" panose="020B0503030101060003" pitchFamily="34" charset="0"/>
                </a:rPr>
                <a:t>TIPOS DE ANIMACIÓN</a:t>
              </a:r>
              <a:endParaRPr lang="es-ES" sz="2000" dirty="0">
                <a:solidFill>
                  <a:schemeClr val="bg1"/>
                </a:solidFill>
                <a:latin typeface="Raleway" panose="020B0503030101060003" pitchFamily="34" charset="0"/>
              </a:endParaRPr>
            </a:p>
          </p:txBody>
        </p:sp>
        <p:sp>
          <p:nvSpPr>
            <p:cNvPr id="14" name="Elipse 13">
              <a:extLst>
                <a:ext uri="{FF2B5EF4-FFF2-40B4-BE49-F238E27FC236}">
                  <a16:creationId xmlns:a16="http://schemas.microsoft.com/office/drawing/2014/main" id="{E043899B-7CA5-4B8A-922D-FB4868FA32DC}"/>
                </a:ext>
              </a:extLst>
            </p:cNvPr>
            <p:cNvSpPr/>
            <p:nvPr/>
          </p:nvSpPr>
          <p:spPr>
            <a:xfrm>
              <a:off x="92279" y="234892"/>
              <a:ext cx="400110" cy="40011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rgbClr val="B7472A"/>
                  </a:solidFill>
                  <a:latin typeface="Raleway ExtraBold"/>
                </a:rPr>
                <a:t>3</a:t>
              </a:r>
              <a:endParaRPr lang="es-ES" sz="2400" dirty="0">
                <a:solidFill>
                  <a:srgbClr val="B7472A"/>
                </a:solidFill>
                <a:latin typeface="Raleway ExtraBold"/>
              </a:endParaRPr>
            </a:p>
          </p:txBody>
        </p:sp>
      </p:grpSp>
      <p:grpSp>
        <p:nvGrpSpPr>
          <p:cNvPr id="15" name="Grupo 14">
            <a:extLst>
              <a:ext uri="{FF2B5EF4-FFF2-40B4-BE49-F238E27FC236}">
                <a16:creationId xmlns:a16="http://schemas.microsoft.com/office/drawing/2014/main" id="{F1F43B0C-9887-48AD-8963-57F20CB75D9D}"/>
              </a:ext>
            </a:extLst>
          </p:cNvPr>
          <p:cNvGrpSpPr/>
          <p:nvPr/>
        </p:nvGrpSpPr>
        <p:grpSpPr>
          <a:xfrm>
            <a:off x="73229" y="2027280"/>
            <a:ext cx="2703906" cy="717556"/>
            <a:chOff x="92279" y="234892"/>
            <a:chExt cx="2703906" cy="717556"/>
          </a:xfrm>
        </p:grpSpPr>
        <p:sp>
          <p:nvSpPr>
            <p:cNvPr id="16" name="CuadroTexto 15">
              <a:extLst>
                <a:ext uri="{FF2B5EF4-FFF2-40B4-BE49-F238E27FC236}">
                  <a16:creationId xmlns:a16="http://schemas.microsoft.com/office/drawing/2014/main" id="{00256AE6-B98D-46FF-AC3E-A21A1D43F69A}"/>
                </a:ext>
              </a:extLst>
            </p:cNvPr>
            <p:cNvSpPr txBox="1"/>
            <p:nvPr/>
          </p:nvSpPr>
          <p:spPr>
            <a:xfrm>
              <a:off x="166471" y="244562"/>
              <a:ext cx="262971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000" dirty="0">
                  <a:solidFill>
                    <a:schemeClr val="bg1"/>
                  </a:solidFill>
                  <a:latin typeface="Raleway" panose="020B0503030101060003" pitchFamily="34" charset="0"/>
                </a:rPr>
                <a:t>CONTROLES DE ANIMACIÓN</a:t>
              </a:r>
              <a:endParaRPr lang="es-ES" sz="2000" dirty="0">
                <a:solidFill>
                  <a:schemeClr val="bg1"/>
                </a:solidFill>
                <a:latin typeface="Raleway" panose="020B0503030101060003" pitchFamily="34" charset="0"/>
              </a:endParaRPr>
            </a:p>
          </p:txBody>
        </p:sp>
        <p:sp>
          <p:nvSpPr>
            <p:cNvPr id="17" name="Elipse 16">
              <a:extLst>
                <a:ext uri="{FF2B5EF4-FFF2-40B4-BE49-F238E27FC236}">
                  <a16:creationId xmlns:a16="http://schemas.microsoft.com/office/drawing/2014/main" id="{BB89E918-C5A7-4924-9371-D1F606A992D3}"/>
                </a:ext>
              </a:extLst>
            </p:cNvPr>
            <p:cNvSpPr/>
            <p:nvPr/>
          </p:nvSpPr>
          <p:spPr>
            <a:xfrm>
              <a:off x="92279" y="234892"/>
              <a:ext cx="400110" cy="40011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rgbClr val="B7472A"/>
                  </a:solidFill>
                  <a:latin typeface="Raleway ExtraBold"/>
                </a:rPr>
                <a:t>4</a:t>
              </a:r>
              <a:endParaRPr lang="es-ES" sz="2400" dirty="0">
                <a:solidFill>
                  <a:srgbClr val="B7472A"/>
                </a:solidFill>
                <a:latin typeface="Raleway ExtraBold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037861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agrama de flujo: entrada manual 2">
            <a:extLst>
              <a:ext uri="{FF2B5EF4-FFF2-40B4-BE49-F238E27FC236}">
                <a16:creationId xmlns:a16="http://schemas.microsoft.com/office/drawing/2014/main" id="{A9FEA576-1FFA-4430-864C-5AD14339B0E4}"/>
              </a:ext>
            </a:extLst>
          </p:cNvPr>
          <p:cNvSpPr/>
          <p:nvPr/>
        </p:nvSpPr>
        <p:spPr>
          <a:xfrm rot="5400000">
            <a:off x="-1254968" y="1254967"/>
            <a:ext cx="6858000" cy="4348066"/>
          </a:xfrm>
          <a:prstGeom prst="flowChartManualInput">
            <a:avLst/>
          </a:prstGeom>
          <a:solidFill>
            <a:srgbClr val="B747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C82DA2DA-1E7C-4F0A-BAEB-760D207F14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602" y="6007463"/>
            <a:ext cx="813215" cy="813215"/>
          </a:xfrm>
          <a:prstGeom prst="rect">
            <a:avLst/>
          </a:prstGeom>
        </p:spPr>
      </p:pic>
      <p:grpSp>
        <p:nvGrpSpPr>
          <p:cNvPr id="6" name="Grupo 5">
            <a:extLst>
              <a:ext uri="{FF2B5EF4-FFF2-40B4-BE49-F238E27FC236}">
                <a16:creationId xmlns:a16="http://schemas.microsoft.com/office/drawing/2014/main" id="{07530BC7-AC0C-4A33-8F0E-868AAC98DB9D}"/>
              </a:ext>
            </a:extLst>
          </p:cNvPr>
          <p:cNvGrpSpPr/>
          <p:nvPr/>
        </p:nvGrpSpPr>
        <p:grpSpPr>
          <a:xfrm>
            <a:off x="143602" y="292042"/>
            <a:ext cx="2703906" cy="409780"/>
            <a:chOff x="92279" y="234892"/>
            <a:chExt cx="2703906" cy="409780"/>
          </a:xfrm>
        </p:grpSpPr>
        <p:sp>
          <p:nvSpPr>
            <p:cNvPr id="7" name="CuadroTexto 6">
              <a:extLst>
                <a:ext uri="{FF2B5EF4-FFF2-40B4-BE49-F238E27FC236}">
                  <a16:creationId xmlns:a16="http://schemas.microsoft.com/office/drawing/2014/main" id="{6E6AB308-CEE5-4B0E-B959-5509D13CC55D}"/>
                </a:ext>
              </a:extLst>
            </p:cNvPr>
            <p:cNvSpPr txBox="1"/>
            <p:nvPr/>
          </p:nvSpPr>
          <p:spPr>
            <a:xfrm>
              <a:off x="166471" y="244562"/>
              <a:ext cx="262971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000" dirty="0">
                  <a:solidFill>
                    <a:schemeClr val="bg1"/>
                  </a:solidFill>
                  <a:latin typeface="Raleway" panose="020B0503030101060003" pitchFamily="34" charset="0"/>
                </a:rPr>
                <a:t>ANIMACIONES</a:t>
              </a:r>
              <a:endParaRPr lang="es-ES" sz="2000" dirty="0">
                <a:solidFill>
                  <a:schemeClr val="bg1"/>
                </a:solidFill>
                <a:latin typeface="Raleway" panose="020B0503030101060003" pitchFamily="34" charset="0"/>
              </a:endParaRPr>
            </a:p>
          </p:txBody>
        </p:sp>
        <p:sp>
          <p:nvSpPr>
            <p:cNvPr id="8" name="Elipse 7">
              <a:extLst>
                <a:ext uri="{FF2B5EF4-FFF2-40B4-BE49-F238E27FC236}">
                  <a16:creationId xmlns:a16="http://schemas.microsoft.com/office/drawing/2014/main" id="{7538C412-691A-4B5B-A01C-4727BF6D7BE7}"/>
                </a:ext>
              </a:extLst>
            </p:cNvPr>
            <p:cNvSpPr/>
            <p:nvPr/>
          </p:nvSpPr>
          <p:spPr>
            <a:xfrm>
              <a:off x="92279" y="234892"/>
              <a:ext cx="400110" cy="40011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rgbClr val="B7472A"/>
                  </a:solidFill>
                  <a:latin typeface="Raleway ExtraBold"/>
                </a:rPr>
                <a:t>1</a:t>
              </a:r>
              <a:endParaRPr lang="es-ES" sz="2400" dirty="0">
                <a:solidFill>
                  <a:srgbClr val="B7472A"/>
                </a:solidFill>
                <a:latin typeface="Raleway ExtraBold"/>
              </a:endParaRPr>
            </a:p>
          </p:txBody>
        </p:sp>
      </p:grpSp>
      <p:grpSp>
        <p:nvGrpSpPr>
          <p:cNvPr id="9" name="Grupo 8">
            <a:extLst>
              <a:ext uri="{FF2B5EF4-FFF2-40B4-BE49-F238E27FC236}">
                <a16:creationId xmlns:a16="http://schemas.microsoft.com/office/drawing/2014/main" id="{5D0A0E43-313D-43A9-982C-2416B29DB471}"/>
              </a:ext>
            </a:extLst>
          </p:cNvPr>
          <p:cNvGrpSpPr/>
          <p:nvPr/>
        </p:nvGrpSpPr>
        <p:grpSpPr>
          <a:xfrm>
            <a:off x="143602" y="806392"/>
            <a:ext cx="2703906" cy="409780"/>
            <a:chOff x="92279" y="234892"/>
            <a:chExt cx="2703906" cy="409780"/>
          </a:xfrm>
        </p:grpSpPr>
        <p:sp>
          <p:nvSpPr>
            <p:cNvPr id="10" name="CuadroTexto 9">
              <a:extLst>
                <a:ext uri="{FF2B5EF4-FFF2-40B4-BE49-F238E27FC236}">
                  <a16:creationId xmlns:a16="http://schemas.microsoft.com/office/drawing/2014/main" id="{75702E6F-6347-4D92-9412-453C2A3D1B56}"/>
                </a:ext>
              </a:extLst>
            </p:cNvPr>
            <p:cNvSpPr txBox="1"/>
            <p:nvPr/>
          </p:nvSpPr>
          <p:spPr>
            <a:xfrm>
              <a:off x="166471" y="244562"/>
              <a:ext cx="262971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000" dirty="0">
                  <a:solidFill>
                    <a:schemeClr val="bg1"/>
                  </a:solidFill>
                  <a:latin typeface="Raleway" panose="020B0503030101060003" pitchFamily="34" charset="0"/>
                </a:rPr>
                <a:t>TRANSICIONES</a:t>
              </a:r>
              <a:endParaRPr lang="es-ES" sz="2000" dirty="0">
                <a:solidFill>
                  <a:schemeClr val="bg1"/>
                </a:solidFill>
                <a:latin typeface="Raleway" panose="020B0503030101060003" pitchFamily="34" charset="0"/>
              </a:endParaRPr>
            </a:p>
          </p:txBody>
        </p:sp>
        <p:sp>
          <p:nvSpPr>
            <p:cNvPr id="11" name="Elipse 10">
              <a:extLst>
                <a:ext uri="{FF2B5EF4-FFF2-40B4-BE49-F238E27FC236}">
                  <a16:creationId xmlns:a16="http://schemas.microsoft.com/office/drawing/2014/main" id="{EE2983F9-6EA7-423D-B2B7-FEB9C841BBD0}"/>
                </a:ext>
              </a:extLst>
            </p:cNvPr>
            <p:cNvSpPr/>
            <p:nvPr/>
          </p:nvSpPr>
          <p:spPr>
            <a:xfrm>
              <a:off x="92279" y="234892"/>
              <a:ext cx="400110" cy="40011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rgbClr val="B7472A"/>
                  </a:solidFill>
                  <a:latin typeface="Raleway ExtraBold"/>
                </a:rPr>
                <a:t>2</a:t>
              </a:r>
              <a:endParaRPr lang="es-ES" sz="2400" dirty="0">
                <a:solidFill>
                  <a:srgbClr val="B7472A"/>
                </a:solidFill>
                <a:latin typeface="Raleway ExtraBold"/>
              </a:endParaRPr>
            </a:p>
          </p:txBody>
        </p:sp>
      </p:grpSp>
      <p:grpSp>
        <p:nvGrpSpPr>
          <p:cNvPr id="12" name="Grupo 11">
            <a:extLst>
              <a:ext uri="{FF2B5EF4-FFF2-40B4-BE49-F238E27FC236}">
                <a16:creationId xmlns:a16="http://schemas.microsoft.com/office/drawing/2014/main" id="{94E0C611-E781-437D-A7AE-78352B287749}"/>
              </a:ext>
            </a:extLst>
          </p:cNvPr>
          <p:cNvGrpSpPr/>
          <p:nvPr/>
        </p:nvGrpSpPr>
        <p:grpSpPr>
          <a:xfrm>
            <a:off x="143602" y="1339792"/>
            <a:ext cx="2703906" cy="717556"/>
            <a:chOff x="92279" y="234892"/>
            <a:chExt cx="2703906" cy="717556"/>
          </a:xfrm>
        </p:grpSpPr>
        <p:sp>
          <p:nvSpPr>
            <p:cNvPr id="13" name="CuadroTexto 12">
              <a:extLst>
                <a:ext uri="{FF2B5EF4-FFF2-40B4-BE49-F238E27FC236}">
                  <a16:creationId xmlns:a16="http://schemas.microsoft.com/office/drawing/2014/main" id="{9E59109A-E001-48A0-BED1-EA844B1D9ED4}"/>
                </a:ext>
              </a:extLst>
            </p:cNvPr>
            <p:cNvSpPr txBox="1"/>
            <p:nvPr/>
          </p:nvSpPr>
          <p:spPr>
            <a:xfrm>
              <a:off x="166471" y="244562"/>
              <a:ext cx="262971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000" dirty="0">
                  <a:solidFill>
                    <a:schemeClr val="bg1"/>
                  </a:solidFill>
                  <a:latin typeface="Raleway" panose="020B0503030101060003" pitchFamily="34" charset="0"/>
                </a:rPr>
                <a:t>TIPOS DE ANIMACIÓN</a:t>
              </a:r>
              <a:endParaRPr lang="es-ES" sz="2000" dirty="0">
                <a:solidFill>
                  <a:schemeClr val="bg1"/>
                </a:solidFill>
                <a:latin typeface="Raleway" panose="020B0503030101060003" pitchFamily="34" charset="0"/>
              </a:endParaRPr>
            </a:p>
          </p:txBody>
        </p:sp>
        <p:sp>
          <p:nvSpPr>
            <p:cNvPr id="14" name="Elipse 13">
              <a:extLst>
                <a:ext uri="{FF2B5EF4-FFF2-40B4-BE49-F238E27FC236}">
                  <a16:creationId xmlns:a16="http://schemas.microsoft.com/office/drawing/2014/main" id="{E043899B-7CA5-4B8A-922D-FB4868FA32DC}"/>
                </a:ext>
              </a:extLst>
            </p:cNvPr>
            <p:cNvSpPr/>
            <p:nvPr/>
          </p:nvSpPr>
          <p:spPr>
            <a:xfrm>
              <a:off x="92279" y="234892"/>
              <a:ext cx="400110" cy="40011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rgbClr val="B7472A"/>
                  </a:solidFill>
                  <a:latin typeface="Raleway ExtraBold"/>
                </a:rPr>
                <a:t>3</a:t>
              </a:r>
              <a:endParaRPr lang="es-ES" sz="2400" dirty="0">
                <a:solidFill>
                  <a:srgbClr val="B7472A"/>
                </a:solidFill>
                <a:latin typeface="Raleway ExtraBold"/>
              </a:endParaRPr>
            </a:p>
          </p:txBody>
        </p:sp>
      </p:grpSp>
      <p:grpSp>
        <p:nvGrpSpPr>
          <p:cNvPr id="15" name="Grupo 14">
            <a:extLst>
              <a:ext uri="{FF2B5EF4-FFF2-40B4-BE49-F238E27FC236}">
                <a16:creationId xmlns:a16="http://schemas.microsoft.com/office/drawing/2014/main" id="{F1F43B0C-9887-48AD-8963-57F20CB75D9D}"/>
              </a:ext>
            </a:extLst>
          </p:cNvPr>
          <p:cNvGrpSpPr/>
          <p:nvPr/>
        </p:nvGrpSpPr>
        <p:grpSpPr>
          <a:xfrm>
            <a:off x="143602" y="2084430"/>
            <a:ext cx="2703906" cy="717556"/>
            <a:chOff x="92279" y="234892"/>
            <a:chExt cx="2703906" cy="717556"/>
          </a:xfrm>
        </p:grpSpPr>
        <p:sp>
          <p:nvSpPr>
            <p:cNvPr id="16" name="CuadroTexto 15">
              <a:extLst>
                <a:ext uri="{FF2B5EF4-FFF2-40B4-BE49-F238E27FC236}">
                  <a16:creationId xmlns:a16="http://schemas.microsoft.com/office/drawing/2014/main" id="{00256AE6-B98D-46FF-AC3E-A21A1D43F69A}"/>
                </a:ext>
              </a:extLst>
            </p:cNvPr>
            <p:cNvSpPr txBox="1"/>
            <p:nvPr/>
          </p:nvSpPr>
          <p:spPr>
            <a:xfrm>
              <a:off x="166471" y="244562"/>
              <a:ext cx="262971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000" dirty="0">
                  <a:solidFill>
                    <a:schemeClr val="bg1"/>
                  </a:solidFill>
                  <a:latin typeface="Raleway" panose="020B0503030101060003" pitchFamily="34" charset="0"/>
                </a:rPr>
                <a:t>CONTROLES DE ANIMACIÓN</a:t>
              </a:r>
              <a:endParaRPr lang="es-ES" sz="2000" dirty="0">
                <a:solidFill>
                  <a:schemeClr val="bg1"/>
                </a:solidFill>
                <a:latin typeface="Raleway" panose="020B0503030101060003" pitchFamily="34" charset="0"/>
              </a:endParaRPr>
            </a:p>
          </p:txBody>
        </p:sp>
        <p:sp>
          <p:nvSpPr>
            <p:cNvPr id="17" name="Elipse 16">
              <a:extLst>
                <a:ext uri="{FF2B5EF4-FFF2-40B4-BE49-F238E27FC236}">
                  <a16:creationId xmlns:a16="http://schemas.microsoft.com/office/drawing/2014/main" id="{BB89E918-C5A7-4924-9371-D1F606A992D3}"/>
                </a:ext>
              </a:extLst>
            </p:cNvPr>
            <p:cNvSpPr/>
            <p:nvPr/>
          </p:nvSpPr>
          <p:spPr>
            <a:xfrm>
              <a:off x="92279" y="234892"/>
              <a:ext cx="400110" cy="40011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rgbClr val="B7472A"/>
                  </a:solidFill>
                  <a:latin typeface="Raleway ExtraBold"/>
                </a:rPr>
                <a:t>4</a:t>
              </a:r>
              <a:endParaRPr lang="es-ES" sz="2400" dirty="0">
                <a:solidFill>
                  <a:srgbClr val="B7472A"/>
                </a:solidFill>
                <a:latin typeface="Raleway ExtraBold"/>
              </a:endParaRPr>
            </a:p>
          </p:txBody>
        </p:sp>
      </p:grpSp>
      <p:grpSp>
        <p:nvGrpSpPr>
          <p:cNvPr id="18" name="Grupo 17">
            <a:extLst>
              <a:ext uri="{FF2B5EF4-FFF2-40B4-BE49-F238E27FC236}">
                <a16:creationId xmlns:a16="http://schemas.microsoft.com/office/drawing/2014/main" id="{BE4F67D3-877D-44D8-BDD9-7B7C2BB5D186}"/>
              </a:ext>
            </a:extLst>
          </p:cNvPr>
          <p:cNvGrpSpPr/>
          <p:nvPr/>
        </p:nvGrpSpPr>
        <p:grpSpPr>
          <a:xfrm>
            <a:off x="143602" y="2917847"/>
            <a:ext cx="2703906" cy="717556"/>
            <a:chOff x="92279" y="234892"/>
            <a:chExt cx="2703906" cy="717556"/>
          </a:xfrm>
        </p:grpSpPr>
        <p:sp>
          <p:nvSpPr>
            <p:cNvPr id="19" name="CuadroTexto 18">
              <a:extLst>
                <a:ext uri="{FF2B5EF4-FFF2-40B4-BE49-F238E27FC236}">
                  <a16:creationId xmlns:a16="http://schemas.microsoft.com/office/drawing/2014/main" id="{3DD71CFC-0C81-4D2F-87E1-84D73CA30290}"/>
                </a:ext>
              </a:extLst>
            </p:cNvPr>
            <p:cNvSpPr txBox="1"/>
            <p:nvPr/>
          </p:nvSpPr>
          <p:spPr>
            <a:xfrm>
              <a:off x="166471" y="244562"/>
              <a:ext cx="262971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000" dirty="0">
                  <a:solidFill>
                    <a:schemeClr val="bg1"/>
                  </a:solidFill>
                  <a:latin typeface="Raleway" panose="020B0503030101060003" pitchFamily="34" charset="0"/>
                </a:rPr>
                <a:t>TIEMPOS DE ANIMACIÓN</a:t>
              </a:r>
              <a:endParaRPr lang="es-ES" sz="2000" dirty="0">
                <a:solidFill>
                  <a:schemeClr val="bg1"/>
                </a:solidFill>
                <a:latin typeface="Raleway" panose="020B0503030101060003" pitchFamily="34" charset="0"/>
              </a:endParaRPr>
            </a:p>
          </p:txBody>
        </p:sp>
        <p:sp>
          <p:nvSpPr>
            <p:cNvPr id="20" name="Elipse 19">
              <a:extLst>
                <a:ext uri="{FF2B5EF4-FFF2-40B4-BE49-F238E27FC236}">
                  <a16:creationId xmlns:a16="http://schemas.microsoft.com/office/drawing/2014/main" id="{67EC6E07-36D8-4B7F-9860-5FEB658AA8A7}"/>
                </a:ext>
              </a:extLst>
            </p:cNvPr>
            <p:cNvSpPr/>
            <p:nvPr/>
          </p:nvSpPr>
          <p:spPr>
            <a:xfrm>
              <a:off x="92279" y="234892"/>
              <a:ext cx="400110" cy="40011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rgbClr val="B7472A"/>
                  </a:solidFill>
                  <a:latin typeface="Raleway ExtraBold"/>
                </a:rPr>
                <a:t>5</a:t>
              </a:r>
              <a:endParaRPr lang="es-ES" sz="2400" dirty="0">
                <a:solidFill>
                  <a:srgbClr val="B7472A"/>
                </a:solidFill>
                <a:latin typeface="Raleway ExtraBold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10502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agrama de flujo: entrada manual 2">
            <a:extLst>
              <a:ext uri="{FF2B5EF4-FFF2-40B4-BE49-F238E27FC236}">
                <a16:creationId xmlns:a16="http://schemas.microsoft.com/office/drawing/2014/main" id="{A9FEA576-1FFA-4430-864C-5AD14339B0E4}"/>
              </a:ext>
            </a:extLst>
          </p:cNvPr>
          <p:cNvSpPr/>
          <p:nvPr/>
        </p:nvSpPr>
        <p:spPr>
          <a:xfrm rot="5400000">
            <a:off x="-1254968" y="1254967"/>
            <a:ext cx="6858000" cy="4348066"/>
          </a:xfrm>
          <a:prstGeom prst="flowChartManualInput">
            <a:avLst/>
          </a:prstGeom>
          <a:solidFill>
            <a:srgbClr val="B747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C82DA2DA-1E7C-4F0A-BAEB-760D207F14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602" y="6007463"/>
            <a:ext cx="813215" cy="813215"/>
          </a:xfrm>
          <a:prstGeom prst="rect">
            <a:avLst/>
          </a:prstGeom>
        </p:spPr>
      </p:pic>
      <p:grpSp>
        <p:nvGrpSpPr>
          <p:cNvPr id="6" name="Grupo 5">
            <a:extLst>
              <a:ext uri="{FF2B5EF4-FFF2-40B4-BE49-F238E27FC236}">
                <a16:creationId xmlns:a16="http://schemas.microsoft.com/office/drawing/2014/main" id="{07530BC7-AC0C-4A33-8F0E-868AAC98DB9D}"/>
              </a:ext>
            </a:extLst>
          </p:cNvPr>
          <p:cNvGrpSpPr/>
          <p:nvPr/>
        </p:nvGrpSpPr>
        <p:grpSpPr>
          <a:xfrm>
            <a:off x="143602" y="387292"/>
            <a:ext cx="2703906" cy="409780"/>
            <a:chOff x="92279" y="234892"/>
            <a:chExt cx="2703906" cy="409780"/>
          </a:xfrm>
        </p:grpSpPr>
        <p:sp>
          <p:nvSpPr>
            <p:cNvPr id="7" name="CuadroTexto 6">
              <a:extLst>
                <a:ext uri="{FF2B5EF4-FFF2-40B4-BE49-F238E27FC236}">
                  <a16:creationId xmlns:a16="http://schemas.microsoft.com/office/drawing/2014/main" id="{6E6AB308-CEE5-4B0E-B959-5509D13CC55D}"/>
                </a:ext>
              </a:extLst>
            </p:cNvPr>
            <p:cNvSpPr txBox="1"/>
            <p:nvPr/>
          </p:nvSpPr>
          <p:spPr>
            <a:xfrm>
              <a:off x="166471" y="244562"/>
              <a:ext cx="262971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000" dirty="0">
                  <a:solidFill>
                    <a:schemeClr val="bg1"/>
                  </a:solidFill>
                  <a:latin typeface="Raleway" panose="020B0503030101060003" pitchFamily="34" charset="0"/>
                </a:rPr>
                <a:t>ANIMACIONES</a:t>
              </a:r>
              <a:endParaRPr lang="es-ES" sz="2000" dirty="0">
                <a:solidFill>
                  <a:schemeClr val="bg1"/>
                </a:solidFill>
                <a:latin typeface="Raleway" panose="020B0503030101060003" pitchFamily="34" charset="0"/>
              </a:endParaRPr>
            </a:p>
          </p:txBody>
        </p:sp>
        <p:sp>
          <p:nvSpPr>
            <p:cNvPr id="8" name="Elipse 7">
              <a:extLst>
                <a:ext uri="{FF2B5EF4-FFF2-40B4-BE49-F238E27FC236}">
                  <a16:creationId xmlns:a16="http://schemas.microsoft.com/office/drawing/2014/main" id="{7538C412-691A-4B5B-A01C-4727BF6D7BE7}"/>
                </a:ext>
              </a:extLst>
            </p:cNvPr>
            <p:cNvSpPr/>
            <p:nvPr/>
          </p:nvSpPr>
          <p:spPr>
            <a:xfrm>
              <a:off x="92279" y="234892"/>
              <a:ext cx="400110" cy="40011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rgbClr val="B7472A"/>
                  </a:solidFill>
                  <a:latin typeface="Raleway ExtraBold"/>
                </a:rPr>
                <a:t>1</a:t>
              </a:r>
              <a:endParaRPr lang="es-ES" sz="2400" dirty="0">
                <a:solidFill>
                  <a:srgbClr val="B7472A"/>
                </a:solidFill>
                <a:latin typeface="Raleway ExtraBold"/>
              </a:endParaRPr>
            </a:p>
          </p:txBody>
        </p:sp>
      </p:grpSp>
      <p:grpSp>
        <p:nvGrpSpPr>
          <p:cNvPr id="9" name="Grupo 8">
            <a:extLst>
              <a:ext uri="{FF2B5EF4-FFF2-40B4-BE49-F238E27FC236}">
                <a16:creationId xmlns:a16="http://schemas.microsoft.com/office/drawing/2014/main" id="{5D0A0E43-313D-43A9-982C-2416B29DB471}"/>
              </a:ext>
            </a:extLst>
          </p:cNvPr>
          <p:cNvGrpSpPr/>
          <p:nvPr/>
        </p:nvGrpSpPr>
        <p:grpSpPr>
          <a:xfrm>
            <a:off x="143602" y="901642"/>
            <a:ext cx="2703906" cy="409780"/>
            <a:chOff x="92279" y="234892"/>
            <a:chExt cx="2703906" cy="409780"/>
          </a:xfrm>
        </p:grpSpPr>
        <p:sp>
          <p:nvSpPr>
            <p:cNvPr id="10" name="CuadroTexto 9">
              <a:extLst>
                <a:ext uri="{FF2B5EF4-FFF2-40B4-BE49-F238E27FC236}">
                  <a16:creationId xmlns:a16="http://schemas.microsoft.com/office/drawing/2014/main" id="{75702E6F-6347-4D92-9412-453C2A3D1B56}"/>
                </a:ext>
              </a:extLst>
            </p:cNvPr>
            <p:cNvSpPr txBox="1"/>
            <p:nvPr/>
          </p:nvSpPr>
          <p:spPr>
            <a:xfrm>
              <a:off x="166471" y="244562"/>
              <a:ext cx="262971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000" dirty="0">
                  <a:solidFill>
                    <a:schemeClr val="bg1"/>
                  </a:solidFill>
                  <a:latin typeface="Raleway" panose="020B0503030101060003" pitchFamily="34" charset="0"/>
                </a:rPr>
                <a:t>TRANSICIONES</a:t>
              </a:r>
              <a:endParaRPr lang="es-ES" sz="2000" dirty="0">
                <a:solidFill>
                  <a:schemeClr val="bg1"/>
                </a:solidFill>
                <a:latin typeface="Raleway" panose="020B0503030101060003" pitchFamily="34" charset="0"/>
              </a:endParaRPr>
            </a:p>
          </p:txBody>
        </p:sp>
        <p:sp>
          <p:nvSpPr>
            <p:cNvPr id="11" name="Elipse 10">
              <a:extLst>
                <a:ext uri="{FF2B5EF4-FFF2-40B4-BE49-F238E27FC236}">
                  <a16:creationId xmlns:a16="http://schemas.microsoft.com/office/drawing/2014/main" id="{EE2983F9-6EA7-423D-B2B7-FEB9C841BBD0}"/>
                </a:ext>
              </a:extLst>
            </p:cNvPr>
            <p:cNvSpPr/>
            <p:nvPr/>
          </p:nvSpPr>
          <p:spPr>
            <a:xfrm>
              <a:off x="92279" y="234892"/>
              <a:ext cx="400110" cy="40011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rgbClr val="B7472A"/>
                  </a:solidFill>
                  <a:latin typeface="Raleway ExtraBold"/>
                </a:rPr>
                <a:t>2</a:t>
              </a:r>
              <a:endParaRPr lang="es-ES" sz="2400" dirty="0">
                <a:solidFill>
                  <a:srgbClr val="B7472A"/>
                </a:solidFill>
                <a:latin typeface="Raleway ExtraBold"/>
              </a:endParaRPr>
            </a:p>
          </p:txBody>
        </p:sp>
      </p:grpSp>
      <p:grpSp>
        <p:nvGrpSpPr>
          <p:cNvPr id="12" name="Grupo 11">
            <a:extLst>
              <a:ext uri="{FF2B5EF4-FFF2-40B4-BE49-F238E27FC236}">
                <a16:creationId xmlns:a16="http://schemas.microsoft.com/office/drawing/2014/main" id="{94E0C611-E781-437D-A7AE-78352B287749}"/>
              </a:ext>
            </a:extLst>
          </p:cNvPr>
          <p:cNvGrpSpPr/>
          <p:nvPr/>
        </p:nvGrpSpPr>
        <p:grpSpPr>
          <a:xfrm>
            <a:off x="143602" y="1435042"/>
            <a:ext cx="2703906" cy="717556"/>
            <a:chOff x="92279" y="234892"/>
            <a:chExt cx="2703906" cy="717556"/>
          </a:xfrm>
        </p:grpSpPr>
        <p:sp>
          <p:nvSpPr>
            <p:cNvPr id="13" name="CuadroTexto 12">
              <a:extLst>
                <a:ext uri="{FF2B5EF4-FFF2-40B4-BE49-F238E27FC236}">
                  <a16:creationId xmlns:a16="http://schemas.microsoft.com/office/drawing/2014/main" id="{9E59109A-E001-48A0-BED1-EA844B1D9ED4}"/>
                </a:ext>
              </a:extLst>
            </p:cNvPr>
            <p:cNvSpPr txBox="1"/>
            <p:nvPr/>
          </p:nvSpPr>
          <p:spPr>
            <a:xfrm>
              <a:off x="166471" y="244562"/>
              <a:ext cx="262971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000" dirty="0">
                  <a:solidFill>
                    <a:schemeClr val="bg1"/>
                  </a:solidFill>
                  <a:latin typeface="Raleway" panose="020B0503030101060003" pitchFamily="34" charset="0"/>
                </a:rPr>
                <a:t>TIPOS DE ANIMACIÓN</a:t>
              </a:r>
              <a:endParaRPr lang="es-ES" sz="2000" dirty="0">
                <a:solidFill>
                  <a:schemeClr val="bg1"/>
                </a:solidFill>
                <a:latin typeface="Raleway" panose="020B0503030101060003" pitchFamily="34" charset="0"/>
              </a:endParaRPr>
            </a:p>
          </p:txBody>
        </p:sp>
        <p:sp>
          <p:nvSpPr>
            <p:cNvPr id="14" name="Elipse 13">
              <a:extLst>
                <a:ext uri="{FF2B5EF4-FFF2-40B4-BE49-F238E27FC236}">
                  <a16:creationId xmlns:a16="http://schemas.microsoft.com/office/drawing/2014/main" id="{E043899B-7CA5-4B8A-922D-FB4868FA32DC}"/>
                </a:ext>
              </a:extLst>
            </p:cNvPr>
            <p:cNvSpPr/>
            <p:nvPr/>
          </p:nvSpPr>
          <p:spPr>
            <a:xfrm>
              <a:off x="92279" y="234892"/>
              <a:ext cx="400110" cy="40011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rgbClr val="B7472A"/>
                  </a:solidFill>
                  <a:latin typeface="Raleway ExtraBold"/>
                </a:rPr>
                <a:t>3</a:t>
              </a:r>
              <a:endParaRPr lang="es-ES" sz="2400" dirty="0">
                <a:solidFill>
                  <a:srgbClr val="B7472A"/>
                </a:solidFill>
                <a:latin typeface="Raleway ExtraBold"/>
              </a:endParaRPr>
            </a:p>
          </p:txBody>
        </p:sp>
      </p:grpSp>
      <p:grpSp>
        <p:nvGrpSpPr>
          <p:cNvPr id="15" name="Grupo 14">
            <a:extLst>
              <a:ext uri="{FF2B5EF4-FFF2-40B4-BE49-F238E27FC236}">
                <a16:creationId xmlns:a16="http://schemas.microsoft.com/office/drawing/2014/main" id="{F1F43B0C-9887-48AD-8963-57F20CB75D9D}"/>
              </a:ext>
            </a:extLst>
          </p:cNvPr>
          <p:cNvGrpSpPr/>
          <p:nvPr/>
        </p:nvGrpSpPr>
        <p:grpSpPr>
          <a:xfrm>
            <a:off x="143602" y="2179680"/>
            <a:ext cx="2703906" cy="717556"/>
            <a:chOff x="92279" y="234892"/>
            <a:chExt cx="2703906" cy="717556"/>
          </a:xfrm>
        </p:grpSpPr>
        <p:sp>
          <p:nvSpPr>
            <p:cNvPr id="16" name="CuadroTexto 15">
              <a:extLst>
                <a:ext uri="{FF2B5EF4-FFF2-40B4-BE49-F238E27FC236}">
                  <a16:creationId xmlns:a16="http://schemas.microsoft.com/office/drawing/2014/main" id="{00256AE6-B98D-46FF-AC3E-A21A1D43F69A}"/>
                </a:ext>
              </a:extLst>
            </p:cNvPr>
            <p:cNvSpPr txBox="1"/>
            <p:nvPr/>
          </p:nvSpPr>
          <p:spPr>
            <a:xfrm>
              <a:off x="166471" y="244562"/>
              <a:ext cx="262971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000" dirty="0">
                  <a:solidFill>
                    <a:schemeClr val="bg1"/>
                  </a:solidFill>
                  <a:latin typeface="Raleway" panose="020B0503030101060003" pitchFamily="34" charset="0"/>
                </a:rPr>
                <a:t>CONTROLES DE ANIMACIÓN</a:t>
              </a:r>
              <a:endParaRPr lang="es-ES" sz="2000" dirty="0">
                <a:solidFill>
                  <a:schemeClr val="bg1"/>
                </a:solidFill>
                <a:latin typeface="Raleway" panose="020B0503030101060003" pitchFamily="34" charset="0"/>
              </a:endParaRPr>
            </a:p>
          </p:txBody>
        </p:sp>
        <p:sp>
          <p:nvSpPr>
            <p:cNvPr id="17" name="Elipse 16">
              <a:extLst>
                <a:ext uri="{FF2B5EF4-FFF2-40B4-BE49-F238E27FC236}">
                  <a16:creationId xmlns:a16="http://schemas.microsoft.com/office/drawing/2014/main" id="{BB89E918-C5A7-4924-9371-D1F606A992D3}"/>
                </a:ext>
              </a:extLst>
            </p:cNvPr>
            <p:cNvSpPr/>
            <p:nvPr/>
          </p:nvSpPr>
          <p:spPr>
            <a:xfrm>
              <a:off x="92279" y="234892"/>
              <a:ext cx="400110" cy="40011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rgbClr val="B7472A"/>
                  </a:solidFill>
                  <a:latin typeface="Raleway ExtraBold"/>
                </a:rPr>
                <a:t>4</a:t>
              </a:r>
              <a:endParaRPr lang="es-ES" sz="2400" dirty="0">
                <a:solidFill>
                  <a:srgbClr val="B7472A"/>
                </a:solidFill>
                <a:latin typeface="Raleway ExtraBold"/>
              </a:endParaRPr>
            </a:p>
          </p:txBody>
        </p:sp>
      </p:grpSp>
      <p:grpSp>
        <p:nvGrpSpPr>
          <p:cNvPr id="18" name="Grupo 17">
            <a:extLst>
              <a:ext uri="{FF2B5EF4-FFF2-40B4-BE49-F238E27FC236}">
                <a16:creationId xmlns:a16="http://schemas.microsoft.com/office/drawing/2014/main" id="{BE4F67D3-877D-44D8-BDD9-7B7C2BB5D186}"/>
              </a:ext>
            </a:extLst>
          </p:cNvPr>
          <p:cNvGrpSpPr/>
          <p:nvPr/>
        </p:nvGrpSpPr>
        <p:grpSpPr>
          <a:xfrm>
            <a:off x="143602" y="3013097"/>
            <a:ext cx="2703906" cy="717556"/>
            <a:chOff x="92279" y="234892"/>
            <a:chExt cx="2703906" cy="717556"/>
          </a:xfrm>
        </p:grpSpPr>
        <p:sp>
          <p:nvSpPr>
            <p:cNvPr id="19" name="CuadroTexto 18">
              <a:extLst>
                <a:ext uri="{FF2B5EF4-FFF2-40B4-BE49-F238E27FC236}">
                  <a16:creationId xmlns:a16="http://schemas.microsoft.com/office/drawing/2014/main" id="{3DD71CFC-0C81-4D2F-87E1-84D73CA30290}"/>
                </a:ext>
              </a:extLst>
            </p:cNvPr>
            <p:cNvSpPr txBox="1"/>
            <p:nvPr/>
          </p:nvSpPr>
          <p:spPr>
            <a:xfrm>
              <a:off x="166471" y="244562"/>
              <a:ext cx="262971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000" dirty="0">
                  <a:solidFill>
                    <a:schemeClr val="bg1"/>
                  </a:solidFill>
                  <a:latin typeface="Raleway" panose="020B0503030101060003" pitchFamily="34" charset="0"/>
                </a:rPr>
                <a:t>TIEMPOS DE ANIMACIÓN</a:t>
              </a:r>
              <a:endParaRPr lang="es-ES" sz="2000" dirty="0">
                <a:solidFill>
                  <a:schemeClr val="bg1"/>
                </a:solidFill>
                <a:latin typeface="Raleway" panose="020B0503030101060003" pitchFamily="34" charset="0"/>
              </a:endParaRPr>
            </a:p>
          </p:txBody>
        </p:sp>
        <p:sp>
          <p:nvSpPr>
            <p:cNvPr id="20" name="Elipse 19">
              <a:extLst>
                <a:ext uri="{FF2B5EF4-FFF2-40B4-BE49-F238E27FC236}">
                  <a16:creationId xmlns:a16="http://schemas.microsoft.com/office/drawing/2014/main" id="{67EC6E07-36D8-4B7F-9860-5FEB658AA8A7}"/>
                </a:ext>
              </a:extLst>
            </p:cNvPr>
            <p:cNvSpPr/>
            <p:nvPr/>
          </p:nvSpPr>
          <p:spPr>
            <a:xfrm>
              <a:off x="92279" y="234892"/>
              <a:ext cx="400110" cy="40011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rgbClr val="B7472A"/>
                  </a:solidFill>
                  <a:latin typeface="Raleway ExtraBold"/>
                </a:rPr>
                <a:t>5</a:t>
              </a:r>
              <a:endParaRPr lang="es-ES" sz="2400" dirty="0">
                <a:solidFill>
                  <a:srgbClr val="B7472A"/>
                </a:solidFill>
                <a:latin typeface="Raleway ExtraBold"/>
              </a:endParaRPr>
            </a:p>
          </p:txBody>
        </p:sp>
      </p:grpSp>
      <p:grpSp>
        <p:nvGrpSpPr>
          <p:cNvPr id="21" name="Grupo 20">
            <a:extLst>
              <a:ext uri="{FF2B5EF4-FFF2-40B4-BE49-F238E27FC236}">
                <a16:creationId xmlns:a16="http://schemas.microsoft.com/office/drawing/2014/main" id="{B0A1DAFB-1B03-4067-80EB-DD660E42FB41}"/>
              </a:ext>
            </a:extLst>
          </p:cNvPr>
          <p:cNvGrpSpPr/>
          <p:nvPr/>
        </p:nvGrpSpPr>
        <p:grpSpPr>
          <a:xfrm>
            <a:off x="143602" y="3810993"/>
            <a:ext cx="2703906" cy="717556"/>
            <a:chOff x="92279" y="234892"/>
            <a:chExt cx="2703906" cy="717556"/>
          </a:xfrm>
        </p:grpSpPr>
        <p:sp>
          <p:nvSpPr>
            <p:cNvPr id="22" name="CuadroTexto 21">
              <a:extLst>
                <a:ext uri="{FF2B5EF4-FFF2-40B4-BE49-F238E27FC236}">
                  <a16:creationId xmlns:a16="http://schemas.microsoft.com/office/drawing/2014/main" id="{A0D979A3-B0B6-42E6-BD7A-614C7BF36177}"/>
                </a:ext>
              </a:extLst>
            </p:cNvPr>
            <p:cNvSpPr txBox="1"/>
            <p:nvPr/>
          </p:nvSpPr>
          <p:spPr>
            <a:xfrm>
              <a:off x="166471" y="244562"/>
              <a:ext cx="262971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000" dirty="0">
                  <a:solidFill>
                    <a:schemeClr val="bg1"/>
                  </a:solidFill>
                  <a:latin typeface="Raleway" panose="020B0503030101060003" pitchFamily="34" charset="0"/>
                </a:rPr>
                <a:t>ANIMACIONES COMPLEJAS</a:t>
              </a:r>
              <a:endParaRPr lang="es-ES" sz="2000" dirty="0">
                <a:solidFill>
                  <a:schemeClr val="bg1"/>
                </a:solidFill>
                <a:latin typeface="Raleway" panose="020B0503030101060003" pitchFamily="34" charset="0"/>
              </a:endParaRPr>
            </a:p>
          </p:txBody>
        </p:sp>
        <p:sp>
          <p:nvSpPr>
            <p:cNvPr id="23" name="Elipse 22">
              <a:extLst>
                <a:ext uri="{FF2B5EF4-FFF2-40B4-BE49-F238E27FC236}">
                  <a16:creationId xmlns:a16="http://schemas.microsoft.com/office/drawing/2014/main" id="{63720846-9EFA-42D0-9958-57D91D5A468C}"/>
                </a:ext>
              </a:extLst>
            </p:cNvPr>
            <p:cNvSpPr/>
            <p:nvPr/>
          </p:nvSpPr>
          <p:spPr>
            <a:xfrm>
              <a:off x="92279" y="234892"/>
              <a:ext cx="400110" cy="40011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rgbClr val="B7472A"/>
                  </a:solidFill>
                  <a:latin typeface="Raleway ExtraBold"/>
                </a:rPr>
                <a:t>6</a:t>
              </a:r>
              <a:endParaRPr lang="es-ES" sz="2400" dirty="0">
                <a:solidFill>
                  <a:srgbClr val="B7472A"/>
                </a:solidFill>
                <a:latin typeface="Raleway ExtraBold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496277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agrama de flujo: entrada manual 2">
            <a:extLst>
              <a:ext uri="{FF2B5EF4-FFF2-40B4-BE49-F238E27FC236}">
                <a16:creationId xmlns:a16="http://schemas.microsoft.com/office/drawing/2014/main" id="{A9FEA576-1FFA-4430-864C-5AD14339B0E4}"/>
              </a:ext>
            </a:extLst>
          </p:cNvPr>
          <p:cNvSpPr/>
          <p:nvPr/>
        </p:nvSpPr>
        <p:spPr>
          <a:xfrm rot="5400000">
            <a:off x="-1254968" y="1254967"/>
            <a:ext cx="6858000" cy="4348066"/>
          </a:xfrm>
          <a:prstGeom prst="flowChartManualInput">
            <a:avLst/>
          </a:prstGeom>
          <a:solidFill>
            <a:srgbClr val="B747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C82DA2DA-1E7C-4F0A-BAEB-760D207F14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602" y="6007463"/>
            <a:ext cx="813215" cy="813215"/>
          </a:xfrm>
          <a:prstGeom prst="rect">
            <a:avLst/>
          </a:prstGeom>
        </p:spPr>
      </p:pic>
      <p:grpSp>
        <p:nvGrpSpPr>
          <p:cNvPr id="6" name="Grupo 5">
            <a:extLst>
              <a:ext uri="{FF2B5EF4-FFF2-40B4-BE49-F238E27FC236}">
                <a16:creationId xmlns:a16="http://schemas.microsoft.com/office/drawing/2014/main" id="{07530BC7-AC0C-4A33-8F0E-868AAC98DB9D}"/>
              </a:ext>
            </a:extLst>
          </p:cNvPr>
          <p:cNvGrpSpPr/>
          <p:nvPr/>
        </p:nvGrpSpPr>
        <p:grpSpPr>
          <a:xfrm>
            <a:off x="143602" y="311092"/>
            <a:ext cx="2703906" cy="409780"/>
            <a:chOff x="92279" y="234892"/>
            <a:chExt cx="2703906" cy="409780"/>
          </a:xfrm>
        </p:grpSpPr>
        <p:sp>
          <p:nvSpPr>
            <p:cNvPr id="7" name="CuadroTexto 6">
              <a:extLst>
                <a:ext uri="{FF2B5EF4-FFF2-40B4-BE49-F238E27FC236}">
                  <a16:creationId xmlns:a16="http://schemas.microsoft.com/office/drawing/2014/main" id="{6E6AB308-CEE5-4B0E-B959-5509D13CC55D}"/>
                </a:ext>
              </a:extLst>
            </p:cNvPr>
            <p:cNvSpPr txBox="1"/>
            <p:nvPr/>
          </p:nvSpPr>
          <p:spPr>
            <a:xfrm>
              <a:off x="166471" y="244562"/>
              <a:ext cx="262971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000" dirty="0">
                  <a:solidFill>
                    <a:schemeClr val="bg1"/>
                  </a:solidFill>
                  <a:latin typeface="Raleway" panose="020B0503030101060003" pitchFamily="34" charset="0"/>
                </a:rPr>
                <a:t>ANIMACIONES</a:t>
              </a:r>
              <a:endParaRPr lang="es-ES" sz="2000" dirty="0">
                <a:solidFill>
                  <a:schemeClr val="bg1"/>
                </a:solidFill>
                <a:latin typeface="Raleway" panose="020B0503030101060003" pitchFamily="34" charset="0"/>
              </a:endParaRPr>
            </a:p>
          </p:txBody>
        </p:sp>
        <p:sp>
          <p:nvSpPr>
            <p:cNvPr id="8" name="Elipse 7">
              <a:extLst>
                <a:ext uri="{FF2B5EF4-FFF2-40B4-BE49-F238E27FC236}">
                  <a16:creationId xmlns:a16="http://schemas.microsoft.com/office/drawing/2014/main" id="{7538C412-691A-4B5B-A01C-4727BF6D7BE7}"/>
                </a:ext>
              </a:extLst>
            </p:cNvPr>
            <p:cNvSpPr/>
            <p:nvPr/>
          </p:nvSpPr>
          <p:spPr>
            <a:xfrm>
              <a:off x="92279" y="234892"/>
              <a:ext cx="400110" cy="40011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rgbClr val="B7472A"/>
                  </a:solidFill>
                  <a:latin typeface="Raleway ExtraBold"/>
                </a:rPr>
                <a:t>1</a:t>
              </a:r>
              <a:endParaRPr lang="es-ES" sz="2400" dirty="0">
                <a:solidFill>
                  <a:srgbClr val="B7472A"/>
                </a:solidFill>
                <a:latin typeface="Raleway ExtraBold"/>
              </a:endParaRPr>
            </a:p>
          </p:txBody>
        </p:sp>
      </p:grpSp>
      <p:grpSp>
        <p:nvGrpSpPr>
          <p:cNvPr id="9" name="Grupo 8">
            <a:extLst>
              <a:ext uri="{FF2B5EF4-FFF2-40B4-BE49-F238E27FC236}">
                <a16:creationId xmlns:a16="http://schemas.microsoft.com/office/drawing/2014/main" id="{5D0A0E43-313D-43A9-982C-2416B29DB471}"/>
              </a:ext>
            </a:extLst>
          </p:cNvPr>
          <p:cNvGrpSpPr/>
          <p:nvPr/>
        </p:nvGrpSpPr>
        <p:grpSpPr>
          <a:xfrm>
            <a:off x="143602" y="825442"/>
            <a:ext cx="2703906" cy="409780"/>
            <a:chOff x="92279" y="234892"/>
            <a:chExt cx="2703906" cy="409780"/>
          </a:xfrm>
        </p:grpSpPr>
        <p:sp>
          <p:nvSpPr>
            <p:cNvPr id="10" name="CuadroTexto 9">
              <a:extLst>
                <a:ext uri="{FF2B5EF4-FFF2-40B4-BE49-F238E27FC236}">
                  <a16:creationId xmlns:a16="http://schemas.microsoft.com/office/drawing/2014/main" id="{75702E6F-6347-4D92-9412-453C2A3D1B56}"/>
                </a:ext>
              </a:extLst>
            </p:cNvPr>
            <p:cNvSpPr txBox="1"/>
            <p:nvPr/>
          </p:nvSpPr>
          <p:spPr>
            <a:xfrm>
              <a:off x="166471" y="244562"/>
              <a:ext cx="262971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000" dirty="0">
                  <a:solidFill>
                    <a:schemeClr val="bg1"/>
                  </a:solidFill>
                  <a:latin typeface="Raleway" panose="020B0503030101060003" pitchFamily="34" charset="0"/>
                </a:rPr>
                <a:t>TRANSICIONES</a:t>
              </a:r>
              <a:endParaRPr lang="es-ES" sz="2000" dirty="0">
                <a:solidFill>
                  <a:schemeClr val="bg1"/>
                </a:solidFill>
                <a:latin typeface="Raleway" panose="020B0503030101060003" pitchFamily="34" charset="0"/>
              </a:endParaRPr>
            </a:p>
          </p:txBody>
        </p:sp>
        <p:sp>
          <p:nvSpPr>
            <p:cNvPr id="11" name="Elipse 10">
              <a:extLst>
                <a:ext uri="{FF2B5EF4-FFF2-40B4-BE49-F238E27FC236}">
                  <a16:creationId xmlns:a16="http://schemas.microsoft.com/office/drawing/2014/main" id="{EE2983F9-6EA7-423D-B2B7-FEB9C841BBD0}"/>
                </a:ext>
              </a:extLst>
            </p:cNvPr>
            <p:cNvSpPr/>
            <p:nvPr/>
          </p:nvSpPr>
          <p:spPr>
            <a:xfrm>
              <a:off x="92279" y="234892"/>
              <a:ext cx="400110" cy="40011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rgbClr val="B7472A"/>
                  </a:solidFill>
                  <a:latin typeface="Raleway ExtraBold"/>
                </a:rPr>
                <a:t>2</a:t>
              </a:r>
              <a:endParaRPr lang="es-ES" sz="2400" dirty="0">
                <a:solidFill>
                  <a:srgbClr val="B7472A"/>
                </a:solidFill>
                <a:latin typeface="Raleway ExtraBold"/>
              </a:endParaRPr>
            </a:p>
          </p:txBody>
        </p:sp>
      </p:grpSp>
      <p:grpSp>
        <p:nvGrpSpPr>
          <p:cNvPr id="12" name="Grupo 11">
            <a:extLst>
              <a:ext uri="{FF2B5EF4-FFF2-40B4-BE49-F238E27FC236}">
                <a16:creationId xmlns:a16="http://schemas.microsoft.com/office/drawing/2014/main" id="{94E0C611-E781-437D-A7AE-78352B287749}"/>
              </a:ext>
            </a:extLst>
          </p:cNvPr>
          <p:cNvGrpSpPr/>
          <p:nvPr/>
        </p:nvGrpSpPr>
        <p:grpSpPr>
          <a:xfrm>
            <a:off x="143602" y="1358842"/>
            <a:ext cx="2703906" cy="717556"/>
            <a:chOff x="92279" y="234892"/>
            <a:chExt cx="2703906" cy="717556"/>
          </a:xfrm>
        </p:grpSpPr>
        <p:sp>
          <p:nvSpPr>
            <p:cNvPr id="13" name="CuadroTexto 12">
              <a:extLst>
                <a:ext uri="{FF2B5EF4-FFF2-40B4-BE49-F238E27FC236}">
                  <a16:creationId xmlns:a16="http://schemas.microsoft.com/office/drawing/2014/main" id="{9E59109A-E001-48A0-BED1-EA844B1D9ED4}"/>
                </a:ext>
              </a:extLst>
            </p:cNvPr>
            <p:cNvSpPr txBox="1"/>
            <p:nvPr/>
          </p:nvSpPr>
          <p:spPr>
            <a:xfrm>
              <a:off x="166471" y="244562"/>
              <a:ext cx="262971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000" dirty="0">
                  <a:solidFill>
                    <a:schemeClr val="bg1"/>
                  </a:solidFill>
                  <a:latin typeface="Raleway" panose="020B0503030101060003" pitchFamily="34" charset="0"/>
                </a:rPr>
                <a:t>TIPOS DE ANIMACIÓN</a:t>
              </a:r>
              <a:endParaRPr lang="es-ES" sz="2000" dirty="0">
                <a:solidFill>
                  <a:schemeClr val="bg1"/>
                </a:solidFill>
                <a:latin typeface="Raleway" panose="020B0503030101060003" pitchFamily="34" charset="0"/>
              </a:endParaRPr>
            </a:p>
          </p:txBody>
        </p:sp>
        <p:sp>
          <p:nvSpPr>
            <p:cNvPr id="14" name="Elipse 13">
              <a:extLst>
                <a:ext uri="{FF2B5EF4-FFF2-40B4-BE49-F238E27FC236}">
                  <a16:creationId xmlns:a16="http://schemas.microsoft.com/office/drawing/2014/main" id="{E043899B-7CA5-4B8A-922D-FB4868FA32DC}"/>
                </a:ext>
              </a:extLst>
            </p:cNvPr>
            <p:cNvSpPr/>
            <p:nvPr/>
          </p:nvSpPr>
          <p:spPr>
            <a:xfrm>
              <a:off x="92279" y="234892"/>
              <a:ext cx="400110" cy="40011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rgbClr val="B7472A"/>
                  </a:solidFill>
                  <a:latin typeface="Raleway ExtraBold"/>
                </a:rPr>
                <a:t>3</a:t>
              </a:r>
              <a:endParaRPr lang="es-ES" sz="2400" dirty="0">
                <a:solidFill>
                  <a:srgbClr val="B7472A"/>
                </a:solidFill>
                <a:latin typeface="Raleway ExtraBold"/>
              </a:endParaRPr>
            </a:p>
          </p:txBody>
        </p:sp>
      </p:grpSp>
      <p:grpSp>
        <p:nvGrpSpPr>
          <p:cNvPr id="15" name="Grupo 14">
            <a:extLst>
              <a:ext uri="{FF2B5EF4-FFF2-40B4-BE49-F238E27FC236}">
                <a16:creationId xmlns:a16="http://schemas.microsoft.com/office/drawing/2014/main" id="{F1F43B0C-9887-48AD-8963-57F20CB75D9D}"/>
              </a:ext>
            </a:extLst>
          </p:cNvPr>
          <p:cNvGrpSpPr/>
          <p:nvPr/>
        </p:nvGrpSpPr>
        <p:grpSpPr>
          <a:xfrm>
            <a:off x="143602" y="2103480"/>
            <a:ext cx="2703906" cy="717556"/>
            <a:chOff x="92279" y="234892"/>
            <a:chExt cx="2703906" cy="717556"/>
          </a:xfrm>
        </p:grpSpPr>
        <p:sp>
          <p:nvSpPr>
            <p:cNvPr id="16" name="CuadroTexto 15">
              <a:extLst>
                <a:ext uri="{FF2B5EF4-FFF2-40B4-BE49-F238E27FC236}">
                  <a16:creationId xmlns:a16="http://schemas.microsoft.com/office/drawing/2014/main" id="{00256AE6-B98D-46FF-AC3E-A21A1D43F69A}"/>
                </a:ext>
              </a:extLst>
            </p:cNvPr>
            <p:cNvSpPr txBox="1"/>
            <p:nvPr/>
          </p:nvSpPr>
          <p:spPr>
            <a:xfrm>
              <a:off x="166471" y="244562"/>
              <a:ext cx="262971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000" dirty="0">
                  <a:solidFill>
                    <a:schemeClr val="bg1"/>
                  </a:solidFill>
                  <a:latin typeface="Raleway" panose="020B0503030101060003" pitchFamily="34" charset="0"/>
                </a:rPr>
                <a:t>CONTROLES DE ANIMACIÓN</a:t>
              </a:r>
              <a:endParaRPr lang="es-ES" sz="2000" dirty="0">
                <a:solidFill>
                  <a:schemeClr val="bg1"/>
                </a:solidFill>
                <a:latin typeface="Raleway" panose="020B0503030101060003" pitchFamily="34" charset="0"/>
              </a:endParaRPr>
            </a:p>
          </p:txBody>
        </p:sp>
        <p:sp>
          <p:nvSpPr>
            <p:cNvPr id="17" name="Elipse 16">
              <a:extLst>
                <a:ext uri="{FF2B5EF4-FFF2-40B4-BE49-F238E27FC236}">
                  <a16:creationId xmlns:a16="http://schemas.microsoft.com/office/drawing/2014/main" id="{BB89E918-C5A7-4924-9371-D1F606A992D3}"/>
                </a:ext>
              </a:extLst>
            </p:cNvPr>
            <p:cNvSpPr/>
            <p:nvPr/>
          </p:nvSpPr>
          <p:spPr>
            <a:xfrm>
              <a:off x="92279" y="234892"/>
              <a:ext cx="400110" cy="40011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rgbClr val="B7472A"/>
                  </a:solidFill>
                  <a:latin typeface="Raleway ExtraBold"/>
                </a:rPr>
                <a:t>4</a:t>
              </a:r>
              <a:endParaRPr lang="es-ES" sz="2400" dirty="0">
                <a:solidFill>
                  <a:srgbClr val="B7472A"/>
                </a:solidFill>
                <a:latin typeface="Raleway ExtraBold"/>
              </a:endParaRPr>
            </a:p>
          </p:txBody>
        </p:sp>
      </p:grpSp>
      <p:grpSp>
        <p:nvGrpSpPr>
          <p:cNvPr id="18" name="Grupo 17">
            <a:extLst>
              <a:ext uri="{FF2B5EF4-FFF2-40B4-BE49-F238E27FC236}">
                <a16:creationId xmlns:a16="http://schemas.microsoft.com/office/drawing/2014/main" id="{BE4F67D3-877D-44D8-BDD9-7B7C2BB5D186}"/>
              </a:ext>
            </a:extLst>
          </p:cNvPr>
          <p:cNvGrpSpPr/>
          <p:nvPr/>
        </p:nvGrpSpPr>
        <p:grpSpPr>
          <a:xfrm>
            <a:off x="143602" y="2936897"/>
            <a:ext cx="2703906" cy="717556"/>
            <a:chOff x="92279" y="234892"/>
            <a:chExt cx="2703906" cy="717556"/>
          </a:xfrm>
        </p:grpSpPr>
        <p:sp>
          <p:nvSpPr>
            <p:cNvPr id="19" name="CuadroTexto 18">
              <a:extLst>
                <a:ext uri="{FF2B5EF4-FFF2-40B4-BE49-F238E27FC236}">
                  <a16:creationId xmlns:a16="http://schemas.microsoft.com/office/drawing/2014/main" id="{3DD71CFC-0C81-4D2F-87E1-84D73CA30290}"/>
                </a:ext>
              </a:extLst>
            </p:cNvPr>
            <p:cNvSpPr txBox="1"/>
            <p:nvPr/>
          </p:nvSpPr>
          <p:spPr>
            <a:xfrm>
              <a:off x="166471" y="244562"/>
              <a:ext cx="262971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000" dirty="0">
                  <a:solidFill>
                    <a:schemeClr val="bg1"/>
                  </a:solidFill>
                  <a:latin typeface="Raleway" panose="020B0503030101060003" pitchFamily="34" charset="0"/>
                </a:rPr>
                <a:t>TIEMPOS DE ANIMACIÓN</a:t>
              </a:r>
              <a:endParaRPr lang="es-ES" sz="2000" dirty="0">
                <a:solidFill>
                  <a:schemeClr val="bg1"/>
                </a:solidFill>
                <a:latin typeface="Raleway" panose="020B0503030101060003" pitchFamily="34" charset="0"/>
              </a:endParaRPr>
            </a:p>
          </p:txBody>
        </p:sp>
        <p:sp>
          <p:nvSpPr>
            <p:cNvPr id="20" name="Elipse 19">
              <a:extLst>
                <a:ext uri="{FF2B5EF4-FFF2-40B4-BE49-F238E27FC236}">
                  <a16:creationId xmlns:a16="http://schemas.microsoft.com/office/drawing/2014/main" id="{67EC6E07-36D8-4B7F-9860-5FEB658AA8A7}"/>
                </a:ext>
              </a:extLst>
            </p:cNvPr>
            <p:cNvSpPr/>
            <p:nvPr/>
          </p:nvSpPr>
          <p:spPr>
            <a:xfrm>
              <a:off x="92279" y="234892"/>
              <a:ext cx="400110" cy="40011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rgbClr val="B7472A"/>
                  </a:solidFill>
                  <a:latin typeface="Raleway ExtraBold"/>
                </a:rPr>
                <a:t>5</a:t>
              </a:r>
              <a:endParaRPr lang="es-ES" sz="2400" dirty="0">
                <a:solidFill>
                  <a:srgbClr val="B7472A"/>
                </a:solidFill>
                <a:latin typeface="Raleway ExtraBold"/>
              </a:endParaRPr>
            </a:p>
          </p:txBody>
        </p:sp>
      </p:grpSp>
      <p:grpSp>
        <p:nvGrpSpPr>
          <p:cNvPr id="21" name="Grupo 20">
            <a:extLst>
              <a:ext uri="{FF2B5EF4-FFF2-40B4-BE49-F238E27FC236}">
                <a16:creationId xmlns:a16="http://schemas.microsoft.com/office/drawing/2014/main" id="{B0A1DAFB-1B03-4067-80EB-DD660E42FB41}"/>
              </a:ext>
            </a:extLst>
          </p:cNvPr>
          <p:cNvGrpSpPr/>
          <p:nvPr/>
        </p:nvGrpSpPr>
        <p:grpSpPr>
          <a:xfrm>
            <a:off x="143602" y="3734793"/>
            <a:ext cx="2703906" cy="717556"/>
            <a:chOff x="92279" y="234892"/>
            <a:chExt cx="2703906" cy="717556"/>
          </a:xfrm>
        </p:grpSpPr>
        <p:sp>
          <p:nvSpPr>
            <p:cNvPr id="22" name="CuadroTexto 21">
              <a:extLst>
                <a:ext uri="{FF2B5EF4-FFF2-40B4-BE49-F238E27FC236}">
                  <a16:creationId xmlns:a16="http://schemas.microsoft.com/office/drawing/2014/main" id="{A0D979A3-B0B6-42E6-BD7A-614C7BF36177}"/>
                </a:ext>
              </a:extLst>
            </p:cNvPr>
            <p:cNvSpPr txBox="1"/>
            <p:nvPr/>
          </p:nvSpPr>
          <p:spPr>
            <a:xfrm>
              <a:off x="166471" y="244562"/>
              <a:ext cx="262971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000" dirty="0">
                  <a:solidFill>
                    <a:schemeClr val="bg1"/>
                  </a:solidFill>
                  <a:latin typeface="Raleway" panose="020B0503030101060003" pitchFamily="34" charset="0"/>
                </a:rPr>
                <a:t>ANIMACIONES COMPLEJAS</a:t>
              </a:r>
              <a:endParaRPr lang="es-ES" sz="2000" dirty="0">
                <a:solidFill>
                  <a:schemeClr val="bg1"/>
                </a:solidFill>
                <a:latin typeface="Raleway" panose="020B0503030101060003" pitchFamily="34" charset="0"/>
              </a:endParaRPr>
            </a:p>
          </p:txBody>
        </p:sp>
        <p:sp>
          <p:nvSpPr>
            <p:cNvPr id="23" name="Elipse 22">
              <a:extLst>
                <a:ext uri="{FF2B5EF4-FFF2-40B4-BE49-F238E27FC236}">
                  <a16:creationId xmlns:a16="http://schemas.microsoft.com/office/drawing/2014/main" id="{63720846-9EFA-42D0-9958-57D91D5A468C}"/>
                </a:ext>
              </a:extLst>
            </p:cNvPr>
            <p:cNvSpPr/>
            <p:nvPr/>
          </p:nvSpPr>
          <p:spPr>
            <a:xfrm>
              <a:off x="92279" y="234892"/>
              <a:ext cx="400110" cy="40011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rgbClr val="B7472A"/>
                  </a:solidFill>
                  <a:latin typeface="Raleway ExtraBold"/>
                </a:rPr>
                <a:t>5</a:t>
              </a:r>
              <a:endParaRPr lang="es-ES" sz="2400" dirty="0">
                <a:solidFill>
                  <a:srgbClr val="B7472A"/>
                </a:solidFill>
                <a:latin typeface="Raleway ExtraBold"/>
              </a:endParaRPr>
            </a:p>
          </p:txBody>
        </p:sp>
      </p:grpSp>
      <p:grpSp>
        <p:nvGrpSpPr>
          <p:cNvPr id="24" name="Grupo 23">
            <a:extLst>
              <a:ext uri="{FF2B5EF4-FFF2-40B4-BE49-F238E27FC236}">
                <a16:creationId xmlns:a16="http://schemas.microsoft.com/office/drawing/2014/main" id="{B003F191-0014-48F5-AE37-16CE33F3EAF1}"/>
              </a:ext>
            </a:extLst>
          </p:cNvPr>
          <p:cNvGrpSpPr/>
          <p:nvPr/>
        </p:nvGrpSpPr>
        <p:grpSpPr>
          <a:xfrm>
            <a:off x="143602" y="4518840"/>
            <a:ext cx="2703906" cy="1025333"/>
            <a:chOff x="92279" y="234892"/>
            <a:chExt cx="2703906" cy="1025333"/>
          </a:xfrm>
        </p:grpSpPr>
        <p:sp>
          <p:nvSpPr>
            <p:cNvPr id="25" name="CuadroTexto 24">
              <a:extLst>
                <a:ext uri="{FF2B5EF4-FFF2-40B4-BE49-F238E27FC236}">
                  <a16:creationId xmlns:a16="http://schemas.microsoft.com/office/drawing/2014/main" id="{5F703013-5303-41B6-BC0C-B9579DE8EE42}"/>
                </a:ext>
              </a:extLst>
            </p:cNvPr>
            <p:cNvSpPr txBox="1"/>
            <p:nvPr/>
          </p:nvSpPr>
          <p:spPr>
            <a:xfrm>
              <a:off x="166471" y="244562"/>
              <a:ext cx="2629714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000" dirty="0">
                  <a:solidFill>
                    <a:schemeClr val="bg1"/>
                  </a:solidFill>
                  <a:latin typeface="Raleway" panose="020B0503030101060003" pitchFamily="34" charset="0"/>
                </a:rPr>
                <a:t>TEMAS COMPLEJOS DE ANIMACION</a:t>
              </a:r>
              <a:endParaRPr lang="es-ES" sz="2000" dirty="0">
                <a:solidFill>
                  <a:schemeClr val="bg1"/>
                </a:solidFill>
                <a:latin typeface="Raleway" panose="020B0503030101060003" pitchFamily="34" charset="0"/>
              </a:endParaRPr>
            </a:p>
          </p:txBody>
        </p:sp>
        <p:sp>
          <p:nvSpPr>
            <p:cNvPr id="26" name="Elipse 25">
              <a:extLst>
                <a:ext uri="{FF2B5EF4-FFF2-40B4-BE49-F238E27FC236}">
                  <a16:creationId xmlns:a16="http://schemas.microsoft.com/office/drawing/2014/main" id="{628173CE-0E21-4C30-853C-E1092F673950}"/>
                </a:ext>
              </a:extLst>
            </p:cNvPr>
            <p:cNvSpPr/>
            <p:nvPr/>
          </p:nvSpPr>
          <p:spPr>
            <a:xfrm>
              <a:off x="92279" y="234892"/>
              <a:ext cx="400110" cy="40011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rgbClr val="B7472A"/>
                  </a:solidFill>
                  <a:latin typeface="Raleway ExtraBold"/>
                </a:rPr>
                <a:t>5</a:t>
              </a:r>
              <a:endParaRPr lang="es-ES" sz="2400" dirty="0">
                <a:solidFill>
                  <a:srgbClr val="B7472A"/>
                </a:solidFill>
                <a:latin typeface="Raleway ExtraBold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072401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agrama de flujo: entrada manual 2">
            <a:extLst>
              <a:ext uri="{FF2B5EF4-FFF2-40B4-BE49-F238E27FC236}">
                <a16:creationId xmlns:a16="http://schemas.microsoft.com/office/drawing/2014/main" id="{A9FEA576-1FFA-4430-864C-5AD14339B0E4}"/>
              </a:ext>
            </a:extLst>
          </p:cNvPr>
          <p:cNvSpPr/>
          <p:nvPr/>
        </p:nvSpPr>
        <p:spPr>
          <a:xfrm rot="5400000">
            <a:off x="-1254968" y="1254967"/>
            <a:ext cx="6858000" cy="4348066"/>
          </a:xfrm>
          <a:prstGeom prst="flowChartManualInput">
            <a:avLst/>
          </a:prstGeom>
          <a:solidFill>
            <a:srgbClr val="B747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C82DA2DA-1E7C-4F0A-BAEB-760D207F14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602" y="6007463"/>
            <a:ext cx="813215" cy="813215"/>
          </a:xfrm>
          <a:prstGeom prst="rect">
            <a:avLst/>
          </a:prstGeom>
        </p:spPr>
      </p:pic>
      <p:grpSp>
        <p:nvGrpSpPr>
          <p:cNvPr id="6" name="Grupo 5">
            <a:extLst>
              <a:ext uri="{FF2B5EF4-FFF2-40B4-BE49-F238E27FC236}">
                <a16:creationId xmlns:a16="http://schemas.microsoft.com/office/drawing/2014/main" id="{07530BC7-AC0C-4A33-8F0E-868AAC98DB9D}"/>
              </a:ext>
            </a:extLst>
          </p:cNvPr>
          <p:cNvGrpSpPr/>
          <p:nvPr/>
        </p:nvGrpSpPr>
        <p:grpSpPr>
          <a:xfrm>
            <a:off x="92279" y="234892"/>
            <a:ext cx="2703906" cy="409780"/>
            <a:chOff x="92279" y="234892"/>
            <a:chExt cx="2703906" cy="409780"/>
          </a:xfrm>
        </p:grpSpPr>
        <p:sp>
          <p:nvSpPr>
            <p:cNvPr id="7" name="CuadroTexto 6">
              <a:extLst>
                <a:ext uri="{FF2B5EF4-FFF2-40B4-BE49-F238E27FC236}">
                  <a16:creationId xmlns:a16="http://schemas.microsoft.com/office/drawing/2014/main" id="{6E6AB308-CEE5-4B0E-B959-5509D13CC55D}"/>
                </a:ext>
              </a:extLst>
            </p:cNvPr>
            <p:cNvSpPr txBox="1"/>
            <p:nvPr/>
          </p:nvSpPr>
          <p:spPr>
            <a:xfrm>
              <a:off x="166471" y="244562"/>
              <a:ext cx="262971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000" dirty="0">
                  <a:solidFill>
                    <a:schemeClr val="bg1"/>
                  </a:solidFill>
                  <a:latin typeface="Agency FB" panose="020B0503020202020204" pitchFamily="34" charset="0"/>
                </a:rPr>
                <a:t>INTERFAZ</a:t>
              </a:r>
              <a:endParaRPr lang="es-ES" sz="2000" dirty="0">
                <a:solidFill>
                  <a:schemeClr val="bg1"/>
                </a:solidFill>
                <a:latin typeface="Agency FB" panose="020B0503020202020204" pitchFamily="34" charset="0"/>
              </a:endParaRPr>
            </a:p>
          </p:txBody>
        </p:sp>
        <p:sp>
          <p:nvSpPr>
            <p:cNvPr id="8" name="Elipse 7">
              <a:extLst>
                <a:ext uri="{FF2B5EF4-FFF2-40B4-BE49-F238E27FC236}">
                  <a16:creationId xmlns:a16="http://schemas.microsoft.com/office/drawing/2014/main" id="{7538C412-691A-4B5B-A01C-4727BF6D7BE7}"/>
                </a:ext>
              </a:extLst>
            </p:cNvPr>
            <p:cNvSpPr/>
            <p:nvPr/>
          </p:nvSpPr>
          <p:spPr>
            <a:xfrm>
              <a:off x="92279" y="234892"/>
              <a:ext cx="400110" cy="40011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rgbClr val="B7472A"/>
                  </a:solidFill>
                  <a:latin typeface="Raleway ExtraBold"/>
                </a:rPr>
                <a:t>1</a:t>
              </a:r>
              <a:endParaRPr lang="es-ES" sz="2400" dirty="0">
                <a:solidFill>
                  <a:srgbClr val="B7472A"/>
                </a:solidFill>
                <a:latin typeface="Raleway ExtraBold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012253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agrama de flujo: entrada manual 2">
            <a:extLst>
              <a:ext uri="{FF2B5EF4-FFF2-40B4-BE49-F238E27FC236}">
                <a16:creationId xmlns:a16="http://schemas.microsoft.com/office/drawing/2014/main" id="{A9FEA576-1FFA-4430-864C-5AD14339B0E4}"/>
              </a:ext>
            </a:extLst>
          </p:cNvPr>
          <p:cNvSpPr/>
          <p:nvPr/>
        </p:nvSpPr>
        <p:spPr>
          <a:xfrm rot="5400000">
            <a:off x="-1254968" y="1254967"/>
            <a:ext cx="6858000" cy="4348066"/>
          </a:xfrm>
          <a:prstGeom prst="flowChartManualInput">
            <a:avLst/>
          </a:prstGeom>
          <a:solidFill>
            <a:srgbClr val="B747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C82DA2DA-1E7C-4F0A-BAEB-760D207F14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602" y="6007463"/>
            <a:ext cx="813215" cy="813215"/>
          </a:xfrm>
          <a:prstGeom prst="rect">
            <a:avLst/>
          </a:prstGeom>
        </p:spPr>
      </p:pic>
      <p:grpSp>
        <p:nvGrpSpPr>
          <p:cNvPr id="6" name="Grupo 5">
            <a:extLst>
              <a:ext uri="{FF2B5EF4-FFF2-40B4-BE49-F238E27FC236}">
                <a16:creationId xmlns:a16="http://schemas.microsoft.com/office/drawing/2014/main" id="{07530BC7-AC0C-4A33-8F0E-868AAC98DB9D}"/>
              </a:ext>
            </a:extLst>
          </p:cNvPr>
          <p:cNvGrpSpPr/>
          <p:nvPr/>
        </p:nvGrpSpPr>
        <p:grpSpPr>
          <a:xfrm>
            <a:off x="92279" y="234892"/>
            <a:ext cx="2703906" cy="409780"/>
            <a:chOff x="92279" y="234892"/>
            <a:chExt cx="2703906" cy="409780"/>
          </a:xfrm>
        </p:grpSpPr>
        <p:sp>
          <p:nvSpPr>
            <p:cNvPr id="7" name="CuadroTexto 6">
              <a:extLst>
                <a:ext uri="{FF2B5EF4-FFF2-40B4-BE49-F238E27FC236}">
                  <a16:creationId xmlns:a16="http://schemas.microsoft.com/office/drawing/2014/main" id="{6E6AB308-CEE5-4B0E-B959-5509D13CC55D}"/>
                </a:ext>
              </a:extLst>
            </p:cNvPr>
            <p:cNvSpPr txBox="1"/>
            <p:nvPr/>
          </p:nvSpPr>
          <p:spPr>
            <a:xfrm>
              <a:off x="166471" y="244562"/>
              <a:ext cx="262971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000" dirty="0">
                  <a:solidFill>
                    <a:schemeClr val="bg1"/>
                  </a:solidFill>
                  <a:latin typeface="Raleway" panose="020B0503030101060003" pitchFamily="34" charset="0"/>
                </a:rPr>
                <a:t>INTERFAZ</a:t>
              </a:r>
              <a:endParaRPr lang="es-ES" sz="2000" dirty="0">
                <a:solidFill>
                  <a:schemeClr val="bg1"/>
                </a:solidFill>
                <a:latin typeface="Raleway" panose="020B0503030101060003" pitchFamily="34" charset="0"/>
              </a:endParaRPr>
            </a:p>
          </p:txBody>
        </p:sp>
        <p:sp>
          <p:nvSpPr>
            <p:cNvPr id="8" name="Elipse 7">
              <a:extLst>
                <a:ext uri="{FF2B5EF4-FFF2-40B4-BE49-F238E27FC236}">
                  <a16:creationId xmlns:a16="http://schemas.microsoft.com/office/drawing/2014/main" id="{7538C412-691A-4B5B-A01C-4727BF6D7BE7}"/>
                </a:ext>
              </a:extLst>
            </p:cNvPr>
            <p:cNvSpPr/>
            <p:nvPr/>
          </p:nvSpPr>
          <p:spPr>
            <a:xfrm>
              <a:off x="92279" y="234892"/>
              <a:ext cx="400110" cy="40011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rgbClr val="B7472A"/>
                  </a:solidFill>
                  <a:latin typeface="Raleway ExtraBold"/>
                </a:rPr>
                <a:t>1</a:t>
              </a:r>
              <a:endParaRPr lang="es-ES" sz="2400" dirty="0">
                <a:solidFill>
                  <a:srgbClr val="B7472A"/>
                </a:solidFill>
                <a:latin typeface="Raleway ExtraBold"/>
              </a:endParaRPr>
            </a:p>
          </p:txBody>
        </p:sp>
      </p:grpSp>
      <p:grpSp>
        <p:nvGrpSpPr>
          <p:cNvPr id="9" name="Grupo 8">
            <a:extLst>
              <a:ext uri="{FF2B5EF4-FFF2-40B4-BE49-F238E27FC236}">
                <a16:creationId xmlns:a16="http://schemas.microsoft.com/office/drawing/2014/main" id="{A71F8F7E-1A8A-4752-89BB-85FB84868F14}"/>
              </a:ext>
            </a:extLst>
          </p:cNvPr>
          <p:cNvGrpSpPr/>
          <p:nvPr/>
        </p:nvGrpSpPr>
        <p:grpSpPr>
          <a:xfrm>
            <a:off x="73229" y="806392"/>
            <a:ext cx="2703906" cy="717556"/>
            <a:chOff x="92279" y="234892"/>
            <a:chExt cx="2703906" cy="717556"/>
          </a:xfrm>
        </p:grpSpPr>
        <p:sp>
          <p:nvSpPr>
            <p:cNvPr id="10" name="CuadroTexto 9">
              <a:extLst>
                <a:ext uri="{FF2B5EF4-FFF2-40B4-BE49-F238E27FC236}">
                  <a16:creationId xmlns:a16="http://schemas.microsoft.com/office/drawing/2014/main" id="{683CF502-8BF8-49E0-B9CC-41ED1E00B3E3}"/>
                </a:ext>
              </a:extLst>
            </p:cNvPr>
            <p:cNvSpPr txBox="1"/>
            <p:nvPr/>
          </p:nvSpPr>
          <p:spPr>
            <a:xfrm>
              <a:off x="166471" y="244562"/>
              <a:ext cx="262971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000" dirty="0">
                  <a:solidFill>
                    <a:schemeClr val="bg1"/>
                  </a:solidFill>
                  <a:latin typeface="Raleway" panose="020B0503030101060003" pitchFamily="34" charset="0"/>
                </a:rPr>
                <a:t>AGREGAR DIAPOSITIVA</a:t>
              </a:r>
              <a:endParaRPr lang="es-ES" sz="2000" dirty="0">
                <a:solidFill>
                  <a:schemeClr val="bg1"/>
                </a:solidFill>
                <a:latin typeface="Raleway" panose="020B0503030101060003" pitchFamily="34" charset="0"/>
              </a:endParaRPr>
            </a:p>
          </p:txBody>
        </p:sp>
        <p:sp>
          <p:nvSpPr>
            <p:cNvPr id="11" name="Elipse 10">
              <a:extLst>
                <a:ext uri="{FF2B5EF4-FFF2-40B4-BE49-F238E27FC236}">
                  <a16:creationId xmlns:a16="http://schemas.microsoft.com/office/drawing/2014/main" id="{1A67B6CC-7EC7-4FDF-8F22-398502682096}"/>
                </a:ext>
              </a:extLst>
            </p:cNvPr>
            <p:cNvSpPr/>
            <p:nvPr/>
          </p:nvSpPr>
          <p:spPr>
            <a:xfrm>
              <a:off x="92279" y="234892"/>
              <a:ext cx="400110" cy="40011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rgbClr val="B7472A"/>
                  </a:solidFill>
                  <a:latin typeface="Raleway ExtraBold"/>
                </a:rPr>
                <a:t>2</a:t>
              </a:r>
              <a:endParaRPr lang="es-ES" sz="2400" dirty="0">
                <a:solidFill>
                  <a:srgbClr val="B7472A"/>
                </a:solidFill>
                <a:latin typeface="Raleway ExtraBold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179437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agrama de flujo: entrada manual 2">
            <a:extLst>
              <a:ext uri="{FF2B5EF4-FFF2-40B4-BE49-F238E27FC236}">
                <a16:creationId xmlns:a16="http://schemas.microsoft.com/office/drawing/2014/main" id="{A9FEA576-1FFA-4430-864C-5AD14339B0E4}"/>
              </a:ext>
            </a:extLst>
          </p:cNvPr>
          <p:cNvSpPr/>
          <p:nvPr/>
        </p:nvSpPr>
        <p:spPr>
          <a:xfrm rot="5400000">
            <a:off x="-1254968" y="1254967"/>
            <a:ext cx="6858000" cy="4348066"/>
          </a:xfrm>
          <a:prstGeom prst="flowChartManualInput">
            <a:avLst/>
          </a:prstGeom>
          <a:solidFill>
            <a:srgbClr val="B747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C82DA2DA-1E7C-4F0A-BAEB-760D207F14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602" y="6007463"/>
            <a:ext cx="813215" cy="813215"/>
          </a:xfrm>
          <a:prstGeom prst="rect">
            <a:avLst/>
          </a:prstGeom>
        </p:spPr>
      </p:pic>
      <p:grpSp>
        <p:nvGrpSpPr>
          <p:cNvPr id="6" name="Grupo 5">
            <a:extLst>
              <a:ext uri="{FF2B5EF4-FFF2-40B4-BE49-F238E27FC236}">
                <a16:creationId xmlns:a16="http://schemas.microsoft.com/office/drawing/2014/main" id="{07530BC7-AC0C-4A33-8F0E-868AAC98DB9D}"/>
              </a:ext>
            </a:extLst>
          </p:cNvPr>
          <p:cNvGrpSpPr/>
          <p:nvPr/>
        </p:nvGrpSpPr>
        <p:grpSpPr>
          <a:xfrm>
            <a:off x="92279" y="234892"/>
            <a:ext cx="2703906" cy="409780"/>
            <a:chOff x="92279" y="234892"/>
            <a:chExt cx="2703906" cy="409780"/>
          </a:xfrm>
        </p:grpSpPr>
        <p:sp>
          <p:nvSpPr>
            <p:cNvPr id="7" name="CuadroTexto 6">
              <a:extLst>
                <a:ext uri="{FF2B5EF4-FFF2-40B4-BE49-F238E27FC236}">
                  <a16:creationId xmlns:a16="http://schemas.microsoft.com/office/drawing/2014/main" id="{6E6AB308-CEE5-4B0E-B959-5509D13CC55D}"/>
                </a:ext>
              </a:extLst>
            </p:cNvPr>
            <p:cNvSpPr txBox="1"/>
            <p:nvPr/>
          </p:nvSpPr>
          <p:spPr>
            <a:xfrm>
              <a:off x="166471" y="244562"/>
              <a:ext cx="262971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000" dirty="0">
                  <a:solidFill>
                    <a:schemeClr val="bg1"/>
                  </a:solidFill>
                  <a:latin typeface="Raleway" panose="020B0503030101060003" pitchFamily="34" charset="0"/>
                </a:rPr>
                <a:t>INTERFAZ</a:t>
              </a:r>
              <a:endParaRPr lang="es-ES" sz="2000" dirty="0">
                <a:solidFill>
                  <a:schemeClr val="bg1"/>
                </a:solidFill>
                <a:latin typeface="Raleway" panose="020B0503030101060003" pitchFamily="34" charset="0"/>
              </a:endParaRPr>
            </a:p>
          </p:txBody>
        </p:sp>
        <p:sp>
          <p:nvSpPr>
            <p:cNvPr id="8" name="Elipse 7">
              <a:extLst>
                <a:ext uri="{FF2B5EF4-FFF2-40B4-BE49-F238E27FC236}">
                  <a16:creationId xmlns:a16="http://schemas.microsoft.com/office/drawing/2014/main" id="{7538C412-691A-4B5B-A01C-4727BF6D7BE7}"/>
                </a:ext>
              </a:extLst>
            </p:cNvPr>
            <p:cNvSpPr/>
            <p:nvPr/>
          </p:nvSpPr>
          <p:spPr>
            <a:xfrm>
              <a:off x="92279" y="234892"/>
              <a:ext cx="400110" cy="40011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rgbClr val="B7472A"/>
                  </a:solidFill>
                  <a:latin typeface="Raleway ExtraBold"/>
                </a:rPr>
                <a:t>1</a:t>
              </a:r>
              <a:endParaRPr lang="es-ES" sz="2400" dirty="0">
                <a:solidFill>
                  <a:srgbClr val="B7472A"/>
                </a:solidFill>
                <a:latin typeface="Raleway ExtraBold"/>
              </a:endParaRPr>
            </a:p>
          </p:txBody>
        </p:sp>
      </p:grpSp>
      <p:grpSp>
        <p:nvGrpSpPr>
          <p:cNvPr id="9" name="Grupo 8">
            <a:extLst>
              <a:ext uri="{FF2B5EF4-FFF2-40B4-BE49-F238E27FC236}">
                <a16:creationId xmlns:a16="http://schemas.microsoft.com/office/drawing/2014/main" id="{A71F8F7E-1A8A-4752-89BB-85FB84868F14}"/>
              </a:ext>
            </a:extLst>
          </p:cNvPr>
          <p:cNvGrpSpPr/>
          <p:nvPr/>
        </p:nvGrpSpPr>
        <p:grpSpPr>
          <a:xfrm>
            <a:off x="73229" y="806392"/>
            <a:ext cx="2703906" cy="717556"/>
            <a:chOff x="92279" y="234892"/>
            <a:chExt cx="2703906" cy="717556"/>
          </a:xfrm>
        </p:grpSpPr>
        <p:sp>
          <p:nvSpPr>
            <p:cNvPr id="10" name="CuadroTexto 9">
              <a:extLst>
                <a:ext uri="{FF2B5EF4-FFF2-40B4-BE49-F238E27FC236}">
                  <a16:creationId xmlns:a16="http://schemas.microsoft.com/office/drawing/2014/main" id="{683CF502-8BF8-49E0-B9CC-41ED1E00B3E3}"/>
                </a:ext>
              </a:extLst>
            </p:cNvPr>
            <p:cNvSpPr txBox="1"/>
            <p:nvPr/>
          </p:nvSpPr>
          <p:spPr>
            <a:xfrm>
              <a:off x="166471" y="244562"/>
              <a:ext cx="262971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000" dirty="0">
                  <a:solidFill>
                    <a:schemeClr val="bg1"/>
                  </a:solidFill>
                  <a:latin typeface="Raleway" panose="020B0503030101060003" pitchFamily="34" charset="0"/>
                </a:rPr>
                <a:t>AGREGAR DIAPOSITIVA</a:t>
              </a:r>
              <a:endParaRPr lang="es-ES" sz="2000" dirty="0">
                <a:solidFill>
                  <a:schemeClr val="bg1"/>
                </a:solidFill>
                <a:latin typeface="Raleway" panose="020B0503030101060003" pitchFamily="34" charset="0"/>
              </a:endParaRPr>
            </a:p>
          </p:txBody>
        </p:sp>
        <p:sp>
          <p:nvSpPr>
            <p:cNvPr id="11" name="Elipse 10">
              <a:extLst>
                <a:ext uri="{FF2B5EF4-FFF2-40B4-BE49-F238E27FC236}">
                  <a16:creationId xmlns:a16="http://schemas.microsoft.com/office/drawing/2014/main" id="{1A67B6CC-7EC7-4FDF-8F22-398502682096}"/>
                </a:ext>
              </a:extLst>
            </p:cNvPr>
            <p:cNvSpPr/>
            <p:nvPr/>
          </p:nvSpPr>
          <p:spPr>
            <a:xfrm>
              <a:off x="92279" y="234892"/>
              <a:ext cx="400110" cy="40011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rgbClr val="B7472A"/>
                  </a:solidFill>
                  <a:latin typeface="Raleway ExtraBold"/>
                </a:rPr>
                <a:t>2</a:t>
              </a:r>
              <a:endParaRPr lang="es-ES" sz="2400" dirty="0">
                <a:solidFill>
                  <a:srgbClr val="B7472A"/>
                </a:solidFill>
                <a:latin typeface="Raleway ExtraBold"/>
              </a:endParaRPr>
            </a:p>
          </p:txBody>
        </p:sp>
      </p:grpSp>
      <p:grpSp>
        <p:nvGrpSpPr>
          <p:cNvPr id="12" name="Grupo 11">
            <a:extLst>
              <a:ext uri="{FF2B5EF4-FFF2-40B4-BE49-F238E27FC236}">
                <a16:creationId xmlns:a16="http://schemas.microsoft.com/office/drawing/2014/main" id="{754CB712-A492-4806-AC23-18EF927EC53A}"/>
              </a:ext>
            </a:extLst>
          </p:cNvPr>
          <p:cNvGrpSpPr/>
          <p:nvPr/>
        </p:nvGrpSpPr>
        <p:grpSpPr>
          <a:xfrm>
            <a:off x="81244" y="1530292"/>
            <a:ext cx="2703906" cy="717556"/>
            <a:chOff x="92279" y="234892"/>
            <a:chExt cx="2703906" cy="717556"/>
          </a:xfrm>
        </p:grpSpPr>
        <p:sp>
          <p:nvSpPr>
            <p:cNvPr id="13" name="CuadroTexto 12">
              <a:extLst>
                <a:ext uri="{FF2B5EF4-FFF2-40B4-BE49-F238E27FC236}">
                  <a16:creationId xmlns:a16="http://schemas.microsoft.com/office/drawing/2014/main" id="{0AD0B515-88AB-4395-AD56-9B725C6A8BC0}"/>
                </a:ext>
              </a:extLst>
            </p:cNvPr>
            <p:cNvSpPr txBox="1"/>
            <p:nvPr/>
          </p:nvSpPr>
          <p:spPr>
            <a:xfrm>
              <a:off x="166471" y="244562"/>
              <a:ext cx="262971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000" dirty="0">
                  <a:solidFill>
                    <a:schemeClr val="bg1"/>
                  </a:solidFill>
                  <a:latin typeface="Raleway" panose="020B0503030101060003" pitchFamily="34" charset="0"/>
                </a:rPr>
                <a:t>AGREGAR FIGURAS</a:t>
              </a:r>
              <a:endParaRPr lang="es-ES" sz="2000" dirty="0">
                <a:solidFill>
                  <a:schemeClr val="bg1"/>
                </a:solidFill>
                <a:latin typeface="Raleway" panose="020B0503030101060003" pitchFamily="34" charset="0"/>
              </a:endParaRPr>
            </a:p>
          </p:txBody>
        </p:sp>
        <p:sp>
          <p:nvSpPr>
            <p:cNvPr id="14" name="Elipse 13">
              <a:extLst>
                <a:ext uri="{FF2B5EF4-FFF2-40B4-BE49-F238E27FC236}">
                  <a16:creationId xmlns:a16="http://schemas.microsoft.com/office/drawing/2014/main" id="{FCC1A4EB-B07F-4CAD-9085-12322CCEAEFC}"/>
                </a:ext>
              </a:extLst>
            </p:cNvPr>
            <p:cNvSpPr/>
            <p:nvPr/>
          </p:nvSpPr>
          <p:spPr>
            <a:xfrm>
              <a:off x="92279" y="234892"/>
              <a:ext cx="400110" cy="40011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rgbClr val="B7472A"/>
                  </a:solidFill>
                  <a:latin typeface="Raleway ExtraBold"/>
                </a:rPr>
                <a:t>3</a:t>
              </a:r>
              <a:endParaRPr lang="es-ES" sz="2400" dirty="0">
                <a:solidFill>
                  <a:srgbClr val="B7472A"/>
                </a:solidFill>
                <a:latin typeface="Raleway ExtraBold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743962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agrama de flujo: entrada manual 2">
            <a:extLst>
              <a:ext uri="{FF2B5EF4-FFF2-40B4-BE49-F238E27FC236}">
                <a16:creationId xmlns:a16="http://schemas.microsoft.com/office/drawing/2014/main" id="{A9FEA576-1FFA-4430-864C-5AD14339B0E4}"/>
              </a:ext>
            </a:extLst>
          </p:cNvPr>
          <p:cNvSpPr/>
          <p:nvPr/>
        </p:nvSpPr>
        <p:spPr>
          <a:xfrm rot="5400000">
            <a:off x="-1254968" y="1254967"/>
            <a:ext cx="6858000" cy="4348066"/>
          </a:xfrm>
          <a:prstGeom prst="flowChartManualInput">
            <a:avLst/>
          </a:prstGeom>
          <a:solidFill>
            <a:srgbClr val="B747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C82DA2DA-1E7C-4F0A-BAEB-760D207F14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602" y="6007463"/>
            <a:ext cx="813215" cy="813215"/>
          </a:xfrm>
          <a:prstGeom prst="rect">
            <a:avLst/>
          </a:prstGeom>
        </p:spPr>
      </p:pic>
      <p:grpSp>
        <p:nvGrpSpPr>
          <p:cNvPr id="6" name="Grupo 5">
            <a:extLst>
              <a:ext uri="{FF2B5EF4-FFF2-40B4-BE49-F238E27FC236}">
                <a16:creationId xmlns:a16="http://schemas.microsoft.com/office/drawing/2014/main" id="{07530BC7-AC0C-4A33-8F0E-868AAC98DB9D}"/>
              </a:ext>
            </a:extLst>
          </p:cNvPr>
          <p:cNvGrpSpPr/>
          <p:nvPr/>
        </p:nvGrpSpPr>
        <p:grpSpPr>
          <a:xfrm>
            <a:off x="92279" y="234892"/>
            <a:ext cx="2703906" cy="409780"/>
            <a:chOff x="92279" y="234892"/>
            <a:chExt cx="2703906" cy="409780"/>
          </a:xfrm>
        </p:grpSpPr>
        <p:sp>
          <p:nvSpPr>
            <p:cNvPr id="7" name="CuadroTexto 6">
              <a:extLst>
                <a:ext uri="{FF2B5EF4-FFF2-40B4-BE49-F238E27FC236}">
                  <a16:creationId xmlns:a16="http://schemas.microsoft.com/office/drawing/2014/main" id="{6E6AB308-CEE5-4B0E-B959-5509D13CC55D}"/>
                </a:ext>
              </a:extLst>
            </p:cNvPr>
            <p:cNvSpPr txBox="1"/>
            <p:nvPr/>
          </p:nvSpPr>
          <p:spPr>
            <a:xfrm>
              <a:off x="166471" y="244562"/>
              <a:ext cx="262971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000" dirty="0">
                  <a:solidFill>
                    <a:schemeClr val="bg1"/>
                  </a:solidFill>
                  <a:latin typeface="Raleway" panose="020B0503030101060003" pitchFamily="34" charset="0"/>
                </a:rPr>
                <a:t>INTERFAZ</a:t>
              </a:r>
              <a:endParaRPr lang="es-ES" sz="2000" dirty="0">
                <a:solidFill>
                  <a:schemeClr val="bg1"/>
                </a:solidFill>
                <a:latin typeface="Raleway" panose="020B0503030101060003" pitchFamily="34" charset="0"/>
              </a:endParaRPr>
            </a:p>
          </p:txBody>
        </p:sp>
        <p:sp>
          <p:nvSpPr>
            <p:cNvPr id="8" name="Elipse 7">
              <a:extLst>
                <a:ext uri="{FF2B5EF4-FFF2-40B4-BE49-F238E27FC236}">
                  <a16:creationId xmlns:a16="http://schemas.microsoft.com/office/drawing/2014/main" id="{7538C412-691A-4B5B-A01C-4727BF6D7BE7}"/>
                </a:ext>
              </a:extLst>
            </p:cNvPr>
            <p:cNvSpPr/>
            <p:nvPr/>
          </p:nvSpPr>
          <p:spPr>
            <a:xfrm>
              <a:off x="92279" y="234892"/>
              <a:ext cx="400110" cy="40011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rgbClr val="B7472A"/>
                  </a:solidFill>
                  <a:latin typeface="Raleway ExtraBold"/>
                </a:rPr>
                <a:t>1</a:t>
              </a:r>
              <a:endParaRPr lang="es-ES" sz="2400" dirty="0">
                <a:solidFill>
                  <a:srgbClr val="B7472A"/>
                </a:solidFill>
                <a:latin typeface="Raleway ExtraBold"/>
              </a:endParaRPr>
            </a:p>
          </p:txBody>
        </p:sp>
      </p:grpSp>
      <p:grpSp>
        <p:nvGrpSpPr>
          <p:cNvPr id="9" name="Grupo 8">
            <a:extLst>
              <a:ext uri="{FF2B5EF4-FFF2-40B4-BE49-F238E27FC236}">
                <a16:creationId xmlns:a16="http://schemas.microsoft.com/office/drawing/2014/main" id="{A71F8F7E-1A8A-4752-89BB-85FB84868F14}"/>
              </a:ext>
            </a:extLst>
          </p:cNvPr>
          <p:cNvGrpSpPr/>
          <p:nvPr/>
        </p:nvGrpSpPr>
        <p:grpSpPr>
          <a:xfrm>
            <a:off x="73229" y="806392"/>
            <a:ext cx="2703906" cy="717556"/>
            <a:chOff x="92279" y="234892"/>
            <a:chExt cx="2703906" cy="717556"/>
          </a:xfrm>
        </p:grpSpPr>
        <p:sp>
          <p:nvSpPr>
            <p:cNvPr id="10" name="CuadroTexto 9">
              <a:extLst>
                <a:ext uri="{FF2B5EF4-FFF2-40B4-BE49-F238E27FC236}">
                  <a16:creationId xmlns:a16="http://schemas.microsoft.com/office/drawing/2014/main" id="{683CF502-8BF8-49E0-B9CC-41ED1E00B3E3}"/>
                </a:ext>
              </a:extLst>
            </p:cNvPr>
            <p:cNvSpPr txBox="1"/>
            <p:nvPr/>
          </p:nvSpPr>
          <p:spPr>
            <a:xfrm>
              <a:off x="166471" y="244562"/>
              <a:ext cx="262971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000" dirty="0">
                  <a:solidFill>
                    <a:schemeClr val="bg1"/>
                  </a:solidFill>
                  <a:latin typeface="Raleway" panose="020B0503030101060003" pitchFamily="34" charset="0"/>
                </a:rPr>
                <a:t>AGREGAR DIAPOSITIVA</a:t>
              </a:r>
              <a:endParaRPr lang="es-ES" sz="2000" dirty="0">
                <a:solidFill>
                  <a:schemeClr val="bg1"/>
                </a:solidFill>
                <a:latin typeface="Raleway" panose="020B0503030101060003" pitchFamily="34" charset="0"/>
              </a:endParaRPr>
            </a:p>
          </p:txBody>
        </p:sp>
        <p:sp>
          <p:nvSpPr>
            <p:cNvPr id="11" name="Elipse 10">
              <a:extLst>
                <a:ext uri="{FF2B5EF4-FFF2-40B4-BE49-F238E27FC236}">
                  <a16:creationId xmlns:a16="http://schemas.microsoft.com/office/drawing/2014/main" id="{1A67B6CC-7EC7-4FDF-8F22-398502682096}"/>
                </a:ext>
              </a:extLst>
            </p:cNvPr>
            <p:cNvSpPr/>
            <p:nvPr/>
          </p:nvSpPr>
          <p:spPr>
            <a:xfrm>
              <a:off x="92279" y="234892"/>
              <a:ext cx="400110" cy="40011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rgbClr val="B7472A"/>
                  </a:solidFill>
                  <a:latin typeface="Raleway ExtraBold"/>
                </a:rPr>
                <a:t>2</a:t>
              </a:r>
              <a:endParaRPr lang="es-ES" sz="2400" dirty="0">
                <a:solidFill>
                  <a:srgbClr val="B7472A"/>
                </a:solidFill>
                <a:latin typeface="Raleway ExtraBold"/>
              </a:endParaRPr>
            </a:p>
          </p:txBody>
        </p:sp>
      </p:grpSp>
      <p:grpSp>
        <p:nvGrpSpPr>
          <p:cNvPr id="12" name="Grupo 11">
            <a:extLst>
              <a:ext uri="{FF2B5EF4-FFF2-40B4-BE49-F238E27FC236}">
                <a16:creationId xmlns:a16="http://schemas.microsoft.com/office/drawing/2014/main" id="{754CB712-A492-4806-AC23-18EF927EC53A}"/>
              </a:ext>
            </a:extLst>
          </p:cNvPr>
          <p:cNvGrpSpPr/>
          <p:nvPr/>
        </p:nvGrpSpPr>
        <p:grpSpPr>
          <a:xfrm>
            <a:off x="81244" y="1530292"/>
            <a:ext cx="2703906" cy="717556"/>
            <a:chOff x="92279" y="234892"/>
            <a:chExt cx="2703906" cy="717556"/>
          </a:xfrm>
        </p:grpSpPr>
        <p:sp>
          <p:nvSpPr>
            <p:cNvPr id="13" name="CuadroTexto 12">
              <a:extLst>
                <a:ext uri="{FF2B5EF4-FFF2-40B4-BE49-F238E27FC236}">
                  <a16:creationId xmlns:a16="http://schemas.microsoft.com/office/drawing/2014/main" id="{0AD0B515-88AB-4395-AD56-9B725C6A8BC0}"/>
                </a:ext>
              </a:extLst>
            </p:cNvPr>
            <p:cNvSpPr txBox="1"/>
            <p:nvPr/>
          </p:nvSpPr>
          <p:spPr>
            <a:xfrm>
              <a:off x="166471" y="244562"/>
              <a:ext cx="262971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000" dirty="0">
                  <a:solidFill>
                    <a:schemeClr val="bg1"/>
                  </a:solidFill>
                  <a:latin typeface="Raleway" panose="020B0503030101060003" pitchFamily="34" charset="0"/>
                </a:rPr>
                <a:t>AGREGAR FIGURAS</a:t>
              </a:r>
              <a:endParaRPr lang="es-ES" sz="2000" dirty="0">
                <a:solidFill>
                  <a:schemeClr val="bg1"/>
                </a:solidFill>
                <a:latin typeface="Raleway" panose="020B0503030101060003" pitchFamily="34" charset="0"/>
              </a:endParaRPr>
            </a:p>
          </p:txBody>
        </p:sp>
        <p:sp>
          <p:nvSpPr>
            <p:cNvPr id="14" name="Elipse 13">
              <a:extLst>
                <a:ext uri="{FF2B5EF4-FFF2-40B4-BE49-F238E27FC236}">
                  <a16:creationId xmlns:a16="http://schemas.microsoft.com/office/drawing/2014/main" id="{FCC1A4EB-B07F-4CAD-9085-12322CCEAEFC}"/>
                </a:ext>
              </a:extLst>
            </p:cNvPr>
            <p:cNvSpPr/>
            <p:nvPr/>
          </p:nvSpPr>
          <p:spPr>
            <a:xfrm>
              <a:off x="92279" y="234892"/>
              <a:ext cx="400110" cy="40011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rgbClr val="B7472A"/>
                  </a:solidFill>
                  <a:latin typeface="Raleway ExtraBold"/>
                </a:rPr>
                <a:t>3</a:t>
              </a:r>
              <a:endParaRPr lang="es-ES" sz="2400" dirty="0">
                <a:solidFill>
                  <a:srgbClr val="B7472A"/>
                </a:solidFill>
                <a:latin typeface="Raleway ExtraBold"/>
              </a:endParaRPr>
            </a:p>
          </p:txBody>
        </p:sp>
      </p:grpSp>
      <p:grpSp>
        <p:nvGrpSpPr>
          <p:cNvPr id="15" name="Grupo 14">
            <a:extLst>
              <a:ext uri="{FF2B5EF4-FFF2-40B4-BE49-F238E27FC236}">
                <a16:creationId xmlns:a16="http://schemas.microsoft.com/office/drawing/2014/main" id="{7FF3499C-E164-4690-82B1-D8F4C5EE61C7}"/>
              </a:ext>
            </a:extLst>
          </p:cNvPr>
          <p:cNvGrpSpPr/>
          <p:nvPr/>
        </p:nvGrpSpPr>
        <p:grpSpPr>
          <a:xfrm>
            <a:off x="73229" y="2327596"/>
            <a:ext cx="2703906" cy="1025333"/>
            <a:chOff x="92279" y="234892"/>
            <a:chExt cx="2703906" cy="1025333"/>
          </a:xfrm>
        </p:grpSpPr>
        <p:sp>
          <p:nvSpPr>
            <p:cNvPr id="16" name="CuadroTexto 15">
              <a:extLst>
                <a:ext uri="{FF2B5EF4-FFF2-40B4-BE49-F238E27FC236}">
                  <a16:creationId xmlns:a16="http://schemas.microsoft.com/office/drawing/2014/main" id="{47D787F6-CBCE-4A77-A0FF-5AFC585EC090}"/>
                </a:ext>
              </a:extLst>
            </p:cNvPr>
            <p:cNvSpPr txBox="1"/>
            <p:nvPr/>
          </p:nvSpPr>
          <p:spPr>
            <a:xfrm>
              <a:off x="166471" y="244562"/>
              <a:ext cx="2629714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000" dirty="0">
                  <a:solidFill>
                    <a:schemeClr val="bg1"/>
                  </a:solidFill>
                  <a:latin typeface="Raleway" panose="020B0503030101060003" pitchFamily="34" charset="0"/>
                </a:rPr>
                <a:t>AGREGAR CUADROS DE TEXTO</a:t>
              </a:r>
              <a:endParaRPr lang="es-ES" sz="2000" dirty="0">
                <a:solidFill>
                  <a:schemeClr val="bg1"/>
                </a:solidFill>
                <a:latin typeface="Raleway" panose="020B0503030101060003" pitchFamily="34" charset="0"/>
              </a:endParaRPr>
            </a:p>
          </p:txBody>
        </p:sp>
        <p:sp>
          <p:nvSpPr>
            <p:cNvPr id="17" name="Elipse 16">
              <a:extLst>
                <a:ext uri="{FF2B5EF4-FFF2-40B4-BE49-F238E27FC236}">
                  <a16:creationId xmlns:a16="http://schemas.microsoft.com/office/drawing/2014/main" id="{5E96391E-85F6-4B46-9402-F456E78E9079}"/>
                </a:ext>
              </a:extLst>
            </p:cNvPr>
            <p:cNvSpPr/>
            <p:nvPr/>
          </p:nvSpPr>
          <p:spPr>
            <a:xfrm>
              <a:off x="92279" y="234892"/>
              <a:ext cx="400110" cy="40011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rgbClr val="B7472A"/>
                  </a:solidFill>
                  <a:latin typeface="Raleway ExtraBold"/>
                </a:rPr>
                <a:t>4</a:t>
              </a:r>
              <a:endParaRPr lang="es-ES" sz="2400" dirty="0">
                <a:solidFill>
                  <a:srgbClr val="B7472A"/>
                </a:solidFill>
                <a:latin typeface="Raleway ExtraBold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947912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agrama de flujo: entrada manual 2">
            <a:extLst>
              <a:ext uri="{FF2B5EF4-FFF2-40B4-BE49-F238E27FC236}">
                <a16:creationId xmlns:a16="http://schemas.microsoft.com/office/drawing/2014/main" id="{A9FEA576-1FFA-4430-864C-5AD14339B0E4}"/>
              </a:ext>
            </a:extLst>
          </p:cNvPr>
          <p:cNvSpPr/>
          <p:nvPr/>
        </p:nvSpPr>
        <p:spPr>
          <a:xfrm rot="5400000">
            <a:off x="-1254968" y="1254967"/>
            <a:ext cx="6858000" cy="4348066"/>
          </a:xfrm>
          <a:prstGeom prst="flowChartManualInput">
            <a:avLst/>
          </a:prstGeom>
          <a:solidFill>
            <a:srgbClr val="B747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C82DA2DA-1E7C-4F0A-BAEB-760D207F14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602" y="6007463"/>
            <a:ext cx="813215" cy="813215"/>
          </a:xfrm>
          <a:prstGeom prst="rect">
            <a:avLst/>
          </a:prstGeom>
        </p:spPr>
      </p:pic>
      <p:grpSp>
        <p:nvGrpSpPr>
          <p:cNvPr id="6" name="Grupo 5">
            <a:extLst>
              <a:ext uri="{FF2B5EF4-FFF2-40B4-BE49-F238E27FC236}">
                <a16:creationId xmlns:a16="http://schemas.microsoft.com/office/drawing/2014/main" id="{07530BC7-AC0C-4A33-8F0E-868AAC98DB9D}"/>
              </a:ext>
            </a:extLst>
          </p:cNvPr>
          <p:cNvGrpSpPr/>
          <p:nvPr/>
        </p:nvGrpSpPr>
        <p:grpSpPr>
          <a:xfrm>
            <a:off x="92279" y="234892"/>
            <a:ext cx="2703906" cy="409780"/>
            <a:chOff x="92279" y="234892"/>
            <a:chExt cx="2703906" cy="409780"/>
          </a:xfrm>
        </p:grpSpPr>
        <p:sp>
          <p:nvSpPr>
            <p:cNvPr id="7" name="CuadroTexto 6">
              <a:extLst>
                <a:ext uri="{FF2B5EF4-FFF2-40B4-BE49-F238E27FC236}">
                  <a16:creationId xmlns:a16="http://schemas.microsoft.com/office/drawing/2014/main" id="{6E6AB308-CEE5-4B0E-B959-5509D13CC55D}"/>
                </a:ext>
              </a:extLst>
            </p:cNvPr>
            <p:cNvSpPr txBox="1"/>
            <p:nvPr/>
          </p:nvSpPr>
          <p:spPr>
            <a:xfrm>
              <a:off x="166471" y="244562"/>
              <a:ext cx="262971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000" dirty="0">
                  <a:solidFill>
                    <a:schemeClr val="bg1"/>
                  </a:solidFill>
                  <a:latin typeface="Raleway" panose="020B0503030101060003" pitchFamily="34" charset="0"/>
                </a:rPr>
                <a:t>INTERFAZ</a:t>
              </a:r>
              <a:endParaRPr lang="es-ES" sz="2000" dirty="0">
                <a:solidFill>
                  <a:schemeClr val="bg1"/>
                </a:solidFill>
                <a:latin typeface="Raleway" panose="020B0503030101060003" pitchFamily="34" charset="0"/>
              </a:endParaRPr>
            </a:p>
          </p:txBody>
        </p:sp>
        <p:sp>
          <p:nvSpPr>
            <p:cNvPr id="8" name="Elipse 7">
              <a:extLst>
                <a:ext uri="{FF2B5EF4-FFF2-40B4-BE49-F238E27FC236}">
                  <a16:creationId xmlns:a16="http://schemas.microsoft.com/office/drawing/2014/main" id="{7538C412-691A-4B5B-A01C-4727BF6D7BE7}"/>
                </a:ext>
              </a:extLst>
            </p:cNvPr>
            <p:cNvSpPr/>
            <p:nvPr/>
          </p:nvSpPr>
          <p:spPr>
            <a:xfrm>
              <a:off x="92279" y="234892"/>
              <a:ext cx="400110" cy="40011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rgbClr val="B7472A"/>
                  </a:solidFill>
                  <a:latin typeface="Raleway ExtraBold"/>
                </a:rPr>
                <a:t>1</a:t>
              </a:r>
              <a:endParaRPr lang="es-ES" sz="2400" dirty="0">
                <a:solidFill>
                  <a:srgbClr val="B7472A"/>
                </a:solidFill>
                <a:latin typeface="Raleway ExtraBold"/>
              </a:endParaRPr>
            </a:p>
          </p:txBody>
        </p:sp>
      </p:grpSp>
      <p:grpSp>
        <p:nvGrpSpPr>
          <p:cNvPr id="9" name="Grupo 8">
            <a:extLst>
              <a:ext uri="{FF2B5EF4-FFF2-40B4-BE49-F238E27FC236}">
                <a16:creationId xmlns:a16="http://schemas.microsoft.com/office/drawing/2014/main" id="{A71F8F7E-1A8A-4752-89BB-85FB84868F14}"/>
              </a:ext>
            </a:extLst>
          </p:cNvPr>
          <p:cNvGrpSpPr/>
          <p:nvPr/>
        </p:nvGrpSpPr>
        <p:grpSpPr>
          <a:xfrm>
            <a:off x="73229" y="806392"/>
            <a:ext cx="2703906" cy="717556"/>
            <a:chOff x="92279" y="234892"/>
            <a:chExt cx="2703906" cy="717556"/>
          </a:xfrm>
        </p:grpSpPr>
        <p:sp>
          <p:nvSpPr>
            <p:cNvPr id="10" name="CuadroTexto 9">
              <a:extLst>
                <a:ext uri="{FF2B5EF4-FFF2-40B4-BE49-F238E27FC236}">
                  <a16:creationId xmlns:a16="http://schemas.microsoft.com/office/drawing/2014/main" id="{683CF502-8BF8-49E0-B9CC-41ED1E00B3E3}"/>
                </a:ext>
              </a:extLst>
            </p:cNvPr>
            <p:cNvSpPr txBox="1"/>
            <p:nvPr/>
          </p:nvSpPr>
          <p:spPr>
            <a:xfrm>
              <a:off x="166471" y="244562"/>
              <a:ext cx="262971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000" dirty="0">
                  <a:solidFill>
                    <a:schemeClr val="bg1"/>
                  </a:solidFill>
                  <a:latin typeface="Raleway" panose="020B0503030101060003" pitchFamily="34" charset="0"/>
                </a:rPr>
                <a:t>AGREGAR DIAPOSITIVA</a:t>
              </a:r>
              <a:endParaRPr lang="es-ES" sz="2000" dirty="0">
                <a:solidFill>
                  <a:schemeClr val="bg1"/>
                </a:solidFill>
                <a:latin typeface="Raleway" panose="020B0503030101060003" pitchFamily="34" charset="0"/>
              </a:endParaRPr>
            </a:p>
          </p:txBody>
        </p:sp>
        <p:sp>
          <p:nvSpPr>
            <p:cNvPr id="11" name="Elipse 10">
              <a:extLst>
                <a:ext uri="{FF2B5EF4-FFF2-40B4-BE49-F238E27FC236}">
                  <a16:creationId xmlns:a16="http://schemas.microsoft.com/office/drawing/2014/main" id="{1A67B6CC-7EC7-4FDF-8F22-398502682096}"/>
                </a:ext>
              </a:extLst>
            </p:cNvPr>
            <p:cNvSpPr/>
            <p:nvPr/>
          </p:nvSpPr>
          <p:spPr>
            <a:xfrm>
              <a:off x="92279" y="234892"/>
              <a:ext cx="400110" cy="40011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rgbClr val="B7472A"/>
                  </a:solidFill>
                  <a:latin typeface="Raleway ExtraBold"/>
                </a:rPr>
                <a:t>2</a:t>
              </a:r>
              <a:endParaRPr lang="es-ES" sz="2400" dirty="0">
                <a:solidFill>
                  <a:srgbClr val="B7472A"/>
                </a:solidFill>
                <a:latin typeface="Raleway ExtraBold"/>
              </a:endParaRPr>
            </a:p>
          </p:txBody>
        </p:sp>
      </p:grpSp>
      <p:grpSp>
        <p:nvGrpSpPr>
          <p:cNvPr id="12" name="Grupo 11">
            <a:extLst>
              <a:ext uri="{FF2B5EF4-FFF2-40B4-BE49-F238E27FC236}">
                <a16:creationId xmlns:a16="http://schemas.microsoft.com/office/drawing/2014/main" id="{754CB712-A492-4806-AC23-18EF927EC53A}"/>
              </a:ext>
            </a:extLst>
          </p:cNvPr>
          <p:cNvGrpSpPr/>
          <p:nvPr/>
        </p:nvGrpSpPr>
        <p:grpSpPr>
          <a:xfrm>
            <a:off x="81244" y="1530292"/>
            <a:ext cx="2703906" cy="717556"/>
            <a:chOff x="92279" y="234892"/>
            <a:chExt cx="2703906" cy="717556"/>
          </a:xfrm>
        </p:grpSpPr>
        <p:sp>
          <p:nvSpPr>
            <p:cNvPr id="13" name="CuadroTexto 12">
              <a:extLst>
                <a:ext uri="{FF2B5EF4-FFF2-40B4-BE49-F238E27FC236}">
                  <a16:creationId xmlns:a16="http://schemas.microsoft.com/office/drawing/2014/main" id="{0AD0B515-88AB-4395-AD56-9B725C6A8BC0}"/>
                </a:ext>
              </a:extLst>
            </p:cNvPr>
            <p:cNvSpPr txBox="1"/>
            <p:nvPr/>
          </p:nvSpPr>
          <p:spPr>
            <a:xfrm>
              <a:off x="166471" y="244562"/>
              <a:ext cx="262971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000" dirty="0">
                  <a:solidFill>
                    <a:schemeClr val="bg1"/>
                  </a:solidFill>
                  <a:latin typeface="Raleway" panose="020B0503030101060003" pitchFamily="34" charset="0"/>
                </a:rPr>
                <a:t>AGREGAR FIGURAS</a:t>
              </a:r>
              <a:endParaRPr lang="es-ES" sz="2000" dirty="0">
                <a:solidFill>
                  <a:schemeClr val="bg1"/>
                </a:solidFill>
                <a:latin typeface="Raleway" panose="020B0503030101060003" pitchFamily="34" charset="0"/>
              </a:endParaRPr>
            </a:p>
          </p:txBody>
        </p:sp>
        <p:sp>
          <p:nvSpPr>
            <p:cNvPr id="14" name="Elipse 13">
              <a:extLst>
                <a:ext uri="{FF2B5EF4-FFF2-40B4-BE49-F238E27FC236}">
                  <a16:creationId xmlns:a16="http://schemas.microsoft.com/office/drawing/2014/main" id="{FCC1A4EB-B07F-4CAD-9085-12322CCEAEFC}"/>
                </a:ext>
              </a:extLst>
            </p:cNvPr>
            <p:cNvSpPr/>
            <p:nvPr/>
          </p:nvSpPr>
          <p:spPr>
            <a:xfrm>
              <a:off x="92279" y="234892"/>
              <a:ext cx="400110" cy="40011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rgbClr val="B7472A"/>
                  </a:solidFill>
                  <a:latin typeface="Raleway ExtraBold"/>
                </a:rPr>
                <a:t>3</a:t>
              </a:r>
              <a:endParaRPr lang="es-ES" sz="2400" dirty="0">
                <a:solidFill>
                  <a:srgbClr val="B7472A"/>
                </a:solidFill>
                <a:latin typeface="Raleway ExtraBold"/>
              </a:endParaRPr>
            </a:p>
          </p:txBody>
        </p:sp>
      </p:grpSp>
      <p:grpSp>
        <p:nvGrpSpPr>
          <p:cNvPr id="15" name="Grupo 14">
            <a:extLst>
              <a:ext uri="{FF2B5EF4-FFF2-40B4-BE49-F238E27FC236}">
                <a16:creationId xmlns:a16="http://schemas.microsoft.com/office/drawing/2014/main" id="{7FF3499C-E164-4690-82B1-D8F4C5EE61C7}"/>
              </a:ext>
            </a:extLst>
          </p:cNvPr>
          <p:cNvGrpSpPr/>
          <p:nvPr/>
        </p:nvGrpSpPr>
        <p:grpSpPr>
          <a:xfrm>
            <a:off x="73229" y="2327596"/>
            <a:ext cx="2703906" cy="1025333"/>
            <a:chOff x="92279" y="234892"/>
            <a:chExt cx="2703906" cy="1025333"/>
          </a:xfrm>
        </p:grpSpPr>
        <p:sp>
          <p:nvSpPr>
            <p:cNvPr id="16" name="CuadroTexto 15">
              <a:extLst>
                <a:ext uri="{FF2B5EF4-FFF2-40B4-BE49-F238E27FC236}">
                  <a16:creationId xmlns:a16="http://schemas.microsoft.com/office/drawing/2014/main" id="{47D787F6-CBCE-4A77-A0FF-5AFC585EC090}"/>
                </a:ext>
              </a:extLst>
            </p:cNvPr>
            <p:cNvSpPr txBox="1"/>
            <p:nvPr/>
          </p:nvSpPr>
          <p:spPr>
            <a:xfrm>
              <a:off x="166471" y="244562"/>
              <a:ext cx="2629714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000" dirty="0">
                  <a:solidFill>
                    <a:schemeClr val="bg1"/>
                  </a:solidFill>
                  <a:latin typeface="Raleway" panose="020B0503030101060003" pitchFamily="34" charset="0"/>
                </a:rPr>
                <a:t>AGREGAR CUADROS DE TEXTO</a:t>
              </a:r>
              <a:endParaRPr lang="es-ES" sz="2000" dirty="0">
                <a:solidFill>
                  <a:schemeClr val="bg1"/>
                </a:solidFill>
                <a:latin typeface="Raleway" panose="020B0503030101060003" pitchFamily="34" charset="0"/>
              </a:endParaRPr>
            </a:p>
          </p:txBody>
        </p:sp>
        <p:sp>
          <p:nvSpPr>
            <p:cNvPr id="17" name="Elipse 16">
              <a:extLst>
                <a:ext uri="{FF2B5EF4-FFF2-40B4-BE49-F238E27FC236}">
                  <a16:creationId xmlns:a16="http://schemas.microsoft.com/office/drawing/2014/main" id="{5E96391E-85F6-4B46-9402-F456E78E9079}"/>
                </a:ext>
              </a:extLst>
            </p:cNvPr>
            <p:cNvSpPr/>
            <p:nvPr/>
          </p:nvSpPr>
          <p:spPr>
            <a:xfrm>
              <a:off x="92279" y="234892"/>
              <a:ext cx="400110" cy="40011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rgbClr val="B7472A"/>
                  </a:solidFill>
                  <a:latin typeface="Raleway ExtraBold"/>
                </a:rPr>
                <a:t>4</a:t>
              </a:r>
              <a:endParaRPr lang="es-ES" sz="2400" dirty="0">
                <a:solidFill>
                  <a:srgbClr val="B7472A"/>
                </a:solidFill>
                <a:latin typeface="Raleway ExtraBold"/>
              </a:endParaRPr>
            </a:p>
          </p:txBody>
        </p:sp>
      </p:grpSp>
      <p:grpSp>
        <p:nvGrpSpPr>
          <p:cNvPr id="18" name="Grupo 17">
            <a:extLst>
              <a:ext uri="{FF2B5EF4-FFF2-40B4-BE49-F238E27FC236}">
                <a16:creationId xmlns:a16="http://schemas.microsoft.com/office/drawing/2014/main" id="{440EF7C7-5C40-4661-8736-9A3D79BC151D}"/>
              </a:ext>
            </a:extLst>
          </p:cNvPr>
          <p:cNvGrpSpPr/>
          <p:nvPr/>
        </p:nvGrpSpPr>
        <p:grpSpPr>
          <a:xfrm>
            <a:off x="73229" y="3362599"/>
            <a:ext cx="2703906" cy="717556"/>
            <a:chOff x="92279" y="234892"/>
            <a:chExt cx="2703906" cy="717556"/>
          </a:xfrm>
        </p:grpSpPr>
        <p:sp>
          <p:nvSpPr>
            <p:cNvPr id="19" name="CuadroTexto 18">
              <a:extLst>
                <a:ext uri="{FF2B5EF4-FFF2-40B4-BE49-F238E27FC236}">
                  <a16:creationId xmlns:a16="http://schemas.microsoft.com/office/drawing/2014/main" id="{A223EC0B-6D85-4D6D-8D1A-84CEFE9C7B91}"/>
                </a:ext>
              </a:extLst>
            </p:cNvPr>
            <p:cNvSpPr txBox="1"/>
            <p:nvPr/>
          </p:nvSpPr>
          <p:spPr>
            <a:xfrm>
              <a:off x="166471" y="244562"/>
              <a:ext cx="262971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000" dirty="0">
                  <a:solidFill>
                    <a:schemeClr val="bg1"/>
                  </a:solidFill>
                  <a:latin typeface="Raleway" panose="020B0503030101060003" pitchFamily="34" charset="0"/>
                </a:rPr>
                <a:t>TEXTO VS FORMA</a:t>
              </a:r>
              <a:endParaRPr lang="es-ES" sz="2000" dirty="0">
                <a:solidFill>
                  <a:schemeClr val="bg1"/>
                </a:solidFill>
                <a:latin typeface="Raleway" panose="020B0503030101060003" pitchFamily="34" charset="0"/>
              </a:endParaRPr>
            </a:p>
          </p:txBody>
        </p:sp>
        <p:sp>
          <p:nvSpPr>
            <p:cNvPr id="20" name="Elipse 19">
              <a:extLst>
                <a:ext uri="{FF2B5EF4-FFF2-40B4-BE49-F238E27FC236}">
                  <a16:creationId xmlns:a16="http://schemas.microsoft.com/office/drawing/2014/main" id="{A3158E8C-A6EE-4193-9BBD-1B1E130581EE}"/>
                </a:ext>
              </a:extLst>
            </p:cNvPr>
            <p:cNvSpPr/>
            <p:nvPr/>
          </p:nvSpPr>
          <p:spPr>
            <a:xfrm>
              <a:off x="92279" y="234892"/>
              <a:ext cx="400110" cy="40011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rgbClr val="B7472A"/>
                  </a:solidFill>
                  <a:latin typeface="Raleway ExtraBold"/>
                </a:rPr>
                <a:t>5</a:t>
              </a:r>
              <a:endParaRPr lang="es-ES" sz="2400" dirty="0">
                <a:solidFill>
                  <a:srgbClr val="B7472A"/>
                </a:solidFill>
                <a:latin typeface="Raleway ExtraBold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417879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agrama de flujo: entrada manual 2">
            <a:extLst>
              <a:ext uri="{FF2B5EF4-FFF2-40B4-BE49-F238E27FC236}">
                <a16:creationId xmlns:a16="http://schemas.microsoft.com/office/drawing/2014/main" id="{A9FEA576-1FFA-4430-864C-5AD14339B0E4}"/>
              </a:ext>
            </a:extLst>
          </p:cNvPr>
          <p:cNvSpPr/>
          <p:nvPr/>
        </p:nvSpPr>
        <p:spPr>
          <a:xfrm rot="5400000">
            <a:off x="-1254968" y="1254967"/>
            <a:ext cx="6858000" cy="4348066"/>
          </a:xfrm>
          <a:prstGeom prst="flowChartManualInput">
            <a:avLst/>
          </a:prstGeom>
          <a:solidFill>
            <a:srgbClr val="B747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C82DA2DA-1E7C-4F0A-BAEB-760D207F14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602" y="6007463"/>
            <a:ext cx="813215" cy="813215"/>
          </a:xfrm>
          <a:prstGeom prst="rect">
            <a:avLst/>
          </a:prstGeom>
        </p:spPr>
      </p:pic>
      <p:grpSp>
        <p:nvGrpSpPr>
          <p:cNvPr id="6" name="Grupo 5">
            <a:extLst>
              <a:ext uri="{FF2B5EF4-FFF2-40B4-BE49-F238E27FC236}">
                <a16:creationId xmlns:a16="http://schemas.microsoft.com/office/drawing/2014/main" id="{07530BC7-AC0C-4A33-8F0E-868AAC98DB9D}"/>
              </a:ext>
            </a:extLst>
          </p:cNvPr>
          <p:cNvGrpSpPr/>
          <p:nvPr/>
        </p:nvGrpSpPr>
        <p:grpSpPr>
          <a:xfrm>
            <a:off x="92279" y="234892"/>
            <a:ext cx="2703906" cy="409780"/>
            <a:chOff x="92279" y="234892"/>
            <a:chExt cx="2703906" cy="409780"/>
          </a:xfrm>
        </p:grpSpPr>
        <p:sp>
          <p:nvSpPr>
            <p:cNvPr id="7" name="CuadroTexto 6">
              <a:extLst>
                <a:ext uri="{FF2B5EF4-FFF2-40B4-BE49-F238E27FC236}">
                  <a16:creationId xmlns:a16="http://schemas.microsoft.com/office/drawing/2014/main" id="{6E6AB308-CEE5-4B0E-B959-5509D13CC55D}"/>
                </a:ext>
              </a:extLst>
            </p:cNvPr>
            <p:cNvSpPr txBox="1"/>
            <p:nvPr/>
          </p:nvSpPr>
          <p:spPr>
            <a:xfrm>
              <a:off x="166471" y="244562"/>
              <a:ext cx="262971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000" dirty="0">
                  <a:solidFill>
                    <a:schemeClr val="bg1"/>
                  </a:solidFill>
                  <a:latin typeface="Raleway" panose="020B0503030101060003" pitchFamily="34" charset="0"/>
                </a:rPr>
                <a:t>INTERFAZ</a:t>
              </a:r>
              <a:endParaRPr lang="es-ES" sz="2000" dirty="0">
                <a:solidFill>
                  <a:schemeClr val="bg1"/>
                </a:solidFill>
                <a:latin typeface="Raleway" panose="020B0503030101060003" pitchFamily="34" charset="0"/>
              </a:endParaRPr>
            </a:p>
          </p:txBody>
        </p:sp>
        <p:sp>
          <p:nvSpPr>
            <p:cNvPr id="8" name="Elipse 7">
              <a:extLst>
                <a:ext uri="{FF2B5EF4-FFF2-40B4-BE49-F238E27FC236}">
                  <a16:creationId xmlns:a16="http://schemas.microsoft.com/office/drawing/2014/main" id="{7538C412-691A-4B5B-A01C-4727BF6D7BE7}"/>
                </a:ext>
              </a:extLst>
            </p:cNvPr>
            <p:cNvSpPr/>
            <p:nvPr/>
          </p:nvSpPr>
          <p:spPr>
            <a:xfrm>
              <a:off x="92279" y="234892"/>
              <a:ext cx="400110" cy="40011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rgbClr val="B7472A"/>
                  </a:solidFill>
                  <a:latin typeface="Raleway ExtraBold"/>
                </a:rPr>
                <a:t>1</a:t>
              </a:r>
              <a:endParaRPr lang="es-ES" sz="2400" dirty="0">
                <a:solidFill>
                  <a:srgbClr val="B7472A"/>
                </a:solidFill>
                <a:latin typeface="Raleway ExtraBold"/>
              </a:endParaRPr>
            </a:p>
          </p:txBody>
        </p:sp>
      </p:grpSp>
      <p:grpSp>
        <p:nvGrpSpPr>
          <p:cNvPr id="9" name="Grupo 8">
            <a:extLst>
              <a:ext uri="{FF2B5EF4-FFF2-40B4-BE49-F238E27FC236}">
                <a16:creationId xmlns:a16="http://schemas.microsoft.com/office/drawing/2014/main" id="{A71F8F7E-1A8A-4752-89BB-85FB84868F14}"/>
              </a:ext>
            </a:extLst>
          </p:cNvPr>
          <p:cNvGrpSpPr/>
          <p:nvPr/>
        </p:nvGrpSpPr>
        <p:grpSpPr>
          <a:xfrm>
            <a:off x="73229" y="806392"/>
            <a:ext cx="2703906" cy="717556"/>
            <a:chOff x="92279" y="234892"/>
            <a:chExt cx="2703906" cy="717556"/>
          </a:xfrm>
        </p:grpSpPr>
        <p:sp>
          <p:nvSpPr>
            <p:cNvPr id="10" name="CuadroTexto 9">
              <a:extLst>
                <a:ext uri="{FF2B5EF4-FFF2-40B4-BE49-F238E27FC236}">
                  <a16:creationId xmlns:a16="http://schemas.microsoft.com/office/drawing/2014/main" id="{683CF502-8BF8-49E0-B9CC-41ED1E00B3E3}"/>
                </a:ext>
              </a:extLst>
            </p:cNvPr>
            <p:cNvSpPr txBox="1"/>
            <p:nvPr/>
          </p:nvSpPr>
          <p:spPr>
            <a:xfrm>
              <a:off x="166471" y="244562"/>
              <a:ext cx="262971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000" dirty="0">
                  <a:solidFill>
                    <a:schemeClr val="bg1"/>
                  </a:solidFill>
                  <a:latin typeface="Raleway" panose="020B0503030101060003" pitchFamily="34" charset="0"/>
                </a:rPr>
                <a:t>AGREGAR DIAPOSITIVA</a:t>
              </a:r>
              <a:endParaRPr lang="es-ES" sz="2000" dirty="0">
                <a:solidFill>
                  <a:schemeClr val="bg1"/>
                </a:solidFill>
                <a:latin typeface="Raleway" panose="020B0503030101060003" pitchFamily="34" charset="0"/>
              </a:endParaRPr>
            </a:p>
          </p:txBody>
        </p:sp>
        <p:sp>
          <p:nvSpPr>
            <p:cNvPr id="11" name="Elipse 10">
              <a:extLst>
                <a:ext uri="{FF2B5EF4-FFF2-40B4-BE49-F238E27FC236}">
                  <a16:creationId xmlns:a16="http://schemas.microsoft.com/office/drawing/2014/main" id="{1A67B6CC-7EC7-4FDF-8F22-398502682096}"/>
                </a:ext>
              </a:extLst>
            </p:cNvPr>
            <p:cNvSpPr/>
            <p:nvPr/>
          </p:nvSpPr>
          <p:spPr>
            <a:xfrm>
              <a:off x="92279" y="234892"/>
              <a:ext cx="400110" cy="40011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rgbClr val="B7472A"/>
                  </a:solidFill>
                  <a:latin typeface="Raleway ExtraBold"/>
                </a:rPr>
                <a:t>2</a:t>
              </a:r>
              <a:endParaRPr lang="es-ES" sz="2400" dirty="0">
                <a:solidFill>
                  <a:srgbClr val="B7472A"/>
                </a:solidFill>
                <a:latin typeface="Raleway ExtraBold"/>
              </a:endParaRPr>
            </a:p>
          </p:txBody>
        </p:sp>
      </p:grpSp>
      <p:grpSp>
        <p:nvGrpSpPr>
          <p:cNvPr id="12" name="Grupo 11">
            <a:extLst>
              <a:ext uri="{FF2B5EF4-FFF2-40B4-BE49-F238E27FC236}">
                <a16:creationId xmlns:a16="http://schemas.microsoft.com/office/drawing/2014/main" id="{754CB712-A492-4806-AC23-18EF927EC53A}"/>
              </a:ext>
            </a:extLst>
          </p:cNvPr>
          <p:cNvGrpSpPr/>
          <p:nvPr/>
        </p:nvGrpSpPr>
        <p:grpSpPr>
          <a:xfrm>
            <a:off x="81244" y="1530292"/>
            <a:ext cx="2703906" cy="717556"/>
            <a:chOff x="92279" y="234892"/>
            <a:chExt cx="2703906" cy="717556"/>
          </a:xfrm>
        </p:grpSpPr>
        <p:sp>
          <p:nvSpPr>
            <p:cNvPr id="13" name="CuadroTexto 12">
              <a:extLst>
                <a:ext uri="{FF2B5EF4-FFF2-40B4-BE49-F238E27FC236}">
                  <a16:creationId xmlns:a16="http://schemas.microsoft.com/office/drawing/2014/main" id="{0AD0B515-88AB-4395-AD56-9B725C6A8BC0}"/>
                </a:ext>
              </a:extLst>
            </p:cNvPr>
            <p:cNvSpPr txBox="1"/>
            <p:nvPr/>
          </p:nvSpPr>
          <p:spPr>
            <a:xfrm>
              <a:off x="166471" y="244562"/>
              <a:ext cx="262971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000" dirty="0">
                  <a:solidFill>
                    <a:schemeClr val="bg1"/>
                  </a:solidFill>
                  <a:latin typeface="Raleway" panose="020B0503030101060003" pitchFamily="34" charset="0"/>
                </a:rPr>
                <a:t>AGREGAR FIGURAS</a:t>
              </a:r>
              <a:endParaRPr lang="es-ES" sz="2000" dirty="0">
                <a:solidFill>
                  <a:schemeClr val="bg1"/>
                </a:solidFill>
                <a:latin typeface="Raleway" panose="020B0503030101060003" pitchFamily="34" charset="0"/>
              </a:endParaRPr>
            </a:p>
          </p:txBody>
        </p:sp>
        <p:sp>
          <p:nvSpPr>
            <p:cNvPr id="14" name="Elipse 13">
              <a:extLst>
                <a:ext uri="{FF2B5EF4-FFF2-40B4-BE49-F238E27FC236}">
                  <a16:creationId xmlns:a16="http://schemas.microsoft.com/office/drawing/2014/main" id="{FCC1A4EB-B07F-4CAD-9085-12322CCEAEFC}"/>
                </a:ext>
              </a:extLst>
            </p:cNvPr>
            <p:cNvSpPr/>
            <p:nvPr/>
          </p:nvSpPr>
          <p:spPr>
            <a:xfrm>
              <a:off x="92279" y="234892"/>
              <a:ext cx="400110" cy="40011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rgbClr val="B7472A"/>
                  </a:solidFill>
                  <a:latin typeface="Raleway ExtraBold"/>
                </a:rPr>
                <a:t>3</a:t>
              </a:r>
              <a:endParaRPr lang="es-ES" sz="2400" dirty="0">
                <a:solidFill>
                  <a:srgbClr val="B7472A"/>
                </a:solidFill>
                <a:latin typeface="Raleway ExtraBold"/>
              </a:endParaRPr>
            </a:p>
          </p:txBody>
        </p:sp>
      </p:grpSp>
      <p:grpSp>
        <p:nvGrpSpPr>
          <p:cNvPr id="15" name="Grupo 14">
            <a:extLst>
              <a:ext uri="{FF2B5EF4-FFF2-40B4-BE49-F238E27FC236}">
                <a16:creationId xmlns:a16="http://schemas.microsoft.com/office/drawing/2014/main" id="{7FF3499C-E164-4690-82B1-D8F4C5EE61C7}"/>
              </a:ext>
            </a:extLst>
          </p:cNvPr>
          <p:cNvGrpSpPr/>
          <p:nvPr/>
        </p:nvGrpSpPr>
        <p:grpSpPr>
          <a:xfrm>
            <a:off x="73229" y="2327596"/>
            <a:ext cx="2703906" cy="1025333"/>
            <a:chOff x="92279" y="234892"/>
            <a:chExt cx="2703906" cy="1025333"/>
          </a:xfrm>
        </p:grpSpPr>
        <p:sp>
          <p:nvSpPr>
            <p:cNvPr id="16" name="CuadroTexto 15">
              <a:extLst>
                <a:ext uri="{FF2B5EF4-FFF2-40B4-BE49-F238E27FC236}">
                  <a16:creationId xmlns:a16="http://schemas.microsoft.com/office/drawing/2014/main" id="{47D787F6-CBCE-4A77-A0FF-5AFC585EC090}"/>
                </a:ext>
              </a:extLst>
            </p:cNvPr>
            <p:cNvSpPr txBox="1"/>
            <p:nvPr/>
          </p:nvSpPr>
          <p:spPr>
            <a:xfrm>
              <a:off x="166471" y="244562"/>
              <a:ext cx="2629714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000" dirty="0">
                  <a:solidFill>
                    <a:schemeClr val="bg1"/>
                  </a:solidFill>
                  <a:latin typeface="Raleway" panose="020B0503030101060003" pitchFamily="34" charset="0"/>
                </a:rPr>
                <a:t>AGREGAR CUADROS DE TEXTO</a:t>
              </a:r>
              <a:endParaRPr lang="es-ES" sz="2000" dirty="0">
                <a:solidFill>
                  <a:schemeClr val="bg1"/>
                </a:solidFill>
                <a:latin typeface="Raleway" panose="020B0503030101060003" pitchFamily="34" charset="0"/>
              </a:endParaRPr>
            </a:p>
          </p:txBody>
        </p:sp>
        <p:sp>
          <p:nvSpPr>
            <p:cNvPr id="17" name="Elipse 16">
              <a:extLst>
                <a:ext uri="{FF2B5EF4-FFF2-40B4-BE49-F238E27FC236}">
                  <a16:creationId xmlns:a16="http://schemas.microsoft.com/office/drawing/2014/main" id="{5E96391E-85F6-4B46-9402-F456E78E9079}"/>
                </a:ext>
              </a:extLst>
            </p:cNvPr>
            <p:cNvSpPr/>
            <p:nvPr/>
          </p:nvSpPr>
          <p:spPr>
            <a:xfrm>
              <a:off x="92279" y="234892"/>
              <a:ext cx="400110" cy="40011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rgbClr val="B7472A"/>
                  </a:solidFill>
                  <a:latin typeface="Raleway ExtraBold"/>
                </a:rPr>
                <a:t>4</a:t>
              </a:r>
              <a:endParaRPr lang="es-ES" sz="2400" dirty="0">
                <a:solidFill>
                  <a:srgbClr val="B7472A"/>
                </a:solidFill>
                <a:latin typeface="Raleway ExtraBold"/>
              </a:endParaRPr>
            </a:p>
          </p:txBody>
        </p:sp>
      </p:grpSp>
      <p:grpSp>
        <p:nvGrpSpPr>
          <p:cNvPr id="18" name="Grupo 17">
            <a:extLst>
              <a:ext uri="{FF2B5EF4-FFF2-40B4-BE49-F238E27FC236}">
                <a16:creationId xmlns:a16="http://schemas.microsoft.com/office/drawing/2014/main" id="{440EF7C7-5C40-4661-8736-9A3D79BC151D}"/>
              </a:ext>
            </a:extLst>
          </p:cNvPr>
          <p:cNvGrpSpPr/>
          <p:nvPr/>
        </p:nvGrpSpPr>
        <p:grpSpPr>
          <a:xfrm>
            <a:off x="73229" y="3362599"/>
            <a:ext cx="2703906" cy="717556"/>
            <a:chOff x="92279" y="234892"/>
            <a:chExt cx="2703906" cy="717556"/>
          </a:xfrm>
        </p:grpSpPr>
        <p:sp>
          <p:nvSpPr>
            <p:cNvPr id="19" name="CuadroTexto 18">
              <a:extLst>
                <a:ext uri="{FF2B5EF4-FFF2-40B4-BE49-F238E27FC236}">
                  <a16:creationId xmlns:a16="http://schemas.microsoft.com/office/drawing/2014/main" id="{A223EC0B-6D85-4D6D-8D1A-84CEFE9C7B91}"/>
                </a:ext>
              </a:extLst>
            </p:cNvPr>
            <p:cNvSpPr txBox="1"/>
            <p:nvPr/>
          </p:nvSpPr>
          <p:spPr>
            <a:xfrm>
              <a:off x="166471" y="244562"/>
              <a:ext cx="262971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000" dirty="0">
                  <a:solidFill>
                    <a:schemeClr val="bg1"/>
                  </a:solidFill>
                  <a:latin typeface="Raleway" panose="020B0503030101060003" pitchFamily="34" charset="0"/>
                </a:rPr>
                <a:t>TEXTO VS FORMA</a:t>
              </a:r>
              <a:endParaRPr lang="es-ES" sz="2000" dirty="0">
                <a:solidFill>
                  <a:schemeClr val="bg1"/>
                </a:solidFill>
                <a:latin typeface="Raleway" panose="020B0503030101060003" pitchFamily="34" charset="0"/>
              </a:endParaRPr>
            </a:p>
          </p:txBody>
        </p:sp>
        <p:sp>
          <p:nvSpPr>
            <p:cNvPr id="20" name="Elipse 19">
              <a:extLst>
                <a:ext uri="{FF2B5EF4-FFF2-40B4-BE49-F238E27FC236}">
                  <a16:creationId xmlns:a16="http://schemas.microsoft.com/office/drawing/2014/main" id="{A3158E8C-A6EE-4193-9BBD-1B1E130581EE}"/>
                </a:ext>
              </a:extLst>
            </p:cNvPr>
            <p:cNvSpPr/>
            <p:nvPr/>
          </p:nvSpPr>
          <p:spPr>
            <a:xfrm>
              <a:off x="92279" y="234892"/>
              <a:ext cx="400110" cy="40011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rgbClr val="B7472A"/>
                  </a:solidFill>
                  <a:latin typeface="Raleway ExtraBold"/>
                </a:rPr>
                <a:t>5</a:t>
              </a:r>
              <a:endParaRPr lang="es-ES" sz="2400" dirty="0">
                <a:solidFill>
                  <a:srgbClr val="B7472A"/>
                </a:solidFill>
                <a:latin typeface="Raleway ExtraBold"/>
              </a:endParaRPr>
            </a:p>
          </p:txBody>
        </p:sp>
      </p:grpSp>
      <p:grpSp>
        <p:nvGrpSpPr>
          <p:cNvPr id="21" name="Grupo 20">
            <a:extLst>
              <a:ext uri="{FF2B5EF4-FFF2-40B4-BE49-F238E27FC236}">
                <a16:creationId xmlns:a16="http://schemas.microsoft.com/office/drawing/2014/main" id="{E99ED676-F6DD-4BB9-88B8-0294354B76B5}"/>
              </a:ext>
            </a:extLst>
          </p:cNvPr>
          <p:cNvGrpSpPr/>
          <p:nvPr/>
        </p:nvGrpSpPr>
        <p:grpSpPr>
          <a:xfrm>
            <a:off x="73229" y="4121463"/>
            <a:ext cx="2703906" cy="717556"/>
            <a:chOff x="92279" y="234892"/>
            <a:chExt cx="2703906" cy="717556"/>
          </a:xfrm>
        </p:grpSpPr>
        <p:sp>
          <p:nvSpPr>
            <p:cNvPr id="22" name="CuadroTexto 21">
              <a:extLst>
                <a:ext uri="{FF2B5EF4-FFF2-40B4-BE49-F238E27FC236}">
                  <a16:creationId xmlns:a16="http://schemas.microsoft.com/office/drawing/2014/main" id="{6E6BD4F9-E939-483A-A69F-397927E0BC91}"/>
                </a:ext>
              </a:extLst>
            </p:cNvPr>
            <p:cNvSpPr txBox="1"/>
            <p:nvPr/>
          </p:nvSpPr>
          <p:spPr>
            <a:xfrm>
              <a:off x="166471" y="244562"/>
              <a:ext cx="262971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000" dirty="0">
                  <a:solidFill>
                    <a:schemeClr val="bg1"/>
                  </a:solidFill>
                  <a:latin typeface="Raleway" panose="020B0503030101060003" pitchFamily="34" charset="0"/>
                </a:rPr>
                <a:t>INSERTAR IMAGEN</a:t>
              </a:r>
              <a:endParaRPr lang="es-ES" sz="2000" dirty="0">
                <a:solidFill>
                  <a:schemeClr val="bg1"/>
                </a:solidFill>
                <a:latin typeface="Raleway" panose="020B0503030101060003" pitchFamily="34" charset="0"/>
              </a:endParaRPr>
            </a:p>
          </p:txBody>
        </p:sp>
        <p:sp>
          <p:nvSpPr>
            <p:cNvPr id="23" name="Elipse 22">
              <a:extLst>
                <a:ext uri="{FF2B5EF4-FFF2-40B4-BE49-F238E27FC236}">
                  <a16:creationId xmlns:a16="http://schemas.microsoft.com/office/drawing/2014/main" id="{7E809762-E12A-4541-97D7-16F1B8C0FCE0}"/>
                </a:ext>
              </a:extLst>
            </p:cNvPr>
            <p:cNvSpPr/>
            <p:nvPr/>
          </p:nvSpPr>
          <p:spPr>
            <a:xfrm>
              <a:off x="92279" y="234892"/>
              <a:ext cx="400110" cy="40011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rgbClr val="B7472A"/>
                  </a:solidFill>
                  <a:latin typeface="Raleway ExtraBold"/>
                </a:rPr>
                <a:t>6</a:t>
              </a:r>
              <a:endParaRPr lang="es-ES" sz="2400" dirty="0">
                <a:solidFill>
                  <a:srgbClr val="B7472A"/>
                </a:solidFill>
                <a:latin typeface="Raleway ExtraBold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40706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agrama de flujo: entrada manual 2">
            <a:extLst>
              <a:ext uri="{FF2B5EF4-FFF2-40B4-BE49-F238E27FC236}">
                <a16:creationId xmlns:a16="http://schemas.microsoft.com/office/drawing/2014/main" id="{A9FEA576-1FFA-4430-864C-5AD14339B0E4}"/>
              </a:ext>
            </a:extLst>
          </p:cNvPr>
          <p:cNvSpPr/>
          <p:nvPr/>
        </p:nvSpPr>
        <p:spPr>
          <a:xfrm rot="5400000">
            <a:off x="-1254968" y="1254967"/>
            <a:ext cx="6858000" cy="4348066"/>
          </a:xfrm>
          <a:prstGeom prst="flowChartManualInput">
            <a:avLst/>
          </a:prstGeom>
          <a:solidFill>
            <a:srgbClr val="B747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C82DA2DA-1E7C-4F0A-BAEB-760D207F14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602" y="6007463"/>
            <a:ext cx="813215" cy="813215"/>
          </a:xfrm>
          <a:prstGeom prst="rect">
            <a:avLst/>
          </a:prstGeom>
        </p:spPr>
      </p:pic>
      <p:grpSp>
        <p:nvGrpSpPr>
          <p:cNvPr id="6" name="Grupo 5">
            <a:extLst>
              <a:ext uri="{FF2B5EF4-FFF2-40B4-BE49-F238E27FC236}">
                <a16:creationId xmlns:a16="http://schemas.microsoft.com/office/drawing/2014/main" id="{07530BC7-AC0C-4A33-8F0E-868AAC98DB9D}"/>
              </a:ext>
            </a:extLst>
          </p:cNvPr>
          <p:cNvGrpSpPr/>
          <p:nvPr/>
        </p:nvGrpSpPr>
        <p:grpSpPr>
          <a:xfrm>
            <a:off x="92279" y="234892"/>
            <a:ext cx="2703906" cy="409780"/>
            <a:chOff x="92279" y="234892"/>
            <a:chExt cx="2703906" cy="409780"/>
          </a:xfrm>
        </p:grpSpPr>
        <p:sp>
          <p:nvSpPr>
            <p:cNvPr id="7" name="CuadroTexto 6">
              <a:extLst>
                <a:ext uri="{FF2B5EF4-FFF2-40B4-BE49-F238E27FC236}">
                  <a16:creationId xmlns:a16="http://schemas.microsoft.com/office/drawing/2014/main" id="{6E6AB308-CEE5-4B0E-B959-5509D13CC55D}"/>
                </a:ext>
              </a:extLst>
            </p:cNvPr>
            <p:cNvSpPr txBox="1"/>
            <p:nvPr/>
          </p:nvSpPr>
          <p:spPr>
            <a:xfrm>
              <a:off x="166471" y="244562"/>
              <a:ext cx="262971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000" dirty="0">
                  <a:solidFill>
                    <a:schemeClr val="bg1"/>
                  </a:solidFill>
                  <a:latin typeface="Raleway" panose="020B0503030101060003" pitchFamily="34" charset="0"/>
                </a:rPr>
                <a:t>INTERFAZ</a:t>
              </a:r>
              <a:endParaRPr lang="es-ES" sz="2000" dirty="0">
                <a:solidFill>
                  <a:schemeClr val="bg1"/>
                </a:solidFill>
                <a:latin typeface="Raleway" panose="020B0503030101060003" pitchFamily="34" charset="0"/>
              </a:endParaRPr>
            </a:p>
          </p:txBody>
        </p:sp>
        <p:sp>
          <p:nvSpPr>
            <p:cNvPr id="8" name="Elipse 7">
              <a:extLst>
                <a:ext uri="{FF2B5EF4-FFF2-40B4-BE49-F238E27FC236}">
                  <a16:creationId xmlns:a16="http://schemas.microsoft.com/office/drawing/2014/main" id="{7538C412-691A-4B5B-A01C-4727BF6D7BE7}"/>
                </a:ext>
              </a:extLst>
            </p:cNvPr>
            <p:cNvSpPr/>
            <p:nvPr/>
          </p:nvSpPr>
          <p:spPr>
            <a:xfrm>
              <a:off x="92279" y="234892"/>
              <a:ext cx="400110" cy="40011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rgbClr val="B7472A"/>
                  </a:solidFill>
                  <a:latin typeface="Raleway ExtraBold"/>
                </a:rPr>
                <a:t>1</a:t>
              </a:r>
              <a:endParaRPr lang="es-ES" sz="2400" dirty="0">
                <a:solidFill>
                  <a:srgbClr val="B7472A"/>
                </a:solidFill>
                <a:latin typeface="Raleway ExtraBold"/>
              </a:endParaRPr>
            </a:p>
          </p:txBody>
        </p:sp>
      </p:grpSp>
      <p:grpSp>
        <p:nvGrpSpPr>
          <p:cNvPr id="9" name="Grupo 8">
            <a:extLst>
              <a:ext uri="{FF2B5EF4-FFF2-40B4-BE49-F238E27FC236}">
                <a16:creationId xmlns:a16="http://schemas.microsoft.com/office/drawing/2014/main" id="{A71F8F7E-1A8A-4752-89BB-85FB84868F14}"/>
              </a:ext>
            </a:extLst>
          </p:cNvPr>
          <p:cNvGrpSpPr/>
          <p:nvPr/>
        </p:nvGrpSpPr>
        <p:grpSpPr>
          <a:xfrm>
            <a:off x="73229" y="806392"/>
            <a:ext cx="2703906" cy="717556"/>
            <a:chOff x="92279" y="234892"/>
            <a:chExt cx="2703906" cy="717556"/>
          </a:xfrm>
        </p:grpSpPr>
        <p:sp>
          <p:nvSpPr>
            <p:cNvPr id="10" name="CuadroTexto 9">
              <a:extLst>
                <a:ext uri="{FF2B5EF4-FFF2-40B4-BE49-F238E27FC236}">
                  <a16:creationId xmlns:a16="http://schemas.microsoft.com/office/drawing/2014/main" id="{683CF502-8BF8-49E0-B9CC-41ED1E00B3E3}"/>
                </a:ext>
              </a:extLst>
            </p:cNvPr>
            <p:cNvSpPr txBox="1"/>
            <p:nvPr/>
          </p:nvSpPr>
          <p:spPr>
            <a:xfrm>
              <a:off x="166471" y="244562"/>
              <a:ext cx="262971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000" dirty="0">
                  <a:solidFill>
                    <a:schemeClr val="bg1"/>
                  </a:solidFill>
                  <a:latin typeface="Raleway" panose="020B0503030101060003" pitchFamily="34" charset="0"/>
                </a:rPr>
                <a:t>AGREGAR DIAPOSITIVA</a:t>
              </a:r>
              <a:endParaRPr lang="es-ES" sz="2000" dirty="0">
                <a:solidFill>
                  <a:schemeClr val="bg1"/>
                </a:solidFill>
                <a:latin typeface="Raleway" panose="020B0503030101060003" pitchFamily="34" charset="0"/>
              </a:endParaRPr>
            </a:p>
          </p:txBody>
        </p:sp>
        <p:sp>
          <p:nvSpPr>
            <p:cNvPr id="11" name="Elipse 10">
              <a:extLst>
                <a:ext uri="{FF2B5EF4-FFF2-40B4-BE49-F238E27FC236}">
                  <a16:creationId xmlns:a16="http://schemas.microsoft.com/office/drawing/2014/main" id="{1A67B6CC-7EC7-4FDF-8F22-398502682096}"/>
                </a:ext>
              </a:extLst>
            </p:cNvPr>
            <p:cNvSpPr/>
            <p:nvPr/>
          </p:nvSpPr>
          <p:spPr>
            <a:xfrm>
              <a:off x="92279" y="234892"/>
              <a:ext cx="400110" cy="40011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rgbClr val="B7472A"/>
                  </a:solidFill>
                  <a:latin typeface="Raleway ExtraBold"/>
                </a:rPr>
                <a:t>2</a:t>
              </a:r>
              <a:endParaRPr lang="es-ES" sz="2400" dirty="0">
                <a:solidFill>
                  <a:srgbClr val="B7472A"/>
                </a:solidFill>
                <a:latin typeface="Raleway ExtraBold"/>
              </a:endParaRPr>
            </a:p>
          </p:txBody>
        </p:sp>
      </p:grpSp>
      <p:grpSp>
        <p:nvGrpSpPr>
          <p:cNvPr id="12" name="Grupo 11">
            <a:extLst>
              <a:ext uri="{FF2B5EF4-FFF2-40B4-BE49-F238E27FC236}">
                <a16:creationId xmlns:a16="http://schemas.microsoft.com/office/drawing/2014/main" id="{754CB712-A492-4806-AC23-18EF927EC53A}"/>
              </a:ext>
            </a:extLst>
          </p:cNvPr>
          <p:cNvGrpSpPr/>
          <p:nvPr/>
        </p:nvGrpSpPr>
        <p:grpSpPr>
          <a:xfrm>
            <a:off x="81244" y="1530292"/>
            <a:ext cx="2703906" cy="717556"/>
            <a:chOff x="92279" y="234892"/>
            <a:chExt cx="2703906" cy="717556"/>
          </a:xfrm>
        </p:grpSpPr>
        <p:sp>
          <p:nvSpPr>
            <p:cNvPr id="13" name="CuadroTexto 12">
              <a:extLst>
                <a:ext uri="{FF2B5EF4-FFF2-40B4-BE49-F238E27FC236}">
                  <a16:creationId xmlns:a16="http://schemas.microsoft.com/office/drawing/2014/main" id="{0AD0B515-88AB-4395-AD56-9B725C6A8BC0}"/>
                </a:ext>
              </a:extLst>
            </p:cNvPr>
            <p:cNvSpPr txBox="1"/>
            <p:nvPr/>
          </p:nvSpPr>
          <p:spPr>
            <a:xfrm>
              <a:off x="166471" y="244562"/>
              <a:ext cx="262971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000" dirty="0">
                  <a:solidFill>
                    <a:schemeClr val="bg1"/>
                  </a:solidFill>
                  <a:latin typeface="Raleway" panose="020B0503030101060003" pitchFamily="34" charset="0"/>
                </a:rPr>
                <a:t>AGREGAR FIGURAS</a:t>
              </a:r>
              <a:endParaRPr lang="es-ES" sz="2000" dirty="0">
                <a:solidFill>
                  <a:schemeClr val="bg1"/>
                </a:solidFill>
                <a:latin typeface="Raleway" panose="020B0503030101060003" pitchFamily="34" charset="0"/>
              </a:endParaRPr>
            </a:p>
          </p:txBody>
        </p:sp>
        <p:sp>
          <p:nvSpPr>
            <p:cNvPr id="14" name="Elipse 13">
              <a:extLst>
                <a:ext uri="{FF2B5EF4-FFF2-40B4-BE49-F238E27FC236}">
                  <a16:creationId xmlns:a16="http://schemas.microsoft.com/office/drawing/2014/main" id="{FCC1A4EB-B07F-4CAD-9085-12322CCEAEFC}"/>
                </a:ext>
              </a:extLst>
            </p:cNvPr>
            <p:cNvSpPr/>
            <p:nvPr/>
          </p:nvSpPr>
          <p:spPr>
            <a:xfrm>
              <a:off x="92279" y="234892"/>
              <a:ext cx="400110" cy="40011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rgbClr val="B7472A"/>
                  </a:solidFill>
                  <a:latin typeface="Raleway ExtraBold"/>
                </a:rPr>
                <a:t>3</a:t>
              </a:r>
              <a:endParaRPr lang="es-ES" sz="2400" dirty="0">
                <a:solidFill>
                  <a:srgbClr val="B7472A"/>
                </a:solidFill>
                <a:latin typeface="Raleway ExtraBold"/>
              </a:endParaRPr>
            </a:p>
          </p:txBody>
        </p:sp>
      </p:grpSp>
      <p:grpSp>
        <p:nvGrpSpPr>
          <p:cNvPr id="15" name="Grupo 14">
            <a:extLst>
              <a:ext uri="{FF2B5EF4-FFF2-40B4-BE49-F238E27FC236}">
                <a16:creationId xmlns:a16="http://schemas.microsoft.com/office/drawing/2014/main" id="{7FF3499C-E164-4690-82B1-D8F4C5EE61C7}"/>
              </a:ext>
            </a:extLst>
          </p:cNvPr>
          <p:cNvGrpSpPr/>
          <p:nvPr/>
        </p:nvGrpSpPr>
        <p:grpSpPr>
          <a:xfrm>
            <a:off x="73229" y="2327596"/>
            <a:ext cx="2703906" cy="1025333"/>
            <a:chOff x="92279" y="234892"/>
            <a:chExt cx="2703906" cy="1025333"/>
          </a:xfrm>
        </p:grpSpPr>
        <p:sp>
          <p:nvSpPr>
            <p:cNvPr id="16" name="CuadroTexto 15">
              <a:extLst>
                <a:ext uri="{FF2B5EF4-FFF2-40B4-BE49-F238E27FC236}">
                  <a16:creationId xmlns:a16="http://schemas.microsoft.com/office/drawing/2014/main" id="{47D787F6-CBCE-4A77-A0FF-5AFC585EC090}"/>
                </a:ext>
              </a:extLst>
            </p:cNvPr>
            <p:cNvSpPr txBox="1"/>
            <p:nvPr/>
          </p:nvSpPr>
          <p:spPr>
            <a:xfrm>
              <a:off x="166471" y="244562"/>
              <a:ext cx="2629714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000" dirty="0">
                  <a:solidFill>
                    <a:schemeClr val="bg1"/>
                  </a:solidFill>
                  <a:latin typeface="Raleway" panose="020B0503030101060003" pitchFamily="34" charset="0"/>
                </a:rPr>
                <a:t>AGREGAR CUADROS DE TEXTO</a:t>
              </a:r>
              <a:endParaRPr lang="es-ES" sz="2000" dirty="0">
                <a:solidFill>
                  <a:schemeClr val="bg1"/>
                </a:solidFill>
                <a:latin typeface="Raleway" panose="020B0503030101060003" pitchFamily="34" charset="0"/>
              </a:endParaRPr>
            </a:p>
          </p:txBody>
        </p:sp>
        <p:sp>
          <p:nvSpPr>
            <p:cNvPr id="17" name="Elipse 16">
              <a:extLst>
                <a:ext uri="{FF2B5EF4-FFF2-40B4-BE49-F238E27FC236}">
                  <a16:creationId xmlns:a16="http://schemas.microsoft.com/office/drawing/2014/main" id="{5E96391E-85F6-4B46-9402-F456E78E9079}"/>
                </a:ext>
              </a:extLst>
            </p:cNvPr>
            <p:cNvSpPr/>
            <p:nvPr/>
          </p:nvSpPr>
          <p:spPr>
            <a:xfrm>
              <a:off x="92279" y="234892"/>
              <a:ext cx="400110" cy="40011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rgbClr val="B7472A"/>
                  </a:solidFill>
                  <a:latin typeface="Raleway ExtraBold"/>
                </a:rPr>
                <a:t>4</a:t>
              </a:r>
              <a:endParaRPr lang="es-ES" sz="2400" dirty="0">
                <a:solidFill>
                  <a:srgbClr val="B7472A"/>
                </a:solidFill>
                <a:latin typeface="Raleway ExtraBold"/>
              </a:endParaRPr>
            </a:p>
          </p:txBody>
        </p:sp>
      </p:grpSp>
      <p:grpSp>
        <p:nvGrpSpPr>
          <p:cNvPr id="18" name="Grupo 17">
            <a:extLst>
              <a:ext uri="{FF2B5EF4-FFF2-40B4-BE49-F238E27FC236}">
                <a16:creationId xmlns:a16="http://schemas.microsoft.com/office/drawing/2014/main" id="{440EF7C7-5C40-4661-8736-9A3D79BC151D}"/>
              </a:ext>
            </a:extLst>
          </p:cNvPr>
          <p:cNvGrpSpPr/>
          <p:nvPr/>
        </p:nvGrpSpPr>
        <p:grpSpPr>
          <a:xfrm>
            <a:off x="73229" y="3362599"/>
            <a:ext cx="2703906" cy="717556"/>
            <a:chOff x="92279" y="234892"/>
            <a:chExt cx="2703906" cy="717556"/>
          </a:xfrm>
        </p:grpSpPr>
        <p:sp>
          <p:nvSpPr>
            <p:cNvPr id="19" name="CuadroTexto 18">
              <a:extLst>
                <a:ext uri="{FF2B5EF4-FFF2-40B4-BE49-F238E27FC236}">
                  <a16:creationId xmlns:a16="http://schemas.microsoft.com/office/drawing/2014/main" id="{A223EC0B-6D85-4D6D-8D1A-84CEFE9C7B91}"/>
                </a:ext>
              </a:extLst>
            </p:cNvPr>
            <p:cNvSpPr txBox="1"/>
            <p:nvPr/>
          </p:nvSpPr>
          <p:spPr>
            <a:xfrm>
              <a:off x="166471" y="244562"/>
              <a:ext cx="262971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000" dirty="0">
                  <a:solidFill>
                    <a:schemeClr val="bg1"/>
                  </a:solidFill>
                  <a:latin typeface="Raleway" panose="020B0503030101060003" pitchFamily="34" charset="0"/>
                </a:rPr>
                <a:t>TEXTO VS FORMA</a:t>
              </a:r>
              <a:endParaRPr lang="es-ES" sz="2000" dirty="0">
                <a:solidFill>
                  <a:schemeClr val="bg1"/>
                </a:solidFill>
                <a:latin typeface="Raleway" panose="020B0503030101060003" pitchFamily="34" charset="0"/>
              </a:endParaRPr>
            </a:p>
          </p:txBody>
        </p:sp>
        <p:sp>
          <p:nvSpPr>
            <p:cNvPr id="20" name="Elipse 19">
              <a:extLst>
                <a:ext uri="{FF2B5EF4-FFF2-40B4-BE49-F238E27FC236}">
                  <a16:creationId xmlns:a16="http://schemas.microsoft.com/office/drawing/2014/main" id="{A3158E8C-A6EE-4193-9BBD-1B1E130581EE}"/>
                </a:ext>
              </a:extLst>
            </p:cNvPr>
            <p:cNvSpPr/>
            <p:nvPr/>
          </p:nvSpPr>
          <p:spPr>
            <a:xfrm>
              <a:off x="92279" y="234892"/>
              <a:ext cx="400110" cy="40011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rgbClr val="B7472A"/>
                  </a:solidFill>
                  <a:latin typeface="Raleway ExtraBold"/>
                </a:rPr>
                <a:t>5</a:t>
              </a:r>
              <a:endParaRPr lang="es-ES" sz="2400" dirty="0">
                <a:solidFill>
                  <a:srgbClr val="B7472A"/>
                </a:solidFill>
                <a:latin typeface="Raleway ExtraBold"/>
              </a:endParaRPr>
            </a:p>
          </p:txBody>
        </p:sp>
      </p:grpSp>
      <p:grpSp>
        <p:nvGrpSpPr>
          <p:cNvPr id="21" name="Grupo 20">
            <a:extLst>
              <a:ext uri="{FF2B5EF4-FFF2-40B4-BE49-F238E27FC236}">
                <a16:creationId xmlns:a16="http://schemas.microsoft.com/office/drawing/2014/main" id="{E99ED676-F6DD-4BB9-88B8-0294354B76B5}"/>
              </a:ext>
            </a:extLst>
          </p:cNvPr>
          <p:cNvGrpSpPr/>
          <p:nvPr/>
        </p:nvGrpSpPr>
        <p:grpSpPr>
          <a:xfrm>
            <a:off x="73229" y="4121463"/>
            <a:ext cx="2703906" cy="717556"/>
            <a:chOff x="92279" y="234892"/>
            <a:chExt cx="2703906" cy="717556"/>
          </a:xfrm>
        </p:grpSpPr>
        <p:sp>
          <p:nvSpPr>
            <p:cNvPr id="22" name="CuadroTexto 21">
              <a:extLst>
                <a:ext uri="{FF2B5EF4-FFF2-40B4-BE49-F238E27FC236}">
                  <a16:creationId xmlns:a16="http://schemas.microsoft.com/office/drawing/2014/main" id="{6E6BD4F9-E939-483A-A69F-397927E0BC91}"/>
                </a:ext>
              </a:extLst>
            </p:cNvPr>
            <p:cNvSpPr txBox="1"/>
            <p:nvPr/>
          </p:nvSpPr>
          <p:spPr>
            <a:xfrm>
              <a:off x="166471" y="244562"/>
              <a:ext cx="262971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000" dirty="0">
                  <a:solidFill>
                    <a:schemeClr val="bg1"/>
                  </a:solidFill>
                  <a:latin typeface="Raleway" panose="020B0503030101060003" pitchFamily="34" charset="0"/>
                </a:rPr>
                <a:t>INSERTAR IMAGEN</a:t>
              </a:r>
              <a:endParaRPr lang="es-ES" sz="2000" dirty="0">
                <a:solidFill>
                  <a:schemeClr val="bg1"/>
                </a:solidFill>
                <a:latin typeface="Raleway" panose="020B0503030101060003" pitchFamily="34" charset="0"/>
              </a:endParaRPr>
            </a:p>
          </p:txBody>
        </p:sp>
        <p:sp>
          <p:nvSpPr>
            <p:cNvPr id="23" name="Elipse 22">
              <a:extLst>
                <a:ext uri="{FF2B5EF4-FFF2-40B4-BE49-F238E27FC236}">
                  <a16:creationId xmlns:a16="http://schemas.microsoft.com/office/drawing/2014/main" id="{7E809762-E12A-4541-97D7-16F1B8C0FCE0}"/>
                </a:ext>
              </a:extLst>
            </p:cNvPr>
            <p:cNvSpPr/>
            <p:nvPr/>
          </p:nvSpPr>
          <p:spPr>
            <a:xfrm>
              <a:off x="92279" y="234892"/>
              <a:ext cx="400110" cy="40011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rgbClr val="B7472A"/>
                  </a:solidFill>
                  <a:latin typeface="Raleway ExtraBold"/>
                </a:rPr>
                <a:t>6</a:t>
              </a:r>
              <a:endParaRPr lang="es-ES" sz="2400" dirty="0">
                <a:solidFill>
                  <a:srgbClr val="B7472A"/>
                </a:solidFill>
                <a:latin typeface="Raleway ExtraBold"/>
              </a:endParaRPr>
            </a:p>
          </p:txBody>
        </p:sp>
      </p:grpSp>
      <p:grpSp>
        <p:nvGrpSpPr>
          <p:cNvPr id="24" name="Grupo 23">
            <a:extLst>
              <a:ext uri="{FF2B5EF4-FFF2-40B4-BE49-F238E27FC236}">
                <a16:creationId xmlns:a16="http://schemas.microsoft.com/office/drawing/2014/main" id="{4E06E712-A5B0-4E47-BF0A-D7542DCA5E10}"/>
              </a:ext>
            </a:extLst>
          </p:cNvPr>
          <p:cNvGrpSpPr/>
          <p:nvPr/>
        </p:nvGrpSpPr>
        <p:grpSpPr>
          <a:xfrm>
            <a:off x="73229" y="4959260"/>
            <a:ext cx="2703906" cy="717556"/>
            <a:chOff x="92279" y="234892"/>
            <a:chExt cx="2703906" cy="717556"/>
          </a:xfrm>
        </p:grpSpPr>
        <p:sp>
          <p:nvSpPr>
            <p:cNvPr id="25" name="CuadroTexto 24">
              <a:extLst>
                <a:ext uri="{FF2B5EF4-FFF2-40B4-BE49-F238E27FC236}">
                  <a16:creationId xmlns:a16="http://schemas.microsoft.com/office/drawing/2014/main" id="{5D22F989-4966-465F-84DF-428C8A2A225D}"/>
                </a:ext>
              </a:extLst>
            </p:cNvPr>
            <p:cNvSpPr txBox="1"/>
            <p:nvPr/>
          </p:nvSpPr>
          <p:spPr>
            <a:xfrm>
              <a:off x="166471" y="244562"/>
              <a:ext cx="262971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000" dirty="0">
                  <a:solidFill>
                    <a:schemeClr val="bg1"/>
                  </a:solidFill>
                  <a:latin typeface="Raleway" panose="020B0503030101060003" pitchFamily="34" charset="0"/>
                </a:rPr>
                <a:t>GUARDAR Y TERMINAR</a:t>
              </a:r>
              <a:endParaRPr lang="es-ES" sz="2000" dirty="0">
                <a:solidFill>
                  <a:schemeClr val="bg1"/>
                </a:solidFill>
                <a:latin typeface="Raleway" panose="020B0503030101060003" pitchFamily="34" charset="0"/>
              </a:endParaRPr>
            </a:p>
          </p:txBody>
        </p:sp>
        <p:sp>
          <p:nvSpPr>
            <p:cNvPr id="26" name="Elipse 25">
              <a:extLst>
                <a:ext uri="{FF2B5EF4-FFF2-40B4-BE49-F238E27FC236}">
                  <a16:creationId xmlns:a16="http://schemas.microsoft.com/office/drawing/2014/main" id="{F751D6F0-D0D0-46C5-8CC4-82FE6277E550}"/>
                </a:ext>
              </a:extLst>
            </p:cNvPr>
            <p:cNvSpPr/>
            <p:nvPr/>
          </p:nvSpPr>
          <p:spPr>
            <a:xfrm>
              <a:off x="92279" y="234892"/>
              <a:ext cx="400110" cy="40011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rgbClr val="B7472A"/>
                  </a:solidFill>
                  <a:latin typeface="Raleway ExtraBold"/>
                </a:rPr>
                <a:t>7</a:t>
              </a:r>
              <a:endParaRPr lang="es-ES" sz="2400" dirty="0">
                <a:solidFill>
                  <a:srgbClr val="B7472A"/>
                </a:solidFill>
                <a:latin typeface="Raleway ExtraBold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533310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agrama de flujo: entrada manual 2">
            <a:extLst>
              <a:ext uri="{FF2B5EF4-FFF2-40B4-BE49-F238E27FC236}">
                <a16:creationId xmlns:a16="http://schemas.microsoft.com/office/drawing/2014/main" id="{A9FEA576-1FFA-4430-864C-5AD14339B0E4}"/>
              </a:ext>
            </a:extLst>
          </p:cNvPr>
          <p:cNvSpPr/>
          <p:nvPr/>
        </p:nvSpPr>
        <p:spPr>
          <a:xfrm rot="5400000">
            <a:off x="-1254968" y="1254967"/>
            <a:ext cx="6858000" cy="4348066"/>
          </a:xfrm>
          <a:prstGeom prst="flowChartManualInput">
            <a:avLst/>
          </a:prstGeom>
          <a:solidFill>
            <a:srgbClr val="B7472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C82DA2DA-1E7C-4F0A-BAEB-760D207F14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602" y="6007463"/>
            <a:ext cx="813215" cy="813215"/>
          </a:xfrm>
          <a:prstGeom prst="rect">
            <a:avLst/>
          </a:prstGeom>
        </p:spPr>
      </p:pic>
      <p:grpSp>
        <p:nvGrpSpPr>
          <p:cNvPr id="6" name="Grupo 5">
            <a:extLst>
              <a:ext uri="{FF2B5EF4-FFF2-40B4-BE49-F238E27FC236}">
                <a16:creationId xmlns:a16="http://schemas.microsoft.com/office/drawing/2014/main" id="{07530BC7-AC0C-4A33-8F0E-868AAC98DB9D}"/>
              </a:ext>
            </a:extLst>
          </p:cNvPr>
          <p:cNvGrpSpPr/>
          <p:nvPr/>
        </p:nvGrpSpPr>
        <p:grpSpPr>
          <a:xfrm>
            <a:off x="92279" y="234892"/>
            <a:ext cx="2703906" cy="409780"/>
            <a:chOff x="92279" y="234892"/>
            <a:chExt cx="2703906" cy="409780"/>
          </a:xfrm>
        </p:grpSpPr>
        <p:sp>
          <p:nvSpPr>
            <p:cNvPr id="7" name="CuadroTexto 6">
              <a:extLst>
                <a:ext uri="{FF2B5EF4-FFF2-40B4-BE49-F238E27FC236}">
                  <a16:creationId xmlns:a16="http://schemas.microsoft.com/office/drawing/2014/main" id="{6E6AB308-CEE5-4B0E-B959-5509D13CC55D}"/>
                </a:ext>
              </a:extLst>
            </p:cNvPr>
            <p:cNvSpPr txBox="1"/>
            <p:nvPr/>
          </p:nvSpPr>
          <p:spPr>
            <a:xfrm>
              <a:off x="166471" y="244562"/>
              <a:ext cx="262971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000" dirty="0">
                  <a:solidFill>
                    <a:schemeClr val="bg1"/>
                  </a:solidFill>
                  <a:latin typeface="Raleway" panose="020B0503030101060003" pitchFamily="34" charset="0"/>
                </a:rPr>
                <a:t>ANIMACIONES</a:t>
              </a:r>
              <a:endParaRPr lang="es-ES" sz="2000" dirty="0">
                <a:solidFill>
                  <a:schemeClr val="bg1"/>
                </a:solidFill>
                <a:latin typeface="Raleway" panose="020B0503030101060003" pitchFamily="34" charset="0"/>
              </a:endParaRPr>
            </a:p>
          </p:txBody>
        </p:sp>
        <p:sp>
          <p:nvSpPr>
            <p:cNvPr id="8" name="Elipse 7">
              <a:extLst>
                <a:ext uri="{FF2B5EF4-FFF2-40B4-BE49-F238E27FC236}">
                  <a16:creationId xmlns:a16="http://schemas.microsoft.com/office/drawing/2014/main" id="{7538C412-691A-4B5B-A01C-4727BF6D7BE7}"/>
                </a:ext>
              </a:extLst>
            </p:cNvPr>
            <p:cNvSpPr/>
            <p:nvPr/>
          </p:nvSpPr>
          <p:spPr>
            <a:xfrm>
              <a:off x="92279" y="234892"/>
              <a:ext cx="400110" cy="40011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>
                  <a:solidFill>
                    <a:srgbClr val="B7472A"/>
                  </a:solidFill>
                  <a:latin typeface="Raleway ExtraBold"/>
                </a:rPr>
                <a:t>1</a:t>
              </a:r>
              <a:endParaRPr lang="es-ES" sz="2400" dirty="0">
                <a:solidFill>
                  <a:srgbClr val="B7472A"/>
                </a:solidFill>
                <a:latin typeface="Raleway ExtraBold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4033666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178</Words>
  <Application>Microsoft Office PowerPoint</Application>
  <PresentationFormat>Panorámica</PresentationFormat>
  <Paragraphs>115</Paragraphs>
  <Slides>15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22" baseType="lpstr">
      <vt:lpstr>Agency FB</vt:lpstr>
      <vt:lpstr>Arial</vt:lpstr>
      <vt:lpstr>Calibri</vt:lpstr>
      <vt:lpstr>Calibri Light</vt:lpstr>
      <vt:lpstr>Raleway</vt:lpstr>
      <vt:lpstr>Raleway ExtraBold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Dan Contreras Gonzalez</dc:creator>
  <cp:lastModifiedBy>Dan Contreras Gonzalez</cp:lastModifiedBy>
  <cp:revision>2</cp:revision>
  <dcterms:created xsi:type="dcterms:W3CDTF">2020-10-12T19:45:52Z</dcterms:created>
  <dcterms:modified xsi:type="dcterms:W3CDTF">2020-10-12T20:46:08Z</dcterms:modified>
</cp:coreProperties>
</file>