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notesSlides/notesSlide2.xml" ContentType="application/vnd.openxmlformats-officedocument.presentationml.notesSlide+xml"/>
  <Override PartName="/ppt/media/image2.jpeg" ContentType="image/jpeg"/>
  <Override PartName="/ppt/notesSlides/notesSlide3.xml" ContentType="application/vnd.openxmlformats-officedocument.presentationml.notesSlide+xml"/>
  <Override PartName="/ppt/media/image3.jpeg" ContentType="image/jpeg"/>
  <Override PartName="/ppt/notesSlides/notesSlide4.xml" ContentType="application/vnd.openxmlformats-officedocument.presentationml.notesSlide+xml"/>
  <Override PartName="/ppt/media/image4.jpeg" ContentType="image/jpeg"/>
  <Override PartName="/ppt/notesSlides/notesSlide5.xml" ContentType="application/vnd.openxmlformats-officedocument.presentationml.notesSlide+xml"/>
  <Override PartName="/ppt/media/image5.jpeg" ContentType="image/jpeg"/>
  <Override PartName="/ppt/notesSlides/notesSlide6.xml" ContentType="application/vnd.openxmlformats-officedocument.presentationml.notesSlide+xml"/>
  <Override PartName="/ppt/media/image6.jpeg" ContentType="image/jpeg"/>
  <Override PartName="/ppt/notesSlides/notesSlide7.xml" ContentType="application/vnd.openxmlformats-officedocument.presentationml.notesSlide+xml"/>
  <Override PartName="/ppt/media/image7.jpeg" ContentType="image/jpeg"/>
  <Override PartName="/ppt/notesSlides/notesSlide8.xml" ContentType="application/vnd.openxmlformats-officedocument.presentationml.notesSlide+xml"/>
  <Override PartName="/ppt/media/image8.jpeg" ContentType="image/jpeg"/>
  <Override PartName="/ppt/notesSlides/notesSlide9.xml" ContentType="application/vnd.openxmlformats-officedocument.presentationml.notesSlide+xml"/>
  <Override PartName="/ppt/media/image9.jpeg" ContentType="image/jpeg"/>
  <Override PartName="/ppt/notesSlides/notesSlide10.xml" ContentType="application/vnd.openxmlformats-officedocument.presentationml.notesSlide+xml"/>
  <Override PartName="/ppt/media/image10.jpeg" ContentType="image/jpeg"/>
  <Override PartName="/ppt/notesSlides/notesSlide11.xml" ContentType="application/vnd.openxmlformats-officedocument.presentationml.notesSlide+xml"/>
  <Override PartName="/ppt/media/image11.jpeg" ContentType="image/jpeg"/>
  <Override PartName="/ppt/notesSlides/notesSlide12.xml" ContentType="application/vnd.openxmlformats-officedocument.presentationml.notesSlide+xml"/>
  <Override PartName="/ppt/media/image12.jpeg" ContentType="image/jpeg"/>
  <Override PartName="/ppt/notesSlides/notesSlide13.xml" ContentType="application/vnd.openxmlformats-officedocument.presentationml.notesSlide+xml"/>
  <Override PartName="/ppt/media/image13.jpeg" ContentType="image/jpeg"/>
  <Override PartName="/ppt/notesSlides/notesSlide14.xml" ContentType="application/vnd.openxmlformats-officedocument.presentationml.notesSlide+xml"/>
  <Override PartName="/ppt/media/image14.jpeg" ContentType="image/jpeg"/>
  <Override PartName="/ppt/notesSlides/notesSlide15.xml" ContentType="application/vnd.openxmlformats-officedocument.presentationml.notesSlide+xml"/>
  <Override PartName="/ppt/media/image15.jpeg" ContentType="image/jpeg"/>
  <Override PartName="/ppt/notesSlides/notesSlide16.xml" ContentType="application/vnd.openxmlformats-officedocument.presentationml.notesSlide+xml"/>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notesSlides/notesSlide17.xml" ContentType="application/vnd.openxmlformats-officedocument.presentationml.notesSlide+xml"/>
  <Override PartName="/ppt/media/image21.jpeg" ContentType="image/jpeg"/>
  <Override PartName="/ppt/media/image22.jpeg" ContentType="image/jpeg"/>
  <Override PartName="/ppt/media/image23.jpeg" ContentType="image/jpeg"/>
  <Override PartName="/ppt/notesSlides/notesSlide18.xml" ContentType="application/vnd.openxmlformats-officedocument.presentationml.notesSlide+xml"/>
  <Override PartName="/ppt/media/image24.jpeg" ContentType="image/jpeg"/>
  <Override PartName="/ppt/notesSlides/notesSlide19.xml" ContentType="application/vnd.openxmlformats-officedocument.presentationml.notesSlide+xml"/>
  <Override PartName="/ppt/media/image25.jpeg" ContentType="image/jpeg"/>
  <Override PartName="/ppt/notesSlides/notesSlide20.xml" ContentType="application/vnd.openxmlformats-officedocument.presentationml.notesSlide+xml"/>
  <Override PartName="/ppt/media/image26.jpeg" ContentType="image/jpeg"/>
  <Override PartName="/ppt/notesSlides/notesSlide21.xml" ContentType="application/vnd.openxmlformats-officedocument.presentationml.notesSlide+xml"/>
  <Override PartName="/ppt/media/image27.jpeg" ContentType="image/jpeg"/>
  <Override PartName="/ppt/notesSlides/notesSlide22.xml" ContentType="application/vnd.openxmlformats-officedocument.presentationml.notesSlide+xml"/>
  <Override PartName="/ppt/media/image28.jpeg" ContentType="image/jpeg"/>
  <Override PartName="/ppt/notesSlides/notesSlide23.xml" ContentType="application/vnd.openxmlformats-officedocument.presentationml.notesSlide+xml"/>
  <Override PartName="/ppt/media/image29.jpeg" ContentType="image/jpeg"/>
  <Override PartName="/ppt/notesSlides/notesSlide24.xml" ContentType="application/vnd.openxmlformats-officedocument.presentationml.notesSlide+xml"/>
  <Override PartName="/ppt/media/image30.jpeg" ContentType="image/jpeg"/>
  <Override PartName="/ppt/notesSlides/notesSlide25.xml" ContentType="application/vnd.openxmlformats-officedocument.presentationml.notesSlide+xml"/>
  <Override PartName="/ppt/media/image31.jpeg" ContentType="image/jpeg"/>
  <Override PartName="/ppt/notesSlides/notesSlide26.xml" ContentType="application/vnd.openxmlformats-officedocument.presentationml.notesSlide+xml"/>
  <Override PartName="/ppt/media/image32.jpeg" ContentType="image/jpeg"/>
  <Override PartName="/ppt/notesSlides/notesSlide27.xml" ContentType="application/vnd.openxmlformats-officedocument.presentationml.notesSlide+xml"/>
  <Override PartName="/ppt/media/image33.jpeg" ContentType="image/jpeg"/>
  <Override PartName="/ppt/notesSlides/notesSlide28.xml" ContentType="application/vnd.openxmlformats-officedocument.presentationml.notesSlide+xml"/>
  <Override PartName="/ppt/media/image34.jpeg" ContentType="image/jpeg"/>
  <Override PartName="/ppt/notesSlides/notesSlide29.xml" ContentType="application/vnd.openxmlformats-officedocument.presentationml.notesSlide+xml"/>
  <Override PartName="/ppt/media/image35.jpeg" ContentType="image/jpeg"/>
  <Override PartName="/ppt/notesSlides/notesSlide30.xml" ContentType="application/vnd.openxmlformats-officedocument.presentationml.notesSlide+xml"/>
  <Override PartName="/ppt/media/image36.jpeg" ContentType="image/jpeg"/>
  <Override PartName="/ppt/notesSlides/notesSlide31.xml" ContentType="application/vnd.openxmlformats-officedocument.presentationml.notesSlide+xml"/>
  <Override PartName="/ppt/media/image37.jpeg" ContentType="image/jpeg"/>
  <Override PartName="/ppt/notesSlides/notesSlide32.xml" ContentType="application/vnd.openxmlformats-officedocument.presentationml.notesSlide+xml"/>
  <Override PartName="/ppt/media/image38.jpeg" ContentType="image/jpeg"/>
  <Override PartName="/ppt/notesSlides/notesSlide33.xml" ContentType="application/vnd.openxmlformats-officedocument.presentationml.notesSlide+xml"/>
  <Override PartName="/ppt/media/image39.jpeg" ContentType="image/jpeg"/>
  <Override PartName="/ppt/notesSlides/notesSlide34.xml" ContentType="application/vnd.openxmlformats-officedocument.presentationml.notesSlide+xml"/>
  <Override PartName="/ppt/media/image40.jpeg" ContentType="image/jpeg"/>
  <Override PartName="/ppt/notesSlides/notesSlide35.xml" ContentType="application/vnd.openxmlformats-officedocument.presentationml.notesSlide+xml"/>
  <Override PartName="/ppt/media/image41.jpeg" ContentType="image/jpeg"/>
  <Override PartName="/ppt/notesSlides/notesSlide36.xml" ContentType="application/vnd.openxmlformats-officedocument.presentationml.notesSlide+xml"/>
  <Override PartName="/ppt/media/image42.jpeg" ContentType="image/jpeg"/>
  <Override PartName="/ppt/notesSlides/notesSlide37.xml" ContentType="application/vnd.openxmlformats-officedocument.presentationml.notesSlide+xml"/>
  <Override PartName="/ppt/media/image43.jpeg" ContentType="image/jpeg"/>
  <Override PartName="/ppt/notesSlides/notesSlide38.xml" ContentType="application/vnd.openxmlformats-officedocument.presentationml.notesSlide+xml"/>
  <Override PartName="/ppt/media/image44.jpeg" ContentType="image/jpeg"/>
  <Override PartName="/ppt/notesSlides/notesSlide39.xml" ContentType="application/vnd.openxmlformats-officedocument.presentationml.notesSlide+xml"/>
  <Override PartName="/ppt/media/image45.jpeg" ContentType="image/jpeg"/>
  <Override PartName="/ppt/notesSlides/notesSlide40.xml" ContentType="application/vnd.openxmlformats-officedocument.presentationml.notesSlide+xml"/>
  <Override PartName="/ppt/media/image46.jpeg" ContentType="image/jpeg"/>
  <Override PartName="/ppt/notesSlides/notesSlide41.xml" ContentType="application/vnd.openxmlformats-officedocument.presentationml.notesSlide+xml"/>
  <Override PartName="/ppt/media/image47.jpeg" ContentType="image/jpeg"/>
  <Override PartName="/ppt/notesSlides/notesSlide42.xml" ContentType="application/vnd.openxmlformats-officedocument.presentationml.notesSlide+xml"/>
  <Override PartName="/ppt/media/image48.jpeg" ContentType="image/jpeg"/>
  <Override PartName="/ppt/notesSlides/notesSlide43.xml" ContentType="application/vnd.openxmlformats-officedocument.presentationml.notesSlide+xml"/>
  <Override PartName="/ppt/media/image49.jpeg" ContentType="image/jpeg"/>
  <Override PartName="/ppt/notesSlides/notesSlide44.xml" ContentType="application/vnd.openxmlformats-officedocument.presentationml.notesSlide+xml"/>
  <Override PartName="/ppt/media/image50.jpeg" ContentType="image/jpeg"/>
  <Override PartName="/ppt/notesSlides/notesSlide45.xml" ContentType="application/vnd.openxmlformats-officedocument.presentationml.notesSlide+xml"/>
  <Override PartName="/ppt/media/image51.jpeg" ContentType="image/jpeg"/>
  <Override PartName="/ppt/notesSlides/notesSlide46.xml" ContentType="application/vnd.openxmlformats-officedocument.presentationml.notesSlide+xml"/>
  <Override PartName="/ppt/media/image52.jpeg" ContentType="image/jpeg"/>
  <Override PartName="/ppt/notesSlides/notesSlide47.xml" ContentType="application/vnd.openxmlformats-officedocument.presentationml.notesSlide+xml"/>
  <Override PartName="/ppt/media/image53.jpeg" ContentType="image/jpeg"/>
  <Override PartName="/ppt/notesSlides/notesSlide48.xml" ContentType="application/vnd.openxmlformats-officedocument.presentationml.notesSlide+xml"/>
  <Override PartName="/ppt/media/image54.jpeg" ContentType="image/jpeg"/>
  <Override PartName="/ppt/notesSlides/notesSlide49.xml" ContentType="application/vnd.openxmlformats-officedocument.presentationml.notesSlide+xml"/>
  <Override PartName="/ppt/media/image55.jpeg" ContentType="image/jpeg"/>
  <Override PartName="/ppt/notesSlides/notesSlide50.xml" ContentType="application/vnd.openxmlformats-officedocument.presentationml.notesSlide+xml"/>
  <Override PartName="/ppt/media/image56.jpeg" ContentType="image/jpeg"/>
  <Override PartName="/ppt/notesSlides/notesSlide51.xml" ContentType="application/vnd.openxmlformats-officedocument.presentationml.notesSlide+xml"/>
  <Override PartName="/ppt/media/image57.jpeg" ContentType="image/jpeg"/>
  <Override PartName="/ppt/notesSlides/notesSlide52.xml" ContentType="application/vnd.openxmlformats-officedocument.presentationml.notesSlide+xml"/>
  <Override PartName="/ppt/media/image58.jpeg" ContentType="image/jpeg"/>
  <Override PartName="/ppt/notesSlides/notesSlide53.xml" ContentType="application/vnd.openxmlformats-officedocument.presentationml.notesSlide+xml"/>
  <Override PartName="/ppt/media/image59.jpeg" ContentType="image/jpeg"/>
  <Override PartName="/ppt/notesSlides/notesSlide54.xml" ContentType="application/vnd.openxmlformats-officedocument.presentationml.notesSlide+xml"/>
  <Override PartName="/ppt/media/image60.jpeg" ContentType="image/jpeg"/>
  <Override PartName="/ppt/notesSlides/notesSlide55.xml" ContentType="application/vnd.openxmlformats-officedocument.presentationml.notesSlide+xml"/>
  <Override PartName="/ppt/media/image61.jpeg" ContentType="image/jpeg"/>
  <Override PartName="/ppt/notesSlides/notesSlide56.xml" ContentType="application/vnd.openxmlformats-officedocument.presentationml.notesSlide+xml"/>
  <Override PartName="/ppt/media/image62.jpeg" ContentType="image/jpeg"/>
  <Override PartName="/ppt/notesSlides/notesSlide57.xml" ContentType="application/vnd.openxmlformats-officedocument.presentationml.notesSlide+xml"/>
  <Override PartName="/ppt/media/image63.jpeg" ContentType="image/jpeg"/>
  <Override PartName="/ppt/notesSlides/notesSlide58.xml" ContentType="application/vnd.openxmlformats-officedocument.presentationml.notesSlide+xml"/>
  <Override PartName="/ppt/media/image64.jpeg" ContentType="image/jpeg"/>
  <Override PartName="/ppt/notesSlides/notesSlide59.xml" ContentType="application/vnd.openxmlformats-officedocument.presentationml.notesSlide+xml"/>
  <Override PartName="/ppt/media/image65.jpeg" ContentType="image/jpeg"/>
  <Override PartName="/ppt/notesSlides/notesSlide60.xml" ContentType="application/vnd.openxmlformats-officedocument.presentationml.notesSlide+xml"/>
  <Override PartName="/ppt/media/image66.jpeg" ContentType="image/jpeg"/>
  <Override PartName="/ppt/notesSlides/notesSlide61.xml" ContentType="application/vnd.openxmlformats-officedocument.presentationml.notesSlide+xml"/>
  <Override PartName="/ppt/media/image67.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55.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56.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57.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58.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59.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60.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61.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 name="Shape 262"/>
          <p:cNvSpPr/>
          <p:nvPr>
            <p:ph type="sldImg"/>
          </p:nvPr>
        </p:nvSpPr>
        <p:spPr>
          <a:prstGeom prst="rect">
            <a:avLst/>
          </a:prstGeom>
        </p:spPr>
        <p:txBody>
          <a:bodyPr/>
          <a:lstStyle/>
          <a:p>
            <a:pPr/>
          </a:p>
        </p:txBody>
      </p:sp>
      <p:sp>
        <p:nvSpPr>
          <p:cNvPr id="263" name="Shape 263"/>
          <p:cNvSpPr/>
          <p:nvPr>
            <p:ph type="body" sz="quarter" idx="1"/>
          </p:nvPr>
        </p:nvSpPr>
        <p:spPr>
          <a:prstGeom prst="rect">
            <a:avLst/>
          </a:prstGeom>
        </p:spPr>
        <p:txBody>
          <a:bodyPr/>
          <a:lstStyle/>
          <a:p>
            <a:pPr/>
            <a:r>
              <a:t>Transition Between Static and Kinetic Friction </a:t>
            </a:r>
          </a:p>
          <a:p>
            <a:pPr/>
            <a:r>
              <a:t>physicslab.app</a:t>
            </a:r>
          </a:p>
          <a:p>
            <a:pPr/>
            <a:r>
              <a:t>If you have any questions, suggestions or feedback about these slides please email me at chris@physicslab.app or send me a message on Discord @physicslab.</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Shape 325"/>
          <p:cNvSpPr/>
          <p:nvPr>
            <p:ph type="sldImg"/>
          </p:nvPr>
        </p:nvSpPr>
        <p:spPr>
          <a:prstGeom prst="rect">
            <a:avLst/>
          </a:prstGeom>
        </p:spPr>
        <p:txBody>
          <a:bodyPr/>
          <a:lstStyle/>
          <a:p>
            <a:pPr/>
          </a:p>
        </p:txBody>
      </p:sp>
      <p:sp>
        <p:nvSpPr>
          <p:cNvPr id="326" name="Shape 326"/>
          <p:cNvSpPr/>
          <p:nvPr>
            <p:ph type="body" sz="quarter" idx="1"/>
          </p:nvPr>
        </p:nvSpPr>
        <p:spPr>
          <a:prstGeom prst="rect">
            <a:avLst/>
          </a:prstGeom>
        </p:spPr>
        <p:txBody>
          <a:bodyPr/>
          <a:lstStyle/>
          <a:p>
            <a:pPr/>
            <a:r>
              <a:t>	•	But if the pulling force increases until it’s greater than the maximum static friction force, the box begins to slide, the friction transitions to kinetic friction, it’s magnitude is equal to uk times Fn, and it points in the opposite direction as the velocity.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 name="Shape 332"/>
          <p:cNvSpPr/>
          <p:nvPr>
            <p:ph type="sldImg"/>
          </p:nvPr>
        </p:nvSpPr>
        <p:spPr>
          <a:prstGeom prst="rect">
            <a:avLst/>
          </a:prstGeom>
        </p:spPr>
        <p:txBody>
          <a:bodyPr/>
          <a:lstStyle/>
          <a:p>
            <a:pPr/>
          </a:p>
        </p:txBody>
      </p:sp>
      <p:sp>
        <p:nvSpPr>
          <p:cNvPr id="333" name="Shape 333"/>
          <p:cNvSpPr/>
          <p:nvPr>
            <p:ph type="body" sz="quarter" idx="1"/>
          </p:nvPr>
        </p:nvSpPr>
        <p:spPr>
          <a:prstGeom prst="rect">
            <a:avLst/>
          </a:prstGeom>
        </p:spPr>
        <p:txBody>
          <a:bodyPr/>
          <a:lstStyle/>
          <a:p>
            <a:pPr/>
            <a:r>
              <a:t>	•	So how does this transition happen?</a:t>
            </a:r>
          </a:p>
          <a:p>
            <a:pPr/>
            <a:r>
              <a:t>	•	Let’s look at this box sitting on the ground.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Shape 339"/>
          <p:cNvSpPr/>
          <p:nvPr>
            <p:ph type="sldImg"/>
          </p:nvPr>
        </p:nvSpPr>
        <p:spPr>
          <a:prstGeom prst="rect">
            <a:avLst/>
          </a:prstGeom>
        </p:spPr>
        <p:txBody>
          <a:bodyPr/>
          <a:lstStyle/>
          <a:p>
            <a:pPr/>
          </a:p>
        </p:txBody>
      </p:sp>
      <p:sp>
        <p:nvSpPr>
          <p:cNvPr id="340" name="Shape 340"/>
          <p:cNvSpPr/>
          <p:nvPr>
            <p:ph type="body" sz="quarter" idx="1"/>
          </p:nvPr>
        </p:nvSpPr>
        <p:spPr>
          <a:prstGeom prst="rect">
            <a:avLst/>
          </a:prstGeom>
        </p:spPr>
        <p:txBody>
          <a:bodyPr/>
          <a:lstStyle/>
          <a:p>
            <a:pPr/>
            <a:r>
              <a:t>	•	If we zoom in closely and look at the surfaces of the box and the ground, we can see they’re not perfectly smooth.</a:t>
            </a:r>
          </a:p>
          <a:p>
            <a:pPr/>
            <a:r>
              <a:t>	•	They’re each covered in a bunch of small bumps that sort of fit together.</a:t>
            </a:r>
          </a:p>
          <a:p>
            <a:pPr/>
            <a:r>
              <a:t>	•	In the real world, this physical interaction is a lot more complicated, but this picture can help understand how friction behaves.</a:t>
            </a:r>
          </a:p>
          <a:p>
            <a:pPr/>
            <a:r>
              <a:t>	•	If the box is sitting on the ground and there’s no sideways force trying to move it, then there’s no friction force.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6" name="Shape 346"/>
          <p:cNvSpPr/>
          <p:nvPr>
            <p:ph type="sldImg"/>
          </p:nvPr>
        </p:nvSpPr>
        <p:spPr>
          <a:prstGeom prst="rect">
            <a:avLst/>
          </a:prstGeom>
        </p:spPr>
        <p:txBody>
          <a:bodyPr/>
          <a:lstStyle/>
          <a:p>
            <a:pPr/>
          </a:p>
        </p:txBody>
      </p:sp>
      <p:sp>
        <p:nvSpPr>
          <p:cNvPr id="347" name="Shape 347"/>
          <p:cNvSpPr/>
          <p:nvPr>
            <p:ph type="body" sz="quarter" idx="1"/>
          </p:nvPr>
        </p:nvSpPr>
        <p:spPr>
          <a:prstGeom prst="rect">
            <a:avLst/>
          </a:prstGeom>
        </p:spPr>
        <p:txBody>
          <a:bodyPr/>
          <a:lstStyle/>
          <a:p>
            <a:pPr/>
            <a:r>
              <a:t>	•	If we apply a force F that tries to pull the box to the right, the bumps on the box will get stuck against the bumps on the ground.</a:t>
            </a:r>
          </a:p>
          <a:p>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 name="Shape 353"/>
          <p:cNvSpPr/>
          <p:nvPr>
            <p:ph type="sldImg"/>
          </p:nvPr>
        </p:nvSpPr>
        <p:spPr>
          <a:prstGeom prst="rect">
            <a:avLst/>
          </a:prstGeom>
        </p:spPr>
        <p:txBody>
          <a:bodyPr/>
          <a:lstStyle/>
          <a:p>
            <a:pPr/>
          </a:p>
        </p:txBody>
      </p:sp>
      <p:sp>
        <p:nvSpPr>
          <p:cNvPr id="354" name="Shape 354"/>
          <p:cNvSpPr/>
          <p:nvPr>
            <p:ph type="body" sz="quarter" idx="1"/>
          </p:nvPr>
        </p:nvSpPr>
        <p:spPr>
          <a:prstGeom prst="rect">
            <a:avLst/>
          </a:prstGeom>
        </p:spPr>
        <p:txBody>
          <a:bodyPr/>
          <a:lstStyle/>
          <a:p>
            <a:pPr/>
            <a:r>
              <a:t>	•	We can think of the ground as exerting a bunch of small sideways normal forces on the box which prevent it from sliding.</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 name="Shape 360"/>
          <p:cNvSpPr/>
          <p:nvPr>
            <p:ph type="sldImg"/>
          </p:nvPr>
        </p:nvSpPr>
        <p:spPr>
          <a:prstGeom prst="rect">
            <a:avLst/>
          </a:prstGeom>
        </p:spPr>
        <p:txBody>
          <a:bodyPr/>
          <a:lstStyle/>
          <a:p>
            <a:pPr/>
          </a:p>
        </p:txBody>
      </p:sp>
      <p:sp>
        <p:nvSpPr>
          <p:cNvPr id="361" name="Shape 361"/>
          <p:cNvSpPr/>
          <p:nvPr>
            <p:ph type="body" sz="quarter" idx="1"/>
          </p:nvPr>
        </p:nvSpPr>
        <p:spPr>
          <a:prstGeom prst="rect">
            <a:avLst/>
          </a:prstGeom>
        </p:spPr>
        <p:txBody>
          <a:bodyPr/>
          <a:lstStyle/>
          <a:p>
            <a:pPr/>
            <a:r>
              <a:t>	•	All of these sideways forces added together are the total static friction force on the box.</a:t>
            </a:r>
          </a:p>
          <a:p>
            <a:pPr/>
            <a:r>
              <a:t>	•	Since the box is not sliding, the static friction force is equal and opposite to the pulling force, F.</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 name="Shape 367"/>
          <p:cNvSpPr/>
          <p:nvPr>
            <p:ph type="sldImg"/>
          </p:nvPr>
        </p:nvSpPr>
        <p:spPr>
          <a:prstGeom prst="rect">
            <a:avLst/>
          </a:prstGeom>
        </p:spPr>
        <p:txBody>
          <a:bodyPr/>
          <a:lstStyle/>
          <a:p>
            <a:pPr/>
          </a:p>
        </p:txBody>
      </p:sp>
      <p:sp>
        <p:nvSpPr>
          <p:cNvPr id="368" name="Shape 368"/>
          <p:cNvSpPr/>
          <p:nvPr>
            <p:ph type="body" sz="quarter" idx="1"/>
          </p:nvPr>
        </p:nvSpPr>
        <p:spPr>
          <a:prstGeom prst="rect">
            <a:avLst/>
          </a:prstGeom>
        </p:spPr>
        <p:txBody>
          <a:bodyPr/>
          <a:lstStyle/>
          <a:p>
            <a:pPr/>
            <a:r>
              <a:t>	•	As we increase the pulling force, the static friction force also increases.</a:t>
            </a:r>
          </a:p>
          <a:p>
            <a:pPr/>
            <a:r>
              <a:t>	•	This is similar to how a normal force reacts to other forces.</a:t>
            </a:r>
          </a:p>
          <a:p>
            <a:pPr/>
            <a:r>
              <a:t>	•	But what happens if we keep increasing this force?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4" name="Shape 394"/>
          <p:cNvSpPr/>
          <p:nvPr>
            <p:ph type="sldImg"/>
          </p:nvPr>
        </p:nvSpPr>
        <p:spPr>
          <a:prstGeom prst="rect">
            <a:avLst/>
          </a:prstGeom>
        </p:spPr>
        <p:txBody>
          <a:bodyPr/>
          <a:lstStyle/>
          <a:p>
            <a:pPr/>
          </a:p>
        </p:txBody>
      </p:sp>
      <p:sp>
        <p:nvSpPr>
          <p:cNvPr id="395" name="Shape 395"/>
          <p:cNvSpPr/>
          <p:nvPr>
            <p:ph type="body" sz="quarter" idx="1"/>
          </p:nvPr>
        </p:nvSpPr>
        <p:spPr>
          <a:prstGeom prst="rect">
            <a:avLst/>
          </a:prstGeom>
        </p:spPr>
        <p:txBody>
          <a:bodyPr/>
          <a:lstStyle/>
          <a:p>
            <a:pPr/>
            <a:r>
              <a:t>	•	The ground can’t provide an infinite amount of static friction.</a:t>
            </a:r>
          </a:p>
          <a:p>
            <a:pPr/>
            <a:r>
              <a:t>	•	So eventually it won’t be able to hold on to the box and the box will start to slide.</a:t>
            </a:r>
          </a:p>
          <a:p>
            <a:pPr/>
            <a:r>
              <a:t>	•	At that moment, the friction force transitions from static to kinetic.</a:t>
            </a:r>
          </a:p>
          <a:p>
            <a:pPr/>
            <a:r>
              <a:t>	•	We can imagine that the bumps on the box and the ground eventually stretch or deform and they slip past each other.</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1" name="Shape 411"/>
          <p:cNvSpPr/>
          <p:nvPr>
            <p:ph type="sldImg"/>
          </p:nvPr>
        </p:nvSpPr>
        <p:spPr>
          <a:prstGeom prst="rect">
            <a:avLst/>
          </a:prstGeom>
        </p:spPr>
        <p:txBody>
          <a:bodyPr/>
          <a:lstStyle/>
          <a:p>
            <a:pPr/>
          </a:p>
        </p:txBody>
      </p:sp>
      <p:sp>
        <p:nvSpPr>
          <p:cNvPr id="412" name="Shape 412"/>
          <p:cNvSpPr/>
          <p:nvPr>
            <p:ph type="body" sz="quarter" idx="1"/>
          </p:nvPr>
        </p:nvSpPr>
        <p:spPr>
          <a:prstGeom prst="rect">
            <a:avLst/>
          </a:prstGeom>
        </p:spPr>
        <p:txBody>
          <a:bodyPr/>
          <a:lstStyle/>
          <a:p>
            <a:pPr/>
            <a:r>
              <a:t>	•	So “there is a maximum static friction force that a surface can exert on an object”.</a:t>
            </a:r>
          </a:p>
          <a:p>
            <a:pPr/>
            <a:r>
              <a:t>	•	“If the net opposing force is greater than that, the object will begin to slide and the friction force transitions from static friction to kinetic friction".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8" name="Shape 418"/>
          <p:cNvSpPr/>
          <p:nvPr>
            <p:ph type="sldImg"/>
          </p:nvPr>
        </p:nvSpPr>
        <p:spPr>
          <a:prstGeom prst="rect">
            <a:avLst/>
          </a:prstGeom>
        </p:spPr>
        <p:txBody>
          <a:bodyPr/>
          <a:lstStyle/>
          <a:p>
            <a:pPr/>
          </a:p>
        </p:txBody>
      </p:sp>
      <p:sp>
        <p:nvSpPr>
          <p:cNvPr id="419" name="Shape 419"/>
          <p:cNvSpPr/>
          <p:nvPr>
            <p:ph type="body" sz="quarter" idx="1"/>
          </p:nvPr>
        </p:nvSpPr>
        <p:spPr>
          <a:prstGeom prst="rect">
            <a:avLst/>
          </a:prstGeom>
        </p:spPr>
        <p:txBody>
          <a:bodyPr/>
          <a:lstStyle/>
          <a:p>
            <a:pPr/>
            <a:r>
              <a:t>	•	So what does this transition look like in a friction force graph?</a:t>
            </a:r>
          </a:p>
          <a:p>
            <a:pPr/>
            <a:r>
              <a:t>	•	Let’s say we have a 3 kg box sitting at rest, the coefficient of static friction is 0.51 and the coefficient of kinetic friction is 0.34.</a:t>
            </a:r>
          </a:p>
          <a:p>
            <a:pPr/>
            <a:r>
              <a:t>	•	Notice that they have different values.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Shape 269"/>
          <p:cNvSpPr/>
          <p:nvPr>
            <p:ph type="sldImg"/>
          </p:nvPr>
        </p:nvSpPr>
        <p:spPr>
          <a:prstGeom prst="rect">
            <a:avLst/>
          </a:prstGeom>
        </p:spPr>
        <p:txBody>
          <a:bodyPr/>
          <a:lstStyle/>
          <a:p>
            <a:pPr/>
          </a:p>
        </p:txBody>
      </p:sp>
      <p:sp>
        <p:nvSpPr>
          <p:cNvPr id="270" name="Shape 270"/>
          <p:cNvSpPr/>
          <p:nvPr>
            <p:ph type="body" sz="quarter" idx="1"/>
          </p:nvPr>
        </p:nvSpPr>
        <p:spPr>
          <a:prstGeom prst="rect">
            <a:avLst/>
          </a:prstGeom>
        </p:spPr>
        <p:txBody>
          <a:bodyPr/>
          <a:lstStyle/>
          <a:p>
            <a:pPr/>
            <a:r>
              <a:t>	•	Hey everyone! In this video we’re gonna talk about the transition between static and kinetic friction.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5" name="Shape 425"/>
          <p:cNvSpPr/>
          <p:nvPr>
            <p:ph type="sldImg"/>
          </p:nvPr>
        </p:nvSpPr>
        <p:spPr>
          <a:prstGeom prst="rect">
            <a:avLst/>
          </a:prstGeom>
        </p:spPr>
        <p:txBody>
          <a:bodyPr/>
          <a:lstStyle/>
          <a:p>
            <a:pPr/>
          </a:p>
        </p:txBody>
      </p:sp>
      <p:sp>
        <p:nvSpPr>
          <p:cNvPr id="426" name="Shape 426"/>
          <p:cNvSpPr/>
          <p:nvPr>
            <p:ph type="body" sz="quarter" idx="1"/>
          </p:nvPr>
        </p:nvSpPr>
        <p:spPr>
          <a:prstGeom prst="rect">
            <a:avLst/>
          </a:prstGeom>
        </p:spPr>
        <p:txBody>
          <a:bodyPr/>
          <a:lstStyle/>
          <a:p>
            <a:pPr/>
            <a:r>
              <a:t>	•	If we apply this force F to the right, there’s going to be a static or kinetic friction force to the left, depending on whether it slides.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2" name="Shape 432"/>
          <p:cNvSpPr/>
          <p:nvPr>
            <p:ph type="sldImg"/>
          </p:nvPr>
        </p:nvSpPr>
        <p:spPr>
          <a:prstGeom prst="rect">
            <a:avLst/>
          </a:prstGeom>
        </p:spPr>
        <p:txBody>
          <a:bodyPr/>
          <a:lstStyle/>
          <a:p>
            <a:pPr/>
          </a:p>
        </p:txBody>
      </p:sp>
      <p:sp>
        <p:nvSpPr>
          <p:cNvPr id="433" name="Shape 433"/>
          <p:cNvSpPr/>
          <p:nvPr>
            <p:ph type="body" sz="quarter" idx="1"/>
          </p:nvPr>
        </p:nvSpPr>
        <p:spPr>
          <a:prstGeom prst="rect">
            <a:avLst/>
          </a:prstGeom>
        </p:spPr>
        <p:txBody>
          <a:bodyPr/>
          <a:lstStyle/>
          <a:p>
            <a:pPr/>
            <a:r>
              <a:t>	•	For this graph, the horizontal axis is the magnitude of the net opposing force, which is the force F to the right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9" name="Shape 439"/>
          <p:cNvSpPr/>
          <p:nvPr>
            <p:ph type="sldImg"/>
          </p:nvPr>
        </p:nvSpPr>
        <p:spPr>
          <a:prstGeom prst="rect">
            <a:avLst/>
          </a:prstGeom>
        </p:spPr>
        <p:txBody>
          <a:bodyPr/>
          <a:lstStyle/>
          <a:p>
            <a:pPr/>
          </a:p>
        </p:txBody>
      </p:sp>
      <p:sp>
        <p:nvSpPr>
          <p:cNvPr id="440" name="Shape 440"/>
          <p:cNvSpPr/>
          <p:nvPr>
            <p:ph type="body" sz="quarter" idx="1"/>
          </p:nvPr>
        </p:nvSpPr>
        <p:spPr>
          <a:prstGeom prst="rect">
            <a:avLst/>
          </a:prstGeom>
        </p:spPr>
        <p:txBody>
          <a:bodyPr/>
          <a:lstStyle/>
          <a:p>
            <a:pPr/>
            <a:r>
              <a:t>and the vertical axis is the magnitude of the friction force on the box acting to the left, which can be static or kinetic.</a:t>
            </a:r>
          </a:p>
          <a:p>
            <a:p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6" name="Shape 446"/>
          <p:cNvSpPr/>
          <p:nvPr>
            <p:ph type="sldImg"/>
          </p:nvPr>
        </p:nvSpPr>
        <p:spPr>
          <a:prstGeom prst="rect">
            <a:avLst/>
          </a:prstGeom>
        </p:spPr>
        <p:txBody>
          <a:bodyPr/>
          <a:lstStyle/>
          <a:p>
            <a:pPr/>
          </a:p>
        </p:txBody>
      </p:sp>
      <p:sp>
        <p:nvSpPr>
          <p:cNvPr id="447" name="Shape 447"/>
          <p:cNvSpPr/>
          <p:nvPr>
            <p:ph type="body" sz="quarter" idx="1"/>
          </p:nvPr>
        </p:nvSpPr>
        <p:spPr>
          <a:prstGeom prst="rect">
            <a:avLst/>
          </a:prstGeom>
        </p:spPr>
        <p:txBody>
          <a:bodyPr/>
          <a:lstStyle/>
          <a:p>
            <a:pPr/>
            <a:r>
              <a:t>	•	What we wanna do is create a graph that shows how the friction force changes as we increase the opposing force, F.</a:t>
            </a:r>
          </a:p>
          <a:p>
            <a:pPr/>
            <a:r>
              <a:t>	•	Pause the video and see if you can draw this graph before we walk through it. Or at least think about what it could look like.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3" name="Shape 453"/>
          <p:cNvSpPr/>
          <p:nvPr>
            <p:ph type="sldImg"/>
          </p:nvPr>
        </p:nvSpPr>
        <p:spPr>
          <a:prstGeom prst="rect">
            <a:avLst/>
          </a:prstGeom>
        </p:spPr>
        <p:txBody>
          <a:bodyPr/>
          <a:lstStyle/>
          <a:p>
            <a:pPr/>
          </a:p>
        </p:txBody>
      </p:sp>
      <p:sp>
        <p:nvSpPr>
          <p:cNvPr id="454" name="Shape 454"/>
          <p:cNvSpPr/>
          <p:nvPr>
            <p:ph type="body" sz="quarter" idx="1"/>
          </p:nvPr>
        </p:nvSpPr>
        <p:spPr>
          <a:prstGeom prst="rect">
            <a:avLst/>
          </a:prstGeom>
        </p:spPr>
        <p:txBody>
          <a:bodyPr/>
          <a:lstStyle/>
          <a:p>
            <a:pPr/>
            <a:r>
              <a:t>	•	So which type of friction should we graph first?</a:t>
            </a:r>
          </a:p>
          <a:p>
            <a:pPr/>
            <a:r>
              <a:t>	•	If we start at the beginning, what is the magnitude of the friction force if the opposing force is 0?</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0" name="Shape 460"/>
          <p:cNvSpPr/>
          <p:nvPr>
            <p:ph type="sldImg"/>
          </p:nvPr>
        </p:nvSpPr>
        <p:spPr>
          <a:prstGeom prst="rect">
            <a:avLst/>
          </a:prstGeom>
        </p:spPr>
        <p:txBody>
          <a:bodyPr/>
          <a:lstStyle/>
          <a:p>
            <a:pPr/>
          </a:p>
        </p:txBody>
      </p:sp>
      <p:sp>
        <p:nvSpPr>
          <p:cNvPr id="461" name="Shape 461"/>
          <p:cNvSpPr/>
          <p:nvPr>
            <p:ph type="body" sz="quarter" idx="1"/>
          </p:nvPr>
        </p:nvSpPr>
        <p:spPr>
          <a:prstGeom prst="rect">
            <a:avLst/>
          </a:prstGeom>
        </p:spPr>
        <p:txBody>
          <a:bodyPr/>
          <a:lstStyle/>
          <a:p>
            <a:pPr/>
            <a:r>
              <a:t>	•	In that case, there’s no friction force because the box is not sliding and there’s no force to oppose.</a:t>
            </a:r>
          </a:p>
          <a:p>
            <a:pPr/>
            <a:r>
              <a:t>	•	So we have our first point on the graph.</a:t>
            </a:r>
          </a:p>
          <a:p>
            <a:pPr/>
            <a:r>
              <a:t>	•	If F = 0, the friction force is zero.</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7" name="Shape 467"/>
          <p:cNvSpPr/>
          <p:nvPr>
            <p:ph type="sldImg"/>
          </p:nvPr>
        </p:nvSpPr>
        <p:spPr>
          <a:prstGeom prst="rect">
            <a:avLst/>
          </a:prstGeom>
        </p:spPr>
        <p:txBody>
          <a:bodyPr/>
          <a:lstStyle/>
          <a:p>
            <a:pPr/>
          </a:p>
        </p:txBody>
      </p:sp>
      <p:sp>
        <p:nvSpPr>
          <p:cNvPr id="468" name="Shape 468"/>
          <p:cNvSpPr/>
          <p:nvPr>
            <p:ph type="body" sz="quarter" idx="1"/>
          </p:nvPr>
        </p:nvSpPr>
        <p:spPr>
          <a:prstGeom prst="rect">
            <a:avLst/>
          </a:prstGeom>
        </p:spPr>
        <p:txBody>
          <a:bodyPr/>
          <a:lstStyle/>
          <a:p>
            <a:pPr/>
            <a:r>
              <a:t>	•	What happens if start to pull on this box to the right?</a:t>
            </a:r>
          </a:p>
          <a:p>
            <a:pPr/>
            <a:r>
              <a:t>	•	The box is initially at rest, so the first type of friction force that’s going to act on the box is static friction.</a:t>
            </a:r>
          </a:p>
          <a:p>
            <a:pPr/>
            <a:r>
              <a:t>	•	And we learned that the magnitude of the static friction force is equal to the net opposing force.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4" name="Shape 474"/>
          <p:cNvSpPr/>
          <p:nvPr>
            <p:ph type="sldImg"/>
          </p:nvPr>
        </p:nvSpPr>
        <p:spPr>
          <a:prstGeom prst="rect">
            <a:avLst/>
          </a:prstGeom>
        </p:spPr>
        <p:txBody>
          <a:bodyPr/>
          <a:lstStyle/>
          <a:p>
            <a:pPr/>
          </a:p>
        </p:txBody>
      </p:sp>
      <p:sp>
        <p:nvSpPr>
          <p:cNvPr id="475" name="Shape 475"/>
          <p:cNvSpPr/>
          <p:nvPr>
            <p:ph type="body" sz="quarter" idx="1"/>
          </p:nvPr>
        </p:nvSpPr>
        <p:spPr>
          <a:prstGeom prst="rect">
            <a:avLst/>
          </a:prstGeom>
        </p:spPr>
        <p:txBody>
          <a:bodyPr/>
          <a:lstStyle/>
          <a:p>
            <a:pPr/>
            <a:r>
              <a:t>	•	So if F is 5 N, the static friction force is also 5 N.</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1" name="Shape 481"/>
          <p:cNvSpPr/>
          <p:nvPr>
            <p:ph type="sldImg"/>
          </p:nvPr>
        </p:nvSpPr>
        <p:spPr>
          <a:prstGeom prst="rect">
            <a:avLst/>
          </a:prstGeom>
        </p:spPr>
        <p:txBody>
          <a:bodyPr/>
          <a:lstStyle/>
          <a:p>
            <a:pPr/>
          </a:p>
        </p:txBody>
      </p:sp>
      <p:sp>
        <p:nvSpPr>
          <p:cNvPr id="482" name="Shape 482"/>
          <p:cNvSpPr/>
          <p:nvPr>
            <p:ph type="body" sz="quarter" idx="1"/>
          </p:nvPr>
        </p:nvSpPr>
        <p:spPr>
          <a:prstGeom prst="rect">
            <a:avLst/>
          </a:prstGeom>
        </p:spPr>
        <p:txBody>
          <a:bodyPr/>
          <a:lstStyle/>
          <a:p>
            <a:pPr/>
            <a:r>
              <a:t>	•	If F is 10 N, the static friction force is 10 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8" name="Shape 488"/>
          <p:cNvSpPr/>
          <p:nvPr>
            <p:ph type="sldImg"/>
          </p:nvPr>
        </p:nvSpPr>
        <p:spPr>
          <a:prstGeom prst="rect">
            <a:avLst/>
          </a:prstGeom>
        </p:spPr>
        <p:txBody>
          <a:bodyPr/>
          <a:lstStyle/>
          <a:p>
            <a:pPr/>
          </a:p>
        </p:txBody>
      </p:sp>
      <p:sp>
        <p:nvSpPr>
          <p:cNvPr id="489" name="Shape 489"/>
          <p:cNvSpPr/>
          <p:nvPr>
            <p:ph type="body" sz="quarter" idx="1"/>
          </p:nvPr>
        </p:nvSpPr>
        <p:spPr>
          <a:prstGeom prst="rect">
            <a:avLst/>
          </a:prstGeom>
        </p:spPr>
        <p:txBody>
          <a:bodyPr/>
          <a:lstStyle/>
          <a:p>
            <a:pPr/>
            <a:r>
              <a:t>	•	So the graph of the static friction friction force is a line with a slope of 1.</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Shape 276"/>
          <p:cNvSpPr/>
          <p:nvPr>
            <p:ph type="sldImg"/>
          </p:nvPr>
        </p:nvSpPr>
        <p:spPr>
          <a:prstGeom prst="rect">
            <a:avLst/>
          </a:prstGeom>
        </p:spPr>
        <p:txBody>
          <a:bodyPr/>
          <a:lstStyle/>
          <a:p>
            <a:pPr/>
          </a:p>
        </p:txBody>
      </p:sp>
      <p:sp>
        <p:nvSpPr>
          <p:cNvPr id="277" name="Shape 277"/>
          <p:cNvSpPr/>
          <p:nvPr>
            <p:ph type="body" sz="quarter" idx="1"/>
          </p:nvPr>
        </p:nvSpPr>
        <p:spPr>
          <a:prstGeom prst="rect">
            <a:avLst/>
          </a:prstGeom>
        </p:spPr>
        <p:txBody>
          <a:bodyPr/>
          <a:lstStyle/>
          <a:p>
            <a:pPr/>
            <a:r>
              <a:t>	•	Make sure you watch the previous videos first, but we’ll start this video with a recap of static and kinetic friction.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5" name="Shape 495"/>
          <p:cNvSpPr/>
          <p:nvPr>
            <p:ph type="sldImg"/>
          </p:nvPr>
        </p:nvSpPr>
        <p:spPr>
          <a:prstGeom prst="rect">
            <a:avLst/>
          </a:prstGeom>
        </p:spPr>
        <p:txBody>
          <a:bodyPr/>
          <a:lstStyle/>
          <a:p>
            <a:pPr/>
          </a:p>
        </p:txBody>
      </p:sp>
      <p:sp>
        <p:nvSpPr>
          <p:cNvPr id="496" name="Shape 496"/>
          <p:cNvSpPr/>
          <p:nvPr>
            <p:ph type="body" sz="quarter" idx="1"/>
          </p:nvPr>
        </p:nvSpPr>
        <p:spPr>
          <a:prstGeom prst="rect">
            <a:avLst/>
          </a:prstGeom>
        </p:spPr>
        <p:txBody>
          <a:bodyPr/>
          <a:lstStyle/>
          <a:p>
            <a:pPr/>
            <a:r>
              <a:t>	•	But, we know this line doesn’t extend forever. There’s a maximum static friction force. </a:t>
            </a:r>
          </a:p>
          <a:p>
            <a:pPr/>
            <a:r>
              <a:t>	•	So what would that be for this 3 kg box?</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2" name="Shape 502"/>
          <p:cNvSpPr/>
          <p:nvPr>
            <p:ph type="sldImg"/>
          </p:nvPr>
        </p:nvSpPr>
        <p:spPr>
          <a:prstGeom prst="rect">
            <a:avLst/>
          </a:prstGeom>
        </p:spPr>
        <p:txBody>
          <a:bodyPr/>
          <a:lstStyle/>
          <a:p>
            <a:pPr/>
          </a:p>
        </p:txBody>
      </p:sp>
      <p:sp>
        <p:nvSpPr>
          <p:cNvPr id="503" name="Shape 503"/>
          <p:cNvSpPr/>
          <p:nvPr>
            <p:ph type="body" sz="quarter" idx="1"/>
          </p:nvPr>
        </p:nvSpPr>
        <p:spPr>
          <a:prstGeom prst="rect">
            <a:avLst/>
          </a:prstGeom>
        </p:spPr>
        <p:txBody>
          <a:bodyPr/>
          <a:lstStyle/>
          <a:p>
            <a:pPr/>
            <a:r>
              <a:t>	•	We can calculate it using this equation.</a:t>
            </a:r>
          </a:p>
          <a:p>
            <a:pPr/>
            <a:r>
              <a:t>	•	The coefficient of static friction is 0.51.</a:t>
            </a:r>
          </a:p>
          <a:p>
            <a:pPr/>
            <a:r>
              <a:t>	•	And using Newton’s 2nd law in the vertical direction, we would find that the normal force on the box is 29.4 N.</a:t>
            </a:r>
          </a:p>
          <a:p>
            <a:pPr/>
            <a:r>
              <a:t>	•	Multiplying those together, we get 15 N for the maximum static friction force.</a:t>
            </a:r>
          </a:p>
          <a:p>
            <a:pPr/>
            <a:r>
              <a:t>	•	So the graph of the static friction is going to end at 15 N.</a:t>
            </a:r>
          </a:p>
          <a:p>
            <a:pPr/>
            <a:r>
              <a:t>	•	The static friction force is only equal to the opposing force if it’s less than or equal to 15 N.</a:t>
            </a:r>
          </a:p>
          <a:p>
            <a:pPr/>
            <a:r>
              <a:t>	•	So what happens after this point?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9" name="Shape 509"/>
          <p:cNvSpPr/>
          <p:nvPr>
            <p:ph type="sldImg"/>
          </p:nvPr>
        </p:nvSpPr>
        <p:spPr>
          <a:prstGeom prst="rect">
            <a:avLst/>
          </a:prstGeom>
        </p:spPr>
        <p:txBody>
          <a:bodyPr/>
          <a:lstStyle/>
          <a:p>
            <a:pPr/>
          </a:p>
        </p:txBody>
      </p:sp>
      <p:sp>
        <p:nvSpPr>
          <p:cNvPr id="510" name="Shape 510"/>
          <p:cNvSpPr/>
          <p:nvPr>
            <p:ph type="body" sz="quarter" idx="1"/>
          </p:nvPr>
        </p:nvSpPr>
        <p:spPr>
          <a:prstGeom prst="rect">
            <a:avLst/>
          </a:prstGeom>
        </p:spPr>
        <p:txBody>
          <a:bodyPr/>
          <a:lstStyle/>
          <a:p>
            <a:pPr/>
            <a:r>
              <a:t>	•	If the opposing force F is greater than the maximum static friction force, the box begins sliding and we switch to kinetic friction.</a:t>
            </a:r>
          </a:p>
          <a:p>
            <a:p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6" name="Shape 516"/>
          <p:cNvSpPr/>
          <p:nvPr>
            <p:ph type="sldImg"/>
          </p:nvPr>
        </p:nvSpPr>
        <p:spPr>
          <a:prstGeom prst="rect">
            <a:avLst/>
          </a:prstGeom>
        </p:spPr>
        <p:txBody>
          <a:bodyPr/>
          <a:lstStyle/>
          <a:p>
            <a:pPr/>
          </a:p>
        </p:txBody>
      </p:sp>
      <p:sp>
        <p:nvSpPr>
          <p:cNvPr id="517" name="Shape 517"/>
          <p:cNvSpPr/>
          <p:nvPr>
            <p:ph type="body" sz="quarter" idx="1"/>
          </p:nvPr>
        </p:nvSpPr>
        <p:spPr>
          <a:prstGeom prst="rect">
            <a:avLst/>
          </a:prstGeom>
        </p:spPr>
        <p:txBody>
          <a:bodyPr/>
          <a:lstStyle/>
          <a:p>
            <a:pPr/>
            <a:r>
              <a:t>	•	And we use this equation to find the magnitude of the kinetic friction force.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3" name="Shape 523"/>
          <p:cNvSpPr/>
          <p:nvPr>
            <p:ph type="sldImg"/>
          </p:nvPr>
        </p:nvSpPr>
        <p:spPr>
          <a:prstGeom prst="rect">
            <a:avLst/>
          </a:prstGeom>
        </p:spPr>
        <p:txBody>
          <a:bodyPr/>
          <a:lstStyle/>
          <a:p>
            <a:pPr/>
          </a:p>
        </p:txBody>
      </p:sp>
      <p:sp>
        <p:nvSpPr>
          <p:cNvPr id="524" name="Shape 524"/>
          <p:cNvSpPr/>
          <p:nvPr>
            <p:ph type="body" sz="quarter" idx="1"/>
          </p:nvPr>
        </p:nvSpPr>
        <p:spPr>
          <a:prstGeom prst="rect">
            <a:avLst/>
          </a:prstGeom>
        </p:spPr>
        <p:txBody>
          <a:bodyPr/>
          <a:lstStyle/>
          <a:p>
            <a:pPr/>
            <a:r>
              <a:t>	•	This time we plug in 0.34 for the coefficient of kinetic friction, but we still plug in 29.4 N for the normal force.</a:t>
            </a:r>
          </a:p>
          <a:p>
            <a:pPr/>
            <a:r>
              <a:t>	•	That gives us 10 N for the magnitude of the kinetic friction force.</a:t>
            </a:r>
          </a:p>
          <a:p>
            <a:pPr/>
            <a:r>
              <a:t>	•	But how do we graph this?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0" name="Shape 530"/>
          <p:cNvSpPr/>
          <p:nvPr>
            <p:ph type="sldImg"/>
          </p:nvPr>
        </p:nvSpPr>
        <p:spPr>
          <a:prstGeom prst="rect">
            <a:avLst/>
          </a:prstGeom>
        </p:spPr>
        <p:txBody>
          <a:bodyPr/>
          <a:lstStyle/>
          <a:p>
            <a:pPr/>
          </a:p>
        </p:txBody>
      </p:sp>
      <p:sp>
        <p:nvSpPr>
          <p:cNvPr id="531" name="Shape 531"/>
          <p:cNvSpPr/>
          <p:nvPr>
            <p:ph type="body" sz="quarter" idx="1"/>
          </p:nvPr>
        </p:nvSpPr>
        <p:spPr>
          <a:prstGeom prst="rect">
            <a:avLst/>
          </a:prstGeom>
        </p:spPr>
        <p:txBody>
          <a:bodyPr/>
          <a:lstStyle/>
          <a:p>
            <a:pPr/>
            <a:r>
              <a:t>	•	The kinetic friction force does not depend on the opposing force F. It’s always equal to mu k times Fn.</a:t>
            </a:r>
          </a:p>
          <a:p>
            <a:pPr/>
            <a:r>
              <a:t>	•	So the graph of the kinetic friction starts immediately after the maximum static friction force, and it’s always 10 N for this box.</a:t>
            </a:r>
          </a:p>
          <a:p>
            <a:pPr/>
            <a:r>
              <a:t>	•	Again, the value of the kinetic friction does not depend on the opposing force, so it’s not very useful to graph it on it’s own, it’s just a horizontal line.</a:t>
            </a:r>
          </a:p>
          <a:p>
            <a:pPr/>
            <a:r>
              <a:t>	•	But together with the static friction graph it gives us another way to see this transition.</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7" name="Shape 537"/>
          <p:cNvSpPr/>
          <p:nvPr>
            <p:ph type="sldImg"/>
          </p:nvPr>
        </p:nvSpPr>
        <p:spPr>
          <a:prstGeom prst="rect">
            <a:avLst/>
          </a:prstGeom>
        </p:spPr>
        <p:txBody>
          <a:bodyPr/>
          <a:lstStyle/>
          <a:p>
            <a:pPr/>
          </a:p>
        </p:txBody>
      </p:sp>
      <p:sp>
        <p:nvSpPr>
          <p:cNvPr id="538" name="Shape 538"/>
          <p:cNvSpPr/>
          <p:nvPr>
            <p:ph type="body" sz="quarter" idx="1"/>
          </p:nvPr>
        </p:nvSpPr>
        <p:spPr>
          <a:prstGeom prst="rect">
            <a:avLst/>
          </a:prstGeom>
        </p:spPr>
        <p:txBody>
          <a:bodyPr/>
          <a:lstStyle/>
          <a:p>
            <a:pPr/>
            <a:r>
              <a:t>	•	The line on the left is static friction which is always equal to the opposing force.</a:t>
            </a:r>
          </a:p>
          <a:p>
            <a:pPr/>
            <a:r>
              <a:t>	•	There’s a maximum value for the static friction which is equal to mu s times Fn.</a:t>
            </a:r>
          </a:p>
          <a:p>
            <a:pPr/>
            <a:r>
              <a:t>	•	During this part, and at the maximum value, the object is not sliding.</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4" name="Shape 544"/>
          <p:cNvSpPr/>
          <p:nvPr>
            <p:ph type="sldImg"/>
          </p:nvPr>
        </p:nvSpPr>
        <p:spPr>
          <a:prstGeom prst="rect">
            <a:avLst/>
          </a:prstGeom>
        </p:spPr>
        <p:txBody>
          <a:bodyPr/>
          <a:lstStyle/>
          <a:p>
            <a:pPr/>
          </a:p>
        </p:txBody>
      </p:sp>
      <p:sp>
        <p:nvSpPr>
          <p:cNvPr id="545" name="Shape 545"/>
          <p:cNvSpPr/>
          <p:nvPr>
            <p:ph type="body" sz="quarter" idx="1"/>
          </p:nvPr>
        </p:nvSpPr>
        <p:spPr>
          <a:prstGeom prst="rect">
            <a:avLst/>
          </a:prstGeom>
        </p:spPr>
        <p:txBody>
          <a:bodyPr/>
          <a:lstStyle/>
          <a:p>
            <a:pPr/>
            <a:r>
              <a:t>	•	The line on the right is kinetic friction which is always equal to mu k times Fn.</a:t>
            </a:r>
          </a:p>
          <a:p>
            <a:pPr/>
            <a:r>
              <a:t>	•	During that part, the object is sliding.</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1" name="Shape 551"/>
          <p:cNvSpPr/>
          <p:nvPr>
            <p:ph type="sldImg"/>
          </p:nvPr>
        </p:nvSpPr>
        <p:spPr>
          <a:prstGeom prst="rect">
            <a:avLst/>
          </a:prstGeom>
        </p:spPr>
        <p:txBody>
          <a:bodyPr/>
          <a:lstStyle/>
          <a:p>
            <a:pPr/>
          </a:p>
        </p:txBody>
      </p:sp>
      <p:sp>
        <p:nvSpPr>
          <p:cNvPr id="552" name="Shape 552"/>
          <p:cNvSpPr/>
          <p:nvPr>
            <p:ph type="body" sz="quarter" idx="1"/>
          </p:nvPr>
        </p:nvSpPr>
        <p:spPr>
          <a:prstGeom prst="rect">
            <a:avLst/>
          </a:prstGeom>
        </p:spPr>
        <p:txBody>
          <a:bodyPr/>
          <a:lstStyle/>
          <a:p>
            <a:pPr/>
            <a:r>
              <a:t>	•	But what’s happening between these two lines?</a:t>
            </a:r>
          </a:p>
          <a:p>
            <a:pPr/>
            <a:r>
              <a:t>	•	Technically, this should be one continuous line.</a:t>
            </a:r>
          </a:p>
          <a:p>
            <a:pPr/>
            <a:r>
              <a:t>	•	After the maximum value, the friction becomes kinetic friction and it immediately changes to 10 N.</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8" name="Shape 558"/>
          <p:cNvSpPr/>
          <p:nvPr>
            <p:ph type="sldImg"/>
          </p:nvPr>
        </p:nvSpPr>
        <p:spPr>
          <a:prstGeom prst="rect">
            <a:avLst/>
          </a:prstGeom>
        </p:spPr>
        <p:txBody>
          <a:bodyPr/>
          <a:lstStyle/>
          <a:p>
            <a:pPr/>
          </a:p>
        </p:txBody>
      </p:sp>
      <p:sp>
        <p:nvSpPr>
          <p:cNvPr id="559" name="Shape 559"/>
          <p:cNvSpPr/>
          <p:nvPr>
            <p:ph type="body" sz="quarter" idx="1"/>
          </p:nvPr>
        </p:nvSpPr>
        <p:spPr>
          <a:prstGeom prst="rect">
            <a:avLst/>
          </a:prstGeom>
        </p:spPr>
        <p:txBody>
          <a:bodyPr/>
          <a:lstStyle/>
          <a:p>
            <a:pPr/>
            <a:r>
              <a:t>	•	But we don’t care about this part of the graph, so we’re just going to draw it as a dotted line to show the transition.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Shape 283"/>
          <p:cNvSpPr/>
          <p:nvPr>
            <p:ph type="sldImg"/>
          </p:nvPr>
        </p:nvSpPr>
        <p:spPr>
          <a:prstGeom prst="rect">
            <a:avLst/>
          </a:prstGeom>
        </p:spPr>
        <p:txBody>
          <a:bodyPr/>
          <a:lstStyle/>
          <a:p>
            <a:pPr/>
          </a:p>
        </p:txBody>
      </p:sp>
      <p:sp>
        <p:nvSpPr>
          <p:cNvPr id="284" name="Shape 284"/>
          <p:cNvSpPr/>
          <p:nvPr>
            <p:ph type="body" sz="quarter" idx="1"/>
          </p:nvPr>
        </p:nvSpPr>
        <p:spPr>
          <a:prstGeom prst="rect">
            <a:avLst/>
          </a:prstGeom>
        </p:spPr>
        <p:txBody>
          <a:bodyPr/>
          <a:lstStyle/>
          <a:p>
            <a:pPr/>
            <a:r>
              <a:t>	•	We’ll look at the interaction between the two surfaces and explain how a friction force transitions from static to kinetic, and why the kinetic friction is always less than the static friction.</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5" name="Shape 565"/>
          <p:cNvSpPr/>
          <p:nvPr>
            <p:ph type="sldImg"/>
          </p:nvPr>
        </p:nvSpPr>
        <p:spPr>
          <a:prstGeom prst="rect">
            <a:avLst/>
          </a:prstGeom>
        </p:spPr>
        <p:txBody>
          <a:bodyPr/>
          <a:lstStyle/>
          <a:p>
            <a:pPr/>
          </a:p>
        </p:txBody>
      </p:sp>
      <p:sp>
        <p:nvSpPr>
          <p:cNvPr id="566" name="Shape 566"/>
          <p:cNvSpPr/>
          <p:nvPr>
            <p:ph type="body" sz="quarter" idx="1"/>
          </p:nvPr>
        </p:nvSpPr>
        <p:spPr>
          <a:prstGeom prst="rect">
            <a:avLst/>
          </a:prstGeom>
        </p:spPr>
        <p:txBody>
          <a:bodyPr/>
          <a:lstStyle/>
          <a:p>
            <a:pPr/>
            <a:r>
              <a:t>	•	If the opposing force is exactly equal to the maximum static friction force, the friction force is static and has a magnitude of 15 N.</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2" name="Shape 572"/>
          <p:cNvSpPr/>
          <p:nvPr>
            <p:ph type="sldImg"/>
          </p:nvPr>
        </p:nvSpPr>
        <p:spPr>
          <a:prstGeom prst="rect">
            <a:avLst/>
          </a:prstGeom>
        </p:spPr>
        <p:txBody>
          <a:bodyPr/>
          <a:lstStyle/>
          <a:p>
            <a:pPr/>
          </a:p>
        </p:txBody>
      </p:sp>
      <p:sp>
        <p:nvSpPr>
          <p:cNvPr id="573" name="Shape 573"/>
          <p:cNvSpPr/>
          <p:nvPr>
            <p:ph type="body" sz="quarter" idx="1"/>
          </p:nvPr>
        </p:nvSpPr>
        <p:spPr>
          <a:prstGeom prst="rect">
            <a:avLst/>
          </a:prstGeom>
        </p:spPr>
        <p:txBody>
          <a:bodyPr/>
          <a:lstStyle/>
          <a:p>
            <a:pPr/>
            <a:r>
              <a:t>	•	If the opposing force is any value greater than the maximum static friction, then the friction force is kinetic and has magnitude of 10 N.</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9" name="Shape 579"/>
          <p:cNvSpPr/>
          <p:nvPr>
            <p:ph type="sldImg"/>
          </p:nvPr>
        </p:nvSpPr>
        <p:spPr>
          <a:prstGeom prst="rect">
            <a:avLst/>
          </a:prstGeom>
        </p:spPr>
        <p:txBody>
          <a:bodyPr/>
          <a:lstStyle/>
          <a:p>
            <a:pPr/>
          </a:p>
        </p:txBody>
      </p:sp>
      <p:sp>
        <p:nvSpPr>
          <p:cNvPr id="580" name="Shape 580"/>
          <p:cNvSpPr/>
          <p:nvPr>
            <p:ph type="body" sz="quarter" idx="1"/>
          </p:nvPr>
        </p:nvSpPr>
        <p:spPr>
          <a:prstGeom prst="rect">
            <a:avLst/>
          </a:prstGeom>
        </p:spPr>
        <p:txBody>
          <a:bodyPr/>
          <a:lstStyle/>
          <a:p>
            <a:pPr/>
            <a:r>
              <a:t>	•	So if we’re given a graph like this, we can use it to determine the type and the magnitude of the friction force acting on an object, and whether it’s going to slide.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6" name="Shape 586"/>
          <p:cNvSpPr/>
          <p:nvPr>
            <p:ph type="sldImg"/>
          </p:nvPr>
        </p:nvSpPr>
        <p:spPr>
          <a:prstGeom prst="rect">
            <a:avLst/>
          </a:prstGeom>
        </p:spPr>
        <p:txBody>
          <a:bodyPr/>
          <a:lstStyle/>
          <a:p>
            <a:pPr/>
          </a:p>
        </p:txBody>
      </p:sp>
      <p:sp>
        <p:nvSpPr>
          <p:cNvPr id="587" name="Shape 587"/>
          <p:cNvSpPr/>
          <p:nvPr>
            <p:ph type="body" sz="quarter" idx="1"/>
          </p:nvPr>
        </p:nvSpPr>
        <p:spPr>
          <a:prstGeom prst="rect">
            <a:avLst/>
          </a:prstGeom>
        </p:spPr>
        <p:txBody>
          <a:bodyPr/>
          <a:lstStyle/>
          <a:p>
            <a:pPr/>
            <a:r>
              <a:t>	•	The key point is the maximum static friction force.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3" name="Shape 593"/>
          <p:cNvSpPr/>
          <p:nvPr>
            <p:ph type="sldImg"/>
          </p:nvPr>
        </p:nvSpPr>
        <p:spPr>
          <a:prstGeom prst="rect">
            <a:avLst/>
          </a:prstGeom>
        </p:spPr>
        <p:txBody>
          <a:bodyPr/>
          <a:lstStyle/>
          <a:p>
            <a:pPr/>
          </a:p>
        </p:txBody>
      </p:sp>
      <p:sp>
        <p:nvSpPr>
          <p:cNvPr id="594" name="Shape 594"/>
          <p:cNvSpPr/>
          <p:nvPr>
            <p:ph type="body" sz="quarter" idx="1"/>
          </p:nvPr>
        </p:nvSpPr>
        <p:spPr>
          <a:prstGeom prst="rect">
            <a:avLst/>
          </a:prstGeom>
        </p:spPr>
        <p:txBody>
          <a:bodyPr/>
          <a:lstStyle/>
          <a:p>
            <a:pPr/>
            <a:r>
              <a:t>	•	If the net opposing force is less than or equal to that value, then the friction is static, it’s equal to the net opposing force, and the object does not slide.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0" name="Shape 600"/>
          <p:cNvSpPr/>
          <p:nvPr>
            <p:ph type="sldImg"/>
          </p:nvPr>
        </p:nvSpPr>
        <p:spPr>
          <a:prstGeom prst="rect">
            <a:avLst/>
          </a:prstGeom>
        </p:spPr>
        <p:txBody>
          <a:bodyPr/>
          <a:lstStyle/>
          <a:p>
            <a:pPr/>
          </a:p>
        </p:txBody>
      </p:sp>
      <p:sp>
        <p:nvSpPr>
          <p:cNvPr id="601" name="Shape 601"/>
          <p:cNvSpPr/>
          <p:nvPr>
            <p:ph type="body" sz="quarter" idx="1"/>
          </p:nvPr>
        </p:nvSpPr>
        <p:spPr>
          <a:prstGeom prst="rect">
            <a:avLst/>
          </a:prstGeom>
        </p:spPr>
        <p:txBody>
          <a:bodyPr/>
          <a:lstStyle/>
          <a:p>
            <a:pPr/>
            <a:r>
              <a:t>	•	If the net opposing force is greater than that value, then the friction is kinetic, it’s equal to mu k times Fn, and the object will slide.</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7" name="Shape 607"/>
          <p:cNvSpPr/>
          <p:nvPr>
            <p:ph type="sldImg"/>
          </p:nvPr>
        </p:nvSpPr>
        <p:spPr>
          <a:prstGeom prst="rect">
            <a:avLst/>
          </a:prstGeom>
        </p:spPr>
        <p:txBody>
          <a:bodyPr/>
          <a:lstStyle/>
          <a:p>
            <a:pPr/>
          </a:p>
        </p:txBody>
      </p:sp>
      <p:sp>
        <p:nvSpPr>
          <p:cNvPr id="608" name="Shape 608"/>
          <p:cNvSpPr/>
          <p:nvPr>
            <p:ph type="body" sz="quarter" idx="1"/>
          </p:nvPr>
        </p:nvSpPr>
        <p:spPr>
          <a:prstGeom prst="rect">
            <a:avLst/>
          </a:prstGeom>
        </p:spPr>
        <p:txBody>
          <a:bodyPr/>
          <a:lstStyle/>
          <a:p>
            <a:pPr/>
            <a:r>
              <a:t>	•	The last important thing to notice is that the kinetic friction force will always be less than the maximum static friction force for a given object and surface.</a:t>
            </a:r>
          </a:p>
          <a:p>
            <a:pPr/>
            <a:r>
              <a:t>	•	Why is that? Why doesn’t the friction increase when the object starts sliding?</a:t>
            </a:r>
          </a:p>
          <a:p>
            <a:pPr/>
            <a:r>
              <a:t>	•	Well, the forces depend on the coefficients of static and kinetic friction, and the coefficient of kinetic friction will always be less than the coefficient of static friction.</a:t>
            </a:r>
          </a:p>
          <a:p>
            <a:pPr/>
            <a:r>
              <a:t>	•	But that doesn’t really answer the question.</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4" name="Shape 614"/>
          <p:cNvSpPr/>
          <p:nvPr>
            <p:ph type="sldImg"/>
          </p:nvPr>
        </p:nvSpPr>
        <p:spPr>
          <a:prstGeom prst="rect">
            <a:avLst/>
          </a:prstGeom>
        </p:spPr>
        <p:txBody>
          <a:bodyPr/>
          <a:lstStyle/>
          <a:p>
            <a:pPr/>
          </a:p>
        </p:txBody>
      </p:sp>
      <p:sp>
        <p:nvSpPr>
          <p:cNvPr id="615" name="Shape 615"/>
          <p:cNvSpPr/>
          <p:nvPr>
            <p:ph type="body" sz="quarter" idx="1"/>
          </p:nvPr>
        </p:nvSpPr>
        <p:spPr>
          <a:prstGeom prst="rect">
            <a:avLst/>
          </a:prstGeom>
        </p:spPr>
        <p:txBody>
          <a:bodyPr/>
          <a:lstStyle/>
          <a:p>
            <a:pPr/>
            <a:r>
              <a:t>	•	The real answer is a little more complicated because friction depends on the intermolecular forces between each surface.</a:t>
            </a:r>
          </a:p>
          <a:p>
            <a:pPr/>
            <a:r>
              <a:t>	•	But using the picture from before, we could say the maximum static friction force is greater because the bumps on the box are stuck against the bumps on the ground, so the ground can provide more sideways force on the box.</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1" name="Shape 621"/>
          <p:cNvSpPr/>
          <p:nvPr>
            <p:ph type="sldImg"/>
          </p:nvPr>
        </p:nvSpPr>
        <p:spPr>
          <a:prstGeom prst="rect">
            <a:avLst/>
          </a:prstGeom>
        </p:spPr>
        <p:txBody>
          <a:bodyPr/>
          <a:lstStyle/>
          <a:p>
            <a:pPr/>
          </a:p>
        </p:txBody>
      </p:sp>
      <p:sp>
        <p:nvSpPr>
          <p:cNvPr id="622" name="Shape 622"/>
          <p:cNvSpPr/>
          <p:nvPr>
            <p:ph type="body" sz="quarter" idx="1"/>
          </p:nvPr>
        </p:nvSpPr>
        <p:spPr>
          <a:prstGeom prst="rect">
            <a:avLst/>
          </a:prstGeom>
        </p:spPr>
        <p:txBody>
          <a:bodyPr/>
          <a:lstStyle/>
          <a:p>
            <a:pPr/>
            <a:r>
              <a:t>	•	But when the box is sliding, there’s not enough time for the bumps on the box to fall into the holes in the ground so they don’t get stuck, they just slide along the top.</a:t>
            </a:r>
          </a:p>
          <a:p>
            <a:pPr/>
            <a:r>
              <a:t>	•	There’s still some friction from rubbing against the top, but the sides of the bumps aren’t hitting each other, so there’s less friction.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8" name="Shape 628"/>
          <p:cNvSpPr/>
          <p:nvPr>
            <p:ph type="sldImg"/>
          </p:nvPr>
        </p:nvSpPr>
        <p:spPr>
          <a:prstGeom prst="rect">
            <a:avLst/>
          </a:prstGeom>
        </p:spPr>
        <p:txBody>
          <a:bodyPr/>
          <a:lstStyle/>
          <a:p>
            <a:pPr/>
          </a:p>
        </p:txBody>
      </p:sp>
      <p:sp>
        <p:nvSpPr>
          <p:cNvPr id="629" name="Shape 629"/>
          <p:cNvSpPr/>
          <p:nvPr>
            <p:ph type="body" sz="quarter" idx="1"/>
          </p:nvPr>
        </p:nvSpPr>
        <p:spPr>
          <a:prstGeom prst="rect">
            <a:avLst/>
          </a:prstGeom>
        </p:spPr>
        <p:txBody>
          <a:bodyPr/>
          <a:lstStyle/>
          <a:p>
            <a:pPr/>
            <a:r>
              <a:t>	•	So that’s what it looks like when a friction force transitions from static friction to kinetic friction.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Shape 290"/>
          <p:cNvSpPr/>
          <p:nvPr>
            <p:ph type="sldImg"/>
          </p:nvPr>
        </p:nvSpPr>
        <p:spPr>
          <a:prstGeom prst="rect">
            <a:avLst/>
          </a:prstGeom>
        </p:spPr>
        <p:txBody>
          <a:bodyPr/>
          <a:lstStyle/>
          <a:p>
            <a:pPr/>
          </a:p>
        </p:txBody>
      </p:sp>
      <p:sp>
        <p:nvSpPr>
          <p:cNvPr id="291" name="Shape 291"/>
          <p:cNvSpPr/>
          <p:nvPr>
            <p:ph type="body" sz="quarter" idx="1"/>
          </p:nvPr>
        </p:nvSpPr>
        <p:spPr>
          <a:prstGeom prst="rect">
            <a:avLst/>
          </a:prstGeom>
        </p:spPr>
        <p:txBody>
          <a:bodyPr/>
          <a:lstStyle/>
          <a:p>
            <a:pPr/>
            <a:r>
              <a:t>	•	Then we’ll graph the transition from static friction to kinetic friction, and we’ll talk about different points on the graph.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5" name="Shape 635"/>
          <p:cNvSpPr/>
          <p:nvPr>
            <p:ph type="sldImg"/>
          </p:nvPr>
        </p:nvSpPr>
        <p:spPr>
          <a:prstGeom prst="rect">
            <a:avLst/>
          </a:prstGeom>
        </p:spPr>
        <p:txBody>
          <a:bodyPr/>
          <a:lstStyle/>
          <a:p>
            <a:pPr/>
          </a:p>
        </p:txBody>
      </p:sp>
      <p:sp>
        <p:nvSpPr>
          <p:cNvPr id="636" name="Shape 636"/>
          <p:cNvSpPr/>
          <p:nvPr>
            <p:ph type="body" sz="quarter" idx="1"/>
          </p:nvPr>
        </p:nvSpPr>
        <p:spPr>
          <a:prstGeom prst="rect">
            <a:avLst/>
          </a:prstGeom>
        </p:spPr>
        <p:txBody>
          <a:bodyPr/>
          <a:lstStyle/>
          <a:p>
            <a:pPr/>
            <a:r>
              <a:t>	•	Let’s walk through an example and see how we can apply this to a problem. </a:t>
            </a:r>
          </a:p>
          <a:p>
            <a:pPr/>
            <a:r>
              <a:t>	•	A 4 kg box is sitting at rest on the ground. The coefficient of static friction between the box and the ground is 0.8, and the coefficient of kinetic friction is 0.6. A 35 N force is then applied to the box. What is the magnitude of the friction force acting on the box after the force is applied?</a:t>
            </a:r>
          </a:p>
          <a:p>
            <a:pPr/>
            <a:r>
              <a:t>	•	Pause the video and try solving this first.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2" name="Shape 642"/>
          <p:cNvSpPr/>
          <p:nvPr>
            <p:ph type="sldImg"/>
          </p:nvPr>
        </p:nvSpPr>
        <p:spPr>
          <a:prstGeom prst="rect">
            <a:avLst/>
          </a:prstGeom>
        </p:spPr>
        <p:txBody>
          <a:bodyPr/>
          <a:lstStyle/>
          <a:p>
            <a:pPr/>
          </a:p>
        </p:txBody>
      </p:sp>
      <p:sp>
        <p:nvSpPr>
          <p:cNvPr id="643" name="Shape 643"/>
          <p:cNvSpPr/>
          <p:nvPr>
            <p:ph type="body" sz="quarter" idx="1"/>
          </p:nvPr>
        </p:nvSpPr>
        <p:spPr>
          <a:prstGeom prst="rect">
            <a:avLst/>
          </a:prstGeom>
        </p:spPr>
        <p:txBody>
          <a:bodyPr/>
          <a:lstStyle/>
          <a:p>
            <a:pPr/>
            <a:r>
              <a:t>	•	So how do we find the magnitude of the friction force?</a:t>
            </a:r>
          </a:p>
          <a:p>
            <a:pPr/>
            <a:r>
              <a:t>	•	Well, we find the magnitudes of static and kinetic friction in different ways, so the first thing we need to do is figure out if the friction is static or kinetic, so does the box slide?</a:t>
            </a:r>
          </a:p>
          <a:p>
            <a:pPr/>
            <a:r>
              <a:t>	•	To do that, we need to figure out if the 35 N force is greater than the maximum static friction force, which we can find using this equation.</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9" name="Shape 649"/>
          <p:cNvSpPr/>
          <p:nvPr>
            <p:ph type="sldImg"/>
          </p:nvPr>
        </p:nvSpPr>
        <p:spPr>
          <a:prstGeom prst="rect">
            <a:avLst/>
          </a:prstGeom>
        </p:spPr>
        <p:txBody>
          <a:bodyPr/>
          <a:lstStyle/>
          <a:p>
            <a:pPr/>
          </a:p>
        </p:txBody>
      </p:sp>
      <p:sp>
        <p:nvSpPr>
          <p:cNvPr id="650" name="Shape 650"/>
          <p:cNvSpPr/>
          <p:nvPr>
            <p:ph type="body" sz="quarter" idx="1"/>
          </p:nvPr>
        </p:nvSpPr>
        <p:spPr>
          <a:prstGeom prst="rect">
            <a:avLst/>
          </a:prstGeom>
        </p:spPr>
        <p:txBody>
          <a:bodyPr/>
          <a:lstStyle/>
          <a:p>
            <a:pPr/>
            <a:r>
              <a:t>	•	If the 35 N force is less than or equal to the maximum static friction, the box will not slide, the friction is static friction and it’s equal to 35 N.</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6" name="Shape 656"/>
          <p:cNvSpPr/>
          <p:nvPr>
            <p:ph type="sldImg"/>
          </p:nvPr>
        </p:nvSpPr>
        <p:spPr>
          <a:prstGeom prst="rect">
            <a:avLst/>
          </a:prstGeom>
        </p:spPr>
        <p:txBody>
          <a:bodyPr/>
          <a:lstStyle/>
          <a:p>
            <a:pPr/>
          </a:p>
        </p:txBody>
      </p:sp>
      <p:sp>
        <p:nvSpPr>
          <p:cNvPr id="657" name="Shape 657"/>
          <p:cNvSpPr/>
          <p:nvPr>
            <p:ph type="body" sz="quarter" idx="1"/>
          </p:nvPr>
        </p:nvSpPr>
        <p:spPr>
          <a:prstGeom prst="rect">
            <a:avLst/>
          </a:prstGeom>
        </p:spPr>
        <p:txBody>
          <a:bodyPr/>
          <a:lstStyle/>
          <a:p>
            <a:pPr/>
            <a:r>
              <a:t>	•	If the 35 N force is greater than the maximum static friction, the box will slide, the friction is kinetic friction and it’s equal to the coefficient of kinetic friction times the normal force.</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3" name="Shape 663"/>
          <p:cNvSpPr/>
          <p:nvPr>
            <p:ph type="sldImg"/>
          </p:nvPr>
        </p:nvSpPr>
        <p:spPr>
          <a:prstGeom prst="rect">
            <a:avLst/>
          </a:prstGeom>
        </p:spPr>
        <p:txBody>
          <a:bodyPr/>
          <a:lstStyle/>
          <a:p>
            <a:pPr/>
          </a:p>
        </p:txBody>
      </p:sp>
      <p:sp>
        <p:nvSpPr>
          <p:cNvPr id="664" name="Shape 664"/>
          <p:cNvSpPr/>
          <p:nvPr>
            <p:ph type="body" sz="quarter" idx="1"/>
          </p:nvPr>
        </p:nvSpPr>
        <p:spPr>
          <a:prstGeom prst="rect">
            <a:avLst/>
          </a:prstGeom>
        </p:spPr>
        <p:txBody>
          <a:bodyPr/>
          <a:lstStyle/>
          <a:p>
            <a:pPr/>
            <a:r>
              <a:t>	•	So let’s start by finding the maximum static friction force.</a:t>
            </a:r>
          </a:p>
          <a:p>
            <a:pPr/>
            <a:r>
              <a:t>	•	We have the coefficient of static friction, but we need the normal force.</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0" name="Shape 670"/>
          <p:cNvSpPr/>
          <p:nvPr>
            <p:ph type="sldImg"/>
          </p:nvPr>
        </p:nvSpPr>
        <p:spPr>
          <a:prstGeom prst="rect">
            <a:avLst/>
          </a:prstGeom>
        </p:spPr>
        <p:txBody>
          <a:bodyPr/>
          <a:lstStyle/>
          <a:p>
            <a:pPr/>
          </a:p>
        </p:txBody>
      </p:sp>
      <p:sp>
        <p:nvSpPr>
          <p:cNvPr id="671" name="Shape 671"/>
          <p:cNvSpPr/>
          <p:nvPr>
            <p:ph type="body" sz="quarter" idx="1"/>
          </p:nvPr>
        </p:nvSpPr>
        <p:spPr>
          <a:prstGeom prst="rect">
            <a:avLst/>
          </a:prstGeom>
        </p:spPr>
        <p:txBody>
          <a:bodyPr/>
          <a:lstStyle/>
          <a:p>
            <a:pPr/>
            <a:r>
              <a:t>	•	Like we’ve done before, we can draw a free body diagram of the box and apply Newton’s 2nd law in the y direction.</a:t>
            </a:r>
          </a:p>
          <a:p>
            <a:pPr/>
            <a:r>
              <a:t>	•	The box is not accelerating up or down, so the normal force is equal to the gravitational force, which is 39.2 N.</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7" name="Shape 677"/>
          <p:cNvSpPr/>
          <p:nvPr>
            <p:ph type="sldImg"/>
          </p:nvPr>
        </p:nvSpPr>
        <p:spPr>
          <a:prstGeom prst="rect">
            <a:avLst/>
          </a:prstGeom>
        </p:spPr>
        <p:txBody>
          <a:bodyPr/>
          <a:lstStyle/>
          <a:p>
            <a:pPr/>
          </a:p>
        </p:txBody>
      </p:sp>
      <p:sp>
        <p:nvSpPr>
          <p:cNvPr id="678" name="Shape 678"/>
          <p:cNvSpPr/>
          <p:nvPr>
            <p:ph type="body" sz="quarter" idx="1"/>
          </p:nvPr>
        </p:nvSpPr>
        <p:spPr>
          <a:prstGeom prst="rect">
            <a:avLst/>
          </a:prstGeom>
        </p:spPr>
        <p:txBody>
          <a:bodyPr/>
          <a:lstStyle/>
          <a:p>
            <a:pPr/>
            <a:r>
              <a:t>	•	Using this equation, we can plug in 0.8 for the coefficient of static friction and 39.2 N for the normal force.</a:t>
            </a:r>
          </a:p>
          <a:p>
            <a:pPr/>
            <a:r>
              <a:t>	•	That gives us 31.4 N for the maximum static friction force.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4" name="Shape 684"/>
          <p:cNvSpPr/>
          <p:nvPr>
            <p:ph type="sldImg"/>
          </p:nvPr>
        </p:nvSpPr>
        <p:spPr>
          <a:prstGeom prst="rect">
            <a:avLst/>
          </a:prstGeom>
        </p:spPr>
        <p:txBody>
          <a:bodyPr/>
          <a:lstStyle/>
          <a:p>
            <a:pPr/>
          </a:p>
        </p:txBody>
      </p:sp>
      <p:sp>
        <p:nvSpPr>
          <p:cNvPr id="685" name="Shape 685"/>
          <p:cNvSpPr/>
          <p:nvPr>
            <p:ph type="body" sz="quarter" idx="1"/>
          </p:nvPr>
        </p:nvSpPr>
        <p:spPr>
          <a:prstGeom prst="rect">
            <a:avLst/>
          </a:prstGeom>
        </p:spPr>
        <p:txBody>
          <a:bodyPr/>
          <a:lstStyle/>
          <a:p>
            <a:pPr/>
            <a:r>
              <a:t>	•	That value is less than the 35 N force that’s trying to pull the box to the right.</a:t>
            </a:r>
          </a:p>
          <a:p>
            <a:pPr/>
            <a:r>
              <a:t>	•	So the box will slide, and the friction will be kinetic friction.</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1" name="Shape 691"/>
          <p:cNvSpPr/>
          <p:nvPr>
            <p:ph type="sldImg"/>
          </p:nvPr>
        </p:nvSpPr>
        <p:spPr>
          <a:prstGeom prst="rect">
            <a:avLst/>
          </a:prstGeom>
        </p:spPr>
        <p:txBody>
          <a:bodyPr/>
          <a:lstStyle/>
          <a:p>
            <a:pPr/>
          </a:p>
        </p:txBody>
      </p:sp>
      <p:sp>
        <p:nvSpPr>
          <p:cNvPr id="692" name="Shape 692"/>
          <p:cNvSpPr/>
          <p:nvPr>
            <p:ph type="body" sz="quarter" idx="1"/>
          </p:nvPr>
        </p:nvSpPr>
        <p:spPr>
          <a:prstGeom prst="rect">
            <a:avLst/>
          </a:prstGeom>
        </p:spPr>
        <p:txBody>
          <a:bodyPr/>
          <a:lstStyle/>
          <a:p>
            <a:pPr/>
            <a:r>
              <a:t>	•	Now we can use this equation to find the magnitude of the kinetic friction force. </a:t>
            </a:r>
          </a:p>
          <a:p>
            <a:pPr/>
            <a:r>
              <a:t>	•	We plug in 0.6 for the coefficient of kinetic friction, which is different than the coefficient of static friction.</a:t>
            </a:r>
          </a:p>
          <a:p>
            <a:pPr/>
            <a:r>
              <a:t>	•	We already found the normal force, which is 39.2 N.</a:t>
            </a:r>
          </a:p>
          <a:p>
            <a:pPr/>
            <a:r>
              <a:t>	•	That gives us 23.5 N for the kinetic friction force.</a:t>
            </a:r>
          </a:p>
          <a:p>
            <a:pPr/>
            <a:r>
              <a:t>	•	So to answer the question, the magnitude of the friction force acting on the box is 23.5 N.</a:t>
            </a:r>
          </a:p>
          <a:p>
            <a:pPr/>
            <a:r>
              <a:t>	•	The question didn’t tell us which type of friction is acting on the box.</a:t>
            </a:r>
          </a:p>
          <a:p>
            <a:pPr/>
            <a:r>
              <a:t>	•	We had to figure that out by finding the maximum static friction force and comparing it to the opposing force of 35 N.</a:t>
            </a:r>
          </a:p>
          <a:p>
            <a:pPr/>
            <a:r>
              <a:t>	•	Notice that we did not compare the kinetic friction force to the 35 N force.</a:t>
            </a:r>
          </a:p>
          <a:p>
            <a:pPr/>
            <a:r>
              <a:t>	•	That will not tell us whether the box will slide. </a:t>
            </a:r>
          </a:p>
          <a:p>
            <a:pPr/>
            <a:r>
              <a:t>	•	We need to find the maximum possible static friction force and compare that to the opposing force.</a:t>
            </a:r>
          </a:p>
          <a:p>
            <a:pPr/>
            <a:r>
              <a:t>	•	In this case the opposing force is greater, so we know the friction is kinetic, and we use this equation to find the kinetic friction.</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8" name="Shape 698"/>
          <p:cNvSpPr/>
          <p:nvPr>
            <p:ph type="sldImg"/>
          </p:nvPr>
        </p:nvSpPr>
        <p:spPr>
          <a:prstGeom prst="rect">
            <a:avLst/>
          </a:prstGeom>
        </p:spPr>
        <p:txBody>
          <a:bodyPr/>
          <a:lstStyle/>
          <a:p>
            <a:pPr/>
          </a:p>
        </p:txBody>
      </p:sp>
      <p:sp>
        <p:nvSpPr>
          <p:cNvPr id="699" name="Shape 699"/>
          <p:cNvSpPr/>
          <p:nvPr>
            <p:ph type="body" sz="quarter" idx="1"/>
          </p:nvPr>
        </p:nvSpPr>
        <p:spPr>
          <a:prstGeom prst="rect">
            <a:avLst/>
          </a:prstGeom>
        </p:spPr>
        <p:txBody>
          <a:bodyPr/>
          <a:lstStyle/>
          <a:p>
            <a:pPr/>
            <a:r>
              <a:t>	•	What if we changed the question, and it instead of a 35 N force, it was a 30 N force?</a:t>
            </a:r>
          </a:p>
          <a:p>
            <a:pPr/>
            <a:r>
              <a:t>	•	Pause the video and figure out the magnitude of the friction force in this case.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Shape 297"/>
          <p:cNvSpPr/>
          <p:nvPr>
            <p:ph type="sldImg"/>
          </p:nvPr>
        </p:nvSpPr>
        <p:spPr>
          <a:prstGeom prst="rect">
            <a:avLst/>
          </a:prstGeom>
        </p:spPr>
        <p:txBody>
          <a:bodyPr/>
          <a:lstStyle/>
          <a:p>
            <a:pPr/>
          </a:p>
        </p:txBody>
      </p:sp>
      <p:sp>
        <p:nvSpPr>
          <p:cNvPr id="298" name="Shape 298"/>
          <p:cNvSpPr/>
          <p:nvPr>
            <p:ph type="body" sz="quarter" idx="1"/>
          </p:nvPr>
        </p:nvSpPr>
        <p:spPr>
          <a:prstGeom prst="rect">
            <a:avLst/>
          </a:prstGeom>
        </p:spPr>
        <p:txBody>
          <a:bodyPr/>
          <a:lstStyle/>
          <a:p>
            <a:pPr/>
            <a:r>
              <a:t>	•	At the end, we’ll walk through an example problem that combines everything we learned about friction.</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5" name="Shape 705"/>
          <p:cNvSpPr/>
          <p:nvPr>
            <p:ph type="sldImg"/>
          </p:nvPr>
        </p:nvSpPr>
        <p:spPr>
          <a:prstGeom prst="rect">
            <a:avLst/>
          </a:prstGeom>
        </p:spPr>
        <p:txBody>
          <a:bodyPr/>
          <a:lstStyle/>
          <a:p>
            <a:pPr/>
          </a:p>
        </p:txBody>
      </p:sp>
      <p:sp>
        <p:nvSpPr>
          <p:cNvPr id="706" name="Shape 706"/>
          <p:cNvSpPr/>
          <p:nvPr>
            <p:ph type="body" sz="quarter" idx="1"/>
          </p:nvPr>
        </p:nvSpPr>
        <p:spPr>
          <a:prstGeom prst="rect">
            <a:avLst/>
          </a:prstGeom>
        </p:spPr>
        <p:txBody>
          <a:bodyPr/>
          <a:lstStyle/>
          <a:p>
            <a:pPr/>
            <a:r>
              <a:t>	•	The maximum static friction force is still 31.4 N, it only depends on the coefficient of static friction and the normal force.</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2" name="Shape 712"/>
          <p:cNvSpPr/>
          <p:nvPr>
            <p:ph type="sldImg"/>
          </p:nvPr>
        </p:nvSpPr>
        <p:spPr>
          <a:prstGeom prst="rect">
            <a:avLst/>
          </a:prstGeom>
        </p:spPr>
        <p:txBody>
          <a:bodyPr/>
          <a:lstStyle/>
          <a:p>
            <a:pPr/>
          </a:p>
        </p:txBody>
      </p:sp>
      <p:sp>
        <p:nvSpPr>
          <p:cNvPr id="713" name="Shape 713"/>
          <p:cNvSpPr/>
          <p:nvPr>
            <p:ph type="body" sz="quarter" idx="1"/>
          </p:nvPr>
        </p:nvSpPr>
        <p:spPr>
          <a:prstGeom prst="rect">
            <a:avLst/>
          </a:prstGeom>
        </p:spPr>
        <p:txBody>
          <a:bodyPr/>
          <a:lstStyle/>
          <a:p>
            <a:pPr/>
            <a:r>
              <a:t>	•	But now, the 30 N force is less than or equal to the maximum static friction, so the box does not slide, the friction is static friction, which is always equal to the net opposing force, which is 30 N.</a:t>
            </a:r>
          </a:p>
          <a:p>
            <a:pPr/>
            <a:r>
              <a:t>	•	Remember, this equation gives us the maximum value, but the actual value of the static friction force is always equal to the net opposing force. </a:t>
            </a:r>
          </a:p>
          <a:p>
            <a:pPr/>
            <a:r>
              <a:t>	•	So for this question, the magnitude of the friction force acting on the box is 30 N, and it happens to be static friction.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4" name="Shape 304"/>
          <p:cNvSpPr/>
          <p:nvPr>
            <p:ph type="sldImg"/>
          </p:nvPr>
        </p:nvSpPr>
        <p:spPr>
          <a:prstGeom prst="rect">
            <a:avLst/>
          </a:prstGeom>
        </p:spPr>
        <p:txBody>
          <a:bodyPr/>
          <a:lstStyle/>
          <a:p>
            <a:pPr/>
          </a:p>
        </p:txBody>
      </p:sp>
      <p:sp>
        <p:nvSpPr>
          <p:cNvPr id="305" name="Shape 305"/>
          <p:cNvSpPr/>
          <p:nvPr>
            <p:ph type="body" sz="quarter" idx="1"/>
          </p:nvPr>
        </p:nvSpPr>
        <p:spPr>
          <a:prstGeom prst="rect">
            <a:avLst/>
          </a:prstGeom>
        </p:spPr>
        <p:txBody>
          <a:bodyPr/>
          <a:lstStyle/>
          <a:p>
            <a:pPr/>
            <a:r>
              <a:t>	•	So let’s review static and kinetic friction, and then we’ll learn about this transition.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Shape 311"/>
          <p:cNvSpPr/>
          <p:nvPr>
            <p:ph type="sldImg"/>
          </p:nvPr>
        </p:nvSpPr>
        <p:spPr>
          <a:prstGeom prst="rect">
            <a:avLst/>
          </a:prstGeom>
        </p:spPr>
        <p:txBody>
          <a:bodyPr/>
          <a:lstStyle/>
          <a:p>
            <a:pPr/>
          </a:p>
        </p:txBody>
      </p:sp>
      <p:sp>
        <p:nvSpPr>
          <p:cNvPr id="312" name="Shape 312"/>
          <p:cNvSpPr/>
          <p:nvPr>
            <p:ph type="body" sz="quarter" idx="1"/>
          </p:nvPr>
        </p:nvSpPr>
        <p:spPr>
          <a:prstGeom prst="rect">
            <a:avLst/>
          </a:prstGeom>
        </p:spPr>
        <p:txBody>
          <a:bodyPr/>
          <a:lstStyle/>
          <a:p>
            <a:pPr/>
            <a:r>
              <a:t>	•	Static friction, fs, acts on object when it is not sliding and when there is a net opposing force.</a:t>
            </a:r>
          </a:p>
          <a:p>
            <a:pPr/>
            <a:r>
              <a:t>	•	The direction of a static friction force is opposite of the net opposing force.</a:t>
            </a:r>
          </a:p>
          <a:p>
            <a:pPr/>
            <a:r>
              <a:t>	•	And the magnitude is always equal to the net opposing force, up to a maximum value.</a:t>
            </a:r>
          </a:p>
          <a:p>
            <a:pPr/>
            <a:r>
              <a:t>	•	A kinetic friction force, fk, acts on an object when it is sliding.</a:t>
            </a:r>
          </a:p>
          <a:p>
            <a:pPr/>
            <a:r>
              <a:t>	•	The direction of a kinetic friction force is always opposite of the velocity.</a:t>
            </a:r>
          </a:p>
          <a:p>
            <a:pPr/>
            <a:r>
              <a:t>	•	And the magnitude always uses this equation: a kinetic friction force is always equal to the coefficient of kinetic friction, mu k, times the normal force, Fn.</a:t>
            </a:r>
          </a:p>
          <a:p>
            <a:pPr/>
            <a:r>
              <a:t>	•	So these are two different types of friction that behave in different ways.</a:t>
            </a:r>
          </a:p>
          <a:p>
            <a:pPr/>
            <a:r>
              <a:t>	•	But in many situations, we need to consider both.</a:t>
            </a:r>
          </a:p>
          <a:p>
            <a:pPr/>
            <a:r>
              <a:t>	•	We might have to figure out which type to use, and sometimes there’s static and kinetic friction in the same problem.</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Shape 318"/>
          <p:cNvSpPr/>
          <p:nvPr>
            <p:ph type="sldImg"/>
          </p:nvPr>
        </p:nvSpPr>
        <p:spPr>
          <a:prstGeom prst="rect">
            <a:avLst/>
          </a:prstGeom>
        </p:spPr>
        <p:txBody>
          <a:bodyPr/>
          <a:lstStyle/>
          <a:p>
            <a:pPr/>
          </a:p>
        </p:txBody>
      </p:sp>
      <p:sp>
        <p:nvSpPr>
          <p:cNvPr id="319" name="Shape 319"/>
          <p:cNvSpPr/>
          <p:nvPr>
            <p:ph type="body" sz="quarter" idx="1"/>
          </p:nvPr>
        </p:nvSpPr>
        <p:spPr>
          <a:prstGeom prst="rect">
            <a:avLst/>
          </a:prstGeom>
        </p:spPr>
        <p:txBody>
          <a:bodyPr/>
          <a:lstStyle/>
          <a:p>
            <a:pPr/>
            <a:r>
              <a:t>	•	If this pulling force is less than the maximum possible static friction force, then the box is doesn’t slide, we know that we’re dealing with static friction, it’s magnitude is equal to the net opposing force, and it points to the left.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10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10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11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2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2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3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3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45" name="Bowl with salmon cakes, salad, and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46"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54" name="bowl of salad with fried rice, boiled eggs, and chopstick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5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Bowl of pappardelle pasta with parsley butter, roasted hazelnuts, and shaved parmesan cheese"/>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7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7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8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9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9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mailto:chris@physicslab.app?subject=Physics%20Lab%20Slides" TargetMode="External"/><Relationship Id="rId3" Type="http://schemas.openxmlformats.org/officeDocument/2006/relationships/hyperlink" Target="https://physicslab.app"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9.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2.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3.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4.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5.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6.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1.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4.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5.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19.png"/><Relationship Id="rId21" Type="http://schemas.openxmlformats.org/officeDocument/2006/relationships/image" Target="../media/image20.png"/><Relationship Id="rId22" Type="http://schemas.openxmlformats.org/officeDocument/2006/relationships/image" Target="../media/image21.png"/><Relationship Id="rId23" Type="http://schemas.openxmlformats.org/officeDocument/2006/relationships/image" Target="../media/image22.png"/><Relationship Id="rId24" Type="http://schemas.openxmlformats.org/officeDocument/2006/relationships/image" Target="../media/image23.png"/><Relationship Id="rId25" Type="http://schemas.openxmlformats.org/officeDocument/2006/relationships/image" Target="../media/image24.png"/><Relationship Id="rId26" Type="http://schemas.openxmlformats.org/officeDocument/2006/relationships/image" Target="../media/image25.png"/><Relationship Id="rId27" Type="http://schemas.openxmlformats.org/officeDocument/2006/relationships/image" Target="../media/image26.png"/><Relationship Id="rId28" Type="http://schemas.openxmlformats.org/officeDocument/2006/relationships/image" Target="../media/image27.png"/><Relationship Id="rId29" Type="http://schemas.openxmlformats.org/officeDocument/2006/relationships/image" Target="../media/image28.png"/><Relationship Id="rId30" Type="http://schemas.openxmlformats.org/officeDocument/2006/relationships/image" Target="../media/image29.png"/><Relationship Id="rId31" Type="http://schemas.openxmlformats.org/officeDocument/2006/relationships/image" Target="../media/image30.png"/><Relationship Id="rId32" Type="http://schemas.openxmlformats.org/officeDocument/2006/relationships/image" Target="../media/image31.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6.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7.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8.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9.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30.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31.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32.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33.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34.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35.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40.png"/><Relationship Id="rId11" Type="http://schemas.openxmlformats.org/officeDocument/2006/relationships/image" Target="../media/image41.png"/><Relationship Id="rId12" Type="http://schemas.openxmlformats.org/officeDocument/2006/relationships/image" Target="../media/image42.png"/><Relationship Id="rId13" Type="http://schemas.openxmlformats.org/officeDocument/2006/relationships/image" Target="../media/image43.png"/><Relationship Id="rId14" Type="http://schemas.openxmlformats.org/officeDocument/2006/relationships/image" Target="../media/image44.png"/><Relationship Id="rId15" Type="http://schemas.openxmlformats.org/officeDocument/2006/relationships/image" Target="../media/image45.png"/><Relationship Id="rId16" Type="http://schemas.openxmlformats.org/officeDocument/2006/relationships/image" Target="../media/image46.png"/><Relationship Id="rId17" Type="http://schemas.openxmlformats.org/officeDocument/2006/relationships/image" Target="../media/image47.png"/><Relationship Id="rId18" Type="http://schemas.openxmlformats.org/officeDocument/2006/relationships/image" Target="../media/image48.png"/><Relationship Id="rId19" Type="http://schemas.openxmlformats.org/officeDocument/2006/relationships/image" Target="../media/image49.png"/><Relationship Id="rId20" Type="http://schemas.openxmlformats.org/officeDocument/2006/relationships/image" Target="../media/image50.png"/><Relationship Id="rId21" Type="http://schemas.openxmlformats.org/officeDocument/2006/relationships/image" Target="../media/image51.png"/><Relationship Id="rId22" Type="http://schemas.openxmlformats.org/officeDocument/2006/relationships/image" Target="../media/image52.png"/><Relationship Id="rId23" Type="http://schemas.openxmlformats.org/officeDocument/2006/relationships/image" Target="../media/image53.png"/><Relationship Id="rId24" Type="http://schemas.openxmlformats.org/officeDocument/2006/relationships/image" Target="../media/image54.png"/><Relationship Id="rId25" Type="http://schemas.openxmlformats.org/officeDocument/2006/relationships/image" Target="../media/image55.png"/><Relationship Id="rId26" Type="http://schemas.openxmlformats.org/officeDocument/2006/relationships/image" Target="../media/image56.png"/><Relationship Id="rId27" Type="http://schemas.openxmlformats.org/officeDocument/2006/relationships/image" Target="../media/image57.png"/><Relationship Id="rId28" Type="http://schemas.openxmlformats.org/officeDocument/2006/relationships/image" Target="../media/image58.png"/><Relationship Id="rId29" Type="http://schemas.openxmlformats.org/officeDocument/2006/relationships/image" Target="../media/image59.png"/><Relationship Id="rId30" Type="http://schemas.openxmlformats.org/officeDocument/2006/relationships/image" Target="../media/image60.png"/><Relationship Id="rId31" Type="http://schemas.openxmlformats.org/officeDocument/2006/relationships/image" Target="../media/image61.png"/><Relationship Id="rId32" Type="http://schemas.openxmlformats.org/officeDocument/2006/relationships/image" Target="../media/image62.png"/><Relationship Id="rId33" Type="http://schemas.openxmlformats.org/officeDocument/2006/relationships/image" Target="../media/image13.png"/><Relationship Id="rId34" Type="http://schemas.openxmlformats.org/officeDocument/2006/relationships/image" Target="../media/image63.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36.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37.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38.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39.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40.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41.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42.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43.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44.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45.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5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46.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47.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48.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49.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50.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51.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52.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53.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54.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55.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6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56.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57.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58.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59.jpeg"/></Relationships>

</file>

<file path=ppt/slides/_rels/slide6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60.jpeg"/></Relationships>

</file>

<file path=ppt/slides/_rels/slide6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61.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62.jpeg"/></Relationships>

</file>

<file path=ppt/slides/_rels/slide6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63.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64.jpeg"/></Relationships>

</file>

<file path=ppt/slides/_rels/slide6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65.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7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66.jpeg"/></Relationships>

</file>

<file path=ppt/slides/_rels/slide7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67.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sp>
        <p:nvSpPr>
          <p:cNvPr id="171" name="Transition Between Static and Kinetic Friction"/>
          <p:cNvSpPr txBox="1"/>
          <p:nvPr>
            <p:ph type="title"/>
          </p:nvPr>
        </p:nvSpPr>
        <p:spPr>
          <a:xfrm>
            <a:off x="1206500" y="1079500"/>
            <a:ext cx="21971000" cy="1164556"/>
          </a:xfrm>
          <a:prstGeom prst="rect">
            <a:avLst/>
          </a:prstGeom>
        </p:spPr>
        <p:txBody>
          <a:bodyPr/>
          <a:lstStyle>
            <a:lvl1pPr defTabSz="2121354">
              <a:defRPr b="0" spc="-121" sz="6090">
                <a:solidFill>
                  <a:srgbClr val="FFFFFF"/>
                </a:solidFill>
                <a:latin typeface="Avenir Heavy"/>
                <a:ea typeface="Avenir Heavy"/>
                <a:cs typeface="Avenir Heavy"/>
                <a:sym typeface="Avenir Heavy"/>
              </a:defRPr>
            </a:lvl1pPr>
          </a:lstStyle>
          <a:p>
            <a:pPr/>
            <a:r>
              <a:t>Transition Between Static and Kinetic Friction</a:t>
            </a:r>
          </a:p>
        </p:txBody>
      </p:sp>
      <p:sp>
        <p:nvSpPr>
          <p:cNvPr id="172" name="This version includes:…"/>
          <p:cNvSpPr txBox="1"/>
          <p:nvPr>
            <p:ph type="body" idx="1"/>
          </p:nvPr>
        </p:nvSpPr>
        <p:spPr>
          <a:xfrm>
            <a:off x="1206500" y="3757760"/>
            <a:ext cx="21971000" cy="9095462"/>
          </a:xfrm>
          <a:prstGeom prst="rect">
            <a:avLst/>
          </a:prstGeom>
        </p:spPr>
        <p:txBody>
          <a:bodyPr/>
          <a:lstStyle/>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This version includes: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screenshot images from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The video narration in the slide notes.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A blank template slide with the same background and font as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some basic graphics from this video for you to use however you like.</a:t>
            </a:r>
          </a:p>
          <a:p>
            <a:pPr lvl="1" marL="0" indent="45720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Feel free to add, delete and edit slides to make your own presentation. You can use these slides in class or share them with your students, but please do not share them with anyone else.</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If you have any feedback, suggestions or questions about these slides please email me at </a:t>
            </a:r>
            <a:r>
              <a:rPr u="sng">
                <a:hlinkClick r:id="rId2" invalidUrl="" action="" tgtFrame="" tooltip="" history="1" highlightClick="0" endSnd="0"/>
              </a:rPr>
              <a:t>chris@physicslab.app</a:t>
            </a:r>
            <a:r>
              <a:t> or send me a message on Discord @physicslab.</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u="sng">
                <a:solidFill>
                  <a:srgbClr val="FFFFFF"/>
                </a:solidFill>
                <a:latin typeface="Avenir Medium"/>
                <a:ea typeface="Avenir Medium"/>
                <a:cs typeface="Avenir Medium"/>
                <a:sym typeface="Avenir Medium"/>
              </a:defRPr>
            </a:pPr>
            <a:r>
              <a:rPr>
                <a:hlinkClick r:id="rId3" invalidUrl="" action="" tgtFrame="" tooltip="" history="1" highlightClick="0" endSnd="0"/>
              </a:rPr>
              <a:t>physicslab.app</a:t>
            </a:r>
          </a:p>
        </p:txBody>
      </p:sp>
      <p:sp>
        <p:nvSpPr>
          <p:cNvPr id="173" name="Slides Version 2"/>
          <p:cNvSpPr txBox="1"/>
          <p:nvPr/>
        </p:nvSpPr>
        <p:spPr>
          <a:xfrm>
            <a:off x="1206500" y="2372962"/>
            <a:ext cx="21971000" cy="74226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610870">
              <a:lnSpc>
                <a:spcPct val="100000"/>
              </a:lnSpc>
              <a:spcBef>
                <a:spcPts val="0"/>
              </a:spcBef>
              <a:defRPr sz="3700">
                <a:solidFill>
                  <a:srgbClr val="FFFFFF"/>
                </a:solidFill>
                <a:latin typeface="Avenir Heavy"/>
                <a:ea typeface="Avenir Heavy"/>
                <a:cs typeface="Avenir Heavy"/>
                <a:sym typeface="Avenir Heavy"/>
              </a:defRPr>
            </a:lvl1pPr>
          </a:lstStyle>
          <a:p>
            <a:pPr/>
            <a:r>
              <a:t>Slides Version 2</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Slide Title"/>
          <p:cNvSpPr txBox="1"/>
          <p:nvPr>
            <p:ph type="title"/>
          </p:nvPr>
        </p:nvSpPr>
        <p:spPr>
          <a:prstGeom prst="rect">
            <a:avLst/>
          </a:prstGeom>
        </p:spPr>
        <p:txBody>
          <a:bodyPr/>
          <a:lstStyle/>
          <a:p>
            <a:pPr/>
          </a:p>
        </p:txBody>
      </p:sp>
      <p:sp>
        <p:nvSpPr>
          <p:cNvPr id="294" name="Slide Subtitle"/>
          <p:cNvSpPr txBox="1"/>
          <p:nvPr>
            <p:ph type="body" idx="21"/>
          </p:nvPr>
        </p:nvSpPr>
        <p:spPr>
          <a:prstGeom prst="rect">
            <a:avLst/>
          </a:prstGeom>
        </p:spPr>
        <p:txBody>
          <a:bodyPr/>
          <a:lstStyle/>
          <a:p>
            <a:pPr/>
          </a:p>
        </p:txBody>
      </p:sp>
      <p:sp>
        <p:nvSpPr>
          <p:cNvPr id="295" name="Slide bullet text"/>
          <p:cNvSpPr txBox="1"/>
          <p:nvPr>
            <p:ph type="body" idx="1"/>
          </p:nvPr>
        </p:nvSpPr>
        <p:spPr>
          <a:prstGeom prst="rect">
            <a:avLst/>
          </a:prstGeom>
        </p:spPr>
        <p:txBody>
          <a:bodyPr/>
          <a:lstStyle/>
          <a:p>
            <a:pPr/>
          </a:p>
        </p:txBody>
      </p:sp>
      <p:pic>
        <p:nvPicPr>
          <p:cNvPr id="296" name="7.jpg" descr="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Slide Title"/>
          <p:cNvSpPr txBox="1"/>
          <p:nvPr>
            <p:ph type="title"/>
          </p:nvPr>
        </p:nvSpPr>
        <p:spPr>
          <a:prstGeom prst="rect">
            <a:avLst/>
          </a:prstGeom>
        </p:spPr>
        <p:txBody>
          <a:bodyPr/>
          <a:lstStyle/>
          <a:p>
            <a:pPr/>
          </a:p>
        </p:txBody>
      </p:sp>
      <p:sp>
        <p:nvSpPr>
          <p:cNvPr id="301" name="Slide Subtitle"/>
          <p:cNvSpPr txBox="1"/>
          <p:nvPr>
            <p:ph type="body" idx="21"/>
          </p:nvPr>
        </p:nvSpPr>
        <p:spPr>
          <a:prstGeom prst="rect">
            <a:avLst/>
          </a:prstGeom>
        </p:spPr>
        <p:txBody>
          <a:bodyPr/>
          <a:lstStyle/>
          <a:p>
            <a:pPr/>
          </a:p>
        </p:txBody>
      </p:sp>
      <p:sp>
        <p:nvSpPr>
          <p:cNvPr id="302" name="Slide bullet text"/>
          <p:cNvSpPr txBox="1"/>
          <p:nvPr>
            <p:ph type="body" idx="1"/>
          </p:nvPr>
        </p:nvSpPr>
        <p:spPr>
          <a:prstGeom prst="rect">
            <a:avLst/>
          </a:prstGeom>
        </p:spPr>
        <p:txBody>
          <a:bodyPr/>
          <a:lstStyle/>
          <a:p>
            <a:pPr/>
          </a:p>
        </p:txBody>
      </p:sp>
      <p:pic>
        <p:nvPicPr>
          <p:cNvPr id="303" name="8.jpg" descr="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 name="Slide Title"/>
          <p:cNvSpPr txBox="1"/>
          <p:nvPr>
            <p:ph type="title"/>
          </p:nvPr>
        </p:nvSpPr>
        <p:spPr>
          <a:prstGeom prst="rect">
            <a:avLst/>
          </a:prstGeom>
        </p:spPr>
        <p:txBody>
          <a:bodyPr/>
          <a:lstStyle/>
          <a:p>
            <a:pPr/>
          </a:p>
        </p:txBody>
      </p:sp>
      <p:sp>
        <p:nvSpPr>
          <p:cNvPr id="308" name="Slide Subtitle"/>
          <p:cNvSpPr txBox="1"/>
          <p:nvPr>
            <p:ph type="body" idx="21"/>
          </p:nvPr>
        </p:nvSpPr>
        <p:spPr>
          <a:prstGeom prst="rect">
            <a:avLst/>
          </a:prstGeom>
        </p:spPr>
        <p:txBody>
          <a:bodyPr/>
          <a:lstStyle/>
          <a:p>
            <a:pPr/>
          </a:p>
        </p:txBody>
      </p:sp>
      <p:sp>
        <p:nvSpPr>
          <p:cNvPr id="309" name="Slide bullet text"/>
          <p:cNvSpPr txBox="1"/>
          <p:nvPr>
            <p:ph type="body" idx="1"/>
          </p:nvPr>
        </p:nvSpPr>
        <p:spPr>
          <a:prstGeom prst="rect">
            <a:avLst/>
          </a:prstGeom>
        </p:spPr>
        <p:txBody>
          <a:bodyPr/>
          <a:lstStyle/>
          <a:p>
            <a:pPr/>
          </a:p>
        </p:txBody>
      </p:sp>
      <p:pic>
        <p:nvPicPr>
          <p:cNvPr id="310" name="10.jpg" descr="1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Slide Title"/>
          <p:cNvSpPr txBox="1"/>
          <p:nvPr>
            <p:ph type="title"/>
          </p:nvPr>
        </p:nvSpPr>
        <p:spPr>
          <a:prstGeom prst="rect">
            <a:avLst/>
          </a:prstGeom>
        </p:spPr>
        <p:txBody>
          <a:bodyPr/>
          <a:lstStyle/>
          <a:p>
            <a:pPr/>
          </a:p>
        </p:txBody>
      </p:sp>
      <p:sp>
        <p:nvSpPr>
          <p:cNvPr id="315" name="Slide Subtitle"/>
          <p:cNvSpPr txBox="1"/>
          <p:nvPr>
            <p:ph type="body" idx="21"/>
          </p:nvPr>
        </p:nvSpPr>
        <p:spPr>
          <a:prstGeom prst="rect">
            <a:avLst/>
          </a:prstGeom>
        </p:spPr>
        <p:txBody>
          <a:bodyPr/>
          <a:lstStyle/>
          <a:p>
            <a:pPr/>
          </a:p>
        </p:txBody>
      </p:sp>
      <p:sp>
        <p:nvSpPr>
          <p:cNvPr id="316" name="Slide bullet text"/>
          <p:cNvSpPr txBox="1"/>
          <p:nvPr>
            <p:ph type="body" idx="1"/>
          </p:nvPr>
        </p:nvSpPr>
        <p:spPr>
          <a:prstGeom prst="rect">
            <a:avLst/>
          </a:prstGeom>
        </p:spPr>
        <p:txBody>
          <a:bodyPr/>
          <a:lstStyle/>
          <a:p>
            <a:pPr/>
          </a:p>
        </p:txBody>
      </p:sp>
      <p:pic>
        <p:nvPicPr>
          <p:cNvPr id="317" name="11.jpg" descr="1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 name="Slide Title"/>
          <p:cNvSpPr txBox="1"/>
          <p:nvPr>
            <p:ph type="title"/>
          </p:nvPr>
        </p:nvSpPr>
        <p:spPr>
          <a:prstGeom prst="rect">
            <a:avLst/>
          </a:prstGeom>
        </p:spPr>
        <p:txBody>
          <a:bodyPr/>
          <a:lstStyle/>
          <a:p>
            <a:pPr/>
          </a:p>
        </p:txBody>
      </p:sp>
      <p:sp>
        <p:nvSpPr>
          <p:cNvPr id="322" name="Slide Subtitle"/>
          <p:cNvSpPr txBox="1"/>
          <p:nvPr>
            <p:ph type="body" idx="21"/>
          </p:nvPr>
        </p:nvSpPr>
        <p:spPr>
          <a:prstGeom prst="rect">
            <a:avLst/>
          </a:prstGeom>
        </p:spPr>
        <p:txBody>
          <a:bodyPr/>
          <a:lstStyle/>
          <a:p>
            <a:pPr/>
          </a:p>
        </p:txBody>
      </p:sp>
      <p:sp>
        <p:nvSpPr>
          <p:cNvPr id="323" name="Slide bullet text"/>
          <p:cNvSpPr txBox="1"/>
          <p:nvPr>
            <p:ph type="body" idx="1"/>
          </p:nvPr>
        </p:nvSpPr>
        <p:spPr>
          <a:prstGeom prst="rect">
            <a:avLst/>
          </a:prstGeom>
        </p:spPr>
        <p:txBody>
          <a:bodyPr/>
          <a:lstStyle/>
          <a:p>
            <a:pPr/>
          </a:p>
        </p:txBody>
      </p:sp>
      <p:pic>
        <p:nvPicPr>
          <p:cNvPr id="324" name="14.jpg" descr="1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 name="Slide Title"/>
          <p:cNvSpPr txBox="1"/>
          <p:nvPr>
            <p:ph type="title"/>
          </p:nvPr>
        </p:nvSpPr>
        <p:spPr>
          <a:prstGeom prst="rect">
            <a:avLst/>
          </a:prstGeom>
        </p:spPr>
        <p:txBody>
          <a:bodyPr/>
          <a:lstStyle/>
          <a:p>
            <a:pPr/>
          </a:p>
        </p:txBody>
      </p:sp>
      <p:sp>
        <p:nvSpPr>
          <p:cNvPr id="329" name="Slide Subtitle"/>
          <p:cNvSpPr txBox="1"/>
          <p:nvPr>
            <p:ph type="body" idx="21"/>
          </p:nvPr>
        </p:nvSpPr>
        <p:spPr>
          <a:prstGeom prst="rect">
            <a:avLst/>
          </a:prstGeom>
        </p:spPr>
        <p:txBody>
          <a:bodyPr/>
          <a:lstStyle/>
          <a:p>
            <a:pPr/>
          </a:p>
        </p:txBody>
      </p:sp>
      <p:sp>
        <p:nvSpPr>
          <p:cNvPr id="330" name="Slide bullet text"/>
          <p:cNvSpPr txBox="1"/>
          <p:nvPr>
            <p:ph type="body" idx="1"/>
          </p:nvPr>
        </p:nvSpPr>
        <p:spPr>
          <a:prstGeom prst="rect">
            <a:avLst/>
          </a:prstGeom>
        </p:spPr>
        <p:txBody>
          <a:bodyPr/>
          <a:lstStyle/>
          <a:p>
            <a:pPr/>
          </a:p>
        </p:txBody>
      </p:sp>
      <p:pic>
        <p:nvPicPr>
          <p:cNvPr id="331" name="16.jpg" descr="1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Slide Title"/>
          <p:cNvSpPr txBox="1"/>
          <p:nvPr>
            <p:ph type="title"/>
          </p:nvPr>
        </p:nvSpPr>
        <p:spPr>
          <a:prstGeom prst="rect">
            <a:avLst/>
          </a:prstGeom>
        </p:spPr>
        <p:txBody>
          <a:bodyPr/>
          <a:lstStyle/>
          <a:p>
            <a:pPr/>
          </a:p>
        </p:txBody>
      </p:sp>
      <p:sp>
        <p:nvSpPr>
          <p:cNvPr id="336" name="Slide Subtitle"/>
          <p:cNvSpPr txBox="1"/>
          <p:nvPr>
            <p:ph type="body" idx="21"/>
          </p:nvPr>
        </p:nvSpPr>
        <p:spPr>
          <a:prstGeom prst="rect">
            <a:avLst/>
          </a:prstGeom>
        </p:spPr>
        <p:txBody>
          <a:bodyPr/>
          <a:lstStyle/>
          <a:p>
            <a:pPr/>
          </a:p>
        </p:txBody>
      </p:sp>
      <p:sp>
        <p:nvSpPr>
          <p:cNvPr id="337" name="Slide bullet text"/>
          <p:cNvSpPr txBox="1"/>
          <p:nvPr>
            <p:ph type="body" idx="1"/>
          </p:nvPr>
        </p:nvSpPr>
        <p:spPr>
          <a:prstGeom prst="rect">
            <a:avLst/>
          </a:prstGeom>
        </p:spPr>
        <p:txBody>
          <a:bodyPr/>
          <a:lstStyle/>
          <a:p>
            <a:pPr/>
          </a:p>
        </p:txBody>
      </p:sp>
      <p:pic>
        <p:nvPicPr>
          <p:cNvPr id="338" name="17.jpg" descr="1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 name="Slide Title"/>
          <p:cNvSpPr txBox="1"/>
          <p:nvPr>
            <p:ph type="title"/>
          </p:nvPr>
        </p:nvSpPr>
        <p:spPr>
          <a:prstGeom prst="rect">
            <a:avLst/>
          </a:prstGeom>
        </p:spPr>
        <p:txBody>
          <a:bodyPr/>
          <a:lstStyle/>
          <a:p>
            <a:pPr/>
          </a:p>
        </p:txBody>
      </p:sp>
      <p:sp>
        <p:nvSpPr>
          <p:cNvPr id="343" name="Slide Subtitle"/>
          <p:cNvSpPr txBox="1"/>
          <p:nvPr>
            <p:ph type="body" idx="21"/>
          </p:nvPr>
        </p:nvSpPr>
        <p:spPr>
          <a:prstGeom prst="rect">
            <a:avLst/>
          </a:prstGeom>
        </p:spPr>
        <p:txBody>
          <a:bodyPr/>
          <a:lstStyle/>
          <a:p>
            <a:pPr/>
          </a:p>
        </p:txBody>
      </p:sp>
      <p:sp>
        <p:nvSpPr>
          <p:cNvPr id="344" name="Slide bullet text"/>
          <p:cNvSpPr txBox="1"/>
          <p:nvPr>
            <p:ph type="body" idx="1"/>
          </p:nvPr>
        </p:nvSpPr>
        <p:spPr>
          <a:prstGeom prst="rect">
            <a:avLst/>
          </a:prstGeom>
        </p:spPr>
        <p:txBody>
          <a:bodyPr/>
          <a:lstStyle/>
          <a:p>
            <a:pPr/>
          </a:p>
        </p:txBody>
      </p:sp>
      <p:pic>
        <p:nvPicPr>
          <p:cNvPr id="345" name="18.jpg" descr="1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9" name="Slide Title"/>
          <p:cNvSpPr txBox="1"/>
          <p:nvPr>
            <p:ph type="title"/>
          </p:nvPr>
        </p:nvSpPr>
        <p:spPr>
          <a:prstGeom prst="rect">
            <a:avLst/>
          </a:prstGeom>
        </p:spPr>
        <p:txBody>
          <a:bodyPr/>
          <a:lstStyle/>
          <a:p>
            <a:pPr/>
          </a:p>
        </p:txBody>
      </p:sp>
      <p:sp>
        <p:nvSpPr>
          <p:cNvPr id="350" name="Slide Subtitle"/>
          <p:cNvSpPr txBox="1"/>
          <p:nvPr>
            <p:ph type="body" idx="21"/>
          </p:nvPr>
        </p:nvSpPr>
        <p:spPr>
          <a:prstGeom prst="rect">
            <a:avLst/>
          </a:prstGeom>
        </p:spPr>
        <p:txBody>
          <a:bodyPr/>
          <a:lstStyle/>
          <a:p>
            <a:pPr/>
          </a:p>
        </p:txBody>
      </p:sp>
      <p:sp>
        <p:nvSpPr>
          <p:cNvPr id="351" name="Slide bullet text"/>
          <p:cNvSpPr txBox="1"/>
          <p:nvPr>
            <p:ph type="body" idx="1"/>
          </p:nvPr>
        </p:nvSpPr>
        <p:spPr>
          <a:prstGeom prst="rect">
            <a:avLst/>
          </a:prstGeom>
        </p:spPr>
        <p:txBody>
          <a:bodyPr/>
          <a:lstStyle/>
          <a:p>
            <a:pPr/>
          </a:p>
        </p:txBody>
      </p:sp>
      <p:pic>
        <p:nvPicPr>
          <p:cNvPr id="352" name="19.jpg" descr="1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6" name="Slide Title"/>
          <p:cNvSpPr txBox="1"/>
          <p:nvPr>
            <p:ph type="title"/>
          </p:nvPr>
        </p:nvSpPr>
        <p:spPr>
          <a:prstGeom prst="rect">
            <a:avLst/>
          </a:prstGeom>
        </p:spPr>
        <p:txBody>
          <a:bodyPr/>
          <a:lstStyle/>
          <a:p>
            <a:pPr/>
          </a:p>
        </p:txBody>
      </p:sp>
      <p:sp>
        <p:nvSpPr>
          <p:cNvPr id="357" name="Slide Subtitle"/>
          <p:cNvSpPr txBox="1"/>
          <p:nvPr>
            <p:ph type="body" idx="21"/>
          </p:nvPr>
        </p:nvSpPr>
        <p:spPr>
          <a:prstGeom prst="rect">
            <a:avLst/>
          </a:prstGeom>
        </p:spPr>
        <p:txBody>
          <a:bodyPr/>
          <a:lstStyle/>
          <a:p>
            <a:pPr/>
          </a:p>
        </p:txBody>
      </p:sp>
      <p:sp>
        <p:nvSpPr>
          <p:cNvPr id="358" name="Slide bullet text"/>
          <p:cNvSpPr txBox="1"/>
          <p:nvPr>
            <p:ph type="body" idx="1"/>
          </p:nvPr>
        </p:nvSpPr>
        <p:spPr>
          <a:prstGeom prst="rect">
            <a:avLst/>
          </a:prstGeom>
        </p:spPr>
        <p:txBody>
          <a:bodyPr/>
          <a:lstStyle/>
          <a:p>
            <a:pPr/>
          </a:p>
        </p:txBody>
      </p:sp>
      <p:pic>
        <p:nvPicPr>
          <p:cNvPr id="359" name="20.jpg" descr="2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sp>
        <p:nvSpPr>
          <p:cNvPr id="175" name="Heading"/>
          <p:cNvSpPr txBox="1"/>
          <p:nvPr>
            <p:ph type="title"/>
          </p:nvPr>
        </p:nvSpPr>
        <p:spPr>
          <a:xfrm>
            <a:off x="1206500" y="483152"/>
            <a:ext cx="21971000" cy="1433163"/>
          </a:xfrm>
          <a:prstGeom prst="rect">
            <a:avLst/>
          </a:prstGeom>
        </p:spPr>
        <p:txBody>
          <a:bodyPr/>
          <a:lstStyle>
            <a:lvl1pPr algn="ctr">
              <a:defRPr b="0" spc="-140" sz="7000">
                <a:solidFill>
                  <a:srgbClr val="FFFFFF"/>
                </a:solidFill>
                <a:latin typeface="Avenir Heavy"/>
                <a:ea typeface="Avenir Heavy"/>
                <a:cs typeface="Avenir Heavy"/>
                <a:sym typeface="Avenir Heavy"/>
              </a:defRPr>
            </a:lvl1pPr>
          </a:lstStyle>
          <a:p>
            <a:pPr/>
            <a:r>
              <a:t>Heading</a:t>
            </a:r>
          </a:p>
        </p:txBody>
      </p:sp>
      <p:sp>
        <p:nvSpPr>
          <p:cNvPr id="176" name="Text"/>
          <p:cNvSpPr txBox="1"/>
          <p:nvPr>
            <p:ph type="body" idx="1"/>
          </p:nvPr>
        </p:nvSpPr>
        <p:spPr>
          <a:xfrm>
            <a:off x="1206500" y="2400029"/>
            <a:ext cx="21971000" cy="10603475"/>
          </a:xfrm>
          <a:prstGeom prst="rect">
            <a:avLst/>
          </a:prstGeom>
        </p:spPr>
        <p:txBody>
          <a:bodyPr/>
          <a:lstStyle>
            <a:lvl1pPr marL="635000" indent="-635000" defTabSz="457200">
              <a:lnSpc>
                <a:spcPct val="117999"/>
              </a:lnSpc>
              <a:spcBef>
                <a:spcPts val="0"/>
              </a:spcBef>
              <a:buClr>
                <a:srgbClr val="FFFFFF"/>
              </a:buClr>
              <a:buSzPct val="100000"/>
              <a:defRPr sz="5000">
                <a:solidFill>
                  <a:srgbClr val="FFFFFF"/>
                </a:solidFill>
                <a:latin typeface="Avenir Medium"/>
                <a:ea typeface="Avenir Medium"/>
                <a:cs typeface="Avenir Medium"/>
                <a:sym typeface="Avenir Medium"/>
              </a:defRPr>
            </a:lvl1pPr>
          </a:lstStyle>
          <a:p>
            <a:pPr/>
            <a:r>
              <a:t>Text</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3" name="Slide Title"/>
          <p:cNvSpPr txBox="1"/>
          <p:nvPr>
            <p:ph type="title"/>
          </p:nvPr>
        </p:nvSpPr>
        <p:spPr>
          <a:prstGeom prst="rect">
            <a:avLst/>
          </a:prstGeom>
        </p:spPr>
        <p:txBody>
          <a:bodyPr/>
          <a:lstStyle/>
          <a:p>
            <a:pPr/>
          </a:p>
        </p:txBody>
      </p:sp>
      <p:sp>
        <p:nvSpPr>
          <p:cNvPr id="364" name="Slide Subtitle"/>
          <p:cNvSpPr txBox="1"/>
          <p:nvPr>
            <p:ph type="body" idx="21"/>
          </p:nvPr>
        </p:nvSpPr>
        <p:spPr>
          <a:prstGeom prst="rect">
            <a:avLst/>
          </a:prstGeom>
        </p:spPr>
        <p:txBody>
          <a:bodyPr/>
          <a:lstStyle/>
          <a:p>
            <a:pPr/>
          </a:p>
        </p:txBody>
      </p:sp>
      <p:sp>
        <p:nvSpPr>
          <p:cNvPr id="365" name="Slide bullet text"/>
          <p:cNvSpPr txBox="1"/>
          <p:nvPr>
            <p:ph type="body" idx="1"/>
          </p:nvPr>
        </p:nvSpPr>
        <p:spPr>
          <a:prstGeom prst="rect">
            <a:avLst/>
          </a:prstGeom>
        </p:spPr>
        <p:txBody>
          <a:bodyPr/>
          <a:lstStyle/>
          <a:p>
            <a:pPr/>
          </a:p>
        </p:txBody>
      </p:sp>
      <p:pic>
        <p:nvPicPr>
          <p:cNvPr id="366" name="21.jpg" descr="2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0" name="Slide Title"/>
          <p:cNvSpPr txBox="1"/>
          <p:nvPr>
            <p:ph type="title"/>
          </p:nvPr>
        </p:nvSpPr>
        <p:spPr>
          <a:prstGeom prst="rect">
            <a:avLst/>
          </a:prstGeom>
        </p:spPr>
        <p:txBody>
          <a:bodyPr/>
          <a:lstStyle/>
          <a:p>
            <a:pPr/>
          </a:p>
        </p:txBody>
      </p:sp>
      <p:sp>
        <p:nvSpPr>
          <p:cNvPr id="371" name="Slide Subtitle"/>
          <p:cNvSpPr txBox="1"/>
          <p:nvPr>
            <p:ph type="body" idx="21"/>
          </p:nvPr>
        </p:nvSpPr>
        <p:spPr>
          <a:prstGeom prst="rect">
            <a:avLst/>
          </a:prstGeom>
        </p:spPr>
        <p:txBody>
          <a:bodyPr/>
          <a:lstStyle/>
          <a:p>
            <a:pPr/>
          </a:p>
        </p:txBody>
      </p:sp>
      <p:sp>
        <p:nvSpPr>
          <p:cNvPr id="372" name="Slide bullet text"/>
          <p:cNvSpPr txBox="1"/>
          <p:nvPr>
            <p:ph type="body" idx="1"/>
          </p:nvPr>
        </p:nvSpPr>
        <p:spPr>
          <a:prstGeom prst="rect">
            <a:avLst/>
          </a:prstGeom>
        </p:spPr>
        <p:txBody>
          <a:bodyPr/>
          <a:lstStyle/>
          <a:p>
            <a:pPr/>
          </a:p>
        </p:txBody>
      </p:sp>
      <p:pic>
        <p:nvPicPr>
          <p:cNvPr id="373" name="23.jpg" descr="2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5" name="Slide Title"/>
          <p:cNvSpPr txBox="1"/>
          <p:nvPr>
            <p:ph type="title"/>
          </p:nvPr>
        </p:nvSpPr>
        <p:spPr>
          <a:prstGeom prst="rect">
            <a:avLst/>
          </a:prstGeom>
        </p:spPr>
        <p:txBody>
          <a:bodyPr/>
          <a:lstStyle/>
          <a:p>
            <a:pPr/>
          </a:p>
        </p:txBody>
      </p:sp>
      <p:sp>
        <p:nvSpPr>
          <p:cNvPr id="376" name="Slide Subtitle"/>
          <p:cNvSpPr txBox="1"/>
          <p:nvPr>
            <p:ph type="body" idx="21"/>
          </p:nvPr>
        </p:nvSpPr>
        <p:spPr>
          <a:prstGeom prst="rect">
            <a:avLst/>
          </a:prstGeom>
        </p:spPr>
        <p:txBody>
          <a:bodyPr/>
          <a:lstStyle/>
          <a:p>
            <a:pPr/>
          </a:p>
        </p:txBody>
      </p:sp>
      <p:sp>
        <p:nvSpPr>
          <p:cNvPr id="377" name="Slide bullet text"/>
          <p:cNvSpPr txBox="1"/>
          <p:nvPr>
            <p:ph type="body" idx="1"/>
          </p:nvPr>
        </p:nvSpPr>
        <p:spPr>
          <a:prstGeom prst="rect">
            <a:avLst/>
          </a:prstGeom>
        </p:spPr>
        <p:txBody>
          <a:bodyPr/>
          <a:lstStyle/>
          <a:p>
            <a:pPr/>
          </a:p>
        </p:txBody>
      </p:sp>
      <p:pic>
        <p:nvPicPr>
          <p:cNvPr id="378" name="25.jpg" descr="25.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0" name="Slide Title"/>
          <p:cNvSpPr txBox="1"/>
          <p:nvPr>
            <p:ph type="title"/>
          </p:nvPr>
        </p:nvSpPr>
        <p:spPr>
          <a:prstGeom prst="rect">
            <a:avLst/>
          </a:prstGeom>
        </p:spPr>
        <p:txBody>
          <a:bodyPr/>
          <a:lstStyle/>
          <a:p>
            <a:pPr/>
          </a:p>
        </p:txBody>
      </p:sp>
      <p:sp>
        <p:nvSpPr>
          <p:cNvPr id="381" name="Slide Subtitle"/>
          <p:cNvSpPr txBox="1"/>
          <p:nvPr>
            <p:ph type="body" idx="21"/>
          </p:nvPr>
        </p:nvSpPr>
        <p:spPr>
          <a:prstGeom prst="rect">
            <a:avLst/>
          </a:prstGeom>
        </p:spPr>
        <p:txBody>
          <a:bodyPr/>
          <a:lstStyle/>
          <a:p>
            <a:pPr/>
          </a:p>
        </p:txBody>
      </p:sp>
      <p:sp>
        <p:nvSpPr>
          <p:cNvPr id="382" name="Slide bullet text"/>
          <p:cNvSpPr txBox="1"/>
          <p:nvPr>
            <p:ph type="body" idx="1"/>
          </p:nvPr>
        </p:nvSpPr>
        <p:spPr>
          <a:prstGeom prst="rect">
            <a:avLst/>
          </a:prstGeom>
        </p:spPr>
        <p:txBody>
          <a:bodyPr/>
          <a:lstStyle/>
          <a:p>
            <a:pPr/>
          </a:p>
        </p:txBody>
      </p:sp>
      <p:pic>
        <p:nvPicPr>
          <p:cNvPr id="383" name="27.jpg" descr="2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5" name="Slide Title"/>
          <p:cNvSpPr txBox="1"/>
          <p:nvPr>
            <p:ph type="title"/>
          </p:nvPr>
        </p:nvSpPr>
        <p:spPr>
          <a:prstGeom prst="rect">
            <a:avLst/>
          </a:prstGeom>
        </p:spPr>
        <p:txBody>
          <a:bodyPr/>
          <a:lstStyle/>
          <a:p>
            <a:pPr/>
          </a:p>
        </p:txBody>
      </p:sp>
      <p:sp>
        <p:nvSpPr>
          <p:cNvPr id="386" name="Slide Subtitle"/>
          <p:cNvSpPr txBox="1"/>
          <p:nvPr>
            <p:ph type="body" idx="21"/>
          </p:nvPr>
        </p:nvSpPr>
        <p:spPr>
          <a:prstGeom prst="rect">
            <a:avLst/>
          </a:prstGeom>
        </p:spPr>
        <p:txBody>
          <a:bodyPr/>
          <a:lstStyle/>
          <a:p>
            <a:pPr/>
          </a:p>
        </p:txBody>
      </p:sp>
      <p:sp>
        <p:nvSpPr>
          <p:cNvPr id="387" name="Slide bullet text"/>
          <p:cNvSpPr txBox="1"/>
          <p:nvPr>
            <p:ph type="body" idx="1"/>
          </p:nvPr>
        </p:nvSpPr>
        <p:spPr>
          <a:prstGeom prst="rect">
            <a:avLst/>
          </a:prstGeom>
        </p:spPr>
        <p:txBody>
          <a:bodyPr/>
          <a:lstStyle/>
          <a:p>
            <a:pPr/>
          </a:p>
        </p:txBody>
      </p:sp>
      <p:pic>
        <p:nvPicPr>
          <p:cNvPr id="388" name="29.jpg" descr="29.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0" name="Slide Title"/>
          <p:cNvSpPr txBox="1"/>
          <p:nvPr>
            <p:ph type="title"/>
          </p:nvPr>
        </p:nvSpPr>
        <p:spPr>
          <a:prstGeom prst="rect">
            <a:avLst/>
          </a:prstGeom>
        </p:spPr>
        <p:txBody>
          <a:bodyPr/>
          <a:lstStyle/>
          <a:p>
            <a:pPr/>
          </a:p>
        </p:txBody>
      </p:sp>
      <p:sp>
        <p:nvSpPr>
          <p:cNvPr id="391" name="Slide Subtitle"/>
          <p:cNvSpPr txBox="1"/>
          <p:nvPr>
            <p:ph type="body" idx="21"/>
          </p:nvPr>
        </p:nvSpPr>
        <p:spPr>
          <a:prstGeom prst="rect">
            <a:avLst/>
          </a:prstGeom>
        </p:spPr>
        <p:txBody>
          <a:bodyPr/>
          <a:lstStyle/>
          <a:p>
            <a:pPr/>
          </a:p>
        </p:txBody>
      </p:sp>
      <p:sp>
        <p:nvSpPr>
          <p:cNvPr id="392" name="Slide bullet text"/>
          <p:cNvSpPr txBox="1"/>
          <p:nvPr>
            <p:ph type="body" idx="1"/>
          </p:nvPr>
        </p:nvSpPr>
        <p:spPr>
          <a:prstGeom prst="rect">
            <a:avLst/>
          </a:prstGeom>
        </p:spPr>
        <p:txBody>
          <a:bodyPr/>
          <a:lstStyle/>
          <a:p>
            <a:pPr/>
          </a:p>
        </p:txBody>
      </p:sp>
      <p:pic>
        <p:nvPicPr>
          <p:cNvPr id="393" name="30.jpg" descr="3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7" name="Slide Title"/>
          <p:cNvSpPr txBox="1"/>
          <p:nvPr>
            <p:ph type="title"/>
          </p:nvPr>
        </p:nvSpPr>
        <p:spPr>
          <a:prstGeom prst="rect">
            <a:avLst/>
          </a:prstGeom>
        </p:spPr>
        <p:txBody>
          <a:bodyPr/>
          <a:lstStyle/>
          <a:p>
            <a:pPr/>
          </a:p>
        </p:txBody>
      </p:sp>
      <p:sp>
        <p:nvSpPr>
          <p:cNvPr id="398" name="Slide Subtitle"/>
          <p:cNvSpPr txBox="1"/>
          <p:nvPr>
            <p:ph type="body" idx="21"/>
          </p:nvPr>
        </p:nvSpPr>
        <p:spPr>
          <a:prstGeom prst="rect">
            <a:avLst/>
          </a:prstGeom>
        </p:spPr>
        <p:txBody>
          <a:bodyPr/>
          <a:lstStyle/>
          <a:p>
            <a:pPr/>
          </a:p>
        </p:txBody>
      </p:sp>
      <p:sp>
        <p:nvSpPr>
          <p:cNvPr id="399" name="Slide bullet text"/>
          <p:cNvSpPr txBox="1"/>
          <p:nvPr>
            <p:ph type="body" idx="1"/>
          </p:nvPr>
        </p:nvSpPr>
        <p:spPr>
          <a:prstGeom prst="rect">
            <a:avLst/>
          </a:prstGeom>
        </p:spPr>
        <p:txBody>
          <a:bodyPr/>
          <a:lstStyle/>
          <a:p>
            <a:pPr/>
          </a:p>
        </p:txBody>
      </p:sp>
      <p:pic>
        <p:nvPicPr>
          <p:cNvPr id="400" name="31.jpg" descr="3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2" name="Slide Title"/>
          <p:cNvSpPr txBox="1"/>
          <p:nvPr>
            <p:ph type="title"/>
          </p:nvPr>
        </p:nvSpPr>
        <p:spPr>
          <a:prstGeom prst="rect">
            <a:avLst/>
          </a:prstGeom>
        </p:spPr>
        <p:txBody>
          <a:bodyPr/>
          <a:lstStyle/>
          <a:p>
            <a:pPr/>
          </a:p>
        </p:txBody>
      </p:sp>
      <p:sp>
        <p:nvSpPr>
          <p:cNvPr id="403" name="Slide Subtitle"/>
          <p:cNvSpPr txBox="1"/>
          <p:nvPr>
            <p:ph type="body" idx="21"/>
          </p:nvPr>
        </p:nvSpPr>
        <p:spPr>
          <a:prstGeom prst="rect">
            <a:avLst/>
          </a:prstGeom>
        </p:spPr>
        <p:txBody>
          <a:bodyPr/>
          <a:lstStyle/>
          <a:p>
            <a:pPr/>
          </a:p>
        </p:txBody>
      </p:sp>
      <p:sp>
        <p:nvSpPr>
          <p:cNvPr id="404" name="Slide bullet text"/>
          <p:cNvSpPr txBox="1"/>
          <p:nvPr>
            <p:ph type="body" idx="1"/>
          </p:nvPr>
        </p:nvSpPr>
        <p:spPr>
          <a:prstGeom prst="rect">
            <a:avLst/>
          </a:prstGeom>
        </p:spPr>
        <p:txBody>
          <a:bodyPr/>
          <a:lstStyle/>
          <a:p>
            <a:pPr/>
          </a:p>
        </p:txBody>
      </p:sp>
      <p:pic>
        <p:nvPicPr>
          <p:cNvPr id="405" name="32.jpg" descr="3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7" name="Slide Title"/>
          <p:cNvSpPr txBox="1"/>
          <p:nvPr>
            <p:ph type="title"/>
          </p:nvPr>
        </p:nvSpPr>
        <p:spPr>
          <a:prstGeom prst="rect">
            <a:avLst/>
          </a:prstGeom>
        </p:spPr>
        <p:txBody>
          <a:bodyPr/>
          <a:lstStyle/>
          <a:p>
            <a:pPr/>
          </a:p>
        </p:txBody>
      </p:sp>
      <p:sp>
        <p:nvSpPr>
          <p:cNvPr id="408" name="Slide Subtitle"/>
          <p:cNvSpPr txBox="1"/>
          <p:nvPr>
            <p:ph type="body" idx="21"/>
          </p:nvPr>
        </p:nvSpPr>
        <p:spPr>
          <a:prstGeom prst="rect">
            <a:avLst/>
          </a:prstGeom>
        </p:spPr>
        <p:txBody>
          <a:bodyPr/>
          <a:lstStyle/>
          <a:p>
            <a:pPr/>
          </a:p>
        </p:txBody>
      </p:sp>
      <p:sp>
        <p:nvSpPr>
          <p:cNvPr id="409" name="Slide bullet text"/>
          <p:cNvSpPr txBox="1"/>
          <p:nvPr>
            <p:ph type="body" idx="1"/>
          </p:nvPr>
        </p:nvSpPr>
        <p:spPr>
          <a:prstGeom prst="rect">
            <a:avLst/>
          </a:prstGeom>
        </p:spPr>
        <p:txBody>
          <a:bodyPr/>
          <a:lstStyle/>
          <a:p>
            <a:pPr/>
          </a:p>
        </p:txBody>
      </p:sp>
      <p:pic>
        <p:nvPicPr>
          <p:cNvPr id="410" name="34.jpg" descr="3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4" name="Slide Title"/>
          <p:cNvSpPr txBox="1"/>
          <p:nvPr>
            <p:ph type="title"/>
          </p:nvPr>
        </p:nvSpPr>
        <p:spPr>
          <a:prstGeom prst="rect">
            <a:avLst/>
          </a:prstGeom>
        </p:spPr>
        <p:txBody>
          <a:bodyPr/>
          <a:lstStyle/>
          <a:p>
            <a:pPr/>
          </a:p>
        </p:txBody>
      </p:sp>
      <p:sp>
        <p:nvSpPr>
          <p:cNvPr id="415" name="Slide Subtitle"/>
          <p:cNvSpPr txBox="1"/>
          <p:nvPr>
            <p:ph type="body" idx="21"/>
          </p:nvPr>
        </p:nvSpPr>
        <p:spPr>
          <a:prstGeom prst="rect">
            <a:avLst/>
          </a:prstGeom>
        </p:spPr>
        <p:txBody>
          <a:bodyPr/>
          <a:lstStyle/>
          <a:p>
            <a:pPr/>
          </a:p>
        </p:txBody>
      </p:sp>
      <p:sp>
        <p:nvSpPr>
          <p:cNvPr id="416" name="Slide bullet text"/>
          <p:cNvSpPr txBox="1"/>
          <p:nvPr>
            <p:ph type="body" idx="1"/>
          </p:nvPr>
        </p:nvSpPr>
        <p:spPr>
          <a:prstGeom prst="rect">
            <a:avLst/>
          </a:prstGeom>
        </p:spPr>
        <p:txBody>
          <a:bodyPr/>
          <a:lstStyle/>
          <a:p>
            <a:pPr/>
          </a:p>
        </p:txBody>
      </p:sp>
      <p:pic>
        <p:nvPicPr>
          <p:cNvPr id="417" name="37.jpg" descr="3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178" name="1.png" descr="1.png"/>
          <p:cNvPicPr>
            <a:picLocks noChangeAspect="1"/>
          </p:cNvPicPr>
          <p:nvPr/>
        </p:nvPicPr>
        <p:blipFill>
          <a:blip r:embed="rId2">
            <a:extLst/>
          </a:blip>
          <a:stretch>
            <a:fillRect/>
          </a:stretch>
        </p:blipFill>
        <p:spPr>
          <a:xfrm>
            <a:off x="3599793" y="1568887"/>
            <a:ext cx="4572001" cy="952501"/>
          </a:xfrm>
          <a:prstGeom prst="rect">
            <a:avLst/>
          </a:prstGeom>
          <a:ln w="12700">
            <a:miter lim="400000"/>
          </a:ln>
        </p:spPr>
      </p:pic>
      <p:pic>
        <p:nvPicPr>
          <p:cNvPr id="179" name="2.png" descr="2.png"/>
          <p:cNvPicPr>
            <a:picLocks noChangeAspect="1"/>
          </p:cNvPicPr>
          <p:nvPr/>
        </p:nvPicPr>
        <p:blipFill>
          <a:blip r:embed="rId3">
            <a:extLst/>
          </a:blip>
          <a:stretch>
            <a:fillRect/>
          </a:stretch>
        </p:blipFill>
        <p:spPr>
          <a:xfrm>
            <a:off x="16358913" y="1568887"/>
            <a:ext cx="4902201" cy="952501"/>
          </a:xfrm>
          <a:prstGeom prst="rect">
            <a:avLst/>
          </a:prstGeom>
          <a:ln w="12700">
            <a:miter lim="400000"/>
          </a:ln>
        </p:spPr>
      </p:pic>
      <p:pic>
        <p:nvPicPr>
          <p:cNvPr id="180" name="4.png" descr="4.png"/>
          <p:cNvPicPr>
            <a:picLocks noChangeAspect="1"/>
          </p:cNvPicPr>
          <p:nvPr/>
        </p:nvPicPr>
        <p:blipFill>
          <a:blip r:embed="rId4">
            <a:extLst/>
          </a:blip>
          <a:stretch>
            <a:fillRect/>
          </a:stretch>
        </p:blipFill>
        <p:spPr>
          <a:xfrm>
            <a:off x="13091948" y="11244755"/>
            <a:ext cx="10795001" cy="685801"/>
          </a:xfrm>
          <a:prstGeom prst="rect">
            <a:avLst/>
          </a:prstGeom>
          <a:ln w="12700">
            <a:miter lim="400000"/>
          </a:ln>
        </p:spPr>
      </p:pic>
      <p:pic>
        <p:nvPicPr>
          <p:cNvPr id="181" name="4.png" descr="4.png"/>
          <p:cNvPicPr>
            <a:picLocks noChangeAspect="1"/>
          </p:cNvPicPr>
          <p:nvPr/>
        </p:nvPicPr>
        <p:blipFill>
          <a:blip r:embed="rId4">
            <a:extLst/>
          </a:blip>
          <a:stretch>
            <a:fillRect/>
          </a:stretch>
        </p:blipFill>
        <p:spPr>
          <a:xfrm>
            <a:off x="803603" y="11244755"/>
            <a:ext cx="10795001" cy="685801"/>
          </a:xfrm>
          <a:prstGeom prst="rect">
            <a:avLst/>
          </a:prstGeom>
          <a:ln w="12700">
            <a:miter lim="400000"/>
          </a:ln>
        </p:spPr>
      </p:pic>
      <p:pic>
        <p:nvPicPr>
          <p:cNvPr id="182" name="6.png" descr="6.png"/>
          <p:cNvPicPr>
            <a:picLocks noChangeAspect="1"/>
          </p:cNvPicPr>
          <p:nvPr/>
        </p:nvPicPr>
        <p:blipFill>
          <a:blip r:embed="rId5">
            <a:extLst/>
          </a:blip>
          <a:stretch>
            <a:fillRect/>
          </a:stretch>
        </p:blipFill>
        <p:spPr>
          <a:xfrm>
            <a:off x="17785693" y="9655284"/>
            <a:ext cx="1600201" cy="1587501"/>
          </a:xfrm>
          <a:prstGeom prst="rect">
            <a:avLst/>
          </a:prstGeom>
          <a:ln w="12700">
            <a:miter lim="400000"/>
          </a:ln>
        </p:spPr>
      </p:pic>
      <p:pic>
        <p:nvPicPr>
          <p:cNvPr id="183" name="6.png" descr="6.png"/>
          <p:cNvPicPr>
            <a:picLocks noChangeAspect="1"/>
          </p:cNvPicPr>
          <p:nvPr/>
        </p:nvPicPr>
        <p:blipFill>
          <a:blip r:embed="rId5">
            <a:extLst/>
          </a:blip>
          <a:stretch>
            <a:fillRect/>
          </a:stretch>
        </p:blipFill>
        <p:spPr>
          <a:xfrm>
            <a:off x="5350203" y="9655284"/>
            <a:ext cx="1600201" cy="1587501"/>
          </a:xfrm>
          <a:prstGeom prst="rect">
            <a:avLst/>
          </a:prstGeom>
          <a:ln w="12700">
            <a:miter lim="400000"/>
          </a:ln>
        </p:spPr>
      </p:pic>
      <p:pic>
        <p:nvPicPr>
          <p:cNvPr id="184" name="7.png" descr="7.png"/>
          <p:cNvPicPr>
            <a:picLocks noChangeAspect="1"/>
          </p:cNvPicPr>
          <p:nvPr/>
        </p:nvPicPr>
        <p:blipFill>
          <a:blip r:embed="rId6">
            <a:extLst/>
          </a:blip>
          <a:stretch>
            <a:fillRect/>
          </a:stretch>
        </p:blipFill>
        <p:spPr>
          <a:xfrm>
            <a:off x="18046043" y="9118381"/>
            <a:ext cx="1079501" cy="393701"/>
          </a:xfrm>
          <a:prstGeom prst="rect">
            <a:avLst/>
          </a:prstGeom>
          <a:ln w="12700">
            <a:miter lim="400000"/>
          </a:ln>
        </p:spPr>
      </p:pic>
      <p:pic>
        <p:nvPicPr>
          <p:cNvPr id="185" name="11.png" descr="11.png"/>
          <p:cNvPicPr>
            <a:picLocks noChangeAspect="1"/>
          </p:cNvPicPr>
          <p:nvPr/>
        </p:nvPicPr>
        <p:blipFill>
          <a:blip r:embed="rId7">
            <a:extLst/>
          </a:blip>
          <a:stretch>
            <a:fillRect/>
          </a:stretch>
        </p:blipFill>
        <p:spPr>
          <a:xfrm>
            <a:off x="18330698" y="8494986"/>
            <a:ext cx="317501" cy="711201"/>
          </a:xfrm>
          <a:prstGeom prst="rect">
            <a:avLst/>
          </a:prstGeom>
          <a:ln w="12700">
            <a:miter lim="400000"/>
          </a:ln>
        </p:spPr>
      </p:pic>
      <p:pic>
        <p:nvPicPr>
          <p:cNvPr id="186" name="9.png" descr="9.png"/>
          <p:cNvPicPr>
            <a:picLocks noChangeAspect="1"/>
          </p:cNvPicPr>
          <p:nvPr/>
        </p:nvPicPr>
        <p:blipFill>
          <a:blip r:embed="rId8">
            <a:extLst/>
          </a:blip>
          <a:stretch>
            <a:fillRect/>
          </a:stretch>
        </p:blipFill>
        <p:spPr>
          <a:xfrm>
            <a:off x="17944443" y="8083331"/>
            <a:ext cx="1282701" cy="457201"/>
          </a:xfrm>
          <a:prstGeom prst="rect">
            <a:avLst/>
          </a:prstGeom>
          <a:ln w="12700">
            <a:miter lim="400000"/>
          </a:ln>
        </p:spPr>
      </p:pic>
      <p:pic>
        <p:nvPicPr>
          <p:cNvPr id="187" name="10.png" descr="10.png"/>
          <p:cNvPicPr>
            <a:picLocks noChangeAspect="1"/>
          </p:cNvPicPr>
          <p:nvPr/>
        </p:nvPicPr>
        <p:blipFill>
          <a:blip r:embed="rId9">
            <a:extLst/>
          </a:blip>
          <a:stretch>
            <a:fillRect/>
          </a:stretch>
        </p:blipFill>
        <p:spPr>
          <a:xfrm>
            <a:off x="5483553" y="8896131"/>
            <a:ext cx="1333501" cy="711201"/>
          </a:xfrm>
          <a:prstGeom prst="rect">
            <a:avLst/>
          </a:prstGeom>
          <a:ln w="12700">
            <a:miter lim="400000"/>
          </a:ln>
        </p:spPr>
      </p:pic>
      <p:pic>
        <p:nvPicPr>
          <p:cNvPr id="188" name="11.png" descr="11.png"/>
          <p:cNvPicPr>
            <a:picLocks noChangeAspect="1"/>
          </p:cNvPicPr>
          <p:nvPr/>
        </p:nvPicPr>
        <p:blipFill>
          <a:blip r:embed="rId10">
            <a:extLst/>
          </a:blip>
          <a:stretch>
            <a:fillRect/>
          </a:stretch>
        </p:blipFill>
        <p:spPr>
          <a:xfrm>
            <a:off x="5166053" y="8362731"/>
            <a:ext cx="2070101" cy="457201"/>
          </a:xfrm>
          <a:prstGeom prst="rect">
            <a:avLst/>
          </a:prstGeom>
          <a:ln w="12700">
            <a:miter lim="400000"/>
          </a:ln>
        </p:spPr>
      </p:pic>
      <p:pic>
        <p:nvPicPr>
          <p:cNvPr id="189" name="12.png" descr="12.png"/>
          <p:cNvPicPr>
            <a:picLocks noChangeAspect="1"/>
          </p:cNvPicPr>
          <p:nvPr/>
        </p:nvPicPr>
        <p:blipFill>
          <a:blip r:embed="rId11">
            <a:extLst/>
          </a:blip>
          <a:stretch>
            <a:fillRect/>
          </a:stretch>
        </p:blipFill>
        <p:spPr>
          <a:xfrm>
            <a:off x="2360667" y="10264884"/>
            <a:ext cx="3035301" cy="393701"/>
          </a:xfrm>
          <a:prstGeom prst="rect">
            <a:avLst/>
          </a:prstGeom>
          <a:ln w="12700">
            <a:miter lim="400000"/>
          </a:ln>
        </p:spPr>
      </p:pic>
      <p:pic>
        <p:nvPicPr>
          <p:cNvPr id="190" name="13.png" descr="13.png"/>
          <p:cNvPicPr>
            <a:picLocks noChangeAspect="1"/>
          </p:cNvPicPr>
          <p:nvPr/>
        </p:nvPicPr>
        <p:blipFill>
          <a:blip r:embed="rId12">
            <a:extLst/>
          </a:blip>
          <a:stretch>
            <a:fillRect/>
          </a:stretch>
        </p:blipFill>
        <p:spPr>
          <a:xfrm>
            <a:off x="16110168" y="10286343"/>
            <a:ext cx="1701801" cy="381001"/>
          </a:xfrm>
          <a:prstGeom prst="rect">
            <a:avLst/>
          </a:prstGeom>
          <a:ln w="12700">
            <a:miter lim="400000"/>
          </a:ln>
        </p:spPr>
      </p:pic>
      <p:pic>
        <p:nvPicPr>
          <p:cNvPr id="191" name="14.png" descr="14.png"/>
          <p:cNvPicPr>
            <a:picLocks noChangeAspect="1"/>
          </p:cNvPicPr>
          <p:nvPr/>
        </p:nvPicPr>
        <p:blipFill>
          <a:blip r:embed="rId13">
            <a:extLst/>
          </a:blip>
          <a:stretch>
            <a:fillRect/>
          </a:stretch>
        </p:blipFill>
        <p:spPr>
          <a:xfrm>
            <a:off x="16072287" y="9480331"/>
            <a:ext cx="406401" cy="762001"/>
          </a:xfrm>
          <a:prstGeom prst="rect">
            <a:avLst/>
          </a:prstGeom>
          <a:ln w="12700">
            <a:miter lim="400000"/>
          </a:ln>
        </p:spPr>
      </p:pic>
      <p:pic>
        <p:nvPicPr>
          <p:cNvPr id="192" name="15.png" descr="15.png"/>
          <p:cNvPicPr>
            <a:picLocks noChangeAspect="1"/>
          </p:cNvPicPr>
          <p:nvPr/>
        </p:nvPicPr>
        <p:blipFill>
          <a:blip r:embed="rId14">
            <a:extLst/>
          </a:blip>
          <a:stretch>
            <a:fillRect/>
          </a:stretch>
        </p:blipFill>
        <p:spPr>
          <a:xfrm>
            <a:off x="3694167" y="9480331"/>
            <a:ext cx="393701" cy="762001"/>
          </a:xfrm>
          <a:prstGeom prst="rect">
            <a:avLst/>
          </a:prstGeom>
          <a:ln w="12700">
            <a:miter lim="400000"/>
          </a:ln>
        </p:spPr>
      </p:pic>
      <p:pic>
        <p:nvPicPr>
          <p:cNvPr id="193" name="16.png" descr="16.png"/>
          <p:cNvPicPr>
            <a:picLocks noChangeAspect="1"/>
          </p:cNvPicPr>
          <p:nvPr/>
        </p:nvPicPr>
        <p:blipFill>
          <a:blip r:embed="rId15">
            <a:extLst/>
          </a:blip>
          <a:stretch>
            <a:fillRect/>
          </a:stretch>
        </p:blipFill>
        <p:spPr>
          <a:xfrm>
            <a:off x="1104681" y="9937531"/>
            <a:ext cx="1181101" cy="762001"/>
          </a:xfrm>
          <a:prstGeom prst="rect">
            <a:avLst/>
          </a:prstGeom>
          <a:ln w="12700">
            <a:miter lim="400000"/>
          </a:ln>
        </p:spPr>
      </p:pic>
      <p:pic>
        <p:nvPicPr>
          <p:cNvPr id="194" name="17.png" descr="17.png"/>
          <p:cNvPicPr>
            <a:picLocks noChangeAspect="1"/>
          </p:cNvPicPr>
          <p:nvPr/>
        </p:nvPicPr>
        <p:blipFill>
          <a:blip r:embed="rId16">
            <a:extLst/>
          </a:blip>
          <a:stretch>
            <a:fillRect/>
          </a:stretch>
        </p:blipFill>
        <p:spPr>
          <a:xfrm>
            <a:off x="8734534" y="10095843"/>
            <a:ext cx="889001" cy="762001"/>
          </a:xfrm>
          <a:prstGeom prst="rect">
            <a:avLst/>
          </a:prstGeom>
          <a:ln w="12700">
            <a:miter lim="400000"/>
          </a:ln>
        </p:spPr>
      </p:pic>
      <p:pic>
        <p:nvPicPr>
          <p:cNvPr id="195" name="18.png" descr="18.png"/>
          <p:cNvPicPr>
            <a:picLocks noChangeAspect="1"/>
          </p:cNvPicPr>
          <p:nvPr/>
        </p:nvPicPr>
        <p:blipFill>
          <a:blip r:embed="rId17">
            <a:extLst/>
          </a:blip>
          <a:stretch>
            <a:fillRect/>
          </a:stretch>
        </p:blipFill>
        <p:spPr>
          <a:xfrm>
            <a:off x="6878582" y="10279993"/>
            <a:ext cx="1701801" cy="393701"/>
          </a:xfrm>
          <a:prstGeom prst="rect">
            <a:avLst/>
          </a:prstGeom>
          <a:ln w="12700">
            <a:miter lim="400000"/>
          </a:ln>
        </p:spPr>
      </p:pic>
      <p:pic>
        <p:nvPicPr>
          <p:cNvPr id="196" name="19.png" descr="19.png"/>
          <p:cNvPicPr>
            <a:picLocks noChangeAspect="1"/>
          </p:cNvPicPr>
          <p:nvPr/>
        </p:nvPicPr>
        <p:blipFill>
          <a:blip r:embed="rId18">
            <a:extLst/>
          </a:blip>
          <a:stretch>
            <a:fillRect/>
          </a:stretch>
        </p:blipFill>
        <p:spPr>
          <a:xfrm>
            <a:off x="7494970" y="9092981"/>
            <a:ext cx="3797301" cy="469901"/>
          </a:xfrm>
          <a:prstGeom prst="rect">
            <a:avLst/>
          </a:prstGeom>
          <a:ln w="12700">
            <a:miter lim="400000"/>
          </a:ln>
        </p:spPr>
      </p:pic>
      <p:pic>
        <p:nvPicPr>
          <p:cNvPr id="197" name="20.png" descr="20.png"/>
          <p:cNvPicPr>
            <a:picLocks noChangeAspect="1"/>
          </p:cNvPicPr>
          <p:nvPr/>
        </p:nvPicPr>
        <p:blipFill>
          <a:blip r:embed="rId19">
            <a:extLst/>
          </a:blip>
          <a:stretch>
            <a:fillRect/>
          </a:stretch>
        </p:blipFill>
        <p:spPr>
          <a:xfrm>
            <a:off x="9196770" y="9562881"/>
            <a:ext cx="241301" cy="673101"/>
          </a:xfrm>
          <a:prstGeom prst="rect">
            <a:avLst/>
          </a:prstGeom>
          <a:ln w="12700">
            <a:miter lim="400000"/>
          </a:ln>
        </p:spPr>
      </p:pic>
      <p:pic>
        <p:nvPicPr>
          <p:cNvPr id="198" name="21.png" descr="21.png"/>
          <p:cNvPicPr>
            <a:picLocks noChangeAspect="1"/>
          </p:cNvPicPr>
          <p:nvPr/>
        </p:nvPicPr>
        <p:blipFill>
          <a:blip r:embed="rId20">
            <a:extLst/>
          </a:blip>
          <a:stretch>
            <a:fillRect/>
          </a:stretch>
        </p:blipFill>
        <p:spPr>
          <a:xfrm>
            <a:off x="17311413" y="4373398"/>
            <a:ext cx="2997201" cy="1155701"/>
          </a:xfrm>
          <a:prstGeom prst="rect">
            <a:avLst/>
          </a:prstGeom>
          <a:ln w="12700">
            <a:miter lim="400000"/>
          </a:ln>
        </p:spPr>
      </p:pic>
      <p:pic>
        <p:nvPicPr>
          <p:cNvPr id="199" name="22.png" descr="22.png"/>
          <p:cNvPicPr>
            <a:picLocks noChangeAspect="1"/>
          </p:cNvPicPr>
          <p:nvPr/>
        </p:nvPicPr>
        <p:blipFill>
          <a:blip r:embed="rId21">
            <a:extLst/>
          </a:blip>
          <a:stretch>
            <a:fillRect/>
          </a:stretch>
        </p:blipFill>
        <p:spPr>
          <a:xfrm>
            <a:off x="17749563" y="4544848"/>
            <a:ext cx="2146301" cy="762001"/>
          </a:xfrm>
          <a:prstGeom prst="rect">
            <a:avLst/>
          </a:prstGeom>
          <a:ln w="12700">
            <a:miter lim="400000"/>
          </a:ln>
        </p:spPr>
      </p:pic>
      <p:pic>
        <p:nvPicPr>
          <p:cNvPr id="200" name="23.png" descr="23.png"/>
          <p:cNvPicPr>
            <a:picLocks noChangeAspect="1"/>
          </p:cNvPicPr>
          <p:nvPr/>
        </p:nvPicPr>
        <p:blipFill>
          <a:blip r:embed="rId22">
            <a:extLst/>
          </a:blip>
          <a:stretch>
            <a:fillRect/>
          </a:stretch>
        </p:blipFill>
        <p:spPr>
          <a:xfrm>
            <a:off x="16765313" y="3805620"/>
            <a:ext cx="4089401" cy="355601"/>
          </a:xfrm>
          <a:prstGeom prst="rect">
            <a:avLst/>
          </a:prstGeom>
          <a:ln w="12700">
            <a:miter lim="400000"/>
          </a:ln>
        </p:spPr>
      </p:pic>
      <p:pic>
        <p:nvPicPr>
          <p:cNvPr id="201" name="24.png" descr="24.png"/>
          <p:cNvPicPr>
            <a:picLocks noChangeAspect="1"/>
          </p:cNvPicPr>
          <p:nvPr/>
        </p:nvPicPr>
        <p:blipFill>
          <a:blip r:embed="rId23">
            <a:extLst/>
          </a:blip>
          <a:stretch>
            <a:fillRect/>
          </a:stretch>
        </p:blipFill>
        <p:spPr>
          <a:xfrm>
            <a:off x="4283403" y="4576598"/>
            <a:ext cx="3733801" cy="1155701"/>
          </a:xfrm>
          <a:prstGeom prst="rect">
            <a:avLst/>
          </a:prstGeom>
          <a:ln w="12700">
            <a:miter lim="400000"/>
          </a:ln>
        </p:spPr>
      </p:pic>
      <p:pic>
        <p:nvPicPr>
          <p:cNvPr id="202" name="25.png" descr="25.png"/>
          <p:cNvPicPr>
            <a:picLocks noChangeAspect="1"/>
          </p:cNvPicPr>
          <p:nvPr/>
        </p:nvPicPr>
        <p:blipFill>
          <a:blip r:embed="rId24">
            <a:extLst/>
          </a:blip>
          <a:stretch>
            <a:fillRect/>
          </a:stretch>
        </p:blipFill>
        <p:spPr>
          <a:xfrm>
            <a:off x="4708853" y="4773448"/>
            <a:ext cx="2882901" cy="762001"/>
          </a:xfrm>
          <a:prstGeom prst="rect">
            <a:avLst/>
          </a:prstGeom>
          <a:ln w="12700">
            <a:miter lim="400000"/>
          </a:ln>
        </p:spPr>
      </p:pic>
      <p:pic>
        <p:nvPicPr>
          <p:cNvPr id="203" name="26.png" descr="26.png"/>
          <p:cNvPicPr>
            <a:picLocks noChangeAspect="1"/>
          </p:cNvPicPr>
          <p:nvPr/>
        </p:nvPicPr>
        <p:blipFill>
          <a:blip r:embed="rId25">
            <a:extLst/>
          </a:blip>
          <a:stretch>
            <a:fillRect/>
          </a:stretch>
        </p:blipFill>
        <p:spPr>
          <a:xfrm>
            <a:off x="17749563" y="5741275"/>
            <a:ext cx="2146301" cy="762001"/>
          </a:xfrm>
          <a:prstGeom prst="rect">
            <a:avLst/>
          </a:prstGeom>
          <a:ln w="12700">
            <a:miter lim="400000"/>
          </a:ln>
        </p:spPr>
      </p:pic>
      <p:pic>
        <p:nvPicPr>
          <p:cNvPr id="204" name="27.png" descr="27.png"/>
          <p:cNvPicPr>
            <a:picLocks noChangeAspect="1"/>
          </p:cNvPicPr>
          <p:nvPr/>
        </p:nvPicPr>
        <p:blipFill>
          <a:blip r:embed="rId26">
            <a:extLst/>
          </a:blip>
          <a:stretch>
            <a:fillRect/>
          </a:stretch>
        </p:blipFill>
        <p:spPr>
          <a:xfrm>
            <a:off x="4708853" y="5996370"/>
            <a:ext cx="2882901" cy="762001"/>
          </a:xfrm>
          <a:prstGeom prst="rect">
            <a:avLst/>
          </a:prstGeom>
          <a:ln w="12700">
            <a:miter lim="400000"/>
          </a:ln>
        </p:spPr>
      </p:pic>
      <p:pic>
        <p:nvPicPr>
          <p:cNvPr id="205" name="28.png" descr="28.png"/>
          <p:cNvPicPr>
            <a:picLocks noChangeAspect="1"/>
          </p:cNvPicPr>
          <p:nvPr/>
        </p:nvPicPr>
        <p:blipFill>
          <a:blip r:embed="rId27">
            <a:extLst/>
          </a:blip>
          <a:stretch>
            <a:fillRect/>
          </a:stretch>
        </p:blipFill>
        <p:spPr>
          <a:xfrm>
            <a:off x="4251653" y="3496879"/>
            <a:ext cx="3797301" cy="889001"/>
          </a:xfrm>
          <a:prstGeom prst="rect">
            <a:avLst/>
          </a:prstGeom>
          <a:ln w="12700">
            <a:miter lim="400000"/>
          </a:ln>
        </p:spPr>
      </p:pic>
      <p:pic>
        <p:nvPicPr>
          <p:cNvPr id="206" name="29.png" descr="29.png"/>
          <p:cNvPicPr>
            <a:picLocks noChangeAspect="1"/>
          </p:cNvPicPr>
          <p:nvPr/>
        </p:nvPicPr>
        <p:blipFill>
          <a:blip r:embed="rId28">
            <a:extLst/>
          </a:blip>
          <a:stretch>
            <a:fillRect/>
          </a:stretch>
        </p:blipFill>
        <p:spPr>
          <a:xfrm>
            <a:off x="4537403" y="11846034"/>
            <a:ext cx="533401" cy="762001"/>
          </a:xfrm>
          <a:prstGeom prst="rect">
            <a:avLst/>
          </a:prstGeom>
          <a:ln w="12700">
            <a:miter lim="400000"/>
          </a:ln>
        </p:spPr>
      </p:pic>
      <p:pic>
        <p:nvPicPr>
          <p:cNvPr id="207" name="30.png" descr="30.png"/>
          <p:cNvPicPr>
            <a:picLocks noChangeAspect="1"/>
          </p:cNvPicPr>
          <p:nvPr/>
        </p:nvPicPr>
        <p:blipFill>
          <a:blip r:embed="rId29">
            <a:extLst/>
          </a:blip>
          <a:stretch>
            <a:fillRect/>
          </a:stretch>
        </p:blipFill>
        <p:spPr>
          <a:xfrm>
            <a:off x="5116786" y="11106587"/>
            <a:ext cx="863601" cy="1181101"/>
          </a:xfrm>
          <a:prstGeom prst="rect">
            <a:avLst/>
          </a:prstGeom>
          <a:ln w="12700">
            <a:miter lim="400000"/>
          </a:ln>
        </p:spPr>
      </p:pic>
      <p:pic>
        <p:nvPicPr>
          <p:cNvPr id="208" name="31.png" descr="31.png"/>
          <p:cNvPicPr>
            <a:picLocks noChangeAspect="1"/>
          </p:cNvPicPr>
          <p:nvPr/>
        </p:nvPicPr>
        <p:blipFill>
          <a:blip r:embed="rId30">
            <a:extLst/>
          </a:blip>
          <a:stretch>
            <a:fillRect/>
          </a:stretch>
        </p:blipFill>
        <p:spPr>
          <a:xfrm>
            <a:off x="16964353" y="11846034"/>
            <a:ext cx="571501" cy="762001"/>
          </a:xfrm>
          <a:prstGeom prst="rect">
            <a:avLst/>
          </a:prstGeom>
          <a:ln w="12700">
            <a:miter lim="400000"/>
          </a:ln>
        </p:spPr>
      </p:pic>
      <p:pic>
        <p:nvPicPr>
          <p:cNvPr id="209" name="32.png" descr="32.png"/>
          <p:cNvPicPr>
            <a:picLocks noChangeAspect="1"/>
          </p:cNvPicPr>
          <p:nvPr/>
        </p:nvPicPr>
        <p:blipFill>
          <a:blip r:embed="rId31">
            <a:extLst/>
          </a:blip>
          <a:stretch>
            <a:fillRect/>
          </a:stretch>
        </p:blipFill>
        <p:spPr>
          <a:xfrm>
            <a:off x="17562786" y="11106587"/>
            <a:ext cx="863601" cy="1181101"/>
          </a:xfrm>
          <a:prstGeom prst="rect">
            <a:avLst/>
          </a:prstGeom>
          <a:ln w="12700">
            <a:miter lim="400000"/>
          </a:ln>
        </p:spPr>
      </p:pic>
      <p:pic>
        <p:nvPicPr>
          <p:cNvPr id="210" name="33.png" descr="33.png"/>
          <p:cNvPicPr>
            <a:picLocks noChangeAspect="1"/>
          </p:cNvPicPr>
          <p:nvPr/>
        </p:nvPicPr>
        <p:blipFill>
          <a:blip r:embed="rId32">
            <a:extLst/>
          </a:blip>
          <a:stretch>
            <a:fillRect/>
          </a:stretch>
        </p:blipFill>
        <p:spPr>
          <a:xfrm>
            <a:off x="3705881" y="10279993"/>
            <a:ext cx="1701801" cy="393701"/>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1" name="Slide Title"/>
          <p:cNvSpPr txBox="1"/>
          <p:nvPr>
            <p:ph type="title"/>
          </p:nvPr>
        </p:nvSpPr>
        <p:spPr>
          <a:prstGeom prst="rect">
            <a:avLst/>
          </a:prstGeom>
        </p:spPr>
        <p:txBody>
          <a:bodyPr/>
          <a:lstStyle/>
          <a:p>
            <a:pPr/>
          </a:p>
        </p:txBody>
      </p:sp>
      <p:sp>
        <p:nvSpPr>
          <p:cNvPr id="422" name="Slide Subtitle"/>
          <p:cNvSpPr txBox="1"/>
          <p:nvPr>
            <p:ph type="body" idx="21"/>
          </p:nvPr>
        </p:nvSpPr>
        <p:spPr>
          <a:prstGeom prst="rect">
            <a:avLst/>
          </a:prstGeom>
        </p:spPr>
        <p:txBody>
          <a:bodyPr/>
          <a:lstStyle/>
          <a:p>
            <a:pPr/>
          </a:p>
        </p:txBody>
      </p:sp>
      <p:sp>
        <p:nvSpPr>
          <p:cNvPr id="423" name="Slide bullet text"/>
          <p:cNvSpPr txBox="1"/>
          <p:nvPr>
            <p:ph type="body" idx="1"/>
          </p:nvPr>
        </p:nvSpPr>
        <p:spPr>
          <a:prstGeom prst="rect">
            <a:avLst/>
          </a:prstGeom>
        </p:spPr>
        <p:txBody>
          <a:bodyPr/>
          <a:lstStyle/>
          <a:p>
            <a:pPr/>
          </a:p>
        </p:txBody>
      </p:sp>
      <p:pic>
        <p:nvPicPr>
          <p:cNvPr id="424" name="39.jpg" descr="3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8" name="Slide Title"/>
          <p:cNvSpPr txBox="1"/>
          <p:nvPr>
            <p:ph type="title"/>
          </p:nvPr>
        </p:nvSpPr>
        <p:spPr>
          <a:prstGeom prst="rect">
            <a:avLst/>
          </a:prstGeom>
        </p:spPr>
        <p:txBody>
          <a:bodyPr/>
          <a:lstStyle/>
          <a:p>
            <a:pPr/>
          </a:p>
        </p:txBody>
      </p:sp>
      <p:sp>
        <p:nvSpPr>
          <p:cNvPr id="429" name="Slide Subtitle"/>
          <p:cNvSpPr txBox="1"/>
          <p:nvPr>
            <p:ph type="body" idx="21"/>
          </p:nvPr>
        </p:nvSpPr>
        <p:spPr>
          <a:prstGeom prst="rect">
            <a:avLst/>
          </a:prstGeom>
        </p:spPr>
        <p:txBody>
          <a:bodyPr/>
          <a:lstStyle/>
          <a:p>
            <a:pPr/>
          </a:p>
        </p:txBody>
      </p:sp>
      <p:sp>
        <p:nvSpPr>
          <p:cNvPr id="430" name="Slide bullet text"/>
          <p:cNvSpPr txBox="1"/>
          <p:nvPr>
            <p:ph type="body" idx="1"/>
          </p:nvPr>
        </p:nvSpPr>
        <p:spPr>
          <a:prstGeom prst="rect">
            <a:avLst/>
          </a:prstGeom>
        </p:spPr>
        <p:txBody>
          <a:bodyPr/>
          <a:lstStyle/>
          <a:p>
            <a:pPr/>
          </a:p>
        </p:txBody>
      </p:sp>
      <p:pic>
        <p:nvPicPr>
          <p:cNvPr id="431" name="40.jpg" descr="4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5" name="Slide Title"/>
          <p:cNvSpPr txBox="1"/>
          <p:nvPr>
            <p:ph type="title"/>
          </p:nvPr>
        </p:nvSpPr>
        <p:spPr>
          <a:prstGeom prst="rect">
            <a:avLst/>
          </a:prstGeom>
        </p:spPr>
        <p:txBody>
          <a:bodyPr/>
          <a:lstStyle/>
          <a:p>
            <a:pPr/>
          </a:p>
        </p:txBody>
      </p:sp>
      <p:sp>
        <p:nvSpPr>
          <p:cNvPr id="436" name="Slide Subtitle"/>
          <p:cNvSpPr txBox="1"/>
          <p:nvPr>
            <p:ph type="body" idx="21"/>
          </p:nvPr>
        </p:nvSpPr>
        <p:spPr>
          <a:prstGeom prst="rect">
            <a:avLst/>
          </a:prstGeom>
        </p:spPr>
        <p:txBody>
          <a:bodyPr/>
          <a:lstStyle/>
          <a:p>
            <a:pPr/>
          </a:p>
        </p:txBody>
      </p:sp>
      <p:sp>
        <p:nvSpPr>
          <p:cNvPr id="437" name="Slide bullet text"/>
          <p:cNvSpPr txBox="1"/>
          <p:nvPr>
            <p:ph type="body" idx="1"/>
          </p:nvPr>
        </p:nvSpPr>
        <p:spPr>
          <a:prstGeom prst="rect">
            <a:avLst/>
          </a:prstGeom>
        </p:spPr>
        <p:txBody>
          <a:bodyPr/>
          <a:lstStyle/>
          <a:p>
            <a:pPr/>
          </a:p>
        </p:txBody>
      </p:sp>
      <p:pic>
        <p:nvPicPr>
          <p:cNvPr id="438" name="41.jpg" descr="4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2" name="Slide Title"/>
          <p:cNvSpPr txBox="1"/>
          <p:nvPr>
            <p:ph type="title"/>
          </p:nvPr>
        </p:nvSpPr>
        <p:spPr>
          <a:prstGeom prst="rect">
            <a:avLst/>
          </a:prstGeom>
        </p:spPr>
        <p:txBody>
          <a:bodyPr/>
          <a:lstStyle/>
          <a:p>
            <a:pPr/>
          </a:p>
        </p:txBody>
      </p:sp>
      <p:sp>
        <p:nvSpPr>
          <p:cNvPr id="443" name="Slide Subtitle"/>
          <p:cNvSpPr txBox="1"/>
          <p:nvPr>
            <p:ph type="body" idx="21"/>
          </p:nvPr>
        </p:nvSpPr>
        <p:spPr>
          <a:prstGeom prst="rect">
            <a:avLst/>
          </a:prstGeom>
        </p:spPr>
        <p:txBody>
          <a:bodyPr/>
          <a:lstStyle/>
          <a:p>
            <a:pPr/>
          </a:p>
        </p:txBody>
      </p:sp>
      <p:sp>
        <p:nvSpPr>
          <p:cNvPr id="444" name="Slide bullet text"/>
          <p:cNvSpPr txBox="1"/>
          <p:nvPr>
            <p:ph type="body" idx="1"/>
          </p:nvPr>
        </p:nvSpPr>
        <p:spPr>
          <a:prstGeom prst="rect">
            <a:avLst/>
          </a:prstGeom>
        </p:spPr>
        <p:txBody>
          <a:bodyPr/>
          <a:lstStyle/>
          <a:p>
            <a:pPr/>
          </a:p>
        </p:txBody>
      </p:sp>
      <p:pic>
        <p:nvPicPr>
          <p:cNvPr id="445" name="42.jpg" descr="4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9" name="Slide Title"/>
          <p:cNvSpPr txBox="1"/>
          <p:nvPr>
            <p:ph type="title"/>
          </p:nvPr>
        </p:nvSpPr>
        <p:spPr>
          <a:prstGeom prst="rect">
            <a:avLst/>
          </a:prstGeom>
        </p:spPr>
        <p:txBody>
          <a:bodyPr/>
          <a:lstStyle/>
          <a:p>
            <a:pPr/>
          </a:p>
        </p:txBody>
      </p:sp>
      <p:sp>
        <p:nvSpPr>
          <p:cNvPr id="450" name="Slide Subtitle"/>
          <p:cNvSpPr txBox="1"/>
          <p:nvPr>
            <p:ph type="body" idx="21"/>
          </p:nvPr>
        </p:nvSpPr>
        <p:spPr>
          <a:prstGeom prst="rect">
            <a:avLst/>
          </a:prstGeom>
        </p:spPr>
        <p:txBody>
          <a:bodyPr/>
          <a:lstStyle/>
          <a:p>
            <a:pPr/>
          </a:p>
        </p:txBody>
      </p:sp>
      <p:sp>
        <p:nvSpPr>
          <p:cNvPr id="451" name="Slide bullet text"/>
          <p:cNvSpPr txBox="1"/>
          <p:nvPr>
            <p:ph type="body" idx="1"/>
          </p:nvPr>
        </p:nvSpPr>
        <p:spPr>
          <a:prstGeom prst="rect">
            <a:avLst/>
          </a:prstGeom>
        </p:spPr>
        <p:txBody>
          <a:bodyPr/>
          <a:lstStyle/>
          <a:p>
            <a:pPr/>
          </a:p>
        </p:txBody>
      </p:sp>
      <p:pic>
        <p:nvPicPr>
          <p:cNvPr id="452" name="44.jpg" descr="4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6" name="Slide Title"/>
          <p:cNvSpPr txBox="1"/>
          <p:nvPr>
            <p:ph type="title"/>
          </p:nvPr>
        </p:nvSpPr>
        <p:spPr>
          <a:prstGeom prst="rect">
            <a:avLst/>
          </a:prstGeom>
        </p:spPr>
        <p:txBody>
          <a:bodyPr/>
          <a:lstStyle/>
          <a:p>
            <a:pPr/>
          </a:p>
        </p:txBody>
      </p:sp>
      <p:sp>
        <p:nvSpPr>
          <p:cNvPr id="457" name="Slide Subtitle"/>
          <p:cNvSpPr txBox="1"/>
          <p:nvPr>
            <p:ph type="body" idx="21"/>
          </p:nvPr>
        </p:nvSpPr>
        <p:spPr>
          <a:prstGeom prst="rect">
            <a:avLst/>
          </a:prstGeom>
        </p:spPr>
        <p:txBody>
          <a:bodyPr/>
          <a:lstStyle/>
          <a:p>
            <a:pPr/>
          </a:p>
        </p:txBody>
      </p:sp>
      <p:sp>
        <p:nvSpPr>
          <p:cNvPr id="458" name="Slide bullet text"/>
          <p:cNvSpPr txBox="1"/>
          <p:nvPr>
            <p:ph type="body" idx="1"/>
          </p:nvPr>
        </p:nvSpPr>
        <p:spPr>
          <a:prstGeom prst="rect">
            <a:avLst/>
          </a:prstGeom>
        </p:spPr>
        <p:txBody>
          <a:bodyPr/>
          <a:lstStyle/>
          <a:p>
            <a:pPr/>
          </a:p>
        </p:txBody>
      </p:sp>
      <p:pic>
        <p:nvPicPr>
          <p:cNvPr id="459" name="46.jpg" descr="4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3" name="Slide Title"/>
          <p:cNvSpPr txBox="1"/>
          <p:nvPr>
            <p:ph type="title"/>
          </p:nvPr>
        </p:nvSpPr>
        <p:spPr>
          <a:prstGeom prst="rect">
            <a:avLst/>
          </a:prstGeom>
        </p:spPr>
        <p:txBody>
          <a:bodyPr/>
          <a:lstStyle/>
          <a:p>
            <a:pPr/>
          </a:p>
        </p:txBody>
      </p:sp>
      <p:sp>
        <p:nvSpPr>
          <p:cNvPr id="464" name="Slide Subtitle"/>
          <p:cNvSpPr txBox="1"/>
          <p:nvPr>
            <p:ph type="body" idx="21"/>
          </p:nvPr>
        </p:nvSpPr>
        <p:spPr>
          <a:prstGeom prst="rect">
            <a:avLst/>
          </a:prstGeom>
        </p:spPr>
        <p:txBody>
          <a:bodyPr/>
          <a:lstStyle/>
          <a:p>
            <a:pPr/>
          </a:p>
        </p:txBody>
      </p:sp>
      <p:sp>
        <p:nvSpPr>
          <p:cNvPr id="465" name="Slide bullet text"/>
          <p:cNvSpPr txBox="1"/>
          <p:nvPr>
            <p:ph type="body" idx="1"/>
          </p:nvPr>
        </p:nvSpPr>
        <p:spPr>
          <a:prstGeom prst="rect">
            <a:avLst/>
          </a:prstGeom>
        </p:spPr>
        <p:txBody>
          <a:bodyPr/>
          <a:lstStyle/>
          <a:p>
            <a:pPr/>
          </a:p>
        </p:txBody>
      </p:sp>
      <p:pic>
        <p:nvPicPr>
          <p:cNvPr id="466" name="48.jpg" descr="4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0" name="Slide Title"/>
          <p:cNvSpPr txBox="1"/>
          <p:nvPr>
            <p:ph type="title"/>
          </p:nvPr>
        </p:nvSpPr>
        <p:spPr>
          <a:prstGeom prst="rect">
            <a:avLst/>
          </a:prstGeom>
        </p:spPr>
        <p:txBody>
          <a:bodyPr/>
          <a:lstStyle/>
          <a:p>
            <a:pPr/>
          </a:p>
        </p:txBody>
      </p:sp>
      <p:sp>
        <p:nvSpPr>
          <p:cNvPr id="471" name="Slide Subtitle"/>
          <p:cNvSpPr txBox="1"/>
          <p:nvPr>
            <p:ph type="body" idx="21"/>
          </p:nvPr>
        </p:nvSpPr>
        <p:spPr>
          <a:prstGeom prst="rect">
            <a:avLst/>
          </a:prstGeom>
        </p:spPr>
        <p:txBody>
          <a:bodyPr/>
          <a:lstStyle/>
          <a:p>
            <a:pPr/>
          </a:p>
        </p:txBody>
      </p:sp>
      <p:sp>
        <p:nvSpPr>
          <p:cNvPr id="472" name="Slide bullet text"/>
          <p:cNvSpPr txBox="1"/>
          <p:nvPr>
            <p:ph type="body" idx="1"/>
          </p:nvPr>
        </p:nvSpPr>
        <p:spPr>
          <a:prstGeom prst="rect">
            <a:avLst/>
          </a:prstGeom>
        </p:spPr>
        <p:txBody>
          <a:bodyPr/>
          <a:lstStyle/>
          <a:p>
            <a:pPr/>
          </a:p>
        </p:txBody>
      </p:sp>
      <p:pic>
        <p:nvPicPr>
          <p:cNvPr id="473" name="49.jpg" descr="4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7" name="Slide Title"/>
          <p:cNvSpPr txBox="1"/>
          <p:nvPr>
            <p:ph type="title"/>
          </p:nvPr>
        </p:nvSpPr>
        <p:spPr>
          <a:prstGeom prst="rect">
            <a:avLst/>
          </a:prstGeom>
        </p:spPr>
        <p:txBody>
          <a:bodyPr/>
          <a:lstStyle/>
          <a:p>
            <a:pPr/>
          </a:p>
        </p:txBody>
      </p:sp>
      <p:sp>
        <p:nvSpPr>
          <p:cNvPr id="478" name="Slide Subtitle"/>
          <p:cNvSpPr txBox="1"/>
          <p:nvPr>
            <p:ph type="body" idx="21"/>
          </p:nvPr>
        </p:nvSpPr>
        <p:spPr>
          <a:prstGeom prst="rect">
            <a:avLst/>
          </a:prstGeom>
        </p:spPr>
        <p:txBody>
          <a:bodyPr/>
          <a:lstStyle/>
          <a:p>
            <a:pPr/>
          </a:p>
        </p:txBody>
      </p:sp>
      <p:sp>
        <p:nvSpPr>
          <p:cNvPr id="479" name="Slide bullet text"/>
          <p:cNvSpPr txBox="1"/>
          <p:nvPr>
            <p:ph type="body" idx="1"/>
          </p:nvPr>
        </p:nvSpPr>
        <p:spPr>
          <a:prstGeom prst="rect">
            <a:avLst/>
          </a:prstGeom>
        </p:spPr>
        <p:txBody>
          <a:bodyPr/>
          <a:lstStyle/>
          <a:p>
            <a:pPr/>
          </a:p>
        </p:txBody>
      </p:sp>
      <p:pic>
        <p:nvPicPr>
          <p:cNvPr id="480" name="50.jpg" descr="5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4" name="Slide Title"/>
          <p:cNvSpPr txBox="1"/>
          <p:nvPr>
            <p:ph type="title"/>
          </p:nvPr>
        </p:nvSpPr>
        <p:spPr>
          <a:prstGeom prst="rect">
            <a:avLst/>
          </a:prstGeom>
        </p:spPr>
        <p:txBody>
          <a:bodyPr/>
          <a:lstStyle/>
          <a:p>
            <a:pPr/>
          </a:p>
        </p:txBody>
      </p:sp>
      <p:sp>
        <p:nvSpPr>
          <p:cNvPr id="485" name="Slide Subtitle"/>
          <p:cNvSpPr txBox="1"/>
          <p:nvPr>
            <p:ph type="body" idx="21"/>
          </p:nvPr>
        </p:nvSpPr>
        <p:spPr>
          <a:prstGeom prst="rect">
            <a:avLst/>
          </a:prstGeom>
        </p:spPr>
        <p:txBody>
          <a:bodyPr/>
          <a:lstStyle/>
          <a:p>
            <a:pPr/>
          </a:p>
        </p:txBody>
      </p:sp>
      <p:sp>
        <p:nvSpPr>
          <p:cNvPr id="486" name="Slide bullet text"/>
          <p:cNvSpPr txBox="1"/>
          <p:nvPr>
            <p:ph type="body" idx="1"/>
          </p:nvPr>
        </p:nvSpPr>
        <p:spPr>
          <a:prstGeom prst="rect">
            <a:avLst/>
          </a:prstGeom>
        </p:spPr>
        <p:txBody>
          <a:bodyPr/>
          <a:lstStyle/>
          <a:p>
            <a:pPr/>
          </a:p>
        </p:txBody>
      </p:sp>
      <p:pic>
        <p:nvPicPr>
          <p:cNvPr id="487" name="51.jpg" descr="5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sp>
        <p:nvSpPr>
          <p:cNvPr id="212" name="Line"/>
          <p:cNvSpPr/>
          <p:nvPr/>
        </p:nvSpPr>
        <p:spPr>
          <a:xfrm>
            <a:off x="5847667" y="2791542"/>
            <a:ext cx="3933309" cy="1"/>
          </a:xfrm>
          <a:prstGeom prst="line">
            <a:avLst/>
          </a:prstGeom>
          <a:ln w="76200">
            <a:solidFill>
              <a:srgbClr val="90ECF8"/>
            </a:solidFill>
            <a:miter lim="400000"/>
            <a:tailEnd type="triangle"/>
          </a:ln>
        </p:spPr>
        <p:txBody>
          <a:bodyPr lIns="50800" tIns="50800" rIns="50800" bIns="50800" anchor="ctr"/>
          <a:lstStyle/>
          <a:p>
            <a:pPr/>
          </a:p>
        </p:txBody>
      </p:sp>
      <p:sp>
        <p:nvSpPr>
          <p:cNvPr id="213" name="Line"/>
          <p:cNvSpPr/>
          <p:nvPr/>
        </p:nvSpPr>
        <p:spPr>
          <a:xfrm>
            <a:off x="5847667" y="2231811"/>
            <a:ext cx="3933310" cy="1"/>
          </a:xfrm>
          <a:prstGeom prst="line">
            <a:avLst/>
          </a:prstGeom>
          <a:ln w="76200">
            <a:solidFill>
              <a:srgbClr val="FBFF54"/>
            </a:solidFill>
            <a:miter lim="400000"/>
            <a:tailEnd type="triangle"/>
          </a:ln>
        </p:spPr>
        <p:txBody>
          <a:bodyPr lIns="50800" tIns="50800" rIns="50800" bIns="50800" anchor="ctr"/>
          <a:lstStyle/>
          <a:p>
            <a:pPr/>
          </a:p>
        </p:txBody>
      </p:sp>
      <p:sp>
        <p:nvSpPr>
          <p:cNvPr id="214" name="Line"/>
          <p:cNvSpPr/>
          <p:nvPr/>
        </p:nvSpPr>
        <p:spPr>
          <a:xfrm>
            <a:off x="5847667" y="1672080"/>
            <a:ext cx="3933309" cy="1"/>
          </a:xfrm>
          <a:prstGeom prst="line">
            <a:avLst/>
          </a:prstGeom>
          <a:ln w="76200">
            <a:solidFill>
              <a:srgbClr val="8AFC7D"/>
            </a:solidFill>
            <a:miter lim="400000"/>
            <a:tailEnd type="triangle"/>
          </a:ln>
        </p:spPr>
        <p:txBody>
          <a:bodyPr lIns="50800" tIns="50800" rIns="50800" bIns="50800" anchor="ctr"/>
          <a:lstStyle/>
          <a:p>
            <a:pPr/>
          </a:p>
        </p:txBody>
      </p:sp>
      <p:sp>
        <p:nvSpPr>
          <p:cNvPr id="215" name="Line"/>
          <p:cNvSpPr/>
          <p:nvPr/>
        </p:nvSpPr>
        <p:spPr>
          <a:xfrm>
            <a:off x="5847667" y="1112349"/>
            <a:ext cx="3933309" cy="1"/>
          </a:xfrm>
          <a:prstGeom prst="line">
            <a:avLst/>
          </a:prstGeom>
          <a:ln w="76200">
            <a:solidFill>
              <a:srgbClr val="FFFFFF"/>
            </a:solidFill>
            <a:miter lim="400000"/>
            <a:tailEnd type="triangle"/>
          </a:ln>
        </p:spPr>
        <p:txBody>
          <a:bodyPr lIns="50800" tIns="50800" rIns="50800" bIns="50800" anchor="ctr"/>
          <a:lstStyle/>
          <a:p>
            <a:pPr/>
          </a:p>
        </p:txBody>
      </p:sp>
      <p:sp>
        <p:nvSpPr>
          <p:cNvPr id="216" name="Line"/>
          <p:cNvSpPr/>
          <p:nvPr/>
        </p:nvSpPr>
        <p:spPr>
          <a:xfrm>
            <a:off x="10412516" y="2734497"/>
            <a:ext cx="3933309" cy="1"/>
          </a:xfrm>
          <a:prstGeom prst="line">
            <a:avLst/>
          </a:prstGeom>
          <a:ln w="76200">
            <a:solidFill>
              <a:srgbClr val="90ECF8"/>
            </a:solidFill>
            <a:custDash>
              <a:ds d="200000" sp="200000"/>
            </a:custDash>
            <a:miter lim="400000"/>
            <a:tailEnd type="triangle"/>
          </a:ln>
        </p:spPr>
        <p:txBody>
          <a:bodyPr lIns="50800" tIns="50800" rIns="50800" bIns="50800" anchor="ctr"/>
          <a:lstStyle/>
          <a:p>
            <a:pPr/>
          </a:p>
        </p:txBody>
      </p:sp>
      <p:sp>
        <p:nvSpPr>
          <p:cNvPr id="217" name="Line"/>
          <p:cNvSpPr/>
          <p:nvPr/>
        </p:nvSpPr>
        <p:spPr>
          <a:xfrm>
            <a:off x="10412516" y="2211111"/>
            <a:ext cx="3933309" cy="1"/>
          </a:xfrm>
          <a:prstGeom prst="line">
            <a:avLst/>
          </a:prstGeom>
          <a:ln w="76200">
            <a:solidFill>
              <a:srgbClr val="FBFF54"/>
            </a:solidFill>
            <a:custDash>
              <a:ds d="200000" sp="200000"/>
            </a:custDash>
            <a:miter lim="400000"/>
            <a:tailEnd type="triangle"/>
          </a:ln>
        </p:spPr>
        <p:txBody>
          <a:bodyPr lIns="50800" tIns="50800" rIns="50800" bIns="50800" anchor="ctr"/>
          <a:lstStyle/>
          <a:p>
            <a:pPr/>
          </a:p>
        </p:txBody>
      </p:sp>
      <p:sp>
        <p:nvSpPr>
          <p:cNvPr id="218" name="Line"/>
          <p:cNvSpPr/>
          <p:nvPr/>
        </p:nvSpPr>
        <p:spPr>
          <a:xfrm>
            <a:off x="10412516" y="1692781"/>
            <a:ext cx="3933309" cy="1"/>
          </a:xfrm>
          <a:prstGeom prst="line">
            <a:avLst/>
          </a:prstGeom>
          <a:ln w="76200">
            <a:solidFill>
              <a:srgbClr val="8AFC7D"/>
            </a:solidFill>
            <a:custDash>
              <a:ds d="200000" sp="200000"/>
            </a:custDash>
            <a:miter lim="400000"/>
            <a:tailEnd type="triangle"/>
          </a:ln>
        </p:spPr>
        <p:txBody>
          <a:bodyPr lIns="50800" tIns="50800" rIns="50800" bIns="50800" anchor="ctr"/>
          <a:lstStyle/>
          <a:p>
            <a:pPr/>
          </a:p>
        </p:txBody>
      </p:sp>
      <p:sp>
        <p:nvSpPr>
          <p:cNvPr id="219" name="Line"/>
          <p:cNvSpPr/>
          <p:nvPr/>
        </p:nvSpPr>
        <p:spPr>
          <a:xfrm>
            <a:off x="10412516" y="1169396"/>
            <a:ext cx="3933309" cy="1"/>
          </a:xfrm>
          <a:prstGeom prst="line">
            <a:avLst/>
          </a:prstGeom>
          <a:ln w="76200">
            <a:solidFill>
              <a:srgbClr val="FFFFFF"/>
            </a:solidFill>
            <a:custDash>
              <a:ds d="200000" sp="200000"/>
            </a:custDash>
            <a:miter lim="400000"/>
            <a:tailEnd type="triangle"/>
          </a:ln>
        </p:spPr>
        <p:txBody>
          <a:bodyPr lIns="50800" tIns="50800" rIns="50800" bIns="50800" anchor="ctr"/>
          <a:lstStyle/>
          <a:p>
            <a:pPr/>
          </a:p>
        </p:txBody>
      </p:sp>
      <p:sp>
        <p:nvSpPr>
          <p:cNvPr id="220" name="Line"/>
          <p:cNvSpPr/>
          <p:nvPr/>
        </p:nvSpPr>
        <p:spPr>
          <a:xfrm>
            <a:off x="1397119" y="2768732"/>
            <a:ext cx="3819009" cy="1"/>
          </a:xfrm>
          <a:prstGeom prst="line">
            <a:avLst/>
          </a:prstGeom>
          <a:ln w="76200">
            <a:solidFill>
              <a:srgbClr val="90ECF8"/>
            </a:solidFill>
            <a:miter lim="400000"/>
            <a:headEnd type="oval"/>
            <a:tailEnd type="triangle"/>
          </a:ln>
        </p:spPr>
        <p:txBody>
          <a:bodyPr lIns="50800" tIns="50800" rIns="50800" bIns="50800" anchor="ctr"/>
          <a:lstStyle/>
          <a:p>
            <a:pPr/>
          </a:p>
        </p:txBody>
      </p:sp>
      <p:sp>
        <p:nvSpPr>
          <p:cNvPr id="221" name="Line"/>
          <p:cNvSpPr/>
          <p:nvPr/>
        </p:nvSpPr>
        <p:spPr>
          <a:xfrm>
            <a:off x="1397119" y="2209001"/>
            <a:ext cx="3819009" cy="1"/>
          </a:xfrm>
          <a:prstGeom prst="line">
            <a:avLst/>
          </a:prstGeom>
          <a:ln w="76200">
            <a:solidFill>
              <a:srgbClr val="FBFF54"/>
            </a:solidFill>
            <a:miter lim="400000"/>
            <a:headEnd type="oval"/>
            <a:tailEnd type="triangle"/>
          </a:ln>
        </p:spPr>
        <p:txBody>
          <a:bodyPr lIns="50800" tIns="50800" rIns="50800" bIns="50800" anchor="ctr"/>
          <a:lstStyle/>
          <a:p>
            <a:pPr/>
          </a:p>
        </p:txBody>
      </p:sp>
      <p:sp>
        <p:nvSpPr>
          <p:cNvPr id="222" name="Line"/>
          <p:cNvSpPr/>
          <p:nvPr/>
        </p:nvSpPr>
        <p:spPr>
          <a:xfrm>
            <a:off x="1397119" y="1649270"/>
            <a:ext cx="3819009" cy="1"/>
          </a:xfrm>
          <a:prstGeom prst="line">
            <a:avLst/>
          </a:prstGeom>
          <a:ln w="76200">
            <a:solidFill>
              <a:srgbClr val="8AFC7D"/>
            </a:solidFill>
            <a:miter lim="400000"/>
            <a:headEnd type="oval"/>
            <a:tailEnd type="triangle"/>
          </a:ln>
        </p:spPr>
        <p:txBody>
          <a:bodyPr lIns="50800" tIns="50800" rIns="50800" bIns="50800" anchor="ctr"/>
          <a:lstStyle/>
          <a:p>
            <a:pPr/>
          </a:p>
        </p:txBody>
      </p:sp>
      <p:sp>
        <p:nvSpPr>
          <p:cNvPr id="223" name="Line"/>
          <p:cNvSpPr/>
          <p:nvPr/>
        </p:nvSpPr>
        <p:spPr>
          <a:xfrm>
            <a:off x="1397119" y="1089539"/>
            <a:ext cx="3819009" cy="1"/>
          </a:xfrm>
          <a:prstGeom prst="line">
            <a:avLst/>
          </a:prstGeom>
          <a:ln w="76200">
            <a:solidFill>
              <a:srgbClr val="FFFFFF"/>
            </a:solidFill>
            <a:miter lim="400000"/>
            <a:headEnd type="oval"/>
            <a:tailEnd type="triangle"/>
          </a:ln>
        </p:spPr>
        <p:txBody>
          <a:bodyPr lIns="50800" tIns="50800" rIns="50800" bIns="50800" anchor="ctr"/>
          <a:lstStyle/>
          <a:p>
            <a:pPr/>
          </a:p>
        </p:txBody>
      </p:sp>
      <p:pic>
        <p:nvPicPr>
          <p:cNvPr id="224" name="1.png" descr="1.png"/>
          <p:cNvPicPr>
            <a:picLocks noChangeAspect="1"/>
          </p:cNvPicPr>
          <p:nvPr/>
        </p:nvPicPr>
        <p:blipFill>
          <a:blip r:embed="rId2">
            <a:extLst/>
          </a:blip>
          <a:stretch>
            <a:fillRect/>
          </a:stretch>
        </p:blipFill>
        <p:spPr>
          <a:xfrm>
            <a:off x="4313182" y="3758604"/>
            <a:ext cx="9347201" cy="7391401"/>
          </a:xfrm>
          <a:prstGeom prst="rect">
            <a:avLst/>
          </a:prstGeom>
          <a:ln w="12700">
            <a:miter lim="400000"/>
          </a:ln>
        </p:spPr>
      </p:pic>
      <p:pic>
        <p:nvPicPr>
          <p:cNvPr id="225" name="2.png" descr="2.png"/>
          <p:cNvPicPr>
            <a:picLocks noChangeAspect="1"/>
          </p:cNvPicPr>
          <p:nvPr/>
        </p:nvPicPr>
        <p:blipFill>
          <a:blip r:embed="rId3">
            <a:extLst/>
          </a:blip>
          <a:stretch>
            <a:fillRect/>
          </a:stretch>
        </p:blipFill>
        <p:spPr>
          <a:xfrm>
            <a:off x="7805244" y="7694290"/>
            <a:ext cx="177801" cy="914401"/>
          </a:xfrm>
          <a:prstGeom prst="rect">
            <a:avLst/>
          </a:prstGeom>
          <a:ln w="12700">
            <a:miter lim="400000"/>
          </a:ln>
        </p:spPr>
      </p:pic>
      <p:pic>
        <p:nvPicPr>
          <p:cNvPr id="226" name="3.png" descr="3.png"/>
          <p:cNvPicPr>
            <a:picLocks noChangeAspect="1"/>
          </p:cNvPicPr>
          <p:nvPr/>
        </p:nvPicPr>
        <p:blipFill>
          <a:blip r:embed="rId4">
            <a:extLst/>
          </a:blip>
          <a:stretch>
            <a:fillRect/>
          </a:stretch>
        </p:blipFill>
        <p:spPr>
          <a:xfrm>
            <a:off x="5284732" y="7647243"/>
            <a:ext cx="6184901" cy="88901"/>
          </a:xfrm>
          <a:prstGeom prst="rect">
            <a:avLst/>
          </a:prstGeom>
          <a:ln w="12700">
            <a:miter lim="400000"/>
          </a:ln>
        </p:spPr>
      </p:pic>
      <p:pic>
        <p:nvPicPr>
          <p:cNvPr id="227" name="4.png" descr="4.png"/>
          <p:cNvPicPr>
            <a:picLocks noChangeAspect="1"/>
          </p:cNvPicPr>
          <p:nvPr/>
        </p:nvPicPr>
        <p:blipFill>
          <a:blip r:embed="rId5">
            <a:extLst/>
          </a:blip>
          <a:stretch>
            <a:fillRect/>
          </a:stretch>
        </p:blipFill>
        <p:spPr>
          <a:xfrm>
            <a:off x="5094232" y="7632104"/>
            <a:ext cx="2806701" cy="2806701"/>
          </a:xfrm>
          <a:prstGeom prst="rect">
            <a:avLst/>
          </a:prstGeom>
          <a:ln w="12700">
            <a:miter lim="400000"/>
          </a:ln>
        </p:spPr>
      </p:pic>
      <p:pic>
        <p:nvPicPr>
          <p:cNvPr id="228" name="5.png" descr="5.png"/>
          <p:cNvPicPr>
            <a:picLocks noChangeAspect="1"/>
          </p:cNvPicPr>
          <p:nvPr/>
        </p:nvPicPr>
        <p:blipFill>
          <a:blip r:embed="rId6">
            <a:extLst/>
          </a:blip>
          <a:stretch>
            <a:fillRect/>
          </a:stretch>
        </p:blipFill>
        <p:spPr>
          <a:xfrm>
            <a:off x="7916917" y="8546504"/>
            <a:ext cx="3581401" cy="88901"/>
          </a:xfrm>
          <a:prstGeom prst="rect">
            <a:avLst/>
          </a:prstGeom>
          <a:ln w="12700">
            <a:miter lim="400000"/>
          </a:ln>
        </p:spPr>
      </p:pic>
      <p:pic>
        <p:nvPicPr>
          <p:cNvPr id="229" name="6.png" descr="6.png"/>
          <p:cNvPicPr>
            <a:picLocks noChangeAspect="1"/>
          </p:cNvPicPr>
          <p:nvPr/>
        </p:nvPicPr>
        <p:blipFill>
          <a:blip r:embed="rId7">
            <a:extLst/>
          </a:blip>
          <a:stretch>
            <a:fillRect/>
          </a:stretch>
        </p:blipFill>
        <p:spPr>
          <a:xfrm>
            <a:off x="7702987" y="7558343"/>
            <a:ext cx="266701" cy="266701"/>
          </a:xfrm>
          <a:prstGeom prst="rect">
            <a:avLst/>
          </a:prstGeom>
          <a:ln w="12700">
            <a:miter lim="400000"/>
          </a:ln>
        </p:spPr>
      </p:pic>
      <p:pic>
        <p:nvPicPr>
          <p:cNvPr id="230" name="7.png" descr="7.png"/>
          <p:cNvPicPr>
            <a:picLocks noChangeAspect="1"/>
          </p:cNvPicPr>
          <p:nvPr/>
        </p:nvPicPr>
        <p:blipFill>
          <a:blip r:embed="rId8">
            <a:extLst/>
          </a:blip>
          <a:stretch>
            <a:fillRect/>
          </a:stretch>
        </p:blipFill>
        <p:spPr>
          <a:xfrm>
            <a:off x="4563898" y="11288445"/>
            <a:ext cx="7404101" cy="469901"/>
          </a:xfrm>
          <a:prstGeom prst="rect">
            <a:avLst/>
          </a:prstGeom>
          <a:ln w="12700">
            <a:miter lim="400000"/>
          </a:ln>
        </p:spPr>
      </p:pic>
      <p:pic>
        <p:nvPicPr>
          <p:cNvPr id="231" name="8.png" descr="8.png"/>
          <p:cNvPicPr>
            <a:picLocks noChangeAspect="1"/>
          </p:cNvPicPr>
          <p:nvPr/>
        </p:nvPicPr>
        <p:blipFill>
          <a:blip r:embed="rId9">
            <a:extLst/>
          </a:blip>
          <a:stretch>
            <a:fillRect/>
          </a:stretch>
        </p:blipFill>
        <p:spPr>
          <a:xfrm>
            <a:off x="6703410" y="6542316"/>
            <a:ext cx="1016001" cy="1092201"/>
          </a:xfrm>
          <a:prstGeom prst="rect">
            <a:avLst/>
          </a:prstGeom>
          <a:ln w="12700">
            <a:miter lim="400000"/>
          </a:ln>
        </p:spPr>
      </p:pic>
      <p:pic>
        <p:nvPicPr>
          <p:cNvPr id="232" name="9.png" descr="9.png"/>
          <p:cNvPicPr>
            <a:picLocks noChangeAspect="1"/>
          </p:cNvPicPr>
          <p:nvPr/>
        </p:nvPicPr>
        <p:blipFill>
          <a:blip r:embed="rId10">
            <a:extLst/>
          </a:blip>
          <a:stretch>
            <a:fillRect/>
          </a:stretch>
        </p:blipFill>
        <p:spPr>
          <a:xfrm>
            <a:off x="2217025" y="7310693"/>
            <a:ext cx="2044701" cy="762001"/>
          </a:xfrm>
          <a:prstGeom prst="rect">
            <a:avLst/>
          </a:prstGeom>
          <a:ln w="12700">
            <a:miter lim="400000"/>
          </a:ln>
        </p:spPr>
      </p:pic>
      <p:pic>
        <p:nvPicPr>
          <p:cNvPr id="233" name="10.png" descr="10.png"/>
          <p:cNvPicPr>
            <a:picLocks noChangeAspect="1"/>
          </p:cNvPicPr>
          <p:nvPr/>
        </p:nvPicPr>
        <p:blipFill>
          <a:blip r:embed="rId11">
            <a:extLst/>
          </a:blip>
          <a:stretch>
            <a:fillRect/>
          </a:stretch>
        </p:blipFill>
        <p:spPr>
          <a:xfrm>
            <a:off x="6268982" y="5755874"/>
            <a:ext cx="4775201" cy="762001"/>
          </a:xfrm>
          <a:prstGeom prst="rect">
            <a:avLst/>
          </a:prstGeom>
          <a:ln w="12700">
            <a:miter lim="400000"/>
          </a:ln>
        </p:spPr>
      </p:pic>
      <p:pic>
        <p:nvPicPr>
          <p:cNvPr id="234" name="11.png" descr="11.png"/>
          <p:cNvPicPr>
            <a:picLocks noChangeAspect="1"/>
          </p:cNvPicPr>
          <p:nvPr/>
        </p:nvPicPr>
        <p:blipFill>
          <a:blip r:embed="rId12">
            <a:extLst/>
          </a:blip>
          <a:stretch>
            <a:fillRect/>
          </a:stretch>
        </p:blipFill>
        <p:spPr>
          <a:xfrm>
            <a:off x="14062403" y="10563286"/>
            <a:ext cx="9652001" cy="685801"/>
          </a:xfrm>
          <a:prstGeom prst="rect">
            <a:avLst/>
          </a:prstGeom>
          <a:ln w="12700">
            <a:miter lim="400000"/>
          </a:ln>
        </p:spPr>
      </p:pic>
      <p:pic>
        <p:nvPicPr>
          <p:cNvPr id="235" name="12.png" descr="12.png"/>
          <p:cNvPicPr>
            <a:picLocks noChangeAspect="1"/>
          </p:cNvPicPr>
          <p:nvPr/>
        </p:nvPicPr>
        <p:blipFill>
          <a:blip r:embed="rId13">
            <a:extLst/>
          </a:blip>
          <a:stretch>
            <a:fillRect/>
          </a:stretch>
        </p:blipFill>
        <p:spPr>
          <a:xfrm>
            <a:off x="18062903" y="8923782"/>
            <a:ext cx="1651001" cy="1663701"/>
          </a:xfrm>
          <a:prstGeom prst="rect">
            <a:avLst/>
          </a:prstGeom>
          <a:ln w="12700">
            <a:miter lim="400000"/>
          </a:ln>
        </p:spPr>
      </p:pic>
      <p:pic>
        <p:nvPicPr>
          <p:cNvPr id="236" name="13.png" descr="13.png"/>
          <p:cNvPicPr>
            <a:picLocks noChangeAspect="1"/>
          </p:cNvPicPr>
          <p:nvPr/>
        </p:nvPicPr>
        <p:blipFill>
          <a:blip r:embed="rId14">
            <a:extLst/>
          </a:blip>
          <a:stretch>
            <a:fillRect/>
          </a:stretch>
        </p:blipFill>
        <p:spPr>
          <a:xfrm>
            <a:off x="18304203" y="9356324"/>
            <a:ext cx="1168401" cy="812801"/>
          </a:xfrm>
          <a:prstGeom prst="rect">
            <a:avLst/>
          </a:prstGeom>
          <a:ln w="12700">
            <a:miter lim="400000"/>
          </a:ln>
        </p:spPr>
      </p:pic>
      <p:pic>
        <p:nvPicPr>
          <p:cNvPr id="237" name="14.png" descr="14.png"/>
          <p:cNvPicPr>
            <a:picLocks noChangeAspect="1"/>
          </p:cNvPicPr>
          <p:nvPr/>
        </p:nvPicPr>
        <p:blipFill>
          <a:blip r:embed="rId15">
            <a:extLst/>
          </a:blip>
          <a:stretch>
            <a:fillRect/>
          </a:stretch>
        </p:blipFill>
        <p:spPr>
          <a:xfrm>
            <a:off x="16005503" y="9234275"/>
            <a:ext cx="2082801" cy="393701"/>
          </a:xfrm>
          <a:prstGeom prst="rect">
            <a:avLst/>
          </a:prstGeom>
          <a:ln w="12700">
            <a:miter lim="400000"/>
          </a:ln>
        </p:spPr>
      </p:pic>
      <p:pic>
        <p:nvPicPr>
          <p:cNvPr id="238" name="15.png" descr="15.png"/>
          <p:cNvPicPr>
            <a:picLocks noChangeAspect="1"/>
          </p:cNvPicPr>
          <p:nvPr/>
        </p:nvPicPr>
        <p:blipFill>
          <a:blip r:embed="rId16">
            <a:extLst/>
          </a:blip>
          <a:stretch>
            <a:fillRect/>
          </a:stretch>
        </p:blipFill>
        <p:spPr>
          <a:xfrm>
            <a:off x="15992803" y="9939782"/>
            <a:ext cx="2082801" cy="393701"/>
          </a:xfrm>
          <a:prstGeom prst="rect">
            <a:avLst/>
          </a:prstGeom>
          <a:ln w="12700">
            <a:miter lim="400000"/>
          </a:ln>
        </p:spPr>
      </p:pic>
      <p:pic>
        <p:nvPicPr>
          <p:cNvPr id="239" name="16.png" descr="16.png"/>
          <p:cNvPicPr>
            <a:picLocks noChangeAspect="1"/>
          </p:cNvPicPr>
          <p:nvPr/>
        </p:nvPicPr>
        <p:blipFill>
          <a:blip r:embed="rId17">
            <a:extLst/>
          </a:blip>
          <a:stretch>
            <a:fillRect/>
          </a:stretch>
        </p:blipFill>
        <p:spPr>
          <a:xfrm>
            <a:off x="15342037" y="8235354"/>
            <a:ext cx="1181101" cy="762001"/>
          </a:xfrm>
          <a:prstGeom prst="rect">
            <a:avLst/>
          </a:prstGeom>
          <a:ln w="12700">
            <a:miter lim="400000"/>
          </a:ln>
        </p:spPr>
      </p:pic>
      <p:pic>
        <p:nvPicPr>
          <p:cNvPr id="240" name="17.png" descr="17.png"/>
          <p:cNvPicPr>
            <a:picLocks noChangeAspect="1"/>
          </p:cNvPicPr>
          <p:nvPr/>
        </p:nvPicPr>
        <p:blipFill>
          <a:blip r:embed="rId18">
            <a:extLst/>
          </a:blip>
          <a:stretch>
            <a:fillRect/>
          </a:stretch>
        </p:blipFill>
        <p:spPr>
          <a:xfrm>
            <a:off x="15575893" y="9697168"/>
            <a:ext cx="419101" cy="762001"/>
          </a:xfrm>
          <a:prstGeom prst="rect">
            <a:avLst/>
          </a:prstGeom>
          <a:ln w="12700">
            <a:miter lim="400000"/>
          </a:ln>
        </p:spPr>
      </p:pic>
      <p:pic>
        <p:nvPicPr>
          <p:cNvPr id="241" name="18.png" descr="18.png"/>
          <p:cNvPicPr>
            <a:picLocks noChangeAspect="1"/>
          </p:cNvPicPr>
          <p:nvPr/>
        </p:nvPicPr>
        <p:blipFill>
          <a:blip r:embed="rId19">
            <a:extLst/>
          </a:blip>
          <a:stretch>
            <a:fillRect/>
          </a:stretch>
        </p:blipFill>
        <p:spPr>
          <a:xfrm>
            <a:off x="19671862" y="9558782"/>
            <a:ext cx="2082801" cy="393701"/>
          </a:xfrm>
          <a:prstGeom prst="rect">
            <a:avLst/>
          </a:prstGeom>
          <a:ln w="12700">
            <a:miter lim="400000"/>
          </a:ln>
        </p:spPr>
      </p:pic>
      <p:pic>
        <p:nvPicPr>
          <p:cNvPr id="242" name="19.png" descr="19.png"/>
          <p:cNvPicPr>
            <a:picLocks noChangeAspect="1"/>
          </p:cNvPicPr>
          <p:nvPr/>
        </p:nvPicPr>
        <p:blipFill>
          <a:blip r:embed="rId20">
            <a:extLst/>
          </a:blip>
          <a:stretch>
            <a:fillRect/>
          </a:stretch>
        </p:blipFill>
        <p:spPr>
          <a:xfrm>
            <a:off x="18697903" y="7064546"/>
            <a:ext cx="381001" cy="1905001"/>
          </a:xfrm>
          <a:prstGeom prst="rect">
            <a:avLst/>
          </a:prstGeom>
          <a:ln w="12700">
            <a:miter lim="400000"/>
          </a:ln>
        </p:spPr>
      </p:pic>
      <p:pic>
        <p:nvPicPr>
          <p:cNvPr id="243" name="20.png" descr="20.png"/>
          <p:cNvPicPr>
            <a:picLocks noChangeAspect="1"/>
          </p:cNvPicPr>
          <p:nvPr/>
        </p:nvPicPr>
        <p:blipFill>
          <a:blip r:embed="rId21">
            <a:extLst/>
          </a:blip>
          <a:stretch>
            <a:fillRect/>
          </a:stretch>
        </p:blipFill>
        <p:spPr>
          <a:xfrm>
            <a:off x="20446124" y="8954875"/>
            <a:ext cx="330201" cy="711201"/>
          </a:xfrm>
          <a:prstGeom prst="rect">
            <a:avLst/>
          </a:prstGeom>
          <a:ln w="12700">
            <a:miter lim="400000"/>
          </a:ln>
        </p:spPr>
      </p:pic>
      <p:pic>
        <p:nvPicPr>
          <p:cNvPr id="244" name="21.png" descr="21.png"/>
          <p:cNvPicPr>
            <a:picLocks noChangeAspect="1"/>
          </p:cNvPicPr>
          <p:nvPr/>
        </p:nvPicPr>
        <p:blipFill>
          <a:blip r:embed="rId22">
            <a:extLst/>
          </a:blip>
          <a:stretch>
            <a:fillRect/>
          </a:stretch>
        </p:blipFill>
        <p:spPr>
          <a:xfrm>
            <a:off x="19137805" y="7732390"/>
            <a:ext cx="469901" cy="762001"/>
          </a:xfrm>
          <a:prstGeom prst="rect">
            <a:avLst/>
          </a:prstGeom>
          <a:ln w="12700">
            <a:miter lim="400000"/>
          </a:ln>
        </p:spPr>
      </p:pic>
      <p:pic>
        <p:nvPicPr>
          <p:cNvPr id="245" name="22.png" descr="22.png"/>
          <p:cNvPicPr>
            <a:picLocks noChangeAspect="1"/>
          </p:cNvPicPr>
          <p:nvPr/>
        </p:nvPicPr>
        <p:blipFill>
          <a:blip r:embed="rId23">
            <a:extLst/>
          </a:blip>
          <a:stretch>
            <a:fillRect/>
          </a:stretch>
        </p:blipFill>
        <p:spPr>
          <a:xfrm>
            <a:off x="15513050" y="11327804"/>
            <a:ext cx="2324101" cy="762001"/>
          </a:xfrm>
          <a:prstGeom prst="rect">
            <a:avLst/>
          </a:prstGeom>
          <a:ln w="12700">
            <a:miter lim="400000"/>
          </a:ln>
        </p:spPr>
      </p:pic>
      <p:pic>
        <p:nvPicPr>
          <p:cNvPr id="246" name="23.png" descr="23.png"/>
          <p:cNvPicPr>
            <a:picLocks noChangeAspect="1"/>
          </p:cNvPicPr>
          <p:nvPr/>
        </p:nvPicPr>
        <p:blipFill>
          <a:blip r:embed="rId24">
            <a:extLst/>
          </a:blip>
          <a:stretch>
            <a:fillRect/>
          </a:stretch>
        </p:blipFill>
        <p:spPr>
          <a:xfrm>
            <a:off x="17894300" y="10426104"/>
            <a:ext cx="863601" cy="1295401"/>
          </a:xfrm>
          <a:prstGeom prst="rect">
            <a:avLst/>
          </a:prstGeom>
          <a:ln w="12700">
            <a:miter lim="400000"/>
          </a:ln>
        </p:spPr>
      </p:pic>
      <p:pic>
        <p:nvPicPr>
          <p:cNvPr id="247" name="24.png" descr="24.png"/>
          <p:cNvPicPr>
            <a:picLocks noChangeAspect="1"/>
          </p:cNvPicPr>
          <p:nvPr/>
        </p:nvPicPr>
        <p:blipFill>
          <a:blip r:embed="rId25">
            <a:extLst/>
          </a:blip>
          <a:stretch>
            <a:fillRect/>
          </a:stretch>
        </p:blipFill>
        <p:spPr>
          <a:xfrm>
            <a:off x="5551432" y="7790854"/>
            <a:ext cx="1638301" cy="1600201"/>
          </a:xfrm>
          <a:prstGeom prst="rect">
            <a:avLst/>
          </a:prstGeom>
          <a:ln w="12700">
            <a:miter lim="400000"/>
          </a:ln>
        </p:spPr>
      </p:pic>
      <p:pic>
        <p:nvPicPr>
          <p:cNvPr id="248" name="25.png" descr="25.png"/>
          <p:cNvPicPr>
            <a:picLocks noChangeAspect="1"/>
          </p:cNvPicPr>
          <p:nvPr/>
        </p:nvPicPr>
        <p:blipFill>
          <a:blip r:embed="rId26">
            <a:extLst/>
          </a:blip>
          <a:stretch>
            <a:fillRect/>
          </a:stretch>
        </p:blipFill>
        <p:spPr>
          <a:xfrm>
            <a:off x="9156262" y="8794154"/>
            <a:ext cx="1270001" cy="457201"/>
          </a:xfrm>
          <a:prstGeom prst="rect">
            <a:avLst/>
          </a:prstGeom>
          <a:ln w="12700">
            <a:miter lim="400000"/>
          </a:ln>
        </p:spPr>
      </p:pic>
      <p:pic>
        <p:nvPicPr>
          <p:cNvPr id="249" name="26.png" descr="26.png"/>
          <p:cNvPicPr>
            <a:picLocks noChangeAspect="1"/>
          </p:cNvPicPr>
          <p:nvPr/>
        </p:nvPicPr>
        <p:blipFill>
          <a:blip r:embed="rId27">
            <a:extLst/>
          </a:blip>
          <a:stretch>
            <a:fillRect/>
          </a:stretch>
        </p:blipFill>
        <p:spPr>
          <a:xfrm>
            <a:off x="20002281" y="11327804"/>
            <a:ext cx="2349501" cy="762001"/>
          </a:xfrm>
          <a:prstGeom prst="rect">
            <a:avLst/>
          </a:prstGeom>
          <a:ln w="12700">
            <a:miter lim="400000"/>
          </a:ln>
        </p:spPr>
      </p:pic>
      <p:pic>
        <p:nvPicPr>
          <p:cNvPr id="250" name="27.png" descr="27.png"/>
          <p:cNvPicPr>
            <a:picLocks noChangeAspect="1"/>
          </p:cNvPicPr>
          <p:nvPr/>
        </p:nvPicPr>
        <p:blipFill>
          <a:blip r:embed="rId28">
            <a:extLst/>
          </a:blip>
          <a:stretch>
            <a:fillRect/>
          </a:stretch>
        </p:blipFill>
        <p:spPr>
          <a:xfrm>
            <a:off x="15512393" y="11936090"/>
            <a:ext cx="546101" cy="762001"/>
          </a:xfrm>
          <a:prstGeom prst="rect">
            <a:avLst/>
          </a:prstGeom>
          <a:ln w="12700">
            <a:miter lim="400000"/>
          </a:ln>
        </p:spPr>
      </p:pic>
      <p:pic>
        <p:nvPicPr>
          <p:cNvPr id="251" name="28.png" descr="28.png"/>
          <p:cNvPicPr>
            <a:picLocks noChangeAspect="1"/>
          </p:cNvPicPr>
          <p:nvPr/>
        </p:nvPicPr>
        <p:blipFill>
          <a:blip r:embed="rId29">
            <a:extLst/>
          </a:blip>
          <a:stretch>
            <a:fillRect/>
          </a:stretch>
        </p:blipFill>
        <p:spPr>
          <a:xfrm>
            <a:off x="20028556" y="11936090"/>
            <a:ext cx="571501" cy="762001"/>
          </a:xfrm>
          <a:prstGeom prst="rect">
            <a:avLst/>
          </a:prstGeom>
          <a:ln w="12700">
            <a:miter lim="400000"/>
          </a:ln>
        </p:spPr>
      </p:pic>
      <p:pic>
        <p:nvPicPr>
          <p:cNvPr id="252" name="29.png" descr="29.png"/>
          <p:cNvPicPr>
            <a:picLocks noChangeAspect="1"/>
          </p:cNvPicPr>
          <p:nvPr/>
        </p:nvPicPr>
        <p:blipFill>
          <a:blip r:embed="rId30">
            <a:extLst/>
          </a:blip>
          <a:stretch>
            <a:fillRect/>
          </a:stretch>
        </p:blipFill>
        <p:spPr>
          <a:xfrm>
            <a:off x="19070363" y="10426104"/>
            <a:ext cx="876301" cy="1295401"/>
          </a:xfrm>
          <a:prstGeom prst="rect">
            <a:avLst/>
          </a:prstGeom>
          <a:ln w="12700">
            <a:miter lim="400000"/>
          </a:ln>
        </p:spPr>
      </p:pic>
      <p:pic>
        <p:nvPicPr>
          <p:cNvPr id="253" name="30.png" descr="30.png"/>
          <p:cNvPicPr>
            <a:picLocks noChangeAspect="1"/>
          </p:cNvPicPr>
          <p:nvPr/>
        </p:nvPicPr>
        <p:blipFill>
          <a:blip r:embed="rId31">
            <a:extLst/>
          </a:blip>
          <a:stretch>
            <a:fillRect/>
          </a:stretch>
        </p:blipFill>
        <p:spPr>
          <a:xfrm>
            <a:off x="669596" y="8475778"/>
            <a:ext cx="3352801" cy="1587501"/>
          </a:xfrm>
          <a:prstGeom prst="rect">
            <a:avLst/>
          </a:prstGeom>
          <a:ln w="12700">
            <a:miter lim="400000"/>
          </a:ln>
        </p:spPr>
      </p:pic>
      <p:pic>
        <p:nvPicPr>
          <p:cNvPr id="254" name="31.png" descr="31.png"/>
          <p:cNvPicPr>
            <a:picLocks noChangeAspect="1"/>
          </p:cNvPicPr>
          <p:nvPr/>
        </p:nvPicPr>
        <p:blipFill>
          <a:blip r:embed="rId32">
            <a:extLst/>
          </a:blip>
          <a:stretch>
            <a:fillRect/>
          </a:stretch>
        </p:blipFill>
        <p:spPr>
          <a:xfrm>
            <a:off x="4967232" y="10271060"/>
            <a:ext cx="266701" cy="266701"/>
          </a:xfrm>
          <a:prstGeom prst="rect">
            <a:avLst/>
          </a:prstGeom>
          <a:ln w="12700">
            <a:miter lim="400000"/>
          </a:ln>
        </p:spPr>
      </p:pic>
      <p:pic>
        <p:nvPicPr>
          <p:cNvPr id="255" name="15.png" descr="15.png"/>
          <p:cNvPicPr>
            <a:picLocks noChangeAspect="1"/>
          </p:cNvPicPr>
          <p:nvPr/>
        </p:nvPicPr>
        <p:blipFill>
          <a:blip r:embed="rId33">
            <a:extLst/>
          </a:blip>
          <a:stretch>
            <a:fillRect/>
          </a:stretch>
        </p:blipFill>
        <p:spPr>
          <a:xfrm>
            <a:off x="15560127" y="8929475"/>
            <a:ext cx="393701" cy="762001"/>
          </a:xfrm>
          <a:prstGeom prst="rect">
            <a:avLst/>
          </a:prstGeom>
          <a:ln w="12700">
            <a:miter lim="400000"/>
          </a:ln>
        </p:spPr>
      </p:pic>
      <p:pic>
        <p:nvPicPr>
          <p:cNvPr id="256" name="33.png" descr="33.png"/>
          <p:cNvPicPr>
            <a:picLocks noChangeAspect="1"/>
          </p:cNvPicPr>
          <p:nvPr/>
        </p:nvPicPr>
        <p:blipFill>
          <a:blip r:embed="rId34">
            <a:extLst/>
          </a:blip>
          <a:stretch>
            <a:fillRect/>
          </a:stretch>
        </p:blipFill>
        <p:spPr>
          <a:xfrm>
            <a:off x="17146970" y="8194189"/>
            <a:ext cx="927101" cy="495301"/>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1" name="Slide Title"/>
          <p:cNvSpPr txBox="1"/>
          <p:nvPr>
            <p:ph type="title"/>
          </p:nvPr>
        </p:nvSpPr>
        <p:spPr>
          <a:prstGeom prst="rect">
            <a:avLst/>
          </a:prstGeom>
        </p:spPr>
        <p:txBody>
          <a:bodyPr/>
          <a:lstStyle/>
          <a:p>
            <a:pPr/>
          </a:p>
        </p:txBody>
      </p:sp>
      <p:sp>
        <p:nvSpPr>
          <p:cNvPr id="492" name="Slide Subtitle"/>
          <p:cNvSpPr txBox="1"/>
          <p:nvPr>
            <p:ph type="body" idx="21"/>
          </p:nvPr>
        </p:nvSpPr>
        <p:spPr>
          <a:prstGeom prst="rect">
            <a:avLst/>
          </a:prstGeom>
        </p:spPr>
        <p:txBody>
          <a:bodyPr/>
          <a:lstStyle/>
          <a:p>
            <a:pPr/>
          </a:p>
        </p:txBody>
      </p:sp>
      <p:sp>
        <p:nvSpPr>
          <p:cNvPr id="493" name="Slide bullet text"/>
          <p:cNvSpPr txBox="1"/>
          <p:nvPr>
            <p:ph type="body" idx="1"/>
          </p:nvPr>
        </p:nvSpPr>
        <p:spPr>
          <a:prstGeom prst="rect">
            <a:avLst/>
          </a:prstGeom>
        </p:spPr>
        <p:txBody>
          <a:bodyPr/>
          <a:lstStyle/>
          <a:p>
            <a:pPr/>
          </a:p>
        </p:txBody>
      </p:sp>
      <p:pic>
        <p:nvPicPr>
          <p:cNvPr id="494" name="52.jpg" descr="5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8" name="Slide Title"/>
          <p:cNvSpPr txBox="1"/>
          <p:nvPr>
            <p:ph type="title"/>
          </p:nvPr>
        </p:nvSpPr>
        <p:spPr>
          <a:prstGeom prst="rect">
            <a:avLst/>
          </a:prstGeom>
        </p:spPr>
        <p:txBody>
          <a:bodyPr/>
          <a:lstStyle/>
          <a:p>
            <a:pPr/>
          </a:p>
        </p:txBody>
      </p:sp>
      <p:sp>
        <p:nvSpPr>
          <p:cNvPr id="499" name="Slide Subtitle"/>
          <p:cNvSpPr txBox="1"/>
          <p:nvPr>
            <p:ph type="body" idx="21"/>
          </p:nvPr>
        </p:nvSpPr>
        <p:spPr>
          <a:prstGeom prst="rect">
            <a:avLst/>
          </a:prstGeom>
        </p:spPr>
        <p:txBody>
          <a:bodyPr/>
          <a:lstStyle/>
          <a:p>
            <a:pPr/>
          </a:p>
        </p:txBody>
      </p:sp>
      <p:sp>
        <p:nvSpPr>
          <p:cNvPr id="500" name="Slide bullet text"/>
          <p:cNvSpPr txBox="1"/>
          <p:nvPr>
            <p:ph type="body" idx="1"/>
          </p:nvPr>
        </p:nvSpPr>
        <p:spPr>
          <a:prstGeom prst="rect">
            <a:avLst/>
          </a:prstGeom>
        </p:spPr>
        <p:txBody>
          <a:bodyPr/>
          <a:lstStyle/>
          <a:p>
            <a:pPr/>
          </a:p>
        </p:txBody>
      </p:sp>
      <p:pic>
        <p:nvPicPr>
          <p:cNvPr id="501" name="58.jpg" descr="5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5" name="Slide Title"/>
          <p:cNvSpPr txBox="1"/>
          <p:nvPr>
            <p:ph type="title"/>
          </p:nvPr>
        </p:nvSpPr>
        <p:spPr>
          <a:prstGeom prst="rect">
            <a:avLst/>
          </a:prstGeom>
        </p:spPr>
        <p:txBody>
          <a:bodyPr/>
          <a:lstStyle/>
          <a:p>
            <a:pPr/>
          </a:p>
        </p:txBody>
      </p:sp>
      <p:sp>
        <p:nvSpPr>
          <p:cNvPr id="506" name="Slide Subtitle"/>
          <p:cNvSpPr txBox="1"/>
          <p:nvPr>
            <p:ph type="body" idx="21"/>
          </p:nvPr>
        </p:nvSpPr>
        <p:spPr>
          <a:prstGeom prst="rect">
            <a:avLst/>
          </a:prstGeom>
        </p:spPr>
        <p:txBody>
          <a:bodyPr/>
          <a:lstStyle/>
          <a:p>
            <a:pPr/>
          </a:p>
        </p:txBody>
      </p:sp>
      <p:sp>
        <p:nvSpPr>
          <p:cNvPr id="507" name="Slide bullet text"/>
          <p:cNvSpPr txBox="1"/>
          <p:nvPr>
            <p:ph type="body" idx="1"/>
          </p:nvPr>
        </p:nvSpPr>
        <p:spPr>
          <a:prstGeom prst="rect">
            <a:avLst/>
          </a:prstGeom>
        </p:spPr>
        <p:txBody>
          <a:bodyPr/>
          <a:lstStyle/>
          <a:p>
            <a:pPr/>
          </a:p>
        </p:txBody>
      </p:sp>
      <p:pic>
        <p:nvPicPr>
          <p:cNvPr id="508" name="60.jpg" descr="6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2" name="Slide Title"/>
          <p:cNvSpPr txBox="1"/>
          <p:nvPr>
            <p:ph type="title"/>
          </p:nvPr>
        </p:nvSpPr>
        <p:spPr>
          <a:prstGeom prst="rect">
            <a:avLst/>
          </a:prstGeom>
        </p:spPr>
        <p:txBody>
          <a:bodyPr/>
          <a:lstStyle/>
          <a:p>
            <a:pPr/>
          </a:p>
        </p:txBody>
      </p:sp>
      <p:sp>
        <p:nvSpPr>
          <p:cNvPr id="513" name="Slide Subtitle"/>
          <p:cNvSpPr txBox="1"/>
          <p:nvPr>
            <p:ph type="body" idx="21"/>
          </p:nvPr>
        </p:nvSpPr>
        <p:spPr>
          <a:prstGeom prst="rect">
            <a:avLst/>
          </a:prstGeom>
        </p:spPr>
        <p:txBody>
          <a:bodyPr/>
          <a:lstStyle/>
          <a:p>
            <a:pPr/>
          </a:p>
        </p:txBody>
      </p:sp>
      <p:sp>
        <p:nvSpPr>
          <p:cNvPr id="514" name="Slide bullet text"/>
          <p:cNvSpPr txBox="1"/>
          <p:nvPr>
            <p:ph type="body" idx="1"/>
          </p:nvPr>
        </p:nvSpPr>
        <p:spPr>
          <a:prstGeom prst="rect">
            <a:avLst/>
          </a:prstGeom>
        </p:spPr>
        <p:txBody>
          <a:bodyPr/>
          <a:lstStyle/>
          <a:p>
            <a:pPr/>
          </a:p>
        </p:txBody>
      </p:sp>
      <p:pic>
        <p:nvPicPr>
          <p:cNvPr id="515" name="61.jpg" descr="6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9" name="Slide Title"/>
          <p:cNvSpPr txBox="1"/>
          <p:nvPr>
            <p:ph type="title"/>
          </p:nvPr>
        </p:nvSpPr>
        <p:spPr>
          <a:prstGeom prst="rect">
            <a:avLst/>
          </a:prstGeom>
        </p:spPr>
        <p:txBody>
          <a:bodyPr/>
          <a:lstStyle/>
          <a:p>
            <a:pPr/>
          </a:p>
        </p:txBody>
      </p:sp>
      <p:sp>
        <p:nvSpPr>
          <p:cNvPr id="520" name="Slide Subtitle"/>
          <p:cNvSpPr txBox="1"/>
          <p:nvPr>
            <p:ph type="body" idx="21"/>
          </p:nvPr>
        </p:nvSpPr>
        <p:spPr>
          <a:prstGeom prst="rect">
            <a:avLst/>
          </a:prstGeom>
        </p:spPr>
        <p:txBody>
          <a:bodyPr/>
          <a:lstStyle/>
          <a:p>
            <a:pPr/>
          </a:p>
        </p:txBody>
      </p:sp>
      <p:sp>
        <p:nvSpPr>
          <p:cNvPr id="521" name="Slide bullet text"/>
          <p:cNvSpPr txBox="1"/>
          <p:nvPr>
            <p:ph type="body" idx="1"/>
          </p:nvPr>
        </p:nvSpPr>
        <p:spPr>
          <a:prstGeom prst="rect">
            <a:avLst/>
          </a:prstGeom>
        </p:spPr>
        <p:txBody>
          <a:bodyPr/>
          <a:lstStyle/>
          <a:p>
            <a:pPr/>
          </a:p>
        </p:txBody>
      </p:sp>
      <p:pic>
        <p:nvPicPr>
          <p:cNvPr id="522" name="63.jpg" descr="6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6" name="Slide Title"/>
          <p:cNvSpPr txBox="1"/>
          <p:nvPr>
            <p:ph type="title"/>
          </p:nvPr>
        </p:nvSpPr>
        <p:spPr>
          <a:prstGeom prst="rect">
            <a:avLst/>
          </a:prstGeom>
        </p:spPr>
        <p:txBody>
          <a:bodyPr/>
          <a:lstStyle/>
          <a:p>
            <a:pPr/>
          </a:p>
        </p:txBody>
      </p:sp>
      <p:sp>
        <p:nvSpPr>
          <p:cNvPr id="527" name="Slide Subtitle"/>
          <p:cNvSpPr txBox="1"/>
          <p:nvPr>
            <p:ph type="body" idx="21"/>
          </p:nvPr>
        </p:nvSpPr>
        <p:spPr>
          <a:prstGeom prst="rect">
            <a:avLst/>
          </a:prstGeom>
        </p:spPr>
        <p:txBody>
          <a:bodyPr/>
          <a:lstStyle/>
          <a:p>
            <a:pPr/>
          </a:p>
        </p:txBody>
      </p:sp>
      <p:sp>
        <p:nvSpPr>
          <p:cNvPr id="528" name="Slide bullet text"/>
          <p:cNvSpPr txBox="1"/>
          <p:nvPr>
            <p:ph type="body" idx="1"/>
          </p:nvPr>
        </p:nvSpPr>
        <p:spPr>
          <a:prstGeom prst="rect">
            <a:avLst/>
          </a:prstGeom>
        </p:spPr>
        <p:txBody>
          <a:bodyPr/>
          <a:lstStyle/>
          <a:p>
            <a:pPr/>
          </a:p>
        </p:txBody>
      </p:sp>
      <p:pic>
        <p:nvPicPr>
          <p:cNvPr id="529" name="64.jpg" descr="6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3" name="Slide Title"/>
          <p:cNvSpPr txBox="1"/>
          <p:nvPr>
            <p:ph type="title"/>
          </p:nvPr>
        </p:nvSpPr>
        <p:spPr>
          <a:prstGeom prst="rect">
            <a:avLst/>
          </a:prstGeom>
        </p:spPr>
        <p:txBody>
          <a:bodyPr/>
          <a:lstStyle/>
          <a:p>
            <a:pPr/>
          </a:p>
        </p:txBody>
      </p:sp>
      <p:sp>
        <p:nvSpPr>
          <p:cNvPr id="534" name="Slide Subtitle"/>
          <p:cNvSpPr txBox="1"/>
          <p:nvPr>
            <p:ph type="body" idx="21"/>
          </p:nvPr>
        </p:nvSpPr>
        <p:spPr>
          <a:prstGeom prst="rect">
            <a:avLst/>
          </a:prstGeom>
        </p:spPr>
        <p:txBody>
          <a:bodyPr/>
          <a:lstStyle/>
          <a:p>
            <a:pPr/>
          </a:p>
        </p:txBody>
      </p:sp>
      <p:sp>
        <p:nvSpPr>
          <p:cNvPr id="535" name="Slide bullet text"/>
          <p:cNvSpPr txBox="1"/>
          <p:nvPr>
            <p:ph type="body" idx="1"/>
          </p:nvPr>
        </p:nvSpPr>
        <p:spPr>
          <a:prstGeom prst="rect">
            <a:avLst/>
          </a:prstGeom>
        </p:spPr>
        <p:txBody>
          <a:bodyPr/>
          <a:lstStyle/>
          <a:p>
            <a:pPr/>
          </a:p>
        </p:txBody>
      </p:sp>
      <p:pic>
        <p:nvPicPr>
          <p:cNvPr id="536" name="69.jpg" descr="6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0" name="Slide Title"/>
          <p:cNvSpPr txBox="1"/>
          <p:nvPr>
            <p:ph type="title"/>
          </p:nvPr>
        </p:nvSpPr>
        <p:spPr>
          <a:prstGeom prst="rect">
            <a:avLst/>
          </a:prstGeom>
        </p:spPr>
        <p:txBody>
          <a:bodyPr/>
          <a:lstStyle/>
          <a:p>
            <a:pPr/>
          </a:p>
        </p:txBody>
      </p:sp>
      <p:sp>
        <p:nvSpPr>
          <p:cNvPr id="541" name="Slide Subtitle"/>
          <p:cNvSpPr txBox="1"/>
          <p:nvPr>
            <p:ph type="body" idx="21"/>
          </p:nvPr>
        </p:nvSpPr>
        <p:spPr>
          <a:prstGeom prst="rect">
            <a:avLst/>
          </a:prstGeom>
        </p:spPr>
        <p:txBody>
          <a:bodyPr/>
          <a:lstStyle/>
          <a:p>
            <a:pPr/>
          </a:p>
        </p:txBody>
      </p:sp>
      <p:sp>
        <p:nvSpPr>
          <p:cNvPr id="542" name="Slide bullet text"/>
          <p:cNvSpPr txBox="1"/>
          <p:nvPr>
            <p:ph type="body" idx="1"/>
          </p:nvPr>
        </p:nvSpPr>
        <p:spPr>
          <a:prstGeom prst="rect">
            <a:avLst/>
          </a:prstGeom>
        </p:spPr>
        <p:txBody>
          <a:bodyPr/>
          <a:lstStyle/>
          <a:p>
            <a:pPr/>
          </a:p>
        </p:txBody>
      </p:sp>
      <p:pic>
        <p:nvPicPr>
          <p:cNvPr id="543" name="71.jpg" descr="7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7" name="Slide Title"/>
          <p:cNvSpPr txBox="1"/>
          <p:nvPr>
            <p:ph type="title"/>
          </p:nvPr>
        </p:nvSpPr>
        <p:spPr>
          <a:prstGeom prst="rect">
            <a:avLst/>
          </a:prstGeom>
        </p:spPr>
        <p:txBody>
          <a:bodyPr/>
          <a:lstStyle/>
          <a:p>
            <a:pPr/>
          </a:p>
        </p:txBody>
      </p:sp>
      <p:sp>
        <p:nvSpPr>
          <p:cNvPr id="548" name="Slide Subtitle"/>
          <p:cNvSpPr txBox="1"/>
          <p:nvPr>
            <p:ph type="body" idx="21"/>
          </p:nvPr>
        </p:nvSpPr>
        <p:spPr>
          <a:prstGeom prst="rect">
            <a:avLst/>
          </a:prstGeom>
        </p:spPr>
        <p:txBody>
          <a:bodyPr/>
          <a:lstStyle/>
          <a:p>
            <a:pPr/>
          </a:p>
        </p:txBody>
      </p:sp>
      <p:sp>
        <p:nvSpPr>
          <p:cNvPr id="549" name="Slide bullet text"/>
          <p:cNvSpPr txBox="1"/>
          <p:nvPr>
            <p:ph type="body" idx="1"/>
          </p:nvPr>
        </p:nvSpPr>
        <p:spPr>
          <a:prstGeom prst="rect">
            <a:avLst/>
          </a:prstGeom>
        </p:spPr>
        <p:txBody>
          <a:bodyPr/>
          <a:lstStyle/>
          <a:p>
            <a:pPr/>
          </a:p>
        </p:txBody>
      </p:sp>
      <p:pic>
        <p:nvPicPr>
          <p:cNvPr id="550" name="73.jpg" descr="7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4" name="Slide Title"/>
          <p:cNvSpPr txBox="1"/>
          <p:nvPr>
            <p:ph type="title"/>
          </p:nvPr>
        </p:nvSpPr>
        <p:spPr>
          <a:prstGeom prst="rect">
            <a:avLst/>
          </a:prstGeom>
        </p:spPr>
        <p:txBody>
          <a:bodyPr/>
          <a:lstStyle/>
          <a:p>
            <a:pPr/>
          </a:p>
        </p:txBody>
      </p:sp>
      <p:sp>
        <p:nvSpPr>
          <p:cNvPr id="555" name="Slide Subtitle"/>
          <p:cNvSpPr txBox="1"/>
          <p:nvPr>
            <p:ph type="body" idx="21"/>
          </p:nvPr>
        </p:nvSpPr>
        <p:spPr>
          <a:prstGeom prst="rect">
            <a:avLst/>
          </a:prstGeom>
        </p:spPr>
        <p:txBody>
          <a:bodyPr/>
          <a:lstStyle/>
          <a:p>
            <a:pPr/>
          </a:p>
        </p:txBody>
      </p:sp>
      <p:sp>
        <p:nvSpPr>
          <p:cNvPr id="556" name="Slide bullet text"/>
          <p:cNvSpPr txBox="1"/>
          <p:nvPr>
            <p:ph type="body" idx="1"/>
          </p:nvPr>
        </p:nvSpPr>
        <p:spPr>
          <a:prstGeom prst="rect">
            <a:avLst/>
          </a:prstGeom>
        </p:spPr>
        <p:txBody>
          <a:bodyPr/>
          <a:lstStyle/>
          <a:p>
            <a:pPr/>
          </a:p>
        </p:txBody>
      </p:sp>
      <p:pic>
        <p:nvPicPr>
          <p:cNvPr id="557" name="74.jpg" descr="7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Slide Title"/>
          <p:cNvSpPr txBox="1"/>
          <p:nvPr>
            <p:ph type="title"/>
          </p:nvPr>
        </p:nvSpPr>
        <p:spPr>
          <a:prstGeom prst="rect">
            <a:avLst/>
          </a:prstGeom>
        </p:spPr>
        <p:txBody>
          <a:bodyPr/>
          <a:lstStyle/>
          <a:p>
            <a:pPr/>
          </a:p>
        </p:txBody>
      </p:sp>
      <p:sp>
        <p:nvSpPr>
          <p:cNvPr id="259" name="Slide Subtitle"/>
          <p:cNvSpPr txBox="1"/>
          <p:nvPr>
            <p:ph type="body" idx="21"/>
          </p:nvPr>
        </p:nvSpPr>
        <p:spPr>
          <a:prstGeom prst="rect">
            <a:avLst/>
          </a:prstGeom>
        </p:spPr>
        <p:txBody>
          <a:bodyPr/>
          <a:lstStyle/>
          <a:p>
            <a:pPr/>
          </a:p>
        </p:txBody>
      </p:sp>
      <p:sp>
        <p:nvSpPr>
          <p:cNvPr id="260" name="Slide bullet text"/>
          <p:cNvSpPr txBox="1"/>
          <p:nvPr>
            <p:ph type="body" idx="1"/>
          </p:nvPr>
        </p:nvSpPr>
        <p:spPr>
          <a:prstGeom prst="rect">
            <a:avLst/>
          </a:prstGeom>
        </p:spPr>
        <p:txBody>
          <a:bodyPr/>
          <a:lstStyle/>
          <a:p>
            <a:pPr/>
          </a:p>
        </p:txBody>
      </p:sp>
      <p:pic>
        <p:nvPicPr>
          <p:cNvPr id="261" name="1.jpg" descr="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1" name="Slide Title"/>
          <p:cNvSpPr txBox="1"/>
          <p:nvPr>
            <p:ph type="title"/>
          </p:nvPr>
        </p:nvSpPr>
        <p:spPr>
          <a:prstGeom prst="rect">
            <a:avLst/>
          </a:prstGeom>
        </p:spPr>
        <p:txBody>
          <a:bodyPr/>
          <a:lstStyle/>
          <a:p>
            <a:pPr/>
          </a:p>
        </p:txBody>
      </p:sp>
      <p:sp>
        <p:nvSpPr>
          <p:cNvPr id="562" name="Slide Subtitle"/>
          <p:cNvSpPr txBox="1"/>
          <p:nvPr>
            <p:ph type="body" idx="21"/>
          </p:nvPr>
        </p:nvSpPr>
        <p:spPr>
          <a:prstGeom prst="rect">
            <a:avLst/>
          </a:prstGeom>
        </p:spPr>
        <p:txBody>
          <a:bodyPr/>
          <a:lstStyle/>
          <a:p>
            <a:pPr/>
          </a:p>
        </p:txBody>
      </p:sp>
      <p:sp>
        <p:nvSpPr>
          <p:cNvPr id="563" name="Slide bullet text"/>
          <p:cNvSpPr txBox="1"/>
          <p:nvPr>
            <p:ph type="body" idx="1"/>
          </p:nvPr>
        </p:nvSpPr>
        <p:spPr>
          <a:prstGeom prst="rect">
            <a:avLst/>
          </a:prstGeom>
        </p:spPr>
        <p:txBody>
          <a:bodyPr/>
          <a:lstStyle/>
          <a:p>
            <a:pPr/>
          </a:p>
        </p:txBody>
      </p:sp>
      <p:pic>
        <p:nvPicPr>
          <p:cNvPr id="564" name="75.jpg" descr="7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8" name="Slide Title"/>
          <p:cNvSpPr txBox="1"/>
          <p:nvPr>
            <p:ph type="title"/>
          </p:nvPr>
        </p:nvSpPr>
        <p:spPr>
          <a:prstGeom prst="rect">
            <a:avLst/>
          </a:prstGeom>
        </p:spPr>
        <p:txBody>
          <a:bodyPr/>
          <a:lstStyle/>
          <a:p>
            <a:pPr/>
          </a:p>
        </p:txBody>
      </p:sp>
      <p:sp>
        <p:nvSpPr>
          <p:cNvPr id="569" name="Slide Subtitle"/>
          <p:cNvSpPr txBox="1"/>
          <p:nvPr>
            <p:ph type="body" idx="21"/>
          </p:nvPr>
        </p:nvSpPr>
        <p:spPr>
          <a:prstGeom prst="rect">
            <a:avLst/>
          </a:prstGeom>
        </p:spPr>
        <p:txBody>
          <a:bodyPr/>
          <a:lstStyle/>
          <a:p>
            <a:pPr/>
          </a:p>
        </p:txBody>
      </p:sp>
      <p:sp>
        <p:nvSpPr>
          <p:cNvPr id="570" name="Slide bullet text"/>
          <p:cNvSpPr txBox="1"/>
          <p:nvPr>
            <p:ph type="body" idx="1"/>
          </p:nvPr>
        </p:nvSpPr>
        <p:spPr>
          <a:prstGeom prst="rect">
            <a:avLst/>
          </a:prstGeom>
        </p:spPr>
        <p:txBody>
          <a:bodyPr/>
          <a:lstStyle/>
          <a:p>
            <a:pPr/>
          </a:p>
        </p:txBody>
      </p:sp>
      <p:pic>
        <p:nvPicPr>
          <p:cNvPr id="571" name="76.jpg" descr="7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5" name="Slide Title"/>
          <p:cNvSpPr txBox="1"/>
          <p:nvPr>
            <p:ph type="title"/>
          </p:nvPr>
        </p:nvSpPr>
        <p:spPr>
          <a:prstGeom prst="rect">
            <a:avLst/>
          </a:prstGeom>
        </p:spPr>
        <p:txBody>
          <a:bodyPr/>
          <a:lstStyle/>
          <a:p>
            <a:pPr/>
          </a:p>
        </p:txBody>
      </p:sp>
      <p:sp>
        <p:nvSpPr>
          <p:cNvPr id="576" name="Slide Subtitle"/>
          <p:cNvSpPr txBox="1"/>
          <p:nvPr>
            <p:ph type="body" idx="21"/>
          </p:nvPr>
        </p:nvSpPr>
        <p:spPr>
          <a:prstGeom prst="rect">
            <a:avLst/>
          </a:prstGeom>
        </p:spPr>
        <p:txBody>
          <a:bodyPr/>
          <a:lstStyle/>
          <a:p>
            <a:pPr/>
          </a:p>
        </p:txBody>
      </p:sp>
      <p:sp>
        <p:nvSpPr>
          <p:cNvPr id="577" name="Slide bullet text"/>
          <p:cNvSpPr txBox="1"/>
          <p:nvPr>
            <p:ph type="body" idx="1"/>
          </p:nvPr>
        </p:nvSpPr>
        <p:spPr>
          <a:prstGeom prst="rect">
            <a:avLst/>
          </a:prstGeom>
        </p:spPr>
        <p:txBody>
          <a:bodyPr/>
          <a:lstStyle/>
          <a:p>
            <a:pPr/>
          </a:p>
        </p:txBody>
      </p:sp>
      <p:pic>
        <p:nvPicPr>
          <p:cNvPr id="578" name="77.jpg" descr="7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2" name="Slide Title"/>
          <p:cNvSpPr txBox="1"/>
          <p:nvPr>
            <p:ph type="title"/>
          </p:nvPr>
        </p:nvSpPr>
        <p:spPr>
          <a:prstGeom prst="rect">
            <a:avLst/>
          </a:prstGeom>
        </p:spPr>
        <p:txBody>
          <a:bodyPr/>
          <a:lstStyle/>
          <a:p>
            <a:pPr/>
          </a:p>
        </p:txBody>
      </p:sp>
      <p:sp>
        <p:nvSpPr>
          <p:cNvPr id="583" name="Slide Subtitle"/>
          <p:cNvSpPr txBox="1"/>
          <p:nvPr>
            <p:ph type="body" idx="21"/>
          </p:nvPr>
        </p:nvSpPr>
        <p:spPr>
          <a:prstGeom prst="rect">
            <a:avLst/>
          </a:prstGeom>
        </p:spPr>
        <p:txBody>
          <a:bodyPr/>
          <a:lstStyle/>
          <a:p>
            <a:pPr/>
          </a:p>
        </p:txBody>
      </p:sp>
      <p:sp>
        <p:nvSpPr>
          <p:cNvPr id="584" name="Slide bullet text"/>
          <p:cNvSpPr txBox="1"/>
          <p:nvPr>
            <p:ph type="body" idx="1"/>
          </p:nvPr>
        </p:nvSpPr>
        <p:spPr>
          <a:prstGeom prst="rect">
            <a:avLst/>
          </a:prstGeom>
        </p:spPr>
        <p:txBody>
          <a:bodyPr/>
          <a:lstStyle/>
          <a:p>
            <a:pPr/>
          </a:p>
        </p:txBody>
      </p:sp>
      <p:pic>
        <p:nvPicPr>
          <p:cNvPr id="585" name="78.jpg" descr="7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9" name="Slide Title"/>
          <p:cNvSpPr txBox="1"/>
          <p:nvPr>
            <p:ph type="title"/>
          </p:nvPr>
        </p:nvSpPr>
        <p:spPr>
          <a:prstGeom prst="rect">
            <a:avLst/>
          </a:prstGeom>
        </p:spPr>
        <p:txBody>
          <a:bodyPr/>
          <a:lstStyle/>
          <a:p>
            <a:pPr/>
          </a:p>
        </p:txBody>
      </p:sp>
      <p:sp>
        <p:nvSpPr>
          <p:cNvPr id="590" name="Slide Subtitle"/>
          <p:cNvSpPr txBox="1"/>
          <p:nvPr>
            <p:ph type="body" idx="21"/>
          </p:nvPr>
        </p:nvSpPr>
        <p:spPr>
          <a:prstGeom prst="rect">
            <a:avLst/>
          </a:prstGeom>
        </p:spPr>
        <p:txBody>
          <a:bodyPr/>
          <a:lstStyle/>
          <a:p>
            <a:pPr/>
          </a:p>
        </p:txBody>
      </p:sp>
      <p:sp>
        <p:nvSpPr>
          <p:cNvPr id="591" name="Slide bullet text"/>
          <p:cNvSpPr txBox="1"/>
          <p:nvPr>
            <p:ph type="body" idx="1"/>
          </p:nvPr>
        </p:nvSpPr>
        <p:spPr>
          <a:prstGeom prst="rect">
            <a:avLst/>
          </a:prstGeom>
        </p:spPr>
        <p:txBody>
          <a:bodyPr/>
          <a:lstStyle/>
          <a:p>
            <a:pPr/>
          </a:p>
        </p:txBody>
      </p:sp>
      <p:pic>
        <p:nvPicPr>
          <p:cNvPr id="592" name="79.jpg" descr="7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6" name="Slide Title"/>
          <p:cNvSpPr txBox="1"/>
          <p:nvPr>
            <p:ph type="title"/>
          </p:nvPr>
        </p:nvSpPr>
        <p:spPr>
          <a:prstGeom prst="rect">
            <a:avLst/>
          </a:prstGeom>
        </p:spPr>
        <p:txBody>
          <a:bodyPr/>
          <a:lstStyle/>
          <a:p>
            <a:pPr/>
          </a:p>
        </p:txBody>
      </p:sp>
      <p:sp>
        <p:nvSpPr>
          <p:cNvPr id="597" name="Slide Subtitle"/>
          <p:cNvSpPr txBox="1"/>
          <p:nvPr>
            <p:ph type="body" idx="21"/>
          </p:nvPr>
        </p:nvSpPr>
        <p:spPr>
          <a:prstGeom prst="rect">
            <a:avLst/>
          </a:prstGeom>
        </p:spPr>
        <p:txBody>
          <a:bodyPr/>
          <a:lstStyle/>
          <a:p>
            <a:pPr/>
          </a:p>
        </p:txBody>
      </p:sp>
      <p:sp>
        <p:nvSpPr>
          <p:cNvPr id="598" name="Slide bullet text"/>
          <p:cNvSpPr txBox="1"/>
          <p:nvPr>
            <p:ph type="body" idx="1"/>
          </p:nvPr>
        </p:nvSpPr>
        <p:spPr>
          <a:prstGeom prst="rect">
            <a:avLst/>
          </a:prstGeom>
        </p:spPr>
        <p:txBody>
          <a:bodyPr/>
          <a:lstStyle/>
          <a:p>
            <a:pPr/>
          </a:p>
        </p:txBody>
      </p:sp>
      <p:pic>
        <p:nvPicPr>
          <p:cNvPr id="599" name="80.jpg" descr="8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3" name="Slide Title"/>
          <p:cNvSpPr txBox="1"/>
          <p:nvPr>
            <p:ph type="title"/>
          </p:nvPr>
        </p:nvSpPr>
        <p:spPr>
          <a:prstGeom prst="rect">
            <a:avLst/>
          </a:prstGeom>
        </p:spPr>
        <p:txBody>
          <a:bodyPr/>
          <a:lstStyle/>
          <a:p>
            <a:pPr/>
          </a:p>
        </p:txBody>
      </p:sp>
      <p:sp>
        <p:nvSpPr>
          <p:cNvPr id="604" name="Slide Subtitle"/>
          <p:cNvSpPr txBox="1"/>
          <p:nvPr>
            <p:ph type="body" idx="21"/>
          </p:nvPr>
        </p:nvSpPr>
        <p:spPr>
          <a:prstGeom prst="rect">
            <a:avLst/>
          </a:prstGeom>
        </p:spPr>
        <p:txBody>
          <a:bodyPr/>
          <a:lstStyle/>
          <a:p>
            <a:pPr/>
          </a:p>
        </p:txBody>
      </p:sp>
      <p:sp>
        <p:nvSpPr>
          <p:cNvPr id="605" name="Slide bullet text"/>
          <p:cNvSpPr txBox="1"/>
          <p:nvPr>
            <p:ph type="body" idx="1"/>
          </p:nvPr>
        </p:nvSpPr>
        <p:spPr>
          <a:prstGeom prst="rect">
            <a:avLst/>
          </a:prstGeom>
        </p:spPr>
        <p:txBody>
          <a:bodyPr/>
          <a:lstStyle/>
          <a:p>
            <a:pPr/>
          </a:p>
        </p:txBody>
      </p:sp>
      <p:pic>
        <p:nvPicPr>
          <p:cNvPr id="606" name="82.jpg" descr="8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0" name="Slide Title"/>
          <p:cNvSpPr txBox="1"/>
          <p:nvPr>
            <p:ph type="title"/>
          </p:nvPr>
        </p:nvSpPr>
        <p:spPr>
          <a:prstGeom prst="rect">
            <a:avLst/>
          </a:prstGeom>
        </p:spPr>
        <p:txBody>
          <a:bodyPr/>
          <a:lstStyle/>
          <a:p>
            <a:pPr/>
          </a:p>
        </p:txBody>
      </p:sp>
      <p:sp>
        <p:nvSpPr>
          <p:cNvPr id="611" name="Slide Subtitle"/>
          <p:cNvSpPr txBox="1"/>
          <p:nvPr>
            <p:ph type="body" idx="21"/>
          </p:nvPr>
        </p:nvSpPr>
        <p:spPr>
          <a:prstGeom prst="rect">
            <a:avLst/>
          </a:prstGeom>
        </p:spPr>
        <p:txBody>
          <a:bodyPr/>
          <a:lstStyle/>
          <a:p>
            <a:pPr/>
          </a:p>
        </p:txBody>
      </p:sp>
      <p:sp>
        <p:nvSpPr>
          <p:cNvPr id="612" name="Slide bullet text"/>
          <p:cNvSpPr txBox="1"/>
          <p:nvPr>
            <p:ph type="body" idx="1"/>
          </p:nvPr>
        </p:nvSpPr>
        <p:spPr>
          <a:prstGeom prst="rect">
            <a:avLst/>
          </a:prstGeom>
        </p:spPr>
        <p:txBody>
          <a:bodyPr/>
          <a:lstStyle/>
          <a:p>
            <a:pPr/>
          </a:p>
        </p:txBody>
      </p:sp>
      <p:pic>
        <p:nvPicPr>
          <p:cNvPr id="613" name="83.jpg" descr="8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7" name="Slide Title"/>
          <p:cNvSpPr txBox="1"/>
          <p:nvPr>
            <p:ph type="title"/>
          </p:nvPr>
        </p:nvSpPr>
        <p:spPr>
          <a:prstGeom prst="rect">
            <a:avLst/>
          </a:prstGeom>
        </p:spPr>
        <p:txBody>
          <a:bodyPr/>
          <a:lstStyle/>
          <a:p>
            <a:pPr/>
          </a:p>
        </p:txBody>
      </p:sp>
      <p:sp>
        <p:nvSpPr>
          <p:cNvPr id="618" name="Slide Subtitle"/>
          <p:cNvSpPr txBox="1"/>
          <p:nvPr>
            <p:ph type="body" idx="21"/>
          </p:nvPr>
        </p:nvSpPr>
        <p:spPr>
          <a:prstGeom prst="rect">
            <a:avLst/>
          </a:prstGeom>
        </p:spPr>
        <p:txBody>
          <a:bodyPr/>
          <a:lstStyle/>
          <a:p>
            <a:pPr/>
          </a:p>
        </p:txBody>
      </p:sp>
      <p:sp>
        <p:nvSpPr>
          <p:cNvPr id="619" name="Slide bullet text"/>
          <p:cNvSpPr txBox="1"/>
          <p:nvPr>
            <p:ph type="body" idx="1"/>
          </p:nvPr>
        </p:nvSpPr>
        <p:spPr>
          <a:prstGeom prst="rect">
            <a:avLst/>
          </a:prstGeom>
        </p:spPr>
        <p:txBody>
          <a:bodyPr/>
          <a:lstStyle/>
          <a:p>
            <a:pPr/>
          </a:p>
        </p:txBody>
      </p:sp>
      <p:pic>
        <p:nvPicPr>
          <p:cNvPr id="620" name="84.jpg" descr="8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4" name="Slide Title"/>
          <p:cNvSpPr txBox="1"/>
          <p:nvPr>
            <p:ph type="title"/>
          </p:nvPr>
        </p:nvSpPr>
        <p:spPr>
          <a:prstGeom prst="rect">
            <a:avLst/>
          </a:prstGeom>
        </p:spPr>
        <p:txBody>
          <a:bodyPr/>
          <a:lstStyle/>
          <a:p>
            <a:pPr/>
          </a:p>
        </p:txBody>
      </p:sp>
      <p:sp>
        <p:nvSpPr>
          <p:cNvPr id="625" name="Slide Subtitle"/>
          <p:cNvSpPr txBox="1"/>
          <p:nvPr>
            <p:ph type="body" idx="21"/>
          </p:nvPr>
        </p:nvSpPr>
        <p:spPr>
          <a:prstGeom prst="rect">
            <a:avLst/>
          </a:prstGeom>
        </p:spPr>
        <p:txBody>
          <a:bodyPr/>
          <a:lstStyle/>
          <a:p>
            <a:pPr/>
          </a:p>
        </p:txBody>
      </p:sp>
      <p:sp>
        <p:nvSpPr>
          <p:cNvPr id="626" name="Slide bullet text"/>
          <p:cNvSpPr txBox="1"/>
          <p:nvPr>
            <p:ph type="body" idx="1"/>
          </p:nvPr>
        </p:nvSpPr>
        <p:spPr>
          <a:prstGeom prst="rect">
            <a:avLst/>
          </a:prstGeom>
        </p:spPr>
        <p:txBody>
          <a:bodyPr/>
          <a:lstStyle/>
          <a:p>
            <a:pPr/>
          </a:p>
        </p:txBody>
      </p:sp>
      <p:pic>
        <p:nvPicPr>
          <p:cNvPr id="627" name="88.jpg" descr="8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Slide Title"/>
          <p:cNvSpPr txBox="1"/>
          <p:nvPr>
            <p:ph type="title"/>
          </p:nvPr>
        </p:nvSpPr>
        <p:spPr>
          <a:prstGeom prst="rect">
            <a:avLst/>
          </a:prstGeom>
        </p:spPr>
        <p:txBody>
          <a:bodyPr/>
          <a:lstStyle/>
          <a:p>
            <a:pPr/>
          </a:p>
        </p:txBody>
      </p:sp>
      <p:sp>
        <p:nvSpPr>
          <p:cNvPr id="266" name="Slide Subtitle"/>
          <p:cNvSpPr txBox="1"/>
          <p:nvPr>
            <p:ph type="body" idx="21"/>
          </p:nvPr>
        </p:nvSpPr>
        <p:spPr>
          <a:prstGeom prst="rect">
            <a:avLst/>
          </a:prstGeom>
        </p:spPr>
        <p:txBody>
          <a:bodyPr/>
          <a:lstStyle/>
          <a:p>
            <a:pPr/>
          </a:p>
        </p:txBody>
      </p:sp>
      <p:sp>
        <p:nvSpPr>
          <p:cNvPr id="267" name="Slide bullet text"/>
          <p:cNvSpPr txBox="1"/>
          <p:nvPr>
            <p:ph type="body" idx="1"/>
          </p:nvPr>
        </p:nvSpPr>
        <p:spPr>
          <a:prstGeom prst="rect">
            <a:avLst/>
          </a:prstGeom>
        </p:spPr>
        <p:txBody>
          <a:bodyPr/>
          <a:lstStyle/>
          <a:p>
            <a:pPr/>
          </a:p>
        </p:txBody>
      </p:sp>
      <p:pic>
        <p:nvPicPr>
          <p:cNvPr id="268" name="2.jpg" descr="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1" name="Slide Title"/>
          <p:cNvSpPr txBox="1"/>
          <p:nvPr>
            <p:ph type="title"/>
          </p:nvPr>
        </p:nvSpPr>
        <p:spPr>
          <a:prstGeom prst="rect">
            <a:avLst/>
          </a:prstGeom>
        </p:spPr>
        <p:txBody>
          <a:bodyPr/>
          <a:lstStyle/>
          <a:p>
            <a:pPr/>
          </a:p>
        </p:txBody>
      </p:sp>
      <p:sp>
        <p:nvSpPr>
          <p:cNvPr id="632" name="Slide Subtitle"/>
          <p:cNvSpPr txBox="1"/>
          <p:nvPr>
            <p:ph type="body" idx="21"/>
          </p:nvPr>
        </p:nvSpPr>
        <p:spPr>
          <a:prstGeom prst="rect">
            <a:avLst/>
          </a:prstGeom>
        </p:spPr>
        <p:txBody>
          <a:bodyPr/>
          <a:lstStyle/>
          <a:p>
            <a:pPr/>
          </a:p>
        </p:txBody>
      </p:sp>
      <p:sp>
        <p:nvSpPr>
          <p:cNvPr id="633" name="Slide bullet text"/>
          <p:cNvSpPr txBox="1"/>
          <p:nvPr>
            <p:ph type="body" idx="1"/>
          </p:nvPr>
        </p:nvSpPr>
        <p:spPr>
          <a:prstGeom prst="rect">
            <a:avLst/>
          </a:prstGeom>
        </p:spPr>
        <p:txBody>
          <a:bodyPr/>
          <a:lstStyle/>
          <a:p>
            <a:pPr/>
          </a:p>
        </p:txBody>
      </p:sp>
      <p:pic>
        <p:nvPicPr>
          <p:cNvPr id="634" name="89.jpg" descr="8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8" name="Slide Title"/>
          <p:cNvSpPr txBox="1"/>
          <p:nvPr>
            <p:ph type="title"/>
          </p:nvPr>
        </p:nvSpPr>
        <p:spPr>
          <a:prstGeom prst="rect">
            <a:avLst/>
          </a:prstGeom>
        </p:spPr>
        <p:txBody>
          <a:bodyPr/>
          <a:lstStyle/>
          <a:p>
            <a:pPr/>
          </a:p>
        </p:txBody>
      </p:sp>
      <p:sp>
        <p:nvSpPr>
          <p:cNvPr id="639" name="Slide Subtitle"/>
          <p:cNvSpPr txBox="1"/>
          <p:nvPr>
            <p:ph type="body" idx="21"/>
          </p:nvPr>
        </p:nvSpPr>
        <p:spPr>
          <a:prstGeom prst="rect">
            <a:avLst/>
          </a:prstGeom>
        </p:spPr>
        <p:txBody>
          <a:bodyPr/>
          <a:lstStyle/>
          <a:p>
            <a:pPr/>
          </a:p>
        </p:txBody>
      </p:sp>
      <p:sp>
        <p:nvSpPr>
          <p:cNvPr id="640" name="Slide bullet text"/>
          <p:cNvSpPr txBox="1"/>
          <p:nvPr>
            <p:ph type="body" idx="1"/>
          </p:nvPr>
        </p:nvSpPr>
        <p:spPr>
          <a:prstGeom prst="rect">
            <a:avLst/>
          </a:prstGeom>
        </p:spPr>
        <p:txBody>
          <a:bodyPr/>
          <a:lstStyle/>
          <a:p>
            <a:pPr/>
          </a:p>
        </p:txBody>
      </p:sp>
      <p:pic>
        <p:nvPicPr>
          <p:cNvPr id="641" name="92.jpg" descr="9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5" name="Slide Title"/>
          <p:cNvSpPr txBox="1"/>
          <p:nvPr>
            <p:ph type="title"/>
          </p:nvPr>
        </p:nvSpPr>
        <p:spPr>
          <a:prstGeom prst="rect">
            <a:avLst/>
          </a:prstGeom>
        </p:spPr>
        <p:txBody>
          <a:bodyPr/>
          <a:lstStyle/>
          <a:p>
            <a:pPr/>
          </a:p>
        </p:txBody>
      </p:sp>
      <p:sp>
        <p:nvSpPr>
          <p:cNvPr id="646" name="Slide Subtitle"/>
          <p:cNvSpPr txBox="1"/>
          <p:nvPr>
            <p:ph type="body" idx="21"/>
          </p:nvPr>
        </p:nvSpPr>
        <p:spPr>
          <a:prstGeom prst="rect">
            <a:avLst/>
          </a:prstGeom>
        </p:spPr>
        <p:txBody>
          <a:bodyPr/>
          <a:lstStyle/>
          <a:p>
            <a:pPr/>
          </a:p>
        </p:txBody>
      </p:sp>
      <p:sp>
        <p:nvSpPr>
          <p:cNvPr id="647" name="Slide bullet text"/>
          <p:cNvSpPr txBox="1"/>
          <p:nvPr>
            <p:ph type="body" idx="1"/>
          </p:nvPr>
        </p:nvSpPr>
        <p:spPr>
          <a:prstGeom prst="rect">
            <a:avLst/>
          </a:prstGeom>
        </p:spPr>
        <p:txBody>
          <a:bodyPr/>
          <a:lstStyle/>
          <a:p>
            <a:pPr/>
          </a:p>
        </p:txBody>
      </p:sp>
      <p:pic>
        <p:nvPicPr>
          <p:cNvPr id="648" name="94.jpg" descr="9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2" name="Slide Title"/>
          <p:cNvSpPr txBox="1"/>
          <p:nvPr>
            <p:ph type="title"/>
          </p:nvPr>
        </p:nvSpPr>
        <p:spPr>
          <a:prstGeom prst="rect">
            <a:avLst/>
          </a:prstGeom>
        </p:spPr>
        <p:txBody>
          <a:bodyPr/>
          <a:lstStyle/>
          <a:p>
            <a:pPr/>
          </a:p>
        </p:txBody>
      </p:sp>
      <p:sp>
        <p:nvSpPr>
          <p:cNvPr id="653" name="Slide Subtitle"/>
          <p:cNvSpPr txBox="1"/>
          <p:nvPr>
            <p:ph type="body" idx="21"/>
          </p:nvPr>
        </p:nvSpPr>
        <p:spPr>
          <a:prstGeom prst="rect">
            <a:avLst/>
          </a:prstGeom>
        </p:spPr>
        <p:txBody>
          <a:bodyPr/>
          <a:lstStyle/>
          <a:p>
            <a:pPr/>
          </a:p>
        </p:txBody>
      </p:sp>
      <p:sp>
        <p:nvSpPr>
          <p:cNvPr id="654" name="Slide bullet text"/>
          <p:cNvSpPr txBox="1"/>
          <p:nvPr>
            <p:ph type="body" idx="1"/>
          </p:nvPr>
        </p:nvSpPr>
        <p:spPr>
          <a:prstGeom prst="rect">
            <a:avLst/>
          </a:prstGeom>
        </p:spPr>
        <p:txBody>
          <a:bodyPr/>
          <a:lstStyle/>
          <a:p>
            <a:pPr/>
          </a:p>
        </p:txBody>
      </p:sp>
      <p:pic>
        <p:nvPicPr>
          <p:cNvPr id="655" name="95.jpg" descr="9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9" name="Slide Title"/>
          <p:cNvSpPr txBox="1"/>
          <p:nvPr>
            <p:ph type="title"/>
          </p:nvPr>
        </p:nvSpPr>
        <p:spPr>
          <a:prstGeom prst="rect">
            <a:avLst/>
          </a:prstGeom>
        </p:spPr>
        <p:txBody>
          <a:bodyPr/>
          <a:lstStyle/>
          <a:p>
            <a:pPr/>
          </a:p>
        </p:txBody>
      </p:sp>
      <p:sp>
        <p:nvSpPr>
          <p:cNvPr id="660" name="Slide Subtitle"/>
          <p:cNvSpPr txBox="1"/>
          <p:nvPr>
            <p:ph type="body" idx="21"/>
          </p:nvPr>
        </p:nvSpPr>
        <p:spPr>
          <a:prstGeom prst="rect">
            <a:avLst/>
          </a:prstGeom>
        </p:spPr>
        <p:txBody>
          <a:bodyPr/>
          <a:lstStyle/>
          <a:p>
            <a:pPr/>
          </a:p>
        </p:txBody>
      </p:sp>
      <p:sp>
        <p:nvSpPr>
          <p:cNvPr id="661" name="Slide bullet text"/>
          <p:cNvSpPr txBox="1"/>
          <p:nvPr>
            <p:ph type="body" idx="1"/>
          </p:nvPr>
        </p:nvSpPr>
        <p:spPr>
          <a:prstGeom prst="rect">
            <a:avLst/>
          </a:prstGeom>
        </p:spPr>
        <p:txBody>
          <a:bodyPr/>
          <a:lstStyle/>
          <a:p>
            <a:pPr/>
          </a:p>
        </p:txBody>
      </p:sp>
      <p:pic>
        <p:nvPicPr>
          <p:cNvPr id="662" name="96.jpg" descr="9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6" name="Slide Title"/>
          <p:cNvSpPr txBox="1"/>
          <p:nvPr>
            <p:ph type="title"/>
          </p:nvPr>
        </p:nvSpPr>
        <p:spPr>
          <a:prstGeom prst="rect">
            <a:avLst/>
          </a:prstGeom>
        </p:spPr>
        <p:txBody>
          <a:bodyPr/>
          <a:lstStyle/>
          <a:p>
            <a:pPr/>
          </a:p>
        </p:txBody>
      </p:sp>
      <p:sp>
        <p:nvSpPr>
          <p:cNvPr id="667" name="Slide Subtitle"/>
          <p:cNvSpPr txBox="1"/>
          <p:nvPr>
            <p:ph type="body" idx="21"/>
          </p:nvPr>
        </p:nvSpPr>
        <p:spPr>
          <a:prstGeom prst="rect">
            <a:avLst/>
          </a:prstGeom>
        </p:spPr>
        <p:txBody>
          <a:bodyPr/>
          <a:lstStyle/>
          <a:p>
            <a:pPr/>
          </a:p>
        </p:txBody>
      </p:sp>
      <p:sp>
        <p:nvSpPr>
          <p:cNvPr id="668" name="Slide bullet text"/>
          <p:cNvSpPr txBox="1"/>
          <p:nvPr>
            <p:ph type="body" idx="1"/>
          </p:nvPr>
        </p:nvSpPr>
        <p:spPr>
          <a:prstGeom prst="rect">
            <a:avLst/>
          </a:prstGeom>
        </p:spPr>
        <p:txBody>
          <a:bodyPr/>
          <a:lstStyle/>
          <a:p>
            <a:pPr/>
          </a:p>
        </p:txBody>
      </p:sp>
      <p:pic>
        <p:nvPicPr>
          <p:cNvPr id="669" name="98.jpg" descr="9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3" name="Slide Title"/>
          <p:cNvSpPr txBox="1"/>
          <p:nvPr>
            <p:ph type="title"/>
          </p:nvPr>
        </p:nvSpPr>
        <p:spPr>
          <a:prstGeom prst="rect">
            <a:avLst/>
          </a:prstGeom>
        </p:spPr>
        <p:txBody>
          <a:bodyPr/>
          <a:lstStyle/>
          <a:p>
            <a:pPr/>
          </a:p>
        </p:txBody>
      </p:sp>
      <p:sp>
        <p:nvSpPr>
          <p:cNvPr id="674" name="Slide Subtitle"/>
          <p:cNvSpPr txBox="1"/>
          <p:nvPr>
            <p:ph type="body" idx="21"/>
          </p:nvPr>
        </p:nvSpPr>
        <p:spPr>
          <a:prstGeom prst="rect">
            <a:avLst/>
          </a:prstGeom>
        </p:spPr>
        <p:txBody>
          <a:bodyPr/>
          <a:lstStyle/>
          <a:p>
            <a:pPr/>
          </a:p>
        </p:txBody>
      </p:sp>
      <p:sp>
        <p:nvSpPr>
          <p:cNvPr id="675" name="Slide bullet text"/>
          <p:cNvSpPr txBox="1"/>
          <p:nvPr>
            <p:ph type="body" idx="1"/>
          </p:nvPr>
        </p:nvSpPr>
        <p:spPr>
          <a:prstGeom prst="rect">
            <a:avLst/>
          </a:prstGeom>
        </p:spPr>
        <p:txBody>
          <a:bodyPr/>
          <a:lstStyle/>
          <a:p>
            <a:pPr/>
          </a:p>
        </p:txBody>
      </p:sp>
      <p:pic>
        <p:nvPicPr>
          <p:cNvPr id="676" name="99.jpg" descr="9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0" name="Slide Title"/>
          <p:cNvSpPr txBox="1"/>
          <p:nvPr>
            <p:ph type="title"/>
          </p:nvPr>
        </p:nvSpPr>
        <p:spPr>
          <a:prstGeom prst="rect">
            <a:avLst/>
          </a:prstGeom>
        </p:spPr>
        <p:txBody>
          <a:bodyPr/>
          <a:lstStyle/>
          <a:p>
            <a:pPr/>
          </a:p>
        </p:txBody>
      </p:sp>
      <p:sp>
        <p:nvSpPr>
          <p:cNvPr id="681" name="Slide Subtitle"/>
          <p:cNvSpPr txBox="1"/>
          <p:nvPr>
            <p:ph type="body" idx="21"/>
          </p:nvPr>
        </p:nvSpPr>
        <p:spPr>
          <a:prstGeom prst="rect">
            <a:avLst/>
          </a:prstGeom>
        </p:spPr>
        <p:txBody>
          <a:bodyPr/>
          <a:lstStyle/>
          <a:p>
            <a:pPr/>
          </a:p>
        </p:txBody>
      </p:sp>
      <p:sp>
        <p:nvSpPr>
          <p:cNvPr id="682" name="Slide bullet text"/>
          <p:cNvSpPr txBox="1"/>
          <p:nvPr>
            <p:ph type="body" idx="1"/>
          </p:nvPr>
        </p:nvSpPr>
        <p:spPr>
          <a:prstGeom prst="rect">
            <a:avLst/>
          </a:prstGeom>
        </p:spPr>
        <p:txBody>
          <a:bodyPr/>
          <a:lstStyle/>
          <a:p>
            <a:pPr/>
          </a:p>
        </p:txBody>
      </p:sp>
      <p:pic>
        <p:nvPicPr>
          <p:cNvPr id="683" name="100.jpg" descr="10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7" name="Slide Title"/>
          <p:cNvSpPr txBox="1"/>
          <p:nvPr>
            <p:ph type="title"/>
          </p:nvPr>
        </p:nvSpPr>
        <p:spPr>
          <a:prstGeom prst="rect">
            <a:avLst/>
          </a:prstGeom>
        </p:spPr>
        <p:txBody>
          <a:bodyPr/>
          <a:lstStyle/>
          <a:p>
            <a:pPr/>
          </a:p>
        </p:txBody>
      </p:sp>
      <p:sp>
        <p:nvSpPr>
          <p:cNvPr id="688" name="Slide Subtitle"/>
          <p:cNvSpPr txBox="1"/>
          <p:nvPr>
            <p:ph type="body" idx="21"/>
          </p:nvPr>
        </p:nvSpPr>
        <p:spPr>
          <a:prstGeom prst="rect">
            <a:avLst/>
          </a:prstGeom>
        </p:spPr>
        <p:txBody>
          <a:bodyPr/>
          <a:lstStyle/>
          <a:p>
            <a:pPr/>
          </a:p>
        </p:txBody>
      </p:sp>
      <p:sp>
        <p:nvSpPr>
          <p:cNvPr id="689" name="Slide bullet text"/>
          <p:cNvSpPr txBox="1"/>
          <p:nvPr>
            <p:ph type="body" idx="1"/>
          </p:nvPr>
        </p:nvSpPr>
        <p:spPr>
          <a:prstGeom prst="rect">
            <a:avLst/>
          </a:prstGeom>
        </p:spPr>
        <p:txBody>
          <a:bodyPr/>
          <a:lstStyle/>
          <a:p>
            <a:pPr/>
          </a:p>
        </p:txBody>
      </p:sp>
      <p:pic>
        <p:nvPicPr>
          <p:cNvPr id="690" name="104.jpg" descr="10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4" name="Slide Title"/>
          <p:cNvSpPr txBox="1"/>
          <p:nvPr>
            <p:ph type="title"/>
          </p:nvPr>
        </p:nvSpPr>
        <p:spPr>
          <a:prstGeom prst="rect">
            <a:avLst/>
          </a:prstGeom>
        </p:spPr>
        <p:txBody>
          <a:bodyPr/>
          <a:lstStyle/>
          <a:p>
            <a:pPr/>
          </a:p>
        </p:txBody>
      </p:sp>
      <p:sp>
        <p:nvSpPr>
          <p:cNvPr id="695" name="Slide Subtitle"/>
          <p:cNvSpPr txBox="1"/>
          <p:nvPr>
            <p:ph type="body" idx="21"/>
          </p:nvPr>
        </p:nvSpPr>
        <p:spPr>
          <a:prstGeom prst="rect">
            <a:avLst/>
          </a:prstGeom>
        </p:spPr>
        <p:txBody>
          <a:bodyPr/>
          <a:lstStyle/>
          <a:p>
            <a:pPr/>
          </a:p>
        </p:txBody>
      </p:sp>
      <p:sp>
        <p:nvSpPr>
          <p:cNvPr id="696" name="Slide bullet text"/>
          <p:cNvSpPr txBox="1"/>
          <p:nvPr>
            <p:ph type="body" idx="1"/>
          </p:nvPr>
        </p:nvSpPr>
        <p:spPr>
          <a:prstGeom prst="rect">
            <a:avLst/>
          </a:prstGeom>
        </p:spPr>
        <p:txBody>
          <a:bodyPr/>
          <a:lstStyle/>
          <a:p>
            <a:pPr/>
          </a:p>
        </p:txBody>
      </p:sp>
      <p:pic>
        <p:nvPicPr>
          <p:cNvPr id="697" name="107.jpg" descr="10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Slide Title"/>
          <p:cNvSpPr txBox="1"/>
          <p:nvPr>
            <p:ph type="title"/>
          </p:nvPr>
        </p:nvSpPr>
        <p:spPr>
          <a:prstGeom prst="rect">
            <a:avLst/>
          </a:prstGeom>
        </p:spPr>
        <p:txBody>
          <a:bodyPr/>
          <a:lstStyle/>
          <a:p>
            <a:pPr/>
          </a:p>
        </p:txBody>
      </p:sp>
      <p:sp>
        <p:nvSpPr>
          <p:cNvPr id="273" name="Slide Subtitle"/>
          <p:cNvSpPr txBox="1"/>
          <p:nvPr>
            <p:ph type="body" idx="21"/>
          </p:nvPr>
        </p:nvSpPr>
        <p:spPr>
          <a:prstGeom prst="rect">
            <a:avLst/>
          </a:prstGeom>
        </p:spPr>
        <p:txBody>
          <a:bodyPr/>
          <a:lstStyle/>
          <a:p>
            <a:pPr/>
          </a:p>
        </p:txBody>
      </p:sp>
      <p:sp>
        <p:nvSpPr>
          <p:cNvPr id="274" name="Slide bullet text"/>
          <p:cNvSpPr txBox="1"/>
          <p:nvPr>
            <p:ph type="body" idx="1"/>
          </p:nvPr>
        </p:nvSpPr>
        <p:spPr>
          <a:prstGeom prst="rect">
            <a:avLst/>
          </a:prstGeom>
        </p:spPr>
        <p:txBody>
          <a:bodyPr/>
          <a:lstStyle/>
          <a:p>
            <a:pPr/>
          </a:p>
        </p:txBody>
      </p:sp>
      <p:pic>
        <p:nvPicPr>
          <p:cNvPr id="275" name="3.jpg" descr="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1" name="Slide Title"/>
          <p:cNvSpPr txBox="1"/>
          <p:nvPr>
            <p:ph type="title"/>
          </p:nvPr>
        </p:nvSpPr>
        <p:spPr>
          <a:prstGeom prst="rect">
            <a:avLst/>
          </a:prstGeom>
        </p:spPr>
        <p:txBody>
          <a:bodyPr/>
          <a:lstStyle/>
          <a:p>
            <a:pPr/>
          </a:p>
        </p:txBody>
      </p:sp>
      <p:sp>
        <p:nvSpPr>
          <p:cNvPr id="702" name="Slide Subtitle"/>
          <p:cNvSpPr txBox="1"/>
          <p:nvPr>
            <p:ph type="body" idx="21"/>
          </p:nvPr>
        </p:nvSpPr>
        <p:spPr>
          <a:prstGeom prst="rect">
            <a:avLst/>
          </a:prstGeom>
        </p:spPr>
        <p:txBody>
          <a:bodyPr/>
          <a:lstStyle/>
          <a:p>
            <a:pPr/>
          </a:p>
        </p:txBody>
      </p:sp>
      <p:sp>
        <p:nvSpPr>
          <p:cNvPr id="703" name="Slide bullet text"/>
          <p:cNvSpPr txBox="1"/>
          <p:nvPr>
            <p:ph type="body" idx="1"/>
          </p:nvPr>
        </p:nvSpPr>
        <p:spPr>
          <a:prstGeom prst="rect">
            <a:avLst/>
          </a:prstGeom>
        </p:spPr>
        <p:txBody>
          <a:bodyPr/>
          <a:lstStyle/>
          <a:p>
            <a:pPr/>
          </a:p>
        </p:txBody>
      </p:sp>
      <p:pic>
        <p:nvPicPr>
          <p:cNvPr id="704" name="108.jpg" descr="10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8" name="Slide Title"/>
          <p:cNvSpPr txBox="1"/>
          <p:nvPr>
            <p:ph type="title"/>
          </p:nvPr>
        </p:nvSpPr>
        <p:spPr>
          <a:prstGeom prst="rect">
            <a:avLst/>
          </a:prstGeom>
        </p:spPr>
        <p:txBody>
          <a:bodyPr/>
          <a:lstStyle/>
          <a:p>
            <a:pPr/>
          </a:p>
        </p:txBody>
      </p:sp>
      <p:sp>
        <p:nvSpPr>
          <p:cNvPr id="709" name="Slide Subtitle"/>
          <p:cNvSpPr txBox="1"/>
          <p:nvPr>
            <p:ph type="body" idx="21"/>
          </p:nvPr>
        </p:nvSpPr>
        <p:spPr>
          <a:prstGeom prst="rect">
            <a:avLst/>
          </a:prstGeom>
        </p:spPr>
        <p:txBody>
          <a:bodyPr/>
          <a:lstStyle/>
          <a:p>
            <a:pPr/>
          </a:p>
        </p:txBody>
      </p:sp>
      <p:sp>
        <p:nvSpPr>
          <p:cNvPr id="710" name="Slide bullet text"/>
          <p:cNvSpPr txBox="1"/>
          <p:nvPr>
            <p:ph type="body" idx="1"/>
          </p:nvPr>
        </p:nvSpPr>
        <p:spPr>
          <a:prstGeom prst="rect">
            <a:avLst/>
          </a:prstGeom>
        </p:spPr>
        <p:txBody>
          <a:bodyPr/>
          <a:lstStyle/>
          <a:p>
            <a:pPr/>
          </a:p>
        </p:txBody>
      </p:sp>
      <p:pic>
        <p:nvPicPr>
          <p:cNvPr id="711" name="111.jpg" descr="11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Slide Title"/>
          <p:cNvSpPr txBox="1"/>
          <p:nvPr>
            <p:ph type="title"/>
          </p:nvPr>
        </p:nvSpPr>
        <p:spPr>
          <a:prstGeom prst="rect">
            <a:avLst/>
          </a:prstGeom>
        </p:spPr>
        <p:txBody>
          <a:bodyPr/>
          <a:lstStyle/>
          <a:p>
            <a:pPr/>
          </a:p>
        </p:txBody>
      </p:sp>
      <p:sp>
        <p:nvSpPr>
          <p:cNvPr id="280" name="Slide Subtitle"/>
          <p:cNvSpPr txBox="1"/>
          <p:nvPr>
            <p:ph type="body" idx="21"/>
          </p:nvPr>
        </p:nvSpPr>
        <p:spPr>
          <a:prstGeom prst="rect">
            <a:avLst/>
          </a:prstGeom>
        </p:spPr>
        <p:txBody>
          <a:bodyPr/>
          <a:lstStyle/>
          <a:p>
            <a:pPr/>
          </a:p>
        </p:txBody>
      </p:sp>
      <p:sp>
        <p:nvSpPr>
          <p:cNvPr id="281" name="Slide bullet text"/>
          <p:cNvSpPr txBox="1"/>
          <p:nvPr>
            <p:ph type="body" idx="1"/>
          </p:nvPr>
        </p:nvSpPr>
        <p:spPr>
          <a:prstGeom prst="rect">
            <a:avLst/>
          </a:prstGeom>
        </p:spPr>
        <p:txBody>
          <a:bodyPr/>
          <a:lstStyle/>
          <a:p>
            <a:pPr/>
          </a:p>
        </p:txBody>
      </p:sp>
      <p:pic>
        <p:nvPicPr>
          <p:cNvPr id="282" name="5.jpg" descr="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Slide Title"/>
          <p:cNvSpPr txBox="1"/>
          <p:nvPr>
            <p:ph type="title"/>
          </p:nvPr>
        </p:nvSpPr>
        <p:spPr>
          <a:prstGeom prst="rect">
            <a:avLst/>
          </a:prstGeom>
        </p:spPr>
        <p:txBody>
          <a:bodyPr/>
          <a:lstStyle/>
          <a:p>
            <a:pPr/>
          </a:p>
        </p:txBody>
      </p:sp>
      <p:sp>
        <p:nvSpPr>
          <p:cNvPr id="287" name="Slide Subtitle"/>
          <p:cNvSpPr txBox="1"/>
          <p:nvPr>
            <p:ph type="body" idx="21"/>
          </p:nvPr>
        </p:nvSpPr>
        <p:spPr>
          <a:prstGeom prst="rect">
            <a:avLst/>
          </a:prstGeom>
        </p:spPr>
        <p:txBody>
          <a:bodyPr/>
          <a:lstStyle/>
          <a:p>
            <a:pPr/>
          </a:p>
        </p:txBody>
      </p:sp>
      <p:sp>
        <p:nvSpPr>
          <p:cNvPr id="288" name="Slide bullet text"/>
          <p:cNvSpPr txBox="1"/>
          <p:nvPr>
            <p:ph type="body" idx="1"/>
          </p:nvPr>
        </p:nvSpPr>
        <p:spPr>
          <a:prstGeom prst="rect">
            <a:avLst/>
          </a:prstGeom>
        </p:spPr>
        <p:txBody>
          <a:bodyPr/>
          <a:lstStyle/>
          <a:p>
            <a:pPr/>
          </a:p>
        </p:txBody>
      </p:sp>
      <p:pic>
        <p:nvPicPr>
          <p:cNvPr id="289" name="6.jpg" descr="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