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jpeg" ContentType="image/jpeg"/>
  <Override PartName="/ppt/notesSlides/notesSlide3.xml" ContentType="application/vnd.openxmlformats-officedocument.presentationml.notesSlide+xml"/>
  <Override PartName="/ppt/media/image2.jpeg" ContentType="image/jpeg"/>
  <Override PartName="/ppt/notesSlides/notesSlide4.xml" ContentType="application/vnd.openxmlformats-officedocument.presentationml.notesSlide+xml"/>
  <Override PartName="/ppt/media/image3.jpeg" ContentType="image/jpeg"/>
  <Override PartName="/ppt/notesSlides/notesSlide5.xml" ContentType="application/vnd.openxmlformats-officedocument.presentationml.notesSlide+xml"/>
  <Override PartName="/ppt/media/image4.jpeg" ContentType="image/jpeg"/>
  <Override PartName="/ppt/notesSlides/notesSlide6.xml" ContentType="application/vnd.openxmlformats-officedocument.presentationml.notesSlide+xml"/>
  <Override PartName="/ppt/media/image5.jpeg" ContentType="image/jpeg"/>
  <Override PartName="/ppt/notesSlides/notesSlide7.xml" ContentType="application/vnd.openxmlformats-officedocument.presentationml.notesSlide+xml"/>
  <Override PartName="/ppt/media/image6.jpeg" ContentType="image/jpeg"/>
  <Override PartName="/ppt/notesSlides/notesSlide8.xml" ContentType="application/vnd.openxmlformats-officedocument.presentationml.notesSlide+xml"/>
  <Override PartName="/ppt/media/image7.jpeg" ContentType="image/jpeg"/>
  <Override PartName="/ppt/notesSlides/notesSlide9.xml" ContentType="application/vnd.openxmlformats-officedocument.presentationml.notesSlide+xml"/>
  <Override PartName="/ppt/media/image8.jpeg" ContentType="image/jpeg"/>
  <Override PartName="/ppt/notesSlides/notesSlide10.xml" ContentType="application/vnd.openxmlformats-officedocument.presentationml.notesSlide+xml"/>
  <Override PartName="/ppt/media/image9.jpeg" ContentType="image/jpeg"/>
  <Override PartName="/ppt/notesSlides/notesSlide11.xml" ContentType="application/vnd.openxmlformats-officedocument.presentationml.notesSlide+xml"/>
  <Override PartName="/ppt/media/image10.jpeg" ContentType="image/jpeg"/>
  <Override PartName="/ppt/notesSlides/notesSlide12.xml" ContentType="application/vnd.openxmlformats-officedocument.presentationml.notesSlide+xml"/>
  <Override PartName="/ppt/media/image11.jpeg" ContentType="image/jpeg"/>
  <Override PartName="/ppt/notesSlides/notesSlide13.xml" ContentType="application/vnd.openxmlformats-officedocument.presentationml.notesSlide+xml"/>
  <Override PartName="/ppt/media/image12.jpeg" ContentType="image/jpeg"/>
  <Override PartName="/ppt/notesSlides/notesSlide14.xml" ContentType="application/vnd.openxmlformats-officedocument.presentationml.notesSlide+xml"/>
  <Override PartName="/ppt/media/image13.jpeg" ContentType="image/jpeg"/>
  <Override PartName="/ppt/notesSlides/notesSlide15.xml" ContentType="application/vnd.openxmlformats-officedocument.presentationml.notesSlide+xml"/>
  <Override PartName="/ppt/media/image14.jpeg" ContentType="image/jpeg"/>
  <Override PartName="/ppt/notesSlides/notesSlide16.xml" ContentType="application/vnd.openxmlformats-officedocument.presentationml.notesSlide+xml"/>
  <Override PartName="/ppt/media/image15.jpeg" ContentType="image/jpeg"/>
  <Override PartName="/ppt/notesSlides/notesSlide17.xml" ContentType="application/vnd.openxmlformats-officedocument.presentationml.notesSlide+xml"/>
  <Override PartName="/ppt/media/image16.jpeg" ContentType="image/jpeg"/>
  <Override PartName="/ppt/notesSlides/notesSlide18.xml" ContentType="application/vnd.openxmlformats-officedocument.presentationml.notesSlide+xml"/>
  <Override PartName="/ppt/media/image17.jpeg" ContentType="image/jpeg"/>
  <Override PartName="/ppt/notesSlides/notesSlide19.xml" ContentType="application/vnd.openxmlformats-officedocument.presentationml.notesSlide+xml"/>
  <Override PartName="/ppt/media/image18.jpeg" ContentType="image/jpeg"/>
  <Override PartName="/ppt/notesSlides/notesSlide20.xml" ContentType="application/vnd.openxmlformats-officedocument.presentationml.notesSlide+xml"/>
  <Override PartName="/ppt/media/image19.jpeg" ContentType="image/jpeg"/>
  <Override PartName="/ppt/notesSlides/notesSlide21.xml" ContentType="application/vnd.openxmlformats-officedocument.presentationml.notesSlide+xml"/>
  <Override PartName="/ppt/media/image20.jpeg" ContentType="image/jpeg"/>
  <Override PartName="/ppt/notesSlides/notesSlide22.xml" ContentType="application/vnd.openxmlformats-officedocument.presentationml.notesSlide+xml"/>
  <Override PartName="/ppt/media/image21.jpeg" ContentType="image/jpeg"/>
  <Override PartName="/ppt/notesSlides/notesSlide23.xml" ContentType="application/vnd.openxmlformats-officedocument.presentationml.notesSlide+xml"/>
  <Override PartName="/ppt/media/image22.jpeg" ContentType="image/jpeg"/>
  <Override PartName="/ppt/notesSlides/notesSlide24.xml" ContentType="application/vnd.openxmlformats-officedocument.presentationml.notesSlide+xml"/>
  <Override PartName="/ppt/media/image23.jpeg" ContentType="image/jpeg"/>
  <Override PartName="/ppt/notesSlides/notesSlide25.xml" ContentType="application/vnd.openxmlformats-officedocument.presentationml.notesSlide+xml"/>
  <Override PartName="/ppt/media/image24.jpeg" ContentType="image/jpeg"/>
  <Override PartName="/ppt/notesSlides/notesSlide26.xml" ContentType="application/vnd.openxmlformats-officedocument.presentationml.notesSlide+xml"/>
  <Override PartName="/ppt/media/image25.jpeg" ContentType="image/jpeg"/>
  <Override PartName="/ppt/notesSlides/notesSlide27.xml" ContentType="application/vnd.openxmlformats-officedocument.presentationml.notesSlide+xml"/>
  <Override PartName="/ppt/media/image26.jpeg" ContentType="image/jpeg"/>
  <Override PartName="/ppt/notesSlides/notesSlide28.xml" ContentType="application/vnd.openxmlformats-officedocument.presentationml.notesSlide+xml"/>
  <Override PartName="/ppt/media/image27.jpeg" ContentType="image/jpeg"/>
  <Override PartName="/ppt/notesSlides/notesSlide29.xml" ContentType="application/vnd.openxmlformats-officedocument.presentationml.notesSlide+xml"/>
  <Override PartName="/ppt/media/image28.jpeg" ContentType="image/jpeg"/>
  <Override PartName="/ppt/notesSlides/notesSlide30.xml" ContentType="application/vnd.openxmlformats-officedocument.presentationml.notesSlide+xml"/>
  <Override PartName="/ppt/media/image29.jpeg" ContentType="image/jpeg"/>
  <Override PartName="/ppt/notesSlides/notesSlide31.xml" ContentType="application/vnd.openxmlformats-officedocument.presentationml.notesSlide+xml"/>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notesSlides/notesSlide32.xml" ContentType="application/vnd.openxmlformats-officedocument.presentationml.notesSlide+xml"/>
  <Override PartName="/ppt/media/image36.jpeg" ContentType="image/jpeg"/>
  <Override PartName="/ppt/notesSlides/notesSlide33.xml" ContentType="application/vnd.openxmlformats-officedocument.presentationml.notesSlide+xml"/>
  <Override PartName="/ppt/media/image37.jpeg" ContentType="image/jpeg"/>
  <Override PartName="/ppt/notesSlides/notesSlide34.xml" ContentType="application/vnd.openxmlformats-officedocument.presentationml.notesSlide+xml"/>
  <Override PartName="/ppt/media/image38.jpeg" ContentType="image/jpeg"/>
  <Override PartName="/ppt/notesSlides/notesSlide35.xml" ContentType="application/vnd.openxmlformats-officedocument.presentationml.notesSlide+xml"/>
  <Override PartName="/ppt/media/image39.jpeg" ContentType="image/jpeg"/>
  <Override PartName="/ppt/notesSlides/notesSlide36.xml" ContentType="application/vnd.openxmlformats-officedocument.presentationml.notesSlide+xml"/>
  <Override PartName="/ppt/media/image40.jpeg" ContentType="image/jpeg"/>
  <Override PartName="/ppt/notesSlides/notesSlide37.xml" ContentType="application/vnd.openxmlformats-officedocument.presentationml.notesSlide+xml"/>
  <Override PartName="/ppt/media/image41.jpeg" ContentType="image/jpeg"/>
  <Override PartName="/ppt/notesSlides/notesSlide38.xml" ContentType="application/vnd.openxmlformats-officedocument.presentationml.notesSlide+xml"/>
  <Override PartName="/ppt/media/image42.jpeg" ContentType="image/jpeg"/>
  <Override PartName="/ppt/notesSlides/notesSlide39.xml" ContentType="application/vnd.openxmlformats-officedocument.presentationml.notesSlide+xml"/>
  <Override PartName="/ppt/media/image43.jpeg" ContentType="image/jpeg"/>
  <Override PartName="/ppt/notesSlides/notesSlide40.xml" ContentType="application/vnd.openxmlformats-officedocument.presentationml.notesSlide+xml"/>
  <Override PartName="/ppt/media/image44.jpeg" ContentType="image/jpeg"/>
  <Override PartName="/ppt/notesSlides/notesSlide41.xml" ContentType="application/vnd.openxmlformats-officedocument.presentationml.notesSlide+xml"/>
  <Override PartName="/ppt/media/image45.jpeg" ContentType="image/jpeg"/>
  <Override PartName="/ppt/notesSlides/notesSlide42.xml" ContentType="application/vnd.openxmlformats-officedocument.presentationml.notesSlide+xml"/>
  <Override PartName="/ppt/media/image46.jpeg" ContentType="image/jpeg"/>
  <Override PartName="/ppt/notesSlides/notesSlide43.xml" ContentType="application/vnd.openxmlformats-officedocument.presentationml.notesSlide+xml"/>
  <Override PartName="/ppt/media/image47.jpeg" ContentType="image/jpeg"/>
  <Override PartName="/ppt/notesSlides/notesSlide44.xml" ContentType="application/vnd.openxmlformats-officedocument.presentationml.notesSlide+xml"/>
  <Override PartName="/ppt/media/image48.jpeg" ContentType="image/jpeg"/>
  <Override PartName="/ppt/notesSlides/notesSlide45.xml" ContentType="application/vnd.openxmlformats-officedocument.presentationml.notesSlide+xml"/>
  <Override PartName="/ppt/media/image49.jpeg" ContentType="image/jpeg"/>
  <Override PartName="/ppt/notesSlides/notesSlide46.xml" ContentType="application/vnd.openxmlformats-officedocument.presentationml.notesSlide+xml"/>
  <Override PartName="/ppt/media/image50.jpeg" ContentType="image/jpeg"/>
  <Override PartName="/ppt/notesSlides/notesSlide47.xml" ContentType="application/vnd.openxmlformats-officedocument.presentationml.notesSlide+xml"/>
  <Override PartName="/ppt/media/image51.jpeg" ContentType="image/jpeg"/>
  <Override PartName="/ppt/notesSlides/notesSlide48.xml" ContentType="application/vnd.openxmlformats-officedocument.presentationml.notesSlide+xml"/>
  <Override PartName="/ppt/media/image52.jpeg" ContentType="image/jpeg"/>
  <Override PartName="/ppt/notesSlides/notesSlide49.xml" ContentType="application/vnd.openxmlformats-officedocument.presentationml.notesSlide+xml"/>
  <Override PartName="/ppt/media/image53.jpeg" ContentType="image/jpeg"/>
  <Override PartName="/ppt/notesSlides/notesSlide50.xml" ContentType="application/vnd.openxmlformats-officedocument.presentationml.notesSlide+xml"/>
  <Override PartName="/ppt/media/image54.jpeg" ContentType="image/jpeg"/>
  <Override PartName="/ppt/notesSlides/notesSlide51.xml" ContentType="application/vnd.openxmlformats-officedocument.presentationml.notesSlide+xml"/>
  <Override PartName="/ppt/media/image55.jpeg" ContentType="image/jpeg"/>
  <Override PartName="/ppt/notesSlides/notesSlide52.xml" ContentType="application/vnd.openxmlformats-officedocument.presentationml.notesSlide+xml"/>
  <Override PartName="/ppt/media/image56.jpeg" ContentType="image/jpeg"/>
  <Override PartName="/ppt/notesSlides/notesSlide53.xml" ContentType="application/vnd.openxmlformats-officedocument.presentationml.notesSlide+xml"/>
  <Override PartName="/ppt/media/image57.jpeg" ContentType="image/jpeg"/>
  <Override PartName="/ppt/notesSlides/notesSlide54.xml" ContentType="application/vnd.openxmlformats-officedocument.presentationml.notesSlide+xml"/>
  <Override PartName="/ppt/media/image58.jpeg" ContentType="image/jpeg"/>
  <Override PartName="/ppt/notesSlides/notesSlide55.xml" ContentType="application/vnd.openxmlformats-officedocument.presentationml.notesSlide+xml"/>
  <Override PartName="/ppt/media/image59.jpeg" ContentType="image/jpeg"/>
  <Override PartName="/ppt/notesSlides/notesSlide56.xml" ContentType="application/vnd.openxmlformats-officedocument.presentationml.notesSlide+xml"/>
  <Override PartName="/ppt/media/image60.jpeg" ContentType="image/jpeg"/>
  <Override PartName="/ppt/notesSlides/notesSlide57.xml" ContentType="application/vnd.openxmlformats-officedocument.presentationml.notesSlide+xml"/>
  <Override PartName="/ppt/media/image61.jpeg" ContentType="image/jpeg"/>
  <Override PartName="/ppt/notesSlides/notesSlide58.xml" ContentType="application/vnd.openxmlformats-officedocument.presentationml.notesSlide+xml"/>
  <Override PartName="/ppt/media/image62.jpeg" ContentType="image/jpeg"/>
  <Override PartName="/ppt/notesSlides/notesSlide59.xml" ContentType="application/vnd.openxmlformats-officedocument.presentationml.notesSlide+xml"/>
  <Override PartName="/ppt/media/image63.jpeg" ContentType="image/jpeg"/>
  <Override PartName="/ppt/notesSlides/notesSlide60.xml" ContentType="application/vnd.openxmlformats-officedocument.presentationml.notesSlide+xml"/>
  <Override PartName="/ppt/media/image64.jpeg" ContentType="image/jpeg"/>
  <Override PartName="/ppt/notesSlides/notesSlide61.xml" ContentType="application/vnd.openxmlformats-officedocument.presentationml.notesSlide+xml"/>
  <Override PartName="/ppt/media/image65.jpeg" ContentType="image/jpeg"/>
  <Override PartName="/ppt/notesSlides/notesSlide62.xml" ContentType="application/vnd.openxmlformats-officedocument.presentationml.notesSlide+xml"/>
  <Override PartName="/ppt/media/image66.jpeg" ContentType="image/jpeg"/>
  <Override PartName="/ppt/notesSlides/notesSlide63.xml" ContentType="application/vnd.openxmlformats-officedocument.presentationml.notesSlide+xml"/>
  <Override PartName="/ppt/media/image67.jpeg" ContentType="image/jpeg"/>
  <Override PartName="/ppt/notesSlides/notesSlide64.xml" ContentType="application/vnd.openxmlformats-officedocument.presentationml.notesSlide+xml"/>
  <Override PartName="/ppt/media/image68.jpeg" ContentType="image/jpeg"/>
  <Override PartName="/ppt/notesSlides/notesSlide65.xml" ContentType="application/vnd.openxmlformats-officedocument.presentationml.notesSlide+xml"/>
  <Override PartName="/ppt/media/image69.jpeg" ContentType="image/jpeg"/>
  <Override PartName="/ppt/notesSlides/notesSlide66.xml" ContentType="application/vnd.openxmlformats-officedocument.presentationml.notesSlide+xml"/>
  <Override PartName="/ppt/media/image70.jpeg" ContentType="image/jpeg"/>
  <Override PartName="/ppt/notesSlides/notesSlide67.xml" ContentType="application/vnd.openxmlformats-officedocument.presentationml.notesSlide+xml"/>
  <Override PartName="/ppt/media/image71.jpeg" ContentType="image/jpeg"/>
  <Override PartName="/ppt/notesSlides/notesSlide68.xml" ContentType="application/vnd.openxmlformats-officedocument.presentationml.notesSlide+xml"/>
  <Override PartName="/ppt/media/image72.jpeg" ContentType="image/jpeg"/>
  <Override PartName="/ppt/notesSlides/notesSlide69.xml" ContentType="application/vnd.openxmlformats-officedocument.presentationml.notesSlide+xml"/>
  <Override PartName="/ppt/media/image73.jpeg" ContentType="image/jpeg"/>
  <Override PartName="/ppt/notesSlides/notesSlide70.xml" ContentType="application/vnd.openxmlformats-officedocument.presentationml.notesSlide+xml"/>
  <Override PartName="/ppt/media/image74.jpeg" ContentType="image/jpeg"/>
  <Override PartName="/ppt/notesSlides/notesSlide71.xml" ContentType="application/vnd.openxmlformats-officedocument.presentationml.notesSlide+xml"/>
  <Override PartName="/ppt/media/image75.jpeg" ContentType="image/jpeg"/>
  <Override PartName="/ppt/notesSlides/notesSlide72.xml" ContentType="application/vnd.openxmlformats-officedocument.presentationml.notesSlide+xml"/>
  <Override PartName="/ppt/media/image76.jpeg" ContentType="image/jpeg"/>
  <Override PartName="/ppt/notesSlides/notesSlide73.xml" ContentType="application/vnd.openxmlformats-officedocument.presentationml.notesSlide+xml"/>
  <Override PartName="/ppt/media/image77.jpeg" ContentType="image/jpeg"/>
  <Override PartName="/ppt/notesSlides/notesSlide74.xml" ContentType="application/vnd.openxmlformats-officedocument.presentationml.notesSlide+xml"/>
  <Override PartName="/ppt/media/image78.jpeg" ContentType="image/jpeg"/>
  <Override PartName="/ppt/notesSlides/notesSlide75.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60.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61.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62.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63.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64.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65.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66.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67.xml.rels><?xml version="1.0" encoding="UTF-8"?>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68.xml.rels><?xml version="1.0" encoding="UTF-8"?>
<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69.xml.rels><?xml version="1.0" encoding="UTF-8"?>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70.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71.xml.rels><?xml version="1.0" encoding="UTF-8"?>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72.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73.xml.rels><?xml version="1.0" encoding="UTF-8"?>
<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74.xml.rels><?xml version="1.0" encoding="UTF-8"?>
<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75.xml.rels><?xml version="1.0" encoding="UTF-8"?>
<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Shape 222"/>
          <p:cNvSpPr/>
          <p:nvPr>
            <p:ph type="sldImg"/>
          </p:nvPr>
        </p:nvSpPr>
        <p:spPr>
          <a:prstGeom prst="rect">
            <a:avLst/>
          </a:prstGeom>
        </p:spPr>
        <p:txBody>
          <a:bodyPr/>
          <a:lstStyle/>
          <a:p>
            <a:pPr/>
          </a:p>
        </p:txBody>
      </p:sp>
      <p:sp>
        <p:nvSpPr>
          <p:cNvPr id="223" name="Shape 223"/>
          <p:cNvSpPr/>
          <p:nvPr>
            <p:ph type="body" sz="quarter" idx="1"/>
          </p:nvPr>
        </p:nvSpPr>
        <p:spPr>
          <a:prstGeom prst="rect">
            <a:avLst/>
          </a:prstGeom>
        </p:spPr>
        <p:txBody>
          <a:bodyPr/>
          <a:lstStyle/>
          <a:p>
            <a:pPr/>
            <a:r>
              <a:t>Deriving Centripetal Acceleration </a:t>
            </a:r>
          </a:p>
          <a:p>
            <a:pPr/>
            <a:r>
              <a:t>physicslab.app</a:t>
            </a:r>
          </a:p>
          <a:p>
            <a:pPr/>
            <a:r>
              <a:t>If you have any questions, suggestions or feedback about these slides please email me at chris@physicslab.app or send me a message on Discord @physicslab.</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Shape 285"/>
          <p:cNvSpPr/>
          <p:nvPr>
            <p:ph type="sldImg"/>
          </p:nvPr>
        </p:nvSpPr>
        <p:spPr>
          <a:prstGeom prst="rect">
            <a:avLst/>
          </a:prstGeom>
        </p:spPr>
        <p:txBody>
          <a:bodyPr/>
          <a:lstStyle/>
          <a:p>
            <a:pPr/>
          </a:p>
        </p:txBody>
      </p:sp>
      <p:sp>
        <p:nvSpPr>
          <p:cNvPr id="286" name="Shape 286"/>
          <p:cNvSpPr/>
          <p:nvPr>
            <p:ph type="body" sz="quarter" idx="1"/>
          </p:nvPr>
        </p:nvSpPr>
        <p:spPr>
          <a:prstGeom prst="rect">
            <a:avLst/>
          </a:prstGeom>
        </p:spPr>
        <p:txBody>
          <a:bodyPr/>
          <a:lstStyle/>
          <a:p>
            <a:pPr/>
            <a:r>
              <a:t>	•	We learned that uniform circular motion is when an object travels around a circular path at a constant speed.</a:t>
            </a:r>
          </a:p>
          <a:p>
            <a:pPr/>
            <a:r>
              <a:t>	•	In this example, a car is driving around a circular road with a constant speed of 22 m/s, which is about 80 km/h.</a:t>
            </a:r>
          </a:p>
          <a:p>
            <a:pPr/>
            <a:r>
              <a:t>	•	Here’s the question we asked in the previous video: if this car is not speeding up or slowing down, is this car accelerating?</a:t>
            </a:r>
          </a:p>
          <a:p>
            <a:pPr/>
            <a:r>
              <a:t>	•	If the speed is constant, it might seem like there’s no acceleration.</a:t>
            </a:r>
          </a:p>
          <a:p>
            <a:pPr/>
            <a:r>
              <a:t>	•	But we learned in the last video that the answer is yes, this car is accelerating.</a:t>
            </a:r>
          </a:p>
          <a:p>
            <a:pPr/>
            <a:r>
              <a:t>	•	So how can we figure out the magnitude and direction of the acceleration?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Shape 292"/>
          <p:cNvSpPr/>
          <p:nvPr>
            <p:ph type="sldImg"/>
          </p:nvPr>
        </p:nvSpPr>
        <p:spPr>
          <a:prstGeom prst="rect">
            <a:avLst/>
          </a:prstGeom>
        </p:spPr>
        <p:txBody>
          <a:bodyPr/>
          <a:lstStyle/>
          <a:p>
            <a:pPr/>
          </a:p>
        </p:txBody>
      </p:sp>
      <p:sp>
        <p:nvSpPr>
          <p:cNvPr id="293" name="Shape 293"/>
          <p:cNvSpPr/>
          <p:nvPr>
            <p:ph type="body" sz="quarter" idx="1"/>
          </p:nvPr>
        </p:nvSpPr>
        <p:spPr>
          <a:prstGeom prst="rect">
            <a:avLst/>
          </a:prstGeom>
        </p:spPr>
        <p:txBody>
          <a:bodyPr/>
          <a:lstStyle/>
          <a:p>
            <a:pPr/>
            <a:r>
              <a:t>	•	Remember, velocity and acceleration are vectors, so they have a magnitude, or a value, and a direction.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Shape 299"/>
          <p:cNvSpPr/>
          <p:nvPr>
            <p:ph type="sldImg"/>
          </p:nvPr>
        </p:nvSpPr>
        <p:spPr>
          <a:prstGeom prst="rect">
            <a:avLst/>
          </a:prstGeom>
        </p:spPr>
        <p:txBody>
          <a:bodyPr/>
          <a:lstStyle/>
          <a:p>
            <a:pPr/>
          </a:p>
        </p:txBody>
      </p:sp>
      <p:sp>
        <p:nvSpPr>
          <p:cNvPr id="300" name="Shape 300"/>
          <p:cNvSpPr/>
          <p:nvPr>
            <p:ph type="body" sz="quarter" idx="1"/>
          </p:nvPr>
        </p:nvSpPr>
        <p:spPr>
          <a:prstGeom prst="rect">
            <a:avLst/>
          </a:prstGeom>
        </p:spPr>
        <p:txBody>
          <a:bodyPr/>
          <a:lstStyle/>
          <a:p>
            <a:pPr/>
            <a:r>
              <a:t>	•	Acceleration is the change in the velocity vector divided by the period of time.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Shape 306"/>
          <p:cNvSpPr/>
          <p:nvPr>
            <p:ph type="sldImg"/>
          </p:nvPr>
        </p:nvSpPr>
        <p:spPr>
          <a:prstGeom prst="rect">
            <a:avLst/>
          </a:prstGeom>
        </p:spPr>
        <p:txBody>
          <a:bodyPr/>
          <a:lstStyle/>
          <a:p>
            <a:pPr/>
          </a:p>
        </p:txBody>
      </p:sp>
      <p:sp>
        <p:nvSpPr>
          <p:cNvPr id="307" name="Shape 307"/>
          <p:cNvSpPr/>
          <p:nvPr>
            <p:ph type="body" sz="quarter" idx="1"/>
          </p:nvPr>
        </p:nvSpPr>
        <p:spPr>
          <a:prstGeom prst="rect">
            <a:avLst/>
          </a:prstGeom>
        </p:spPr>
        <p:txBody>
          <a:bodyPr/>
          <a:lstStyle/>
          <a:p>
            <a:pPr/>
            <a:r>
              <a:t>	•	That means acceleration can be a change in the velocity magnitude (which we call the speed)… or acceleration can be a change in the velocity direction.</a:t>
            </a:r>
          </a:p>
          <a:p>
            <a:pPr/>
            <a:r>
              <a:t>	•	In the two snapshots on the left, the car is speeding up.</a:t>
            </a:r>
          </a:p>
          <a:p>
            <a:pPr/>
            <a:r>
              <a:t>	•	The magnitude of the velocity is changing, which is represented by the length of the velocity vectors. </a:t>
            </a:r>
          </a:p>
          <a:p>
            <a:pPr/>
            <a:r>
              <a:t>	•	So this car is accelerating.</a:t>
            </a:r>
          </a:p>
          <a:p>
            <a:pPr/>
            <a:r>
              <a:t>	•	In the two snapshots on the right, the car is turning.</a:t>
            </a:r>
          </a:p>
          <a:p>
            <a:pPr/>
            <a:r>
              <a:t>	•	The direction of the velocity is changing, which we can see by their angles.</a:t>
            </a:r>
          </a:p>
          <a:p>
            <a:pPr/>
            <a:r>
              <a:t>	•	So even if the speed of this car is constant, the direction of the velocity is changing, so this car is accelerating.</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Shape 313"/>
          <p:cNvSpPr/>
          <p:nvPr>
            <p:ph type="sldImg"/>
          </p:nvPr>
        </p:nvSpPr>
        <p:spPr>
          <a:prstGeom prst="rect">
            <a:avLst/>
          </a:prstGeom>
        </p:spPr>
        <p:txBody>
          <a:bodyPr/>
          <a:lstStyle/>
          <a:p>
            <a:pPr/>
          </a:p>
        </p:txBody>
      </p:sp>
      <p:sp>
        <p:nvSpPr>
          <p:cNvPr id="314" name="Shape 314"/>
          <p:cNvSpPr/>
          <p:nvPr>
            <p:ph type="body" sz="quarter" idx="1"/>
          </p:nvPr>
        </p:nvSpPr>
        <p:spPr>
          <a:prstGeom prst="rect">
            <a:avLst/>
          </a:prstGeom>
        </p:spPr>
        <p:txBody>
          <a:bodyPr/>
          <a:lstStyle/>
          <a:p>
            <a:pPr/>
            <a:r>
              <a:t>	•	So when an object is in uniform circular motion, the magnitude of the velocity is constant, but the direction of the velocity is always changing.</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Shape 320"/>
          <p:cNvSpPr/>
          <p:nvPr>
            <p:ph type="sldImg"/>
          </p:nvPr>
        </p:nvSpPr>
        <p:spPr>
          <a:prstGeom prst="rect">
            <a:avLst/>
          </a:prstGeom>
        </p:spPr>
        <p:txBody>
          <a:bodyPr/>
          <a:lstStyle/>
          <a:p>
            <a:pPr/>
          </a:p>
        </p:txBody>
      </p:sp>
      <p:sp>
        <p:nvSpPr>
          <p:cNvPr id="321" name="Shape 321"/>
          <p:cNvSpPr/>
          <p:nvPr>
            <p:ph type="body" sz="quarter" idx="1"/>
          </p:nvPr>
        </p:nvSpPr>
        <p:spPr>
          <a:prstGeom prst="rect">
            <a:avLst/>
          </a:prstGeom>
        </p:spPr>
        <p:txBody>
          <a:bodyPr/>
          <a:lstStyle/>
          <a:p>
            <a:pPr/>
            <a:r>
              <a:t>	•	The velocity vector is always tangent to the circle, and it’s turning or rotating as the object goes around.</a:t>
            </a:r>
          </a:p>
          <a:p>
            <a:pPr/>
            <a:r>
              <a:t>	•	So how do we find the acceleration from this change in direction?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Shape 327"/>
          <p:cNvSpPr/>
          <p:nvPr>
            <p:ph type="sldImg"/>
          </p:nvPr>
        </p:nvSpPr>
        <p:spPr>
          <a:prstGeom prst="rect">
            <a:avLst/>
          </a:prstGeom>
        </p:spPr>
        <p:txBody>
          <a:bodyPr/>
          <a:lstStyle/>
          <a:p>
            <a:pPr/>
          </a:p>
        </p:txBody>
      </p:sp>
      <p:sp>
        <p:nvSpPr>
          <p:cNvPr id="328" name="Shape 328"/>
          <p:cNvSpPr/>
          <p:nvPr>
            <p:ph type="body" sz="quarter" idx="1"/>
          </p:nvPr>
        </p:nvSpPr>
        <p:spPr>
          <a:prstGeom prst="rect">
            <a:avLst/>
          </a:prstGeom>
        </p:spPr>
        <p:txBody>
          <a:bodyPr/>
          <a:lstStyle/>
          <a:p>
            <a:pPr/>
            <a:r>
              <a:t>	•	Let’s look at the velocity vector at two moments in time.</a:t>
            </a:r>
          </a:p>
          <a:p>
            <a:pPr/>
            <a:r>
              <a:t>	•	We’ll call the first one the initial velocity vector at 0 seconds, and we’ll call the second one the final velocity vector, which is one second later.</a:t>
            </a:r>
          </a:p>
          <a:p>
            <a:pPr/>
            <a:r>
              <a:t>	•	Given these two velocity vectors, how would we draw delta v, the change in velocity vector?</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Shape 334"/>
          <p:cNvSpPr/>
          <p:nvPr>
            <p:ph type="sldImg"/>
          </p:nvPr>
        </p:nvSpPr>
        <p:spPr>
          <a:prstGeom prst="rect">
            <a:avLst/>
          </a:prstGeom>
        </p:spPr>
        <p:txBody>
          <a:bodyPr/>
          <a:lstStyle/>
          <a:p>
            <a:pPr/>
          </a:p>
        </p:txBody>
      </p:sp>
      <p:sp>
        <p:nvSpPr>
          <p:cNvPr id="335" name="Shape 335"/>
          <p:cNvSpPr/>
          <p:nvPr>
            <p:ph type="body" sz="quarter" idx="1"/>
          </p:nvPr>
        </p:nvSpPr>
        <p:spPr>
          <a:prstGeom prst="rect">
            <a:avLst/>
          </a:prstGeom>
        </p:spPr>
        <p:txBody>
          <a:bodyPr/>
          <a:lstStyle/>
          <a:p>
            <a:pPr/>
            <a:r>
              <a:t>	•	Like we covered in the last video, the change in velocity vector is equal to the final velocity vector minus the initial velocity vector.</a:t>
            </a:r>
          </a:p>
          <a:p>
            <a:pPr/>
            <a:r>
              <a:t>	•	We can also write this as the final velocity vector plus the negative of the initial velocity vector.</a:t>
            </a:r>
          </a:p>
          <a:p>
            <a:pPr/>
            <a:r>
              <a:t>	•	So we can find delta v using vector addition and the tip to tail method.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Shape 341"/>
          <p:cNvSpPr/>
          <p:nvPr>
            <p:ph type="sldImg"/>
          </p:nvPr>
        </p:nvSpPr>
        <p:spPr>
          <a:prstGeom prst="rect">
            <a:avLst/>
          </a:prstGeom>
        </p:spPr>
        <p:txBody>
          <a:bodyPr/>
          <a:lstStyle/>
          <a:p>
            <a:pPr/>
          </a:p>
        </p:txBody>
      </p:sp>
      <p:sp>
        <p:nvSpPr>
          <p:cNvPr id="342" name="Shape 342"/>
          <p:cNvSpPr/>
          <p:nvPr>
            <p:ph type="body" sz="quarter" idx="1"/>
          </p:nvPr>
        </p:nvSpPr>
        <p:spPr>
          <a:prstGeom prst="rect">
            <a:avLst/>
          </a:prstGeom>
        </p:spPr>
        <p:txBody>
          <a:bodyPr/>
          <a:lstStyle/>
          <a:p>
            <a:pPr/>
            <a:r>
              <a:t>	•	We draw the first vector, which is v final</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Shape 348"/>
          <p:cNvSpPr/>
          <p:nvPr>
            <p:ph type="sldImg"/>
          </p:nvPr>
        </p:nvSpPr>
        <p:spPr>
          <a:prstGeom prst="rect">
            <a:avLst/>
          </a:prstGeom>
        </p:spPr>
        <p:txBody>
          <a:bodyPr/>
          <a:lstStyle/>
          <a:p>
            <a:pPr/>
          </a:p>
        </p:txBody>
      </p:sp>
      <p:sp>
        <p:nvSpPr>
          <p:cNvPr id="349" name="Shape 349"/>
          <p:cNvSpPr/>
          <p:nvPr>
            <p:ph type="body" sz="quarter" idx="1"/>
          </p:nvPr>
        </p:nvSpPr>
        <p:spPr>
          <a:prstGeom prst="rect">
            <a:avLst/>
          </a:prstGeom>
        </p:spPr>
        <p:txBody>
          <a:bodyPr/>
          <a:lstStyle/>
          <a:p>
            <a:pPr/>
            <a:r>
              <a:t>and then we take v initial and flip it to get negative v initial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Shape 229"/>
          <p:cNvSpPr/>
          <p:nvPr>
            <p:ph type="sldImg"/>
          </p:nvPr>
        </p:nvSpPr>
        <p:spPr>
          <a:prstGeom prst="rect">
            <a:avLst/>
          </a:prstGeom>
        </p:spPr>
        <p:txBody>
          <a:bodyPr/>
          <a:lstStyle/>
          <a:p>
            <a:pPr/>
          </a:p>
        </p:txBody>
      </p:sp>
      <p:sp>
        <p:nvSpPr>
          <p:cNvPr id="230" name="Shape 230"/>
          <p:cNvSpPr/>
          <p:nvPr>
            <p:ph type="body" sz="quarter" idx="1"/>
          </p:nvPr>
        </p:nvSpPr>
        <p:spPr>
          <a:prstGeom prst="rect">
            <a:avLst/>
          </a:prstGeom>
        </p:spPr>
        <p:txBody>
          <a:bodyPr/>
          <a:lstStyle/>
          <a:p>
            <a:pPr/>
            <a:r>
              <a:t>	•	Hey everyone! In this video we’re gonna learn about centripetal acceleration.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Shape 355"/>
          <p:cNvSpPr/>
          <p:nvPr>
            <p:ph type="sldImg"/>
          </p:nvPr>
        </p:nvSpPr>
        <p:spPr>
          <a:prstGeom prst="rect">
            <a:avLst/>
          </a:prstGeom>
        </p:spPr>
        <p:txBody>
          <a:bodyPr/>
          <a:lstStyle/>
          <a:p>
            <a:pPr/>
          </a:p>
        </p:txBody>
      </p:sp>
      <p:sp>
        <p:nvSpPr>
          <p:cNvPr id="356" name="Shape 356"/>
          <p:cNvSpPr/>
          <p:nvPr>
            <p:ph type="body" sz="quarter" idx="1"/>
          </p:nvPr>
        </p:nvSpPr>
        <p:spPr>
          <a:prstGeom prst="rect">
            <a:avLst/>
          </a:prstGeom>
        </p:spPr>
        <p:txBody>
          <a:bodyPr/>
          <a:lstStyle/>
          <a:p>
            <a:pPr/>
            <a:r>
              <a:t>and then we add that to the first vector.</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 name="Shape 362"/>
          <p:cNvSpPr/>
          <p:nvPr>
            <p:ph type="sldImg"/>
          </p:nvPr>
        </p:nvSpPr>
        <p:spPr>
          <a:prstGeom prst="rect">
            <a:avLst/>
          </a:prstGeom>
        </p:spPr>
        <p:txBody>
          <a:bodyPr/>
          <a:lstStyle/>
          <a:p>
            <a:pPr/>
          </a:p>
        </p:txBody>
      </p:sp>
      <p:sp>
        <p:nvSpPr>
          <p:cNvPr id="363" name="Shape 363"/>
          <p:cNvSpPr/>
          <p:nvPr>
            <p:ph type="body" sz="quarter" idx="1"/>
          </p:nvPr>
        </p:nvSpPr>
        <p:spPr>
          <a:prstGeom prst="rect">
            <a:avLst/>
          </a:prstGeom>
        </p:spPr>
        <p:txBody>
          <a:bodyPr/>
          <a:lstStyle/>
          <a:p>
            <a:pPr/>
            <a:r>
              <a:t>	•	Now, delta v is the sum of these two vectors.</a:t>
            </a:r>
          </a:p>
          <a:p>
            <a:pPr/>
            <a:r>
              <a:t>	•	It starts at the start of the first vector, and ends at the end of the last vector.</a:t>
            </a:r>
          </a:p>
          <a:p>
            <a:pPr/>
            <a:r>
              <a:t>	•	So delta v, the change in velocity vector, looks like this.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Shape 369"/>
          <p:cNvSpPr/>
          <p:nvPr>
            <p:ph type="sldImg"/>
          </p:nvPr>
        </p:nvSpPr>
        <p:spPr>
          <a:prstGeom prst="rect">
            <a:avLst/>
          </a:prstGeom>
        </p:spPr>
        <p:txBody>
          <a:bodyPr/>
          <a:lstStyle/>
          <a:p>
            <a:pPr/>
          </a:p>
        </p:txBody>
      </p:sp>
      <p:sp>
        <p:nvSpPr>
          <p:cNvPr id="370" name="Shape 370"/>
          <p:cNvSpPr/>
          <p:nvPr>
            <p:ph type="body" sz="quarter" idx="1"/>
          </p:nvPr>
        </p:nvSpPr>
        <p:spPr>
          <a:prstGeom prst="rect">
            <a:avLst/>
          </a:prstGeom>
        </p:spPr>
        <p:txBody>
          <a:bodyPr/>
          <a:lstStyle/>
          <a:p>
            <a:pPr/>
            <a:r>
              <a:t>	•	Another way to think about this, is that the initial velocity… plus the change in velocity… equals the final velocity.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Shape 376"/>
          <p:cNvSpPr/>
          <p:nvPr>
            <p:ph type="sldImg"/>
          </p:nvPr>
        </p:nvSpPr>
        <p:spPr>
          <a:prstGeom prst="rect">
            <a:avLst/>
          </a:prstGeom>
        </p:spPr>
        <p:txBody>
          <a:bodyPr/>
          <a:lstStyle/>
          <a:p>
            <a:pPr/>
          </a:p>
        </p:txBody>
      </p:sp>
      <p:sp>
        <p:nvSpPr>
          <p:cNvPr id="377" name="Shape 377"/>
          <p:cNvSpPr/>
          <p:nvPr>
            <p:ph type="body" sz="quarter" idx="1"/>
          </p:nvPr>
        </p:nvSpPr>
        <p:spPr>
          <a:prstGeom prst="rect">
            <a:avLst/>
          </a:prstGeom>
        </p:spPr>
        <p:txBody>
          <a:bodyPr/>
          <a:lstStyle/>
          <a:p>
            <a:pPr/>
            <a:r>
              <a:t>	•	Even though the initial and final velocities have the same magnitude, they have different directions, and delta v is showing us the change in the velocity’s direction, which in this case is downwards.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3" name="Shape 383"/>
          <p:cNvSpPr/>
          <p:nvPr>
            <p:ph type="sldImg"/>
          </p:nvPr>
        </p:nvSpPr>
        <p:spPr>
          <a:prstGeom prst="rect">
            <a:avLst/>
          </a:prstGeom>
        </p:spPr>
        <p:txBody>
          <a:bodyPr/>
          <a:lstStyle/>
          <a:p>
            <a:pPr/>
          </a:p>
        </p:txBody>
      </p:sp>
      <p:sp>
        <p:nvSpPr>
          <p:cNvPr id="384" name="Shape 384"/>
          <p:cNvSpPr/>
          <p:nvPr>
            <p:ph type="body" sz="quarter" idx="1"/>
          </p:nvPr>
        </p:nvSpPr>
        <p:spPr>
          <a:prstGeom prst="rect">
            <a:avLst/>
          </a:prstGeom>
        </p:spPr>
        <p:txBody>
          <a:bodyPr/>
          <a:lstStyle/>
          <a:p>
            <a:pPr/>
            <a:r>
              <a:t>	•	So now, how do we draw the acceleration vector?</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0" name="Shape 390"/>
          <p:cNvSpPr/>
          <p:nvPr>
            <p:ph type="sldImg"/>
          </p:nvPr>
        </p:nvSpPr>
        <p:spPr>
          <a:prstGeom prst="rect">
            <a:avLst/>
          </a:prstGeom>
        </p:spPr>
        <p:txBody>
          <a:bodyPr/>
          <a:lstStyle/>
          <a:p>
            <a:pPr/>
          </a:p>
        </p:txBody>
      </p:sp>
      <p:sp>
        <p:nvSpPr>
          <p:cNvPr id="391" name="Shape 391"/>
          <p:cNvSpPr/>
          <p:nvPr>
            <p:ph type="body" sz="quarter" idx="1"/>
          </p:nvPr>
        </p:nvSpPr>
        <p:spPr>
          <a:prstGeom prst="rect">
            <a:avLst/>
          </a:prstGeom>
        </p:spPr>
        <p:txBody>
          <a:bodyPr/>
          <a:lstStyle/>
          <a:p>
            <a:pPr/>
            <a:r>
              <a:t>	•	Acceleration is the change in velocity vector, delta v, divided by the period of time between the initial and final velocities, which in this case is 1 second.</a:t>
            </a:r>
          </a:p>
          <a:p>
            <a:pPr/>
            <a:r>
              <a:t>	•	The time is a scalar value, and when we multiply or divide a vector by a scalar value, it changes the length of the vector but not the direction.</a:t>
            </a:r>
          </a:p>
          <a:p>
            <a:pPr/>
            <a:r>
              <a:t>	•	In this case we’re dividing by 1, so the length doesn’t actually change.</a:t>
            </a:r>
          </a:p>
          <a:p>
            <a:pPr/>
            <a:r>
              <a:t>	•	*This means that the acceleration vector has the same length as delta v, and it points in the same direction.*</a:t>
            </a:r>
          </a:p>
          <a:p>
            <a:pPr/>
            <a:r>
              <a:t>	•	Now, where do we put this acceleration vector in the diagram?</a:t>
            </a:r>
          </a:p>
          <a:p>
            <a:pPr/>
            <a:r>
              <a:t>	•	Is this the acceleration of the car at 0 seconds? Is it the acceleration at 1 second?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7" name="Shape 397"/>
          <p:cNvSpPr/>
          <p:nvPr>
            <p:ph type="sldImg"/>
          </p:nvPr>
        </p:nvSpPr>
        <p:spPr>
          <a:prstGeom prst="rect">
            <a:avLst/>
          </a:prstGeom>
        </p:spPr>
        <p:txBody>
          <a:bodyPr/>
          <a:lstStyle/>
          <a:p>
            <a:pPr/>
          </a:p>
        </p:txBody>
      </p:sp>
      <p:sp>
        <p:nvSpPr>
          <p:cNvPr id="398" name="Shape 398"/>
          <p:cNvSpPr/>
          <p:nvPr>
            <p:ph type="body" sz="quarter" idx="1"/>
          </p:nvPr>
        </p:nvSpPr>
        <p:spPr>
          <a:prstGeom prst="rect">
            <a:avLst/>
          </a:prstGeom>
        </p:spPr>
        <p:txBody>
          <a:bodyPr/>
          <a:lstStyle/>
          <a:p>
            <a:pPr/>
            <a:r>
              <a:t>	•	One thing we didn’t mention in the previous video, is that this is the *average* acceleration vector from 0 seconds to 1 second, because we found it using the initial and final velocities over a period of time.</a:t>
            </a:r>
          </a:p>
          <a:p>
            <a:pPr/>
            <a:r>
              <a:t>	•	This is the average acceleration vector, so we can draw it on the car when it’s in the average position during this period, which is halfway between the initial and final positions.</a:t>
            </a:r>
          </a:p>
          <a:p>
            <a:pPr/>
            <a:r>
              <a:t>	•	So at 0.5 seconds, the car’s acceleration vector is pointing down.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4" name="Shape 404"/>
          <p:cNvSpPr/>
          <p:nvPr>
            <p:ph type="sldImg"/>
          </p:nvPr>
        </p:nvSpPr>
        <p:spPr>
          <a:prstGeom prst="rect">
            <a:avLst/>
          </a:prstGeom>
        </p:spPr>
        <p:txBody>
          <a:bodyPr/>
          <a:lstStyle/>
          <a:p>
            <a:pPr/>
          </a:p>
        </p:txBody>
      </p:sp>
      <p:sp>
        <p:nvSpPr>
          <p:cNvPr id="405" name="Shape 405"/>
          <p:cNvSpPr/>
          <p:nvPr>
            <p:ph type="body" sz="quarter" idx="1"/>
          </p:nvPr>
        </p:nvSpPr>
        <p:spPr>
          <a:prstGeom prst="rect">
            <a:avLst/>
          </a:prstGeom>
        </p:spPr>
        <p:txBody>
          <a:bodyPr/>
          <a:lstStyle/>
          <a:p>
            <a:pPr/>
            <a:r>
              <a:t>	•	Let’s also include the velocity vector at that time, which points to the right, tangent to the circle.</a:t>
            </a:r>
          </a:p>
          <a:p>
            <a:pPr/>
            <a:r>
              <a:t>	•	So during this period of time, the acceleration is causing the direction of the velocity to turn.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 name="Shape 411"/>
          <p:cNvSpPr/>
          <p:nvPr>
            <p:ph type="sldImg"/>
          </p:nvPr>
        </p:nvSpPr>
        <p:spPr>
          <a:prstGeom prst="rect">
            <a:avLst/>
          </a:prstGeom>
        </p:spPr>
        <p:txBody>
          <a:bodyPr/>
          <a:lstStyle/>
          <a:p>
            <a:pPr/>
          </a:p>
        </p:txBody>
      </p:sp>
      <p:sp>
        <p:nvSpPr>
          <p:cNvPr id="412" name="Shape 412"/>
          <p:cNvSpPr/>
          <p:nvPr>
            <p:ph type="body" sz="quarter" idx="1"/>
          </p:nvPr>
        </p:nvSpPr>
        <p:spPr>
          <a:prstGeom prst="rect">
            <a:avLst/>
          </a:prstGeom>
        </p:spPr>
        <p:txBody>
          <a:bodyPr/>
          <a:lstStyle/>
          <a:p>
            <a:pPr/>
            <a:r>
              <a:t>	•	This picture is similar to the top of a trajectory in projectile motion.</a:t>
            </a:r>
          </a:p>
          <a:p>
            <a:pPr/>
            <a:r>
              <a:t>	•	In that case, the acceleration due to gravity is downwards, and it causes the direction of the velocity to change.</a:t>
            </a:r>
          </a:p>
          <a:p>
            <a:pPr/>
            <a:r>
              <a:t>	•	The initial velocity is pointing up, and the final velocity is pointing down.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8" name="Shape 418"/>
          <p:cNvSpPr/>
          <p:nvPr>
            <p:ph type="sldImg"/>
          </p:nvPr>
        </p:nvSpPr>
        <p:spPr>
          <a:prstGeom prst="rect">
            <a:avLst/>
          </a:prstGeom>
        </p:spPr>
        <p:txBody>
          <a:bodyPr/>
          <a:lstStyle/>
          <a:p>
            <a:pPr/>
          </a:p>
        </p:txBody>
      </p:sp>
      <p:sp>
        <p:nvSpPr>
          <p:cNvPr id="419" name="Shape 419"/>
          <p:cNvSpPr/>
          <p:nvPr>
            <p:ph type="body" sz="quarter" idx="1"/>
          </p:nvPr>
        </p:nvSpPr>
        <p:spPr>
          <a:prstGeom prst="rect">
            <a:avLst/>
          </a:prstGeom>
        </p:spPr>
        <p:txBody>
          <a:bodyPr/>
          <a:lstStyle/>
          <a:p>
            <a:pPr/>
            <a:r>
              <a:t>	•	But that’s just the acceleration during one period of time.</a:t>
            </a:r>
          </a:p>
          <a:p>
            <a:pPr/>
            <a:r>
              <a:t>	•	What if we use the velocity vectors at 1 second and 2 seconds?</a:t>
            </a:r>
          </a:p>
          <a:p>
            <a:pPr/>
            <a:r>
              <a:t>	•	In that case, the average acceleration vector looks like this.</a:t>
            </a:r>
          </a:p>
          <a:p>
            <a:pPr/>
            <a:r>
              <a:t>	•	And again, we can draw it on the car when it’s halfway between the initial and final positions.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Shape 236"/>
          <p:cNvSpPr/>
          <p:nvPr>
            <p:ph type="sldImg"/>
          </p:nvPr>
        </p:nvSpPr>
        <p:spPr>
          <a:prstGeom prst="rect">
            <a:avLst/>
          </a:prstGeom>
        </p:spPr>
        <p:txBody>
          <a:bodyPr/>
          <a:lstStyle/>
          <a:p>
            <a:pPr/>
          </a:p>
        </p:txBody>
      </p:sp>
      <p:sp>
        <p:nvSpPr>
          <p:cNvPr id="237" name="Shape 237"/>
          <p:cNvSpPr/>
          <p:nvPr>
            <p:ph type="body" sz="quarter" idx="1"/>
          </p:nvPr>
        </p:nvSpPr>
        <p:spPr>
          <a:prstGeom prst="rect">
            <a:avLst/>
          </a:prstGeom>
        </p:spPr>
        <p:txBody>
          <a:bodyPr/>
          <a:lstStyle/>
          <a:p>
            <a:pPr/>
            <a:r>
              <a:t>	•	We introduced centripetal acceleration in the last video, so make sure you watch that first.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Shape 425"/>
          <p:cNvSpPr/>
          <p:nvPr>
            <p:ph type="sldImg"/>
          </p:nvPr>
        </p:nvSpPr>
        <p:spPr>
          <a:prstGeom prst="rect">
            <a:avLst/>
          </a:prstGeom>
        </p:spPr>
        <p:txBody>
          <a:bodyPr/>
          <a:lstStyle/>
          <a:p>
            <a:pPr/>
          </a:p>
        </p:txBody>
      </p:sp>
      <p:sp>
        <p:nvSpPr>
          <p:cNvPr id="426" name="Shape 426"/>
          <p:cNvSpPr/>
          <p:nvPr>
            <p:ph type="body" sz="quarter" idx="1"/>
          </p:nvPr>
        </p:nvSpPr>
        <p:spPr>
          <a:prstGeom prst="rect">
            <a:avLst/>
          </a:prstGeom>
        </p:spPr>
        <p:txBody>
          <a:bodyPr/>
          <a:lstStyle/>
          <a:p>
            <a:pPr/>
            <a:r>
              <a:t>	•	Between 2 seconds and 3 seconds, the acceleration vector looks like this.</a:t>
            </a:r>
          </a:p>
          <a:p>
            <a:p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2" name="Shape 432"/>
          <p:cNvSpPr/>
          <p:nvPr>
            <p:ph type="sldImg"/>
          </p:nvPr>
        </p:nvSpPr>
        <p:spPr>
          <a:prstGeom prst="rect">
            <a:avLst/>
          </a:prstGeom>
        </p:spPr>
        <p:txBody>
          <a:bodyPr/>
          <a:lstStyle/>
          <a:p>
            <a:pPr/>
          </a:p>
        </p:txBody>
      </p:sp>
      <p:sp>
        <p:nvSpPr>
          <p:cNvPr id="433" name="Shape 433"/>
          <p:cNvSpPr/>
          <p:nvPr>
            <p:ph type="body" sz="quarter" idx="1"/>
          </p:nvPr>
        </p:nvSpPr>
        <p:spPr>
          <a:prstGeom prst="rect">
            <a:avLst/>
          </a:prstGeom>
        </p:spPr>
        <p:txBody>
          <a:bodyPr/>
          <a:lstStyle/>
          <a:p>
            <a:pPr/>
            <a:r>
              <a:t>	•	And if we draw the acceleration vector during every 1 second interval, this is what they look like.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4" name="Shape 464"/>
          <p:cNvSpPr/>
          <p:nvPr>
            <p:ph type="sldImg"/>
          </p:nvPr>
        </p:nvSpPr>
        <p:spPr>
          <a:prstGeom prst="rect">
            <a:avLst/>
          </a:prstGeom>
        </p:spPr>
        <p:txBody>
          <a:bodyPr/>
          <a:lstStyle/>
          <a:p>
            <a:pPr/>
          </a:p>
        </p:txBody>
      </p:sp>
      <p:sp>
        <p:nvSpPr>
          <p:cNvPr id="465" name="Shape 465"/>
          <p:cNvSpPr/>
          <p:nvPr>
            <p:ph type="body" sz="quarter" idx="1"/>
          </p:nvPr>
        </p:nvSpPr>
        <p:spPr>
          <a:prstGeom prst="rect">
            <a:avLst/>
          </a:prstGeom>
        </p:spPr>
        <p:txBody>
          <a:bodyPr/>
          <a:lstStyle/>
          <a:p>
            <a:pPr/>
            <a:r>
              <a:t>	•	Notice that all of the acceleration vectors are pointing towards the center of the circular path.</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1" name="Shape 471"/>
          <p:cNvSpPr/>
          <p:nvPr>
            <p:ph type="sldImg"/>
          </p:nvPr>
        </p:nvSpPr>
        <p:spPr>
          <a:prstGeom prst="rect">
            <a:avLst/>
          </a:prstGeom>
        </p:spPr>
        <p:txBody>
          <a:bodyPr/>
          <a:lstStyle/>
          <a:p>
            <a:pPr/>
          </a:p>
        </p:txBody>
      </p:sp>
      <p:sp>
        <p:nvSpPr>
          <p:cNvPr id="472" name="Shape 472"/>
          <p:cNvSpPr/>
          <p:nvPr>
            <p:ph type="body" sz="quarter" idx="1"/>
          </p:nvPr>
        </p:nvSpPr>
        <p:spPr>
          <a:prstGeom prst="rect">
            <a:avLst/>
          </a:prstGeom>
        </p:spPr>
        <p:txBody>
          <a:bodyPr/>
          <a:lstStyle/>
          <a:p>
            <a:pPr/>
          </a:p>
          <a:p>
            <a:pPr/>
            <a:r>
              <a:t>	•	So, as the car drives around, the velocity vector is always tangent to the circle. </a:t>
            </a:r>
          </a:p>
          <a:p>
            <a:pPr/>
            <a:r>
              <a:t>	•	The magnitude of the velocity is constant, but the direction of the velocity is changing, and the car is always accelerating towards the center of the circle.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8" name="Shape 478"/>
          <p:cNvSpPr/>
          <p:nvPr>
            <p:ph type="sldImg"/>
          </p:nvPr>
        </p:nvSpPr>
        <p:spPr>
          <a:prstGeom prst="rect">
            <a:avLst/>
          </a:prstGeom>
        </p:spPr>
        <p:txBody>
          <a:bodyPr/>
          <a:lstStyle/>
          <a:p>
            <a:pPr/>
          </a:p>
        </p:txBody>
      </p:sp>
      <p:sp>
        <p:nvSpPr>
          <p:cNvPr id="479" name="Shape 479"/>
          <p:cNvSpPr/>
          <p:nvPr>
            <p:ph type="body" sz="quarter" idx="1"/>
          </p:nvPr>
        </p:nvSpPr>
        <p:spPr>
          <a:prstGeom prst="rect">
            <a:avLst/>
          </a:prstGeom>
        </p:spPr>
        <p:txBody>
          <a:bodyPr/>
          <a:lstStyle/>
          <a:p>
            <a:pPr/>
            <a:r>
              <a:t>	•	We call this centripetal acceleration, because the word centripetal means “towards the center”, and we use the subscript c for centripetal. </a:t>
            </a:r>
          </a:p>
          <a:p>
            <a:pPr/>
            <a:r>
              <a:t>	•	This is not a new type of acceleration, this is just a label.</a:t>
            </a:r>
          </a:p>
          <a:p>
            <a:pPr/>
            <a:r>
              <a:t>	•	When an object is in circular motion, its acceleration points towards the center, and we call it centripetal acceleration.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5" name="Shape 485"/>
          <p:cNvSpPr/>
          <p:nvPr>
            <p:ph type="sldImg"/>
          </p:nvPr>
        </p:nvSpPr>
        <p:spPr>
          <a:prstGeom prst="rect">
            <a:avLst/>
          </a:prstGeom>
        </p:spPr>
        <p:txBody>
          <a:bodyPr/>
          <a:lstStyle/>
          <a:p>
            <a:pPr/>
          </a:p>
        </p:txBody>
      </p:sp>
      <p:sp>
        <p:nvSpPr>
          <p:cNvPr id="486" name="Shape 486"/>
          <p:cNvSpPr/>
          <p:nvPr>
            <p:ph type="body" sz="quarter" idx="1"/>
          </p:nvPr>
        </p:nvSpPr>
        <p:spPr>
          <a:prstGeom prst="rect">
            <a:avLst/>
          </a:prstGeom>
        </p:spPr>
        <p:txBody>
          <a:bodyPr/>
          <a:lstStyle/>
          <a:p>
            <a:pPr/>
            <a:r>
              <a:t>	•	Also notice, that if the velocity is tangent to the circle, and the acceleration points towards the center, then the velocity and acceleration vectors are always perpendicular, the angle between the vectors is 90 degrees.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2" name="Shape 492"/>
          <p:cNvSpPr/>
          <p:nvPr>
            <p:ph type="sldImg"/>
          </p:nvPr>
        </p:nvSpPr>
        <p:spPr>
          <a:prstGeom prst="rect">
            <a:avLst/>
          </a:prstGeom>
        </p:spPr>
        <p:txBody>
          <a:bodyPr/>
          <a:lstStyle/>
          <a:p>
            <a:pPr/>
          </a:p>
        </p:txBody>
      </p:sp>
      <p:sp>
        <p:nvSpPr>
          <p:cNvPr id="493" name="Shape 493"/>
          <p:cNvSpPr/>
          <p:nvPr>
            <p:ph type="body" sz="quarter" idx="1"/>
          </p:nvPr>
        </p:nvSpPr>
        <p:spPr>
          <a:prstGeom prst="rect">
            <a:avLst/>
          </a:prstGeom>
        </p:spPr>
        <p:txBody>
          <a:bodyPr/>
          <a:lstStyle/>
          <a:p>
            <a:pPr/>
            <a:r>
              <a:t>	•	Any object in circular motion is experiencing centripetal acceleration.</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9" name="Shape 499"/>
          <p:cNvSpPr/>
          <p:nvPr>
            <p:ph type="sldImg"/>
          </p:nvPr>
        </p:nvSpPr>
        <p:spPr>
          <a:prstGeom prst="rect">
            <a:avLst/>
          </a:prstGeom>
        </p:spPr>
        <p:txBody>
          <a:bodyPr/>
          <a:lstStyle/>
          <a:p>
            <a:pPr/>
          </a:p>
        </p:txBody>
      </p:sp>
      <p:sp>
        <p:nvSpPr>
          <p:cNvPr id="500" name="Shape 500"/>
          <p:cNvSpPr/>
          <p:nvPr>
            <p:ph type="body" sz="quarter" idx="1"/>
          </p:nvPr>
        </p:nvSpPr>
        <p:spPr>
          <a:prstGeom prst="rect">
            <a:avLst/>
          </a:prstGeom>
        </p:spPr>
        <p:txBody>
          <a:bodyPr/>
          <a:lstStyle/>
          <a:p>
            <a:pPr/>
            <a:r>
              <a:t>	•	When a tetherball is swinging around a pole, the ball is always accelerating towards the center of the circular path.</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6" name="Shape 506"/>
          <p:cNvSpPr/>
          <p:nvPr>
            <p:ph type="sldImg"/>
          </p:nvPr>
        </p:nvSpPr>
        <p:spPr>
          <a:prstGeom prst="rect">
            <a:avLst/>
          </a:prstGeom>
        </p:spPr>
        <p:txBody>
          <a:bodyPr/>
          <a:lstStyle/>
          <a:p>
            <a:pPr/>
          </a:p>
        </p:txBody>
      </p:sp>
      <p:sp>
        <p:nvSpPr>
          <p:cNvPr id="507" name="Shape 507"/>
          <p:cNvSpPr/>
          <p:nvPr>
            <p:ph type="body" sz="quarter" idx="1"/>
          </p:nvPr>
        </p:nvSpPr>
        <p:spPr>
          <a:prstGeom prst="rect">
            <a:avLst/>
          </a:prstGeom>
        </p:spPr>
        <p:txBody>
          <a:bodyPr/>
          <a:lstStyle/>
          <a:p>
            <a:pPr/>
            <a:r>
              <a:t>	•	When an object is in a circular orbit, it’s always accelerating towards the center of the circle, which is also the center of the object that it’s orbiting.</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3" name="Shape 513"/>
          <p:cNvSpPr/>
          <p:nvPr>
            <p:ph type="sldImg"/>
          </p:nvPr>
        </p:nvSpPr>
        <p:spPr>
          <a:prstGeom prst="rect">
            <a:avLst/>
          </a:prstGeom>
        </p:spPr>
        <p:txBody>
          <a:bodyPr/>
          <a:lstStyle/>
          <a:p>
            <a:pPr/>
          </a:p>
        </p:txBody>
      </p:sp>
      <p:sp>
        <p:nvSpPr>
          <p:cNvPr id="514" name="Shape 514"/>
          <p:cNvSpPr/>
          <p:nvPr>
            <p:ph type="body" sz="quarter" idx="1"/>
          </p:nvPr>
        </p:nvSpPr>
        <p:spPr>
          <a:prstGeom prst="rect">
            <a:avLst/>
          </a:prstGeom>
        </p:spPr>
        <p:txBody>
          <a:bodyPr/>
          <a:lstStyle/>
          <a:p>
            <a:pPr/>
            <a:r>
              <a:t>	•	Even if an object moves along part of a circle, there is still centripetal acceleration.</a:t>
            </a:r>
          </a:p>
          <a:p>
            <a:pPr/>
            <a:r>
              <a:t>	•	When you’re going through a curve on a roller coaster, you’re accelerating towards the center of the circular path.</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Shape 243"/>
          <p:cNvSpPr/>
          <p:nvPr>
            <p:ph type="sldImg"/>
          </p:nvPr>
        </p:nvSpPr>
        <p:spPr>
          <a:prstGeom prst="rect">
            <a:avLst/>
          </a:prstGeom>
        </p:spPr>
        <p:txBody>
          <a:bodyPr/>
          <a:lstStyle/>
          <a:p>
            <a:pPr/>
          </a:p>
        </p:txBody>
      </p:sp>
      <p:sp>
        <p:nvSpPr>
          <p:cNvPr id="244" name="Shape 244"/>
          <p:cNvSpPr/>
          <p:nvPr>
            <p:ph type="body" sz="quarter" idx="1"/>
          </p:nvPr>
        </p:nvSpPr>
        <p:spPr>
          <a:prstGeom prst="rect">
            <a:avLst/>
          </a:prstGeom>
        </p:spPr>
        <p:txBody>
          <a:bodyPr/>
          <a:lstStyle/>
          <a:p>
            <a:pPr/>
            <a:r>
              <a:t>	•	In that video, we saw what happens when the acceleration and velocity vectors are parallel, perpendicular, or neither.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0" name="Shape 520"/>
          <p:cNvSpPr/>
          <p:nvPr>
            <p:ph type="sldImg"/>
          </p:nvPr>
        </p:nvSpPr>
        <p:spPr>
          <a:prstGeom prst="rect">
            <a:avLst/>
          </a:prstGeom>
        </p:spPr>
        <p:txBody>
          <a:bodyPr/>
          <a:lstStyle/>
          <a:p>
            <a:pPr/>
          </a:p>
        </p:txBody>
      </p:sp>
      <p:sp>
        <p:nvSpPr>
          <p:cNvPr id="521" name="Shape 521"/>
          <p:cNvSpPr/>
          <p:nvPr>
            <p:ph type="body" sz="quarter" idx="1"/>
          </p:nvPr>
        </p:nvSpPr>
        <p:spPr>
          <a:prstGeom prst="rect">
            <a:avLst/>
          </a:prstGeom>
        </p:spPr>
        <p:txBody>
          <a:bodyPr/>
          <a:lstStyle/>
          <a:p>
            <a:pPr/>
            <a:r>
              <a:t>	•	So that’s the direction of centripetal acceleration.</a:t>
            </a:r>
          </a:p>
          <a:p>
            <a:pPr/>
            <a:r>
              <a:t>	•	But this is a vector, so it also has a magnitude or a value.</a:t>
            </a:r>
          </a:p>
          <a:p>
            <a:pPr/>
            <a:r>
              <a:t>	•	For example, the speed of this car is a constant 10 m/s.</a:t>
            </a:r>
          </a:p>
          <a:p>
            <a:pPr/>
            <a:r>
              <a:t>	•	And the centripetal acceleration is 4 m/s^2.</a:t>
            </a:r>
          </a:p>
          <a:p>
            <a:pPr/>
            <a:r>
              <a:t>	•	So where does that number come from?</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7" name="Shape 527"/>
          <p:cNvSpPr/>
          <p:nvPr>
            <p:ph type="sldImg"/>
          </p:nvPr>
        </p:nvSpPr>
        <p:spPr>
          <a:prstGeom prst="rect">
            <a:avLst/>
          </a:prstGeom>
        </p:spPr>
        <p:txBody>
          <a:bodyPr/>
          <a:lstStyle/>
          <a:p>
            <a:pPr/>
          </a:p>
        </p:txBody>
      </p:sp>
      <p:sp>
        <p:nvSpPr>
          <p:cNvPr id="528" name="Shape 528"/>
          <p:cNvSpPr/>
          <p:nvPr>
            <p:ph type="body" sz="quarter" idx="1"/>
          </p:nvPr>
        </p:nvSpPr>
        <p:spPr>
          <a:prstGeom prst="rect">
            <a:avLst/>
          </a:prstGeom>
        </p:spPr>
        <p:txBody>
          <a:bodyPr/>
          <a:lstStyle/>
          <a:p>
            <a:pPr/>
            <a:r>
              <a:t>	•	Let’s learn about the equation for the magnitude of centripetal acceleration.</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4" name="Shape 534"/>
          <p:cNvSpPr/>
          <p:nvPr>
            <p:ph type="sldImg"/>
          </p:nvPr>
        </p:nvSpPr>
        <p:spPr>
          <a:prstGeom prst="rect">
            <a:avLst/>
          </a:prstGeom>
        </p:spPr>
        <p:txBody>
          <a:bodyPr/>
          <a:lstStyle/>
          <a:p>
            <a:pPr/>
          </a:p>
        </p:txBody>
      </p:sp>
      <p:sp>
        <p:nvSpPr>
          <p:cNvPr id="535" name="Shape 535"/>
          <p:cNvSpPr/>
          <p:nvPr>
            <p:ph type="body" sz="quarter" idx="1"/>
          </p:nvPr>
        </p:nvSpPr>
        <p:spPr>
          <a:prstGeom prst="rect">
            <a:avLst/>
          </a:prstGeom>
        </p:spPr>
        <p:txBody>
          <a:bodyPr/>
          <a:lstStyle/>
          <a:p>
            <a:pPr/>
            <a:r>
              <a:t>	•	Here we have a car driving around with a constant speed of 10 m/s.</a:t>
            </a:r>
          </a:p>
          <a:p>
            <a:pPr/>
            <a:r>
              <a:t>	•	How can we find the magnitude of the centripetal acceleration?</a:t>
            </a:r>
          </a:p>
          <a:p>
            <a:pPr/>
            <a:r>
              <a:t>	•	We’re going to derive the equation, and you won’t need to know how to do this yourself, but it’s important to see where this equation comes from.</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1" name="Shape 541"/>
          <p:cNvSpPr/>
          <p:nvPr>
            <p:ph type="sldImg"/>
          </p:nvPr>
        </p:nvSpPr>
        <p:spPr>
          <a:prstGeom prst="rect">
            <a:avLst/>
          </a:prstGeom>
        </p:spPr>
        <p:txBody>
          <a:bodyPr/>
          <a:lstStyle/>
          <a:p>
            <a:pPr/>
          </a:p>
        </p:txBody>
      </p:sp>
      <p:sp>
        <p:nvSpPr>
          <p:cNvPr id="542" name="Shape 542"/>
          <p:cNvSpPr/>
          <p:nvPr>
            <p:ph type="body" sz="quarter" idx="1"/>
          </p:nvPr>
        </p:nvSpPr>
        <p:spPr>
          <a:prstGeom prst="rect">
            <a:avLst/>
          </a:prstGeom>
        </p:spPr>
        <p:txBody>
          <a:bodyPr/>
          <a:lstStyle/>
          <a:p>
            <a:pPr/>
            <a:r>
              <a:t>	•	Just like before, let’s look at the velocity vectors at two moments in time that are 1 second apart.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8" name="Shape 548"/>
          <p:cNvSpPr/>
          <p:nvPr>
            <p:ph type="sldImg"/>
          </p:nvPr>
        </p:nvSpPr>
        <p:spPr>
          <a:prstGeom prst="rect">
            <a:avLst/>
          </a:prstGeom>
        </p:spPr>
        <p:txBody>
          <a:bodyPr/>
          <a:lstStyle/>
          <a:p>
            <a:pPr/>
          </a:p>
        </p:txBody>
      </p:sp>
      <p:sp>
        <p:nvSpPr>
          <p:cNvPr id="549" name="Shape 549"/>
          <p:cNvSpPr/>
          <p:nvPr>
            <p:ph type="body" sz="quarter" idx="1"/>
          </p:nvPr>
        </p:nvSpPr>
        <p:spPr>
          <a:prstGeom prst="rect">
            <a:avLst/>
          </a:prstGeom>
        </p:spPr>
        <p:txBody>
          <a:bodyPr/>
          <a:lstStyle/>
          <a:p>
            <a:pPr/>
            <a:r>
              <a:t>	•	We already found the acceleration vector using the tip to tail method.</a:t>
            </a:r>
          </a:p>
          <a:p>
            <a:pPr/>
            <a:r>
              <a:t>	•	But instead of focusing on its direction, now we want to find its magnitude.</a:t>
            </a:r>
          </a:p>
          <a:p>
            <a:pPr/>
            <a:r>
              <a:t>	•	We know that the acceleration vector is equal to the change in velocity vector divided by the period of time, which is 1 second. </a:t>
            </a:r>
          </a:p>
          <a:p>
            <a:pPr/>
            <a:r>
              <a:t>	•	So what is the magnitude of delta v?</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5" name="Shape 555"/>
          <p:cNvSpPr/>
          <p:nvPr>
            <p:ph type="sldImg"/>
          </p:nvPr>
        </p:nvSpPr>
        <p:spPr>
          <a:prstGeom prst="rect">
            <a:avLst/>
          </a:prstGeom>
        </p:spPr>
        <p:txBody>
          <a:bodyPr/>
          <a:lstStyle/>
          <a:p>
            <a:pPr/>
          </a:p>
        </p:txBody>
      </p:sp>
      <p:sp>
        <p:nvSpPr>
          <p:cNvPr id="556" name="Shape 556"/>
          <p:cNvSpPr/>
          <p:nvPr>
            <p:ph type="body" sz="quarter" idx="1"/>
          </p:nvPr>
        </p:nvSpPr>
        <p:spPr>
          <a:prstGeom prst="rect">
            <a:avLst/>
          </a:prstGeom>
        </p:spPr>
        <p:txBody>
          <a:bodyPr/>
          <a:lstStyle/>
          <a:p>
            <a:pPr/>
            <a:r>
              <a:t>	•	We know the initial and final velocities are both 10 m/s.</a:t>
            </a:r>
          </a:p>
          <a:p>
            <a:pPr/>
            <a:r>
              <a:t>	•	This is uniform circular motion so the velocities have the same magnitude.</a:t>
            </a:r>
          </a:p>
          <a:p>
            <a:pPr/>
            <a:r>
              <a:t>	•	So to simplify things, let’s just use v to represent the length of the initial and final velocity vectors.</a:t>
            </a:r>
          </a:p>
          <a:p>
            <a:pPr/>
            <a:r>
              <a:t>	•	Now, how do we find the length of delta v?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2" name="Shape 562"/>
          <p:cNvSpPr/>
          <p:nvPr>
            <p:ph type="sldImg"/>
          </p:nvPr>
        </p:nvSpPr>
        <p:spPr>
          <a:prstGeom prst="rect">
            <a:avLst/>
          </a:prstGeom>
        </p:spPr>
        <p:txBody>
          <a:bodyPr/>
          <a:lstStyle/>
          <a:p>
            <a:pPr/>
          </a:p>
        </p:txBody>
      </p:sp>
      <p:sp>
        <p:nvSpPr>
          <p:cNvPr id="563" name="Shape 563"/>
          <p:cNvSpPr/>
          <p:nvPr>
            <p:ph type="body" sz="quarter" idx="1"/>
          </p:nvPr>
        </p:nvSpPr>
        <p:spPr>
          <a:prstGeom prst="rect">
            <a:avLst/>
          </a:prstGeom>
        </p:spPr>
        <p:txBody>
          <a:bodyPr/>
          <a:lstStyle/>
          <a:p>
            <a:pPr/>
            <a:r>
              <a:t>	•	This comes down to geometry.</a:t>
            </a:r>
          </a:p>
          <a:p>
            <a:pPr/>
            <a:r>
              <a:t>	•	If we knew this angle inside this triangle, we could find the length of the right side, delta v.</a:t>
            </a:r>
          </a:p>
          <a:p>
            <a:pPr/>
            <a:r>
              <a:t>	•	So what is this angle?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9" name="Shape 569"/>
          <p:cNvSpPr/>
          <p:nvPr>
            <p:ph type="sldImg"/>
          </p:nvPr>
        </p:nvSpPr>
        <p:spPr>
          <a:prstGeom prst="rect">
            <a:avLst/>
          </a:prstGeom>
        </p:spPr>
        <p:txBody>
          <a:bodyPr/>
          <a:lstStyle/>
          <a:p>
            <a:pPr/>
          </a:p>
        </p:txBody>
      </p:sp>
      <p:sp>
        <p:nvSpPr>
          <p:cNvPr id="570" name="Shape 570"/>
          <p:cNvSpPr/>
          <p:nvPr>
            <p:ph type="body" sz="quarter" idx="1"/>
          </p:nvPr>
        </p:nvSpPr>
        <p:spPr>
          <a:prstGeom prst="rect">
            <a:avLst/>
          </a:prstGeom>
        </p:spPr>
        <p:txBody>
          <a:bodyPr/>
          <a:lstStyle/>
          <a:p>
            <a:pPr/>
            <a:r>
              <a:t>	•	It turns out that if we draw a line from the center of the circle to each of these points, the angle between these lines is the same as the angle between the initial and final velocity vectors, which we’re calling theta.</a:t>
            </a:r>
          </a:p>
          <a:p>
            <a:pPr/>
            <a:r>
              <a:t>	•	As this point moves around the circle, the radius line and the velocity vector both rotate the same angle, theta.</a:t>
            </a:r>
          </a:p>
          <a:p>
            <a:pPr/>
            <a:r>
              <a:t>	•	Now, if we draw a line connecting these points, we get a triangle, where the length of these two sides is the radius of the circle, r.</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6" name="Shape 576"/>
          <p:cNvSpPr/>
          <p:nvPr>
            <p:ph type="sldImg"/>
          </p:nvPr>
        </p:nvSpPr>
        <p:spPr>
          <a:prstGeom prst="rect">
            <a:avLst/>
          </a:prstGeom>
        </p:spPr>
        <p:txBody>
          <a:bodyPr/>
          <a:lstStyle/>
          <a:p>
            <a:pPr/>
          </a:p>
        </p:txBody>
      </p:sp>
      <p:sp>
        <p:nvSpPr>
          <p:cNvPr id="577" name="Shape 577"/>
          <p:cNvSpPr/>
          <p:nvPr>
            <p:ph type="body" sz="quarter" idx="1"/>
          </p:nvPr>
        </p:nvSpPr>
        <p:spPr>
          <a:prstGeom prst="rect">
            <a:avLst/>
          </a:prstGeom>
        </p:spPr>
        <p:txBody>
          <a:bodyPr/>
          <a:lstStyle/>
          <a:p>
            <a:pPr/>
            <a:r>
              <a:t>	•	This triangle, and the triangle formed by the velocity vectors, are similar triangles.</a:t>
            </a:r>
          </a:p>
          <a:p>
            <a:pPr/>
            <a:r>
              <a:t>	•	They have the same angles and the side lengths are proportional.</a:t>
            </a:r>
          </a:p>
          <a:p>
            <a:pPr/>
            <a:r>
              <a:t>	•	This new triangle is a scaled up version of the velocity triangle.</a:t>
            </a:r>
          </a:p>
          <a:p>
            <a:pPr/>
            <a:r>
              <a:t>	•	So to find the length of delta v, we don’t need this angle, we can just use the relationship between the side lengths.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3" name="Shape 583"/>
          <p:cNvSpPr/>
          <p:nvPr>
            <p:ph type="sldImg"/>
          </p:nvPr>
        </p:nvSpPr>
        <p:spPr>
          <a:prstGeom prst="rect">
            <a:avLst/>
          </a:prstGeom>
        </p:spPr>
        <p:txBody>
          <a:bodyPr/>
          <a:lstStyle/>
          <a:p>
            <a:pPr/>
          </a:p>
        </p:txBody>
      </p:sp>
      <p:sp>
        <p:nvSpPr>
          <p:cNvPr id="584" name="Shape 584"/>
          <p:cNvSpPr/>
          <p:nvPr>
            <p:ph type="body" sz="quarter" idx="1"/>
          </p:nvPr>
        </p:nvSpPr>
        <p:spPr>
          <a:prstGeom prst="rect">
            <a:avLst/>
          </a:prstGeom>
        </p:spPr>
        <p:txBody>
          <a:bodyPr/>
          <a:lstStyle/>
          <a:p>
            <a:pPr/>
            <a:r>
              <a:t>	•	If side v is proportional to side r, then delta v is proportional to the length of this right side.</a:t>
            </a:r>
          </a:p>
          <a:p>
            <a:pPr/>
            <a:r>
              <a:t>	•	So what is that length?</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Shape 250"/>
          <p:cNvSpPr/>
          <p:nvPr>
            <p:ph type="sldImg"/>
          </p:nvPr>
        </p:nvSpPr>
        <p:spPr>
          <a:prstGeom prst="rect">
            <a:avLst/>
          </a:prstGeom>
        </p:spPr>
        <p:txBody>
          <a:bodyPr/>
          <a:lstStyle/>
          <a:p>
            <a:pPr/>
          </a:p>
        </p:txBody>
      </p:sp>
      <p:sp>
        <p:nvSpPr>
          <p:cNvPr id="251" name="Shape 251"/>
          <p:cNvSpPr/>
          <p:nvPr>
            <p:ph type="body" sz="quarter" idx="1"/>
          </p:nvPr>
        </p:nvSpPr>
        <p:spPr>
          <a:prstGeom prst="rect">
            <a:avLst/>
          </a:prstGeom>
        </p:spPr>
        <p:txBody>
          <a:bodyPr/>
          <a:lstStyle/>
          <a:p>
            <a:pPr/>
            <a:r>
              <a:t>	•	We also reviewed how to find the acceleration vector using the tip to tail method.</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0" name="Shape 590"/>
          <p:cNvSpPr/>
          <p:nvPr>
            <p:ph type="sldImg"/>
          </p:nvPr>
        </p:nvSpPr>
        <p:spPr>
          <a:prstGeom prst="rect">
            <a:avLst/>
          </a:prstGeom>
        </p:spPr>
        <p:txBody>
          <a:bodyPr/>
          <a:lstStyle/>
          <a:p>
            <a:pPr/>
          </a:p>
        </p:txBody>
      </p:sp>
      <p:sp>
        <p:nvSpPr>
          <p:cNvPr id="591" name="Shape 591"/>
          <p:cNvSpPr/>
          <p:nvPr>
            <p:ph type="body" sz="quarter" idx="1"/>
          </p:nvPr>
        </p:nvSpPr>
        <p:spPr>
          <a:prstGeom prst="rect">
            <a:avLst/>
          </a:prstGeom>
        </p:spPr>
        <p:txBody>
          <a:bodyPr/>
          <a:lstStyle/>
          <a:p>
            <a:pPr/>
            <a:r>
              <a:t>	•	If we look at the circle, there’s an arc length between these two points which we’ll call delta 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7" name="Shape 597"/>
          <p:cNvSpPr/>
          <p:nvPr>
            <p:ph type="sldImg"/>
          </p:nvPr>
        </p:nvSpPr>
        <p:spPr>
          <a:prstGeom prst="rect">
            <a:avLst/>
          </a:prstGeom>
        </p:spPr>
        <p:txBody>
          <a:bodyPr/>
          <a:lstStyle/>
          <a:p>
            <a:pPr/>
          </a:p>
        </p:txBody>
      </p:sp>
      <p:sp>
        <p:nvSpPr>
          <p:cNvPr id="598" name="Shape 598"/>
          <p:cNvSpPr/>
          <p:nvPr>
            <p:ph type="body" sz="quarter" idx="1"/>
          </p:nvPr>
        </p:nvSpPr>
        <p:spPr>
          <a:prstGeom prst="rect">
            <a:avLst/>
          </a:prstGeom>
        </p:spPr>
        <p:txBody>
          <a:bodyPr/>
          <a:lstStyle/>
          <a:p>
            <a:pPr/>
            <a:r>
              <a:t>	•	That’s the distance the car travels during this one second, the distance from the initial position to the final position.</a:t>
            </a:r>
          </a:p>
          <a:p>
            <a:pPr/>
            <a:r>
              <a:t>	•	The velocity of the car is equal to that distance divided by the period of time.</a:t>
            </a:r>
          </a:p>
          <a:p>
            <a:pPr/>
            <a:r>
              <a:t>	•	If we rearrange that, delta s is equal to the velocity times the period of time.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4" name="Shape 604"/>
          <p:cNvSpPr/>
          <p:nvPr>
            <p:ph type="sldImg"/>
          </p:nvPr>
        </p:nvSpPr>
        <p:spPr>
          <a:prstGeom prst="rect">
            <a:avLst/>
          </a:prstGeom>
        </p:spPr>
        <p:txBody>
          <a:bodyPr/>
          <a:lstStyle/>
          <a:p>
            <a:pPr/>
          </a:p>
        </p:txBody>
      </p:sp>
      <p:sp>
        <p:nvSpPr>
          <p:cNvPr id="605" name="Shape 605"/>
          <p:cNvSpPr/>
          <p:nvPr>
            <p:ph type="body" sz="quarter" idx="1"/>
          </p:nvPr>
        </p:nvSpPr>
        <p:spPr>
          <a:prstGeom prst="rect">
            <a:avLst/>
          </a:prstGeom>
        </p:spPr>
        <p:txBody>
          <a:bodyPr/>
          <a:lstStyle/>
          <a:p>
            <a:pPr/>
            <a:r>
              <a:t>	•	Notice, that the length of this side of the triangle is approximately equal to that arc length, delta 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1" name="Shape 611"/>
          <p:cNvSpPr/>
          <p:nvPr>
            <p:ph type="sldImg"/>
          </p:nvPr>
        </p:nvSpPr>
        <p:spPr>
          <a:prstGeom prst="rect">
            <a:avLst/>
          </a:prstGeom>
        </p:spPr>
        <p:txBody>
          <a:bodyPr/>
          <a:lstStyle/>
          <a:p>
            <a:pPr/>
          </a:p>
        </p:txBody>
      </p:sp>
      <p:sp>
        <p:nvSpPr>
          <p:cNvPr id="612" name="Shape 612"/>
          <p:cNvSpPr/>
          <p:nvPr>
            <p:ph type="body" sz="quarter" idx="1"/>
          </p:nvPr>
        </p:nvSpPr>
        <p:spPr>
          <a:prstGeom prst="rect">
            <a:avLst/>
          </a:prstGeom>
        </p:spPr>
        <p:txBody>
          <a:bodyPr/>
          <a:lstStyle/>
          <a:p>
            <a:pPr/>
            <a:r>
              <a:t>	•	They’re not exactly the same, but it’s a good approximation, and it gets more accurate if we use shorter periods of time between the two points.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8" name="Shape 618"/>
          <p:cNvSpPr/>
          <p:nvPr>
            <p:ph type="sldImg"/>
          </p:nvPr>
        </p:nvSpPr>
        <p:spPr>
          <a:prstGeom prst="rect">
            <a:avLst/>
          </a:prstGeom>
        </p:spPr>
        <p:txBody>
          <a:bodyPr/>
          <a:lstStyle/>
          <a:p>
            <a:pPr/>
          </a:p>
        </p:txBody>
      </p:sp>
      <p:sp>
        <p:nvSpPr>
          <p:cNvPr id="619" name="Shape 619"/>
          <p:cNvSpPr/>
          <p:nvPr>
            <p:ph type="body" sz="quarter" idx="1"/>
          </p:nvPr>
        </p:nvSpPr>
        <p:spPr>
          <a:prstGeom prst="rect">
            <a:avLst/>
          </a:prstGeom>
        </p:spPr>
        <p:txBody>
          <a:bodyPr/>
          <a:lstStyle/>
          <a:p>
            <a:pPr/>
            <a:r>
              <a:t>	•	So, we’re going to say that this side of the triangle is approximately equal to the arc length, delta 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5" name="Shape 625"/>
          <p:cNvSpPr/>
          <p:nvPr>
            <p:ph type="sldImg"/>
          </p:nvPr>
        </p:nvSpPr>
        <p:spPr>
          <a:prstGeom prst="rect">
            <a:avLst/>
          </a:prstGeom>
        </p:spPr>
        <p:txBody>
          <a:bodyPr/>
          <a:lstStyle/>
          <a:p>
            <a:pPr/>
          </a:p>
        </p:txBody>
      </p:sp>
      <p:sp>
        <p:nvSpPr>
          <p:cNvPr id="626" name="Shape 626"/>
          <p:cNvSpPr/>
          <p:nvPr>
            <p:ph type="body" sz="quarter" idx="1"/>
          </p:nvPr>
        </p:nvSpPr>
        <p:spPr>
          <a:prstGeom prst="rect">
            <a:avLst/>
          </a:prstGeom>
        </p:spPr>
        <p:txBody>
          <a:bodyPr/>
          <a:lstStyle/>
          <a:p>
            <a:pPr/>
            <a:r>
              <a:t>	•	Now, since these are similar triangles, the ratio of delta v divided by v is equal to the ratio of delta s divided by r.</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2" name="Shape 632"/>
          <p:cNvSpPr/>
          <p:nvPr>
            <p:ph type="sldImg"/>
          </p:nvPr>
        </p:nvSpPr>
        <p:spPr>
          <a:prstGeom prst="rect">
            <a:avLst/>
          </a:prstGeom>
        </p:spPr>
        <p:txBody>
          <a:bodyPr/>
          <a:lstStyle/>
          <a:p>
            <a:pPr/>
          </a:p>
        </p:txBody>
      </p:sp>
      <p:sp>
        <p:nvSpPr>
          <p:cNvPr id="633" name="Shape 633"/>
          <p:cNvSpPr/>
          <p:nvPr>
            <p:ph type="body" sz="quarter" idx="1"/>
          </p:nvPr>
        </p:nvSpPr>
        <p:spPr>
          <a:prstGeom prst="rect">
            <a:avLst/>
          </a:prstGeom>
        </p:spPr>
        <p:txBody>
          <a:bodyPr/>
          <a:lstStyle/>
          <a:p>
            <a:pPr/>
            <a:r>
              <a:t>	•	And we can substitute the velocity times the period of time in place of delta s.</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9" name="Shape 639"/>
          <p:cNvSpPr/>
          <p:nvPr>
            <p:ph type="sldImg"/>
          </p:nvPr>
        </p:nvSpPr>
        <p:spPr>
          <a:prstGeom prst="rect">
            <a:avLst/>
          </a:prstGeom>
        </p:spPr>
        <p:txBody>
          <a:bodyPr/>
          <a:lstStyle/>
          <a:p>
            <a:pPr/>
          </a:p>
        </p:txBody>
      </p:sp>
      <p:sp>
        <p:nvSpPr>
          <p:cNvPr id="640" name="Shape 640"/>
          <p:cNvSpPr/>
          <p:nvPr>
            <p:ph type="body" sz="quarter" idx="1"/>
          </p:nvPr>
        </p:nvSpPr>
        <p:spPr>
          <a:prstGeom prst="rect">
            <a:avLst/>
          </a:prstGeom>
        </p:spPr>
        <p:txBody>
          <a:bodyPr/>
          <a:lstStyle/>
          <a:p>
            <a:pPr/>
            <a:r>
              <a:t>	•	Now we can divide both sides by delta t… and then multiply both sides by v, and v times v is v squared.</a:t>
            </a:r>
          </a:p>
          <a:p>
            <a:pPr/>
            <a:r>
              <a:t>	•	Notice that left side is the change in velocity divided by the period of time.</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6" name="Shape 646"/>
          <p:cNvSpPr/>
          <p:nvPr>
            <p:ph type="sldImg"/>
          </p:nvPr>
        </p:nvSpPr>
        <p:spPr>
          <a:prstGeom prst="rect">
            <a:avLst/>
          </a:prstGeom>
        </p:spPr>
        <p:txBody>
          <a:bodyPr/>
          <a:lstStyle/>
          <a:p>
            <a:pPr/>
          </a:p>
        </p:txBody>
      </p:sp>
      <p:sp>
        <p:nvSpPr>
          <p:cNvPr id="647" name="Shape 647"/>
          <p:cNvSpPr/>
          <p:nvPr>
            <p:ph type="body" sz="quarter" idx="1"/>
          </p:nvPr>
        </p:nvSpPr>
        <p:spPr>
          <a:prstGeom prst="rect">
            <a:avLst/>
          </a:prstGeom>
        </p:spPr>
        <p:txBody>
          <a:bodyPr/>
          <a:lstStyle/>
          <a:p>
            <a:pPr/>
            <a:r>
              <a:t>	•	That’s the equation for acceleration.</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3" name="Shape 653"/>
          <p:cNvSpPr/>
          <p:nvPr>
            <p:ph type="sldImg"/>
          </p:nvPr>
        </p:nvSpPr>
        <p:spPr>
          <a:prstGeom prst="rect">
            <a:avLst/>
          </a:prstGeom>
        </p:spPr>
        <p:txBody>
          <a:bodyPr/>
          <a:lstStyle/>
          <a:p>
            <a:pPr/>
          </a:p>
        </p:txBody>
      </p:sp>
      <p:sp>
        <p:nvSpPr>
          <p:cNvPr id="654" name="Shape 654"/>
          <p:cNvSpPr/>
          <p:nvPr>
            <p:ph type="body" sz="quarter" idx="1"/>
          </p:nvPr>
        </p:nvSpPr>
        <p:spPr>
          <a:prstGeom prst="rect">
            <a:avLst/>
          </a:prstGeom>
        </p:spPr>
        <p:txBody>
          <a:bodyPr/>
          <a:lstStyle/>
          <a:p>
            <a:pPr/>
            <a:r>
              <a:t>	•	So, the magnitude of the acceleration vector is equal to the velocity squared divided by the radius of the circle.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Shape 257"/>
          <p:cNvSpPr/>
          <p:nvPr>
            <p:ph type="sldImg"/>
          </p:nvPr>
        </p:nvSpPr>
        <p:spPr>
          <a:prstGeom prst="rect">
            <a:avLst/>
          </a:prstGeom>
        </p:spPr>
        <p:txBody>
          <a:bodyPr/>
          <a:lstStyle/>
          <a:p>
            <a:pPr/>
          </a:p>
        </p:txBody>
      </p:sp>
      <p:sp>
        <p:nvSpPr>
          <p:cNvPr id="258" name="Shape 258"/>
          <p:cNvSpPr/>
          <p:nvPr>
            <p:ph type="body" sz="quarter" idx="1"/>
          </p:nvPr>
        </p:nvSpPr>
        <p:spPr>
          <a:prstGeom prst="rect">
            <a:avLst/>
          </a:prstGeom>
        </p:spPr>
        <p:txBody>
          <a:bodyPr/>
          <a:lstStyle/>
          <a:p>
            <a:pPr/>
            <a:r>
              <a:t>	•	In this video, we’re gonna use the same method to find the centripetal acceleration vector.</a:t>
            </a:r>
          </a:p>
          <a:p>
            <a:pPr/>
            <a:r>
              <a:t>	•	First, we’ll figure out the direction… </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0" name="Shape 660"/>
          <p:cNvSpPr/>
          <p:nvPr>
            <p:ph type="sldImg"/>
          </p:nvPr>
        </p:nvSpPr>
        <p:spPr>
          <a:prstGeom prst="rect">
            <a:avLst/>
          </a:prstGeom>
        </p:spPr>
        <p:txBody>
          <a:bodyPr/>
          <a:lstStyle/>
          <a:p>
            <a:pPr/>
          </a:p>
        </p:txBody>
      </p:sp>
      <p:sp>
        <p:nvSpPr>
          <p:cNvPr id="661" name="Shape 661"/>
          <p:cNvSpPr/>
          <p:nvPr>
            <p:ph type="body" sz="quarter" idx="1"/>
          </p:nvPr>
        </p:nvSpPr>
        <p:spPr>
          <a:prstGeom prst="rect">
            <a:avLst/>
          </a:prstGeom>
        </p:spPr>
        <p:txBody>
          <a:bodyPr/>
          <a:lstStyle/>
          <a:p>
            <a:pPr/>
            <a:r>
              <a:t>	•	And that’s our equation for centripetal acceleration, v squared over r.</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7" name="Shape 667"/>
          <p:cNvSpPr/>
          <p:nvPr>
            <p:ph type="sldImg"/>
          </p:nvPr>
        </p:nvSpPr>
        <p:spPr>
          <a:prstGeom prst="rect">
            <a:avLst/>
          </a:prstGeom>
        </p:spPr>
        <p:txBody>
          <a:bodyPr/>
          <a:lstStyle/>
          <a:p>
            <a:pPr/>
          </a:p>
        </p:txBody>
      </p:sp>
      <p:sp>
        <p:nvSpPr>
          <p:cNvPr id="668" name="Shape 668"/>
          <p:cNvSpPr/>
          <p:nvPr>
            <p:ph type="body" sz="quarter" idx="1"/>
          </p:nvPr>
        </p:nvSpPr>
        <p:spPr>
          <a:prstGeom prst="rect">
            <a:avLst/>
          </a:prstGeom>
        </p:spPr>
        <p:txBody>
          <a:bodyPr/>
          <a:lstStyle/>
          <a:p>
            <a:pPr/>
            <a:r>
              <a:t>	•	This is true for any velocity and any radius.</a:t>
            </a:r>
          </a:p>
          <a:p>
            <a:pPr/>
            <a:r>
              <a:t>	•	These triangles will just scale up and down, but the proportions stay the same.</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4" name="Shape 674"/>
          <p:cNvSpPr/>
          <p:nvPr>
            <p:ph type="sldImg"/>
          </p:nvPr>
        </p:nvSpPr>
        <p:spPr>
          <a:prstGeom prst="rect">
            <a:avLst/>
          </a:prstGeom>
        </p:spPr>
        <p:txBody>
          <a:bodyPr/>
          <a:lstStyle/>
          <a:p>
            <a:pPr/>
          </a:p>
        </p:txBody>
      </p:sp>
      <p:sp>
        <p:nvSpPr>
          <p:cNvPr id="675" name="Shape 675"/>
          <p:cNvSpPr/>
          <p:nvPr>
            <p:ph type="body" sz="quarter" idx="1"/>
          </p:nvPr>
        </p:nvSpPr>
        <p:spPr>
          <a:prstGeom prst="rect">
            <a:avLst/>
          </a:prstGeom>
        </p:spPr>
        <p:txBody>
          <a:bodyPr/>
          <a:lstStyle/>
          <a:p>
            <a:pPr/>
          </a:p>
          <a:p>
            <a:pPr/>
            <a:r>
              <a:t>	•	To use some numbers, the velocity is 10 m/s and let’s say the radius of the circle is 25 m.</a:t>
            </a:r>
          </a:p>
          <a:p>
            <a:pPr/>
            <a:r>
              <a:t>	•	Delta s would be the velocity times the period of time, 10 m/s times 1 second, which is 10 m.</a:t>
            </a:r>
          </a:p>
          <a:p>
            <a:pPr/>
            <a:r>
              <a:t>	•	So the ratio of 10 m divided by 25 m, is equal to the ratio of delta v divided by 10 m/s.</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1" name="Shape 681"/>
          <p:cNvSpPr/>
          <p:nvPr>
            <p:ph type="sldImg"/>
          </p:nvPr>
        </p:nvSpPr>
        <p:spPr>
          <a:prstGeom prst="rect">
            <a:avLst/>
          </a:prstGeom>
        </p:spPr>
        <p:txBody>
          <a:bodyPr/>
          <a:lstStyle/>
          <a:p>
            <a:pPr/>
          </a:p>
        </p:txBody>
      </p:sp>
      <p:sp>
        <p:nvSpPr>
          <p:cNvPr id="682" name="Shape 682"/>
          <p:cNvSpPr/>
          <p:nvPr>
            <p:ph type="body" sz="quarter" idx="1"/>
          </p:nvPr>
        </p:nvSpPr>
        <p:spPr>
          <a:prstGeom prst="rect">
            <a:avLst/>
          </a:prstGeom>
        </p:spPr>
        <p:txBody>
          <a:bodyPr/>
          <a:lstStyle/>
          <a:p>
            <a:pPr/>
            <a:r>
              <a:t>	•	That means delta v is 4 m/s.</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8" name="Shape 688"/>
          <p:cNvSpPr/>
          <p:nvPr>
            <p:ph type="sldImg"/>
          </p:nvPr>
        </p:nvSpPr>
        <p:spPr>
          <a:prstGeom prst="rect">
            <a:avLst/>
          </a:prstGeom>
        </p:spPr>
        <p:txBody>
          <a:bodyPr/>
          <a:lstStyle/>
          <a:p>
            <a:pPr/>
          </a:p>
        </p:txBody>
      </p:sp>
      <p:sp>
        <p:nvSpPr>
          <p:cNvPr id="689" name="Shape 689"/>
          <p:cNvSpPr/>
          <p:nvPr>
            <p:ph type="body" sz="quarter" idx="1"/>
          </p:nvPr>
        </p:nvSpPr>
        <p:spPr>
          <a:prstGeom prst="rect">
            <a:avLst/>
          </a:prstGeom>
        </p:spPr>
        <p:txBody>
          <a:bodyPr/>
          <a:lstStyle/>
          <a:p>
            <a:pPr/>
            <a:r>
              <a:t>	•	Then, the acceleration is delta v divided by delta t, 4 m/s divided by 1 second, which is 4 m/s^2.</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5" name="Shape 695"/>
          <p:cNvSpPr/>
          <p:nvPr>
            <p:ph type="sldImg"/>
          </p:nvPr>
        </p:nvSpPr>
        <p:spPr>
          <a:prstGeom prst="rect">
            <a:avLst/>
          </a:prstGeom>
        </p:spPr>
        <p:txBody>
          <a:bodyPr/>
          <a:lstStyle/>
          <a:p>
            <a:pPr/>
          </a:p>
        </p:txBody>
      </p:sp>
      <p:sp>
        <p:nvSpPr>
          <p:cNvPr id="696" name="Shape 696"/>
          <p:cNvSpPr/>
          <p:nvPr>
            <p:ph type="body" sz="quarter" idx="1"/>
          </p:nvPr>
        </p:nvSpPr>
        <p:spPr>
          <a:prstGeom prst="rect">
            <a:avLst/>
          </a:prstGeom>
        </p:spPr>
        <p:txBody>
          <a:bodyPr/>
          <a:lstStyle/>
          <a:p>
            <a:pPr/>
            <a:r>
              <a:t>	•	That’s the length of the acceleration vector, which is the magnitude of the centripetal acceleration of this car.</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2" name="Shape 702"/>
          <p:cNvSpPr/>
          <p:nvPr>
            <p:ph type="sldImg"/>
          </p:nvPr>
        </p:nvSpPr>
        <p:spPr>
          <a:prstGeom prst="rect">
            <a:avLst/>
          </a:prstGeom>
        </p:spPr>
        <p:txBody>
          <a:bodyPr/>
          <a:lstStyle/>
          <a:p>
            <a:pPr/>
          </a:p>
        </p:txBody>
      </p:sp>
      <p:sp>
        <p:nvSpPr>
          <p:cNvPr id="703" name="Shape 703"/>
          <p:cNvSpPr/>
          <p:nvPr>
            <p:ph type="body" sz="quarter" idx="1"/>
          </p:nvPr>
        </p:nvSpPr>
        <p:spPr>
          <a:prstGeom prst="rect">
            <a:avLst/>
          </a:prstGeom>
        </p:spPr>
        <p:txBody>
          <a:bodyPr/>
          <a:lstStyle/>
          <a:p>
            <a:pPr/>
            <a:r>
              <a:t>	•	And if we use this new equation, we plug in 10 m/s for the velocity and 25 m for the radius. </a:t>
            </a:r>
          </a:p>
          <a:p>
            <a:pPr/>
            <a:r>
              <a:t>	•	That gives us the same thing, 4 m/s^2.</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9" name="Shape 709"/>
          <p:cNvSpPr/>
          <p:nvPr>
            <p:ph type="sldImg"/>
          </p:nvPr>
        </p:nvSpPr>
        <p:spPr>
          <a:prstGeom prst="rect">
            <a:avLst/>
          </a:prstGeom>
        </p:spPr>
        <p:txBody>
          <a:bodyPr/>
          <a:lstStyle/>
          <a:p>
            <a:pPr/>
          </a:p>
        </p:txBody>
      </p:sp>
      <p:sp>
        <p:nvSpPr>
          <p:cNvPr id="710" name="Shape 710"/>
          <p:cNvSpPr/>
          <p:nvPr>
            <p:ph type="body" sz="quarter" idx="1"/>
          </p:nvPr>
        </p:nvSpPr>
        <p:spPr>
          <a:prstGeom prst="rect">
            <a:avLst/>
          </a:prstGeom>
        </p:spPr>
        <p:txBody>
          <a:bodyPr/>
          <a:lstStyle/>
          <a:p>
            <a:pPr/>
            <a:r>
              <a:t>	•	Again, you won’t need to derive this equation yourself.</a:t>
            </a:r>
          </a:p>
          <a:p>
            <a:pPr/>
            <a:r>
              <a:t>	•	The point of walking through this is to show that this equation comes from geometry.</a:t>
            </a:r>
          </a:p>
          <a:p>
            <a:pPr/>
            <a:r>
              <a:t>	•	We haven’t mentioned any forces or physical laws, and it doesn’t matter what the object is.</a:t>
            </a:r>
          </a:p>
          <a:p>
            <a:pPr/>
            <a:r>
              <a:t>	•	If a point is following a circular path, the velocity vector is changing direction so that point is accelerating.</a:t>
            </a:r>
          </a:p>
          <a:p>
            <a:pPr/>
            <a:r>
              <a:t>	•	And the acceleration points towards the center of the circle.</a:t>
            </a:r>
          </a:p>
          <a:p>
            <a:pPr/>
            <a:r>
              <a:t>	•	We call this centripetal acceleration, but this is not a new type of acceleration, this is still the change in the velocity vector over time.</a:t>
            </a:r>
          </a:p>
          <a:p>
            <a:pPr/>
            <a:r>
              <a:t>	•	It just happens to be the case that in circular motion, we get another equation, the acceleration is also equal to the velocity squared divided by the radius.</a:t>
            </a:r>
          </a:p>
          <a:p>
            <a:pPr/>
            <a:r>
              <a:t>	•	And again, this equation comes from vectors and geometry.</a:t>
            </a:r>
          </a:p>
          <a:p>
            <a:pPr/>
            <a:r>
              <a:t>	•	When we work on centripetal acceleration problems, and when we learn about centripetal force, this concept will help us think about those scenarios in the right way.</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6" name="Shape 716"/>
          <p:cNvSpPr/>
          <p:nvPr>
            <p:ph type="sldImg"/>
          </p:nvPr>
        </p:nvSpPr>
        <p:spPr>
          <a:prstGeom prst="rect">
            <a:avLst/>
          </a:prstGeom>
        </p:spPr>
        <p:txBody>
          <a:bodyPr/>
          <a:lstStyle/>
          <a:p>
            <a:pPr/>
          </a:p>
        </p:txBody>
      </p:sp>
      <p:sp>
        <p:nvSpPr>
          <p:cNvPr id="717" name="Shape 717"/>
          <p:cNvSpPr/>
          <p:nvPr>
            <p:ph type="body" sz="quarter" idx="1"/>
          </p:nvPr>
        </p:nvSpPr>
        <p:spPr>
          <a:prstGeom prst="rect">
            <a:avLst/>
          </a:prstGeom>
        </p:spPr>
        <p:txBody>
          <a:bodyPr/>
          <a:lstStyle/>
          <a:p>
            <a:pPr/>
            <a:r>
              <a:t>	•	So to summarize, when an object is in circular motion, there is an acceleration that acts towards the center of the circle called the centripetal acceleration.</a:t>
            </a:r>
          </a:p>
          <a:p>
            <a:pPr/>
            <a:r>
              <a:t>	•	The magnitude of the acceleration is equal to the magnitude of the velocity squared, or we could say the speed squared, divided by the radius of the circular path.</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3" name="Shape 723"/>
          <p:cNvSpPr/>
          <p:nvPr>
            <p:ph type="sldImg"/>
          </p:nvPr>
        </p:nvSpPr>
        <p:spPr>
          <a:prstGeom prst="rect">
            <a:avLst/>
          </a:prstGeom>
        </p:spPr>
        <p:txBody>
          <a:bodyPr/>
          <a:lstStyle/>
          <a:p>
            <a:pPr/>
          </a:p>
        </p:txBody>
      </p:sp>
      <p:sp>
        <p:nvSpPr>
          <p:cNvPr id="724" name="Shape 724"/>
          <p:cNvSpPr/>
          <p:nvPr>
            <p:ph type="body" sz="quarter" idx="1"/>
          </p:nvPr>
        </p:nvSpPr>
        <p:spPr>
          <a:prstGeom prst="rect">
            <a:avLst/>
          </a:prstGeom>
        </p:spPr>
        <p:txBody>
          <a:bodyPr/>
          <a:lstStyle/>
          <a:p>
            <a:pPr/>
            <a:r>
              <a:t>	•	We use the subscript c for centripetal acceleration, and the SI unit is m/s^2, this is just acceleration.</a:t>
            </a:r>
          </a:p>
          <a:p>
            <a:pPr/>
            <a:r>
              <a:t>	•	In this equation, the unit for velocity is m/s and the unit for the radius is meters, and if we simplify that, we get m/s^2.</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Shape 264"/>
          <p:cNvSpPr/>
          <p:nvPr>
            <p:ph type="sldImg"/>
          </p:nvPr>
        </p:nvSpPr>
        <p:spPr>
          <a:prstGeom prst="rect">
            <a:avLst/>
          </a:prstGeom>
        </p:spPr>
        <p:txBody>
          <a:bodyPr/>
          <a:lstStyle/>
          <a:p>
            <a:pPr/>
          </a:p>
        </p:txBody>
      </p:sp>
      <p:sp>
        <p:nvSpPr>
          <p:cNvPr id="265" name="Shape 265"/>
          <p:cNvSpPr/>
          <p:nvPr>
            <p:ph type="body" sz="quarter" idx="1"/>
          </p:nvPr>
        </p:nvSpPr>
        <p:spPr>
          <a:prstGeom prst="rect">
            <a:avLst/>
          </a:prstGeom>
        </p:spPr>
        <p:txBody>
          <a:bodyPr/>
          <a:lstStyle/>
          <a:p>
            <a:pPr/>
            <a:r>
              <a:t>	•	… and then we’ll derive the equation for the magnitude of the centripetal acceleration.</a:t>
            </a:r>
          </a:p>
          <a:p>
            <a:pPr/>
            <a:r>
              <a:t>	•	This will help us understand where centripetal acceleration actually comes from.</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0" name="Shape 730"/>
          <p:cNvSpPr/>
          <p:nvPr>
            <p:ph type="sldImg"/>
          </p:nvPr>
        </p:nvSpPr>
        <p:spPr>
          <a:prstGeom prst="rect">
            <a:avLst/>
          </a:prstGeom>
        </p:spPr>
        <p:txBody>
          <a:bodyPr/>
          <a:lstStyle/>
          <a:p>
            <a:pPr/>
          </a:p>
        </p:txBody>
      </p:sp>
      <p:sp>
        <p:nvSpPr>
          <p:cNvPr id="731" name="Shape 731"/>
          <p:cNvSpPr/>
          <p:nvPr>
            <p:ph type="body" sz="quarter" idx="1"/>
          </p:nvPr>
        </p:nvSpPr>
        <p:spPr>
          <a:prstGeom prst="rect">
            <a:avLst/>
          </a:prstGeom>
        </p:spPr>
        <p:txBody>
          <a:bodyPr/>
          <a:lstStyle/>
          <a:p>
            <a:pPr/>
            <a:r>
              <a:t>	•	So if we’re told that the speed is 10 m/s and the radius is 25 m, we can plug those into this equation and get 4 m/s^2 for the centripetal acceleration. </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7" name="Shape 737"/>
          <p:cNvSpPr/>
          <p:nvPr>
            <p:ph type="sldImg"/>
          </p:nvPr>
        </p:nvSpPr>
        <p:spPr>
          <a:prstGeom prst="rect">
            <a:avLst/>
          </a:prstGeom>
        </p:spPr>
        <p:txBody>
          <a:bodyPr/>
          <a:lstStyle/>
          <a:p>
            <a:pPr/>
          </a:p>
        </p:txBody>
      </p:sp>
      <p:sp>
        <p:nvSpPr>
          <p:cNvPr id="738" name="Shape 738"/>
          <p:cNvSpPr/>
          <p:nvPr>
            <p:ph type="body" sz="quarter" idx="1"/>
          </p:nvPr>
        </p:nvSpPr>
        <p:spPr>
          <a:prstGeom prst="rect">
            <a:avLst/>
          </a:prstGeom>
        </p:spPr>
        <p:txBody>
          <a:bodyPr/>
          <a:lstStyle/>
          <a:p>
            <a:pPr/>
            <a:r>
              <a:t>	•	But since this is circular motion, we might be given other values instead of the velocity.</a:t>
            </a:r>
          </a:p>
          <a:p>
            <a:pPr/>
            <a:r>
              <a:t>	•	For example, maybe we know the period, which is the time it takes to complete one circle.</a:t>
            </a:r>
          </a:p>
          <a:p>
            <a:pPr/>
            <a:r>
              <a:t>	•	We learned in a previous video that the velocity in uniform circular motion is equal to 2 pi r over T, the circumference divided by the period.</a:t>
            </a:r>
          </a:p>
          <a:p>
            <a:pPr/>
            <a:r>
              <a:t>	•	So we can replace the velocity with 2 pi r over T, and if we simplify that, we get 2 pi over the period (squared) multiplied by the radius.</a:t>
            </a:r>
          </a:p>
          <a:p>
            <a:pPr/>
            <a:r>
              <a:t>	•	So if we know the period and the radius, we can find the centripetal acceleration.</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4" name="Shape 744"/>
          <p:cNvSpPr/>
          <p:nvPr>
            <p:ph type="sldImg"/>
          </p:nvPr>
        </p:nvSpPr>
        <p:spPr>
          <a:prstGeom prst="rect">
            <a:avLst/>
          </a:prstGeom>
        </p:spPr>
        <p:txBody>
          <a:bodyPr/>
          <a:lstStyle/>
          <a:p>
            <a:pPr/>
          </a:p>
        </p:txBody>
      </p:sp>
      <p:sp>
        <p:nvSpPr>
          <p:cNvPr id="745" name="Shape 745"/>
          <p:cNvSpPr/>
          <p:nvPr>
            <p:ph type="body" sz="quarter" idx="1"/>
          </p:nvPr>
        </p:nvSpPr>
        <p:spPr>
          <a:prstGeom prst="rect">
            <a:avLst/>
          </a:prstGeom>
        </p:spPr>
        <p:txBody>
          <a:bodyPr/>
          <a:lstStyle/>
          <a:p>
            <a:pPr/>
            <a:r>
              <a:t>	•	Or maybe we know the frequency instead of the period.</a:t>
            </a:r>
          </a:p>
          <a:p>
            <a:pPr/>
            <a:r>
              <a:t>	•	The frequency is just the inverse of the period, and the period is the inverse of the frequency.</a:t>
            </a:r>
          </a:p>
          <a:p>
            <a:pPr/>
            <a:r>
              <a:t>	•	So we can replace the period with one divided by the frequency, and we get another equation for the centripetal acceleration using the frequency and the radius. </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1" name="Shape 751"/>
          <p:cNvSpPr/>
          <p:nvPr>
            <p:ph type="sldImg"/>
          </p:nvPr>
        </p:nvSpPr>
        <p:spPr>
          <a:prstGeom prst="rect">
            <a:avLst/>
          </a:prstGeom>
        </p:spPr>
        <p:txBody>
          <a:bodyPr/>
          <a:lstStyle/>
          <a:p>
            <a:pPr/>
          </a:p>
        </p:txBody>
      </p:sp>
      <p:sp>
        <p:nvSpPr>
          <p:cNvPr id="752" name="Shape 752"/>
          <p:cNvSpPr/>
          <p:nvPr>
            <p:ph type="body" sz="quarter" idx="1"/>
          </p:nvPr>
        </p:nvSpPr>
        <p:spPr>
          <a:prstGeom prst="rect">
            <a:avLst/>
          </a:prstGeom>
        </p:spPr>
        <p:txBody>
          <a:bodyPr/>
          <a:lstStyle/>
          <a:p>
            <a:pPr/>
            <a:r>
              <a:t>	•	And finally, maybe we know the angular velocity, omega, in rad/s.</a:t>
            </a:r>
          </a:p>
          <a:p>
            <a:pPr/>
            <a:r>
              <a:t>	•	In that case, this tangential velocity is equal to the radius times the angular velocity.</a:t>
            </a:r>
          </a:p>
          <a:p>
            <a:pPr/>
            <a:r>
              <a:t>	•	So can replace v with r times omega, and if we simplify that, the centripetal acceleration is equal to the angular velocity squared times the radius.</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8" name="Shape 758"/>
          <p:cNvSpPr/>
          <p:nvPr>
            <p:ph type="sldImg"/>
          </p:nvPr>
        </p:nvSpPr>
        <p:spPr>
          <a:prstGeom prst="rect">
            <a:avLst/>
          </a:prstGeom>
        </p:spPr>
        <p:txBody>
          <a:bodyPr/>
          <a:lstStyle/>
          <a:p>
            <a:pPr/>
          </a:p>
        </p:txBody>
      </p:sp>
      <p:sp>
        <p:nvSpPr>
          <p:cNvPr id="759" name="Shape 759"/>
          <p:cNvSpPr/>
          <p:nvPr>
            <p:ph type="body" sz="quarter" idx="1"/>
          </p:nvPr>
        </p:nvSpPr>
        <p:spPr>
          <a:prstGeom prst="rect">
            <a:avLst/>
          </a:prstGeom>
        </p:spPr>
        <p:txBody>
          <a:bodyPr/>
          <a:lstStyle/>
          <a:p>
            <a:pPr/>
            <a:r>
              <a:t>	•	So the centripetal acceleration points towards the center of the circle, and its magnitude is equal to v^2 over r.</a:t>
            </a:r>
          </a:p>
          <a:p>
            <a:pPr/>
            <a:r>
              <a:t>	•	And if we don’t know the velocity, we can find it using the period, frequency or the angular velocity.</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5" name="Shape 765"/>
          <p:cNvSpPr/>
          <p:nvPr>
            <p:ph type="sldImg"/>
          </p:nvPr>
        </p:nvSpPr>
        <p:spPr>
          <a:prstGeom prst="rect">
            <a:avLst/>
          </a:prstGeom>
        </p:spPr>
        <p:txBody>
          <a:bodyPr/>
          <a:lstStyle/>
          <a:p>
            <a:pPr/>
          </a:p>
        </p:txBody>
      </p:sp>
      <p:sp>
        <p:nvSpPr>
          <p:cNvPr id="766" name="Shape 766"/>
          <p:cNvSpPr/>
          <p:nvPr>
            <p:ph type="body" sz="quarter" idx="1"/>
          </p:nvPr>
        </p:nvSpPr>
        <p:spPr>
          <a:prstGeom prst="rect">
            <a:avLst/>
          </a:prstGeom>
        </p:spPr>
        <p:txBody>
          <a:bodyPr/>
          <a:lstStyle/>
          <a:p>
            <a:pPr/>
            <a:r>
              <a:t>	•	In the next video, we’ll look at some examples and learn more about how to use this equation for centripetal acceleration.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Shape 271"/>
          <p:cNvSpPr/>
          <p:nvPr>
            <p:ph type="sldImg"/>
          </p:nvPr>
        </p:nvSpPr>
        <p:spPr>
          <a:prstGeom prst="rect">
            <a:avLst/>
          </a:prstGeom>
        </p:spPr>
        <p:txBody>
          <a:bodyPr/>
          <a:lstStyle/>
          <a:p>
            <a:pPr/>
          </a:p>
        </p:txBody>
      </p:sp>
      <p:sp>
        <p:nvSpPr>
          <p:cNvPr id="272" name="Shape 272"/>
          <p:cNvSpPr/>
          <p:nvPr>
            <p:ph type="body" sz="quarter" idx="1"/>
          </p:nvPr>
        </p:nvSpPr>
        <p:spPr>
          <a:prstGeom prst="rect">
            <a:avLst/>
          </a:prstGeom>
        </p:spPr>
        <p:txBody>
          <a:bodyPr/>
          <a:lstStyle/>
          <a:p>
            <a:pPr/>
            <a:r>
              <a:t>	•	We’re gonna derive the equation in this video, and then we’ll go through some examples in the next video.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Shape 278"/>
          <p:cNvSpPr/>
          <p:nvPr>
            <p:ph type="sldImg"/>
          </p:nvPr>
        </p:nvSpPr>
        <p:spPr>
          <a:prstGeom prst="rect">
            <a:avLst/>
          </a:prstGeom>
        </p:spPr>
        <p:txBody>
          <a:bodyPr/>
          <a:lstStyle/>
          <a:p>
            <a:pPr/>
          </a:p>
        </p:txBody>
      </p:sp>
      <p:sp>
        <p:nvSpPr>
          <p:cNvPr id="279" name="Shape 279"/>
          <p:cNvSpPr/>
          <p:nvPr>
            <p:ph type="body" sz="quarter" idx="1"/>
          </p:nvPr>
        </p:nvSpPr>
        <p:spPr>
          <a:prstGeom prst="rect">
            <a:avLst/>
          </a:prstGeom>
        </p:spPr>
        <p:txBody>
          <a:bodyPr/>
          <a:lstStyle/>
          <a:p>
            <a:pPr/>
            <a:r>
              <a:t>	•	So what is centripetal acceleration, and how can we figure out its direction by using vectors?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7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8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mailto:chris@physicslab.app?subject=Physics%20Lab%20Slides" TargetMode="External"/><Relationship Id="rId3" Type="http://schemas.openxmlformats.org/officeDocument/2006/relationships/hyperlink" Target="https://physicslab.app"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7.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8.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9.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0.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1.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2.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3.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4.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5.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6.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7.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8.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9.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0.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1.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2.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3.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4.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5.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23" Type="http://schemas.openxmlformats.org/officeDocument/2006/relationships/image" Target="../media/image22.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6.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7.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8.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29.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0.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23.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6.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7.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8.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9.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40.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41.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42.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43.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44.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45.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6.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47.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48.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9.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50.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51.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52.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53.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54.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55.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6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56.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57.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58.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59.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60.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61.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62.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63.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64.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65.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66.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67.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image" Target="../media/image68.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image" Target="../media/image69.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image" Target="../media/image70.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71.jpeg"/></Relationships>

</file>

<file path=ppt/slides/_rels/slide7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72.jpeg"/></Relationships>

</file>

<file path=ppt/slides/_rels/slide7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 Id="rId3" Type="http://schemas.openxmlformats.org/officeDocument/2006/relationships/image" Target="../media/image73.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74.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 Id="rId3" Type="http://schemas.openxmlformats.org/officeDocument/2006/relationships/image" Target="../media/image75.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4.jpeg"/></Relationships>

</file>

<file path=ppt/slides/_rels/slide8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 Id="rId3" Type="http://schemas.openxmlformats.org/officeDocument/2006/relationships/image" Target="../media/image76.jpeg"/></Relationships>

</file>

<file path=ppt/slides/_rels/slide8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 Id="rId3" Type="http://schemas.openxmlformats.org/officeDocument/2006/relationships/image" Target="../media/image77.jpeg"/></Relationships>

</file>

<file path=ppt/slides/_rels/slide8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 Id="rId3" Type="http://schemas.openxmlformats.org/officeDocument/2006/relationships/image" Target="../media/image78.jpeg"/></Relationships>

</file>

<file path=ppt/slides/_rels/slide8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 Id="rId3" Type="http://schemas.openxmlformats.org/officeDocument/2006/relationships/image" Target="../media/image7.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1" name="Deriving Centripetal Acceleration"/>
          <p:cNvSpPr txBox="1"/>
          <p:nvPr>
            <p:ph type="title"/>
          </p:nvPr>
        </p:nvSpPr>
        <p:spPr>
          <a:xfrm>
            <a:off x="1206500" y="1079500"/>
            <a:ext cx="21971000" cy="1164556"/>
          </a:xfrm>
          <a:prstGeom prst="rect">
            <a:avLst/>
          </a:prstGeom>
        </p:spPr>
        <p:txBody>
          <a:bodyPr/>
          <a:lstStyle>
            <a:lvl1pPr defTabSz="2121354">
              <a:defRPr b="0" spc="-121" sz="6090">
                <a:solidFill>
                  <a:srgbClr val="FFFFFF"/>
                </a:solidFill>
                <a:latin typeface="Avenir Heavy"/>
                <a:ea typeface="Avenir Heavy"/>
                <a:cs typeface="Avenir Heavy"/>
                <a:sym typeface="Avenir Heavy"/>
              </a:defRPr>
            </a:lvl1pPr>
          </a:lstStyle>
          <a:p>
            <a:pPr/>
            <a:r>
              <a:t>Deriving Centripetal Acceleration</a:t>
            </a:r>
          </a:p>
        </p:txBody>
      </p:sp>
      <p:sp>
        <p:nvSpPr>
          <p:cNvPr id="172" name="This version includes:…"/>
          <p:cNvSpPr txBox="1"/>
          <p:nvPr>
            <p:ph type="body" idx="1"/>
          </p:nvPr>
        </p:nvSpPr>
        <p:spPr>
          <a:xfrm>
            <a:off x="1206500" y="3757760"/>
            <a:ext cx="21971000" cy="9095462"/>
          </a:xfrm>
          <a:prstGeom prst="rect">
            <a:avLst/>
          </a:prstGeom>
        </p:spPr>
        <p:txBody>
          <a:bodyPr/>
          <a:lstStyle/>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This version includes: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screenshot images from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The video narration in the slide notes.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A blank template slide with the same background and font as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some basic graphics from this video for you to use however you like.</a:t>
            </a:r>
          </a:p>
          <a:p>
            <a:pPr lvl="1" marL="0" indent="45720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Feel free to add, delete and edit slides to make your own presentation. You can use these slides in class or share them with your students, but please do not share them with anyone else.</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If you have any feedback, suggestions or questions about these slides please email me at </a:t>
            </a:r>
            <a:r>
              <a:rPr u="sng">
                <a:hlinkClick r:id="rId2" invalidUrl="" action="" tgtFrame="" tooltip="" history="1" highlightClick="0" endSnd="0"/>
              </a:rPr>
              <a:t>chris@physicslab.app</a:t>
            </a:r>
            <a:r>
              <a:t> or send me a message on Discord @physicslab.</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u="sng">
                <a:solidFill>
                  <a:srgbClr val="FFFFFF"/>
                </a:solidFill>
                <a:latin typeface="Avenir Medium"/>
                <a:ea typeface="Avenir Medium"/>
                <a:cs typeface="Avenir Medium"/>
                <a:sym typeface="Avenir Medium"/>
              </a:defRPr>
            </a:pPr>
            <a:r>
              <a:rPr>
                <a:hlinkClick r:id="rId3" invalidUrl="" action="" tgtFrame="" tooltip="" history="1" highlightClick="0" endSnd="0"/>
              </a:rPr>
              <a:t>physicslab.app</a:t>
            </a:r>
          </a:p>
        </p:txBody>
      </p:sp>
      <p:sp>
        <p:nvSpPr>
          <p:cNvPr id="173" name="Slides Version 1"/>
          <p:cNvSpPr txBox="1"/>
          <p:nvPr/>
        </p:nvSpPr>
        <p:spPr>
          <a:xfrm>
            <a:off x="1206500" y="2372962"/>
            <a:ext cx="21971000" cy="74226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610870">
              <a:lnSpc>
                <a:spcPct val="100000"/>
              </a:lnSpc>
              <a:spcBef>
                <a:spcPts val="0"/>
              </a:spcBef>
              <a:defRPr sz="3700">
                <a:solidFill>
                  <a:srgbClr val="FFFFFF"/>
                </a:solidFill>
                <a:latin typeface="Avenir Heavy"/>
                <a:ea typeface="Avenir Heavy"/>
                <a:cs typeface="Avenir Heavy"/>
                <a:sym typeface="Avenir Heavy"/>
              </a:defRPr>
            </a:lvl1pPr>
          </a:lstStyle>
          <a:p>
            <a:pPr/>
            <a:r>
              <a:t>Slides Version 1</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Slide Title"/>
          <p:cNvSpPr txBox="1"/>
          <p:nvPr>
            <p:ph type="title"/>
          </p:nvPr>
        </p:nvSpPr>
        <p:spPr>
          <a:prstGeom prst="rect">
            <a:avLst/>
          </a:prstGeom>
        </p:spPr>
        <p:txBody>
          <a:bodyPr/>
          <a:lstStyle/>
          <a:p>
            <a:pPr/>
          </a:p>
        </p:txBody>
      </p:sp>
      <p:sp>
        <p:nvSpPr>
          <p:cNvPr id="261" name="Slide Subtitle"/>
          <p:cNvSpPr txBox="1"/>
          <p:nvPr>
            <p:ph type="body" idx="21"/>
          </p:nvPr>
        </p:nvSpPr>
        <p:spPr>
          <a:prstGeom prst="rect">
            <a:avLst/>
          </a:prstGeom>
        </p:spPr>
        <p:txBody>
          <a:bodyPr/>
          <a:lstStyle/>
          <a:p>
            <a:pPr/>
          </a:p>
        </p:txBody>
      </p:sp>
      <p:sp>
        <p:nvSpPr>
          <p:cNvPr id="262" name="Slide bullet text"/>
          <p:cNvSpPr txBox="1"/>
          <p:nvPr>
            <p:ph type="body" idx="1"/>
          </p:nvPr>
        </p:nvSpPr>
        <p:spPr>
          <a:prstGeom prst="rect">
            <a:avLst/>
          </a:prstGeom>
        </p:spPr>
        <p:txBody>
          <a:bodyPr/>
          <a:lstStyle/>
          <a:p>
            <a:pPr/>
          </a:p>
        </p:txBody>
      </p:sp>
      <p:pic>
        <p:nvPicPr>
          <p:cNvPr id="263" name="6.jpg" descr="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Slide Title"/>
          <p:cNvSpPr txBox="1"/>
          <p:nvPr>
            <p:ph type="title"/>
          </p:nvPr>
        </p:nvSpPr>
        <p:spPr>
          <a:prstGeom prst="rect">
            <a:avLst/>
          </a:prstGeom>
        </p:spPr>
        <p:txBody>
          <a:bodyPr/>
          <a:lstStyle/>
          <a:p>
            <a:pPr/>
          </a:p>
        </p:txBody>
      </p:sp>
      <p:sp>
        <p:nvSpPr>
          <p:cNvPr id="268" name="Slide Subtitle"/>
          <p:cNvSpPr txBox="1"/>
          <p:nvPr>
            <p:ph type="body" idx="21"/>
          </p:nvPr>
        </p:nvSpPr>
        <p:spPr>
          <a:prstGeom prst="rect">
            <a:avLst/>
          </a:prstGeom>
        </p:spPr>
        <p:txBody>
          <a:bodyPr/>
          <a:lstStyle/>
          <a:p>
            <a:pPr/>
          </a:p>
        </p:txBody>
      </p:sp>
      <p:sp>
        <p:nvSpPr>
          <p:cNvPr id="269" name="Slide bullet text"/>
          <p:cNvSpPr txBox="1"/>
          <p:nvPr>
            <p:ph type="body" idx="1"/>
          </p:nvPr>
        </p:nvSpPr>
        <p:spPr>
          <a:prstGeom prst="rect">
            <a:avLst/>
          </a:prstGeom>
        </p:spPr>
        <p:txBody>
          <a:bodyPr/>
          <a:lstStyle/>
          <a:p>
            <a:pPr/>
          </a:p>
        </p:txBody>
      </p:sp>
      <p:pic>
        <p:nvPicPr>
          <p:cNvPr id="270" name="86.jpg" descr="8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Slide Title"/>
          <p:cNvSpPr txBox="1"/>
          <p:nvPr>
            <p:ph type="title"/>
          </p:nvPr>
        </p:nvSpPr>
        <p:spPr>
          <a:prstGeom prst="rect">
            <a:avLst/>
          </a:prstGeom>
        </p:spPr>
        <p:txBody>
          <a:bodyPr/>
          <a:lstStyle/>
          <a:p>
            <a:pPr/>
          </a:p>
        </p:txBody>
      </p:sp>
      <p:sp>
        <p:nvSpPr>
          <p:cNvPr id="275" name="Slide Subtitle"/>
          <p:cNvSpPr txBox="1"/>
          <p:nvPr>
            <p:ph type="body" idx="21"/>
          </p:nvPr>
        </p:nvSpPr>
        <p:spPr>
          <a:prstGeom prst="rect">
            <a:avLst/>
          </a:prstGeom>
        </p:spPr>
        <p:txBody>
          <a:bodyPr/>
          <a:lstStyle/>
          <a:p>
            <a:pPr/>
          </a:p>
        </p:txBody>
      </p:sp>
      <p:sp>
        <p:nvSpPr>
          <p:cNvPr id="276" name="Slide bullet text"/>
          <p:cNvSpPr txBox="1"/>
          <p:nvPr>
            <p:ph type="body" idx="1"/>
          </p:nvPr>
        </p:nvSpPr>
        <p:spPr>
          <a:prstGeom prst="rect">
            <a:avLst/>
          </a:prstGeom>
        </p:spPr>
        <p:txBody>
          <a:bodyPr/>
          <a:lstStyle/>
          <a:p>
            <a:pPr/>
          </a:p>
        </p:txBody>
      </p:sp>
      <p:pic>
        <p:nvPicPr>
          <p:cNvPr id="277" name="8.jpg" descr="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Slide Title"/>
          <p:cNvSpPr txBox="1"/>
          <p:nvPr>
            <p:ph type="title"/>
          </p:nvPr>
        </p:nvSpPr>
        <p:spPr>
          <a:prstGeom prst="rect">
            <a:avLst/>
          </a:prstGeom>
        </p:spPr>
        <p:txBody>
          <a:bodyPr/>
          <a:lstStyle/>
          <a:p>
            <a:pPr/>
          </a:p>
        </p:txBody>
      </p:sp>
      <p:sp>
        <p:nvSpPr>
          <p:cNvPr id="282" name="Slide Subtitle"/>
          <p:cNvSpPr txBox="1"/>
          <p:nvPr>
            <p:ph type="body" idx="21"/>
          </p:nvPr>
        </p:nvSpPr>
        <p:spPr>
          <a:prstGeom prst="rect">
            <a:avLst/>
          </a:prstGeom>
        </p:spPr>
        <p:txBody>
          <a:bodyPr/>
          <a:lstStyle/>
          <a:p>
            <a:pPr/>
          </a:p>
        </p:txBody>
      </p:sp>
      <p:sp>
        <p:nvSpPr>
          <p:cNvPr id="283" name="Slide bullet text"/>
          <p:cNvSpPr txBox="1"/>
          <p:nvPr>
            <p:ph type="body" idx="1"/>
          </p:nvPr>
        </p:nvSpPr>
        <p:spPr>
          <a:prstGeom prst="rect">
            <a:avLst/>
          </a:prstGeom>
        </p:spPr>
        <p:txBody>
          <a:bodyPr/>
          <a:lstStyle/>
          <a:p>
            <a:pPr/>
          </a:p>
        </p:txBody>
      </p:sp>
      <p:pic>
        <p:nvPicPr>
          <p:cNvPr id="284" name="10.jpg" descr="1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Slide Title"/>
          <p:cNvSpPr txBox="1"/>
          <p:nvPr>
            <p:ph type="title"/>
          </p:nvPr>
        </p:nvSpPr>
        <p:spPr>
          <a:prstGeom prst="rect">
            <a:avLst/>
          </a:prstGeom>
        </p:spPr>
        <p:txBody>
          <a:bodyPr/>
          <a:lstStyle/>
          <a:p>
            <a:pPr/>
          </a:p>
        </p:txBody>
      </p:sp>
      <p:sp>
        <p:nvSpPr>
          <p:cNvPr id="289" name="Slide Subtitle"/>
          <p:cNvSpPr txBox="1"/>
          <p:nvPr>
            <p:ph type="body" idx="21"/>
          </p:nvPr>
        </p:nvSpPr>
        <p:spPr>
          <a:prstGeom prst="rect">
            <a:avLst/>
          </a:prstGeom>
        </p:spPr>
        <p:txBody>
          <a:bodyPr/>
          <a:lstStyle/>
          <a:p>
            <a:pPr/>
          </a:p>
        </p:txBody>
      </p:sp>
      <p:sp>
        <p:nvSpPr>
          <p:cNvPr id="290" name="Slide bullet text"/>
          <p:cNvSpPr txBox="1"/>
          <p:nvPr>
            <p:ph type="body" idx="1"/>
          </p:nvPr>
        </p:nvSpPr>
        <p:spPr>
          <a:prstGeom prst="rect">
            <a:avLst/>
          </a:prstGeom>
        </p:spPr>
        <p:txBody>
          <a:bodyPr/>
          <a:lstStyle/>
          <a:p>
            <a:pPr/>
          </a:p>
        </p:txBody>
      </p:sp>
      <p:pic>
        <p:nvPicPr>
          <p:cNvPr id="291" name="12.jpg" descr="1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Slide Title"/>
          <p:cNvSpPr txBox="1"/>
          <p:nvPr>
            <p:ph type="title"/>
          </p:nvPr>
        </p:nvSpPr>
        <p:spPr>
          <a:prstGeom prst="rect">
            <a:avLst/>
          </a:prstGeom>
        </p:spPr>
        <p:txBody>
          <a:bodyPr/>
          <a:lstStyle/>
          <a:p>
            <a:pPr/>
          </a:p>
        </p:txBody>
      </p:sp>
      <p:sp>
        <p:nvSpPr>
          <p:cNvPr id="296" name="Slide Subtitle"/>
          <p:cNvSpPr txBox="1"/>
          <p:nvPr>
            <p:ph type="body" idx="21"/>
          </p:nvPr>
        </p:nvSpPr>
        <p:spPr>
          <a:prstGeom prst="rect">
            <a:avLst/>
          </a:prstGeom>
        </p:spPr>
        <p:txBody>
          <a:bodyPr/>
          <a:lstStyle/>
          <a:p>
            <a:pPr/>
          </a:p>
        </p:txBody>
      </p:sp>
      <p:sp>
        <p:nvSpPr>
          <p:cNvPr id="297" name="Slide bullet text"/>
          <p:cNvSpPr txBox="1"/>
          <p:nvPr>
            <p:ph type="body" idx="1"/>
          </p:nvPr>
        </p:nvSpPr>
        <p:spPr>
          <a:prstGeom prst="rect">
            <a:avLst/>
          </a:prstGeom>
        </p:spPr>
        <p:txBody>
          <a:bodyPr/>
          <a:lstStyle/>
          <a:p>
            <a:pPr/>
          </a:p>
        </p:txBody>
      </p:sp>
      <p:pic>
        <p:nvPicPr>
          <p:cNvPr id="298" name="13.jpg" descr="1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Slide Title"/>
          <p:cNvSpPr txBox="1"/>
          <p:nvPr>
            <p:ph type="title"/>
          </p:nvPr>
        </p:nvSpPr>
        <p:spPr>
          <a:prstGeom prst="rect">
            <a:avLst/>
          </a:prstGeom>
        </p:spPr>
        <p:txBody>
          <a:bodyPr/>
          <a:lstStyle/>
          <a:p>
            <a:pPr/>
          </a:p>
        </p:txBody>
      </p:sp>
      <p:sp>
        <p:nvSpPr>
          <p:cNvPr id="303" name="Slide Subtitle"/>
          <p:cNvSpPr txBox="1"/>
          <p:nvPr>
            <p:ph type="body" idx="21"/>
          </p:nvPr>
        </p:nvSpPr>
        <p:spPr>
          <a:prstGeom prst="rect">
            <a:avLst/>
          </a:prstGeom>
        </p:spPr>
        <p:txBody>
          <a:bodyPr/>
          <a:lstStyle/>
          <a:p>
            <a:pPr/>
          </a:p>
        </p:txBody>
      </p:sp>
      <p:sp>
        <p:nvSpPr>
          <p:cNvPr id="304" name="Slide bullet text"/>
          <p:cNvSpPr txBox="1"/>
          <p:nvPr>
            <p:ph type="body" idx="1"/>
          </p:nvPr>
        </p:nvSpPr>
        <p:spPr>
          <a:prstGeom prst="rect">
            <a:avLst/>
          </a:prstGeom>
        </p:spPr>
        <p:txBody>
          <a:bodyPr/>
          <a:lstStyle/>
          <a:p>
            <a:pPr/>
          </a:p>
        </p:txBody>
      </p:sp>
      <p:pic>
        <p:nvPicPr>
          <p:cNvPr id="305" name="17.jpg" descr="1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Slide Title"/>
          <p:cNvSpPr txBox="1"/>
          <p:nvPr>
            <p:ph type="title"/>
          </p:nvPr>
        </p:nvSpPr>
        <p:spPr>
          <a:prstGeom prst="rect">
            <a:avLst/>
          </a:prstGeom>
        </p:spPr>
        <p:txBody>
          <a:bodyPr/>
          <a:lstStyle/>
          <a:p>
            <a:pPr/>
          </a:p>
        </p:txBody>
      </p:sp>
      <p:sp>
        <p:nvSpPr>
          <p:cNvPr id="310" name="Slide Subtitle"/>
          <p:cNvSpPr txBox="1"/>
          <p:nvPr>
            <p:ph type="body" idx="21"/>
          </p:nvPr>
        </p:nvSpPr>
        <p:spPr>
          <a:prstGeom prst="rect">
            <a:avLst/>
          </a:prstGeom>
        </p:spPr>
        <p:txBody>
          <a:bodyPr/>
          <a:lstStyle/>
          <a:p>
            <a:pPr/>
          </a:p>
        </p:txBody>
      </p:sp>
      <p:sp>
        <p:nvSpPr>
          <p:cNvPr id="311" name="Slide bullet text"/>
          <p:cNvSpPr txBox="1"/>
          <p:nvPr>
            <p:ph type="body" idx="1"/>
          </p:nvPr>
        </p:nvSpPr>
        <p:spPr>
          <a:prstGeom prst="rect">
            <a:avLst/>
          </a:prstGeom>
        </p:spPr>
        <p:txBody>
          <a:bodyPr/>
          <a:lstStyle/>
          <a:p>
            <a:pPr/>
          </a:p>
        </p:txBody>
      </p:sp>
      <p:pic>
        <p:nvPicPr>
          <p:cNvPr id="312" name="18.jpg" descr="1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Slide Title"/>
          <p:cNvSpPr txBox="1"/>
          <p:nvPr>
            <p:ph type="title"/>
          </p:nvPr>
        </p:nvSpPr>
        <p:spPr>
          <a:prstGeom prst="rect">
            <a:avLst/>
          </a:prstGeom>
        </p:spPr>
        <p:txBody>
          <a:bodyPr/>
          <a:lstStyle/>
          <a:p>
            <a:pPr/>
          </a:p>
        </p:txBody>
      </p:sp>
      <p:sp>
        <p:nvSpPr>
          <p:cNvPr id="317" name="Slide Subtitle"/>
          <p:cNvSpPr txBox="1"/>
          <p:nvPr>
            <p:ph type="body" idx="21"/>
          </p:nvPr>
        </p:nvSpPr>
        <p:spPr>
          <a:prstGeom prst="rect">
            <a:avLst/>
          </a:prstGeom>
        </p:spPr>
        <p:txBody>
          <a:bodyPr/>
          <a:lstStyle/>
          <a:p>
            <a:pPr/>
          </a:p>
        </p:txBody>
      </p:sp>
      <p:sp>
        <p:nvSpPr>
          <p:cNvPr id="318" name="Slide bullet text"/>
          <p:cNvSpPr txBox="1"/>
          <p:nvPr>
            <p:ph type="body" idx="1"/>
          </p:nvPr>
        </p:nvSpPr>
        <p:spPr>
          <a:prstGeom prst="rect">
            <a:avLst/>
          </a:prstGeom>
        </p:spPr>
        <p:txBody>
          <a:bodyPr/>
          <a:lstStyle/>
          <a:p>
            <a:pPr/>
          </a:p>
        </p:txBody>
      </p:sp>
      <p:pic>
        <p:nvPicPr>
          <p:cNvPr id="319" name="19.jpg" descr="1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Slide Title"/>
          <p:cNvSpPr txBox="1"/>
          <p:nvPr>
            <p:ph type="title"/>
          </p:nvPr>
        </p:nvSpPr>
        <p:spPr>
          <a:prstGeom prst="rect">
            <a:avLst/>
          </a:prstGeom>
        </p:spPr>
        <p:txBody>
          <a:bodyPr/>
          <a:lstStyle/>
          <a:p>
            <a:pPr/>
          </a:p>
        </p:txBody>
      </p:sp>
      <p:sp>
        <p:nvSpPr>
          <p:cNvPr id="324" name="Slide Subtitle"/>
          <p:cNvSpPr txBox="1"/>
          <p:nvPr>
            <p:ph type="body" idx="21"/>
          </p:nvPr>
        </p:nvSpPr>
        <p:spPr>
          <a:prstGeom prst="rect">
            <a:avLst/>
          </a:prstGeom>
        </p:spPr>
        <p:txBody>
          <a:bodyPr/>
          <a:lstStyle/>
          <a:p>
            <a:pPr/>
          </a:p>
        </p:txBody>
      </p:sp>
      <p:sp>
        <p:nvSpPr>
          <p:cNvPr id="325" name="Slide bullet text"/>
          <p:cNvSpPr txBox="1"/>
          <p:nvPr>
            <p:ph type="body" idx="1"/>
          </p:nvPr>
        </p:nvSpPr>
        <p:spPr>
          <a:prstGeom prst="rect">
            <a:avLst/>
          </a:prstGeom>
        </p:spPr>
        <p:txBody>
          <a:bodyPr/>
          <a:lstStyle/>
          <a:p>
            <a:pPr/>
          </a:p>
        </p:txBody>
      </p:sp>
      <p:pic>
        <p:nvPicPr>
          <p:cNvPr id="326" name="20.jpg" descr="2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5" name="Heading"/>
          <p:cNvSpPr txBox="1"/>
          <p:nvPr>
            <p:ph type="title"/>
          </p:nvPr>
        </p:nvSpPr>
        <p:spPr>
          <a:xfrm>
            <a:off x="1206500" y="483152"/>
            <a:ext cx="21971000" cy="1433163"/>
          </a:xfrm>
          <a:prstGeom prst="rect">
            <a:avLst/>
          </a:prstGeom>
        </p:spPr>
        <p:txBody>
          <a:bodyPr/>
          <a:lstStyle>
            <a:lvl1pPr algn="ctr">
              <a:defRPr b="0" spc="-140" sz="7000">
                <a:solidFill>
                  <a:srgbClr val="FFFFFF"/>
                </a:solidFill>
                <a:latin typeface="Avenir Heavy"/>
                <a:ea typeface="Avenir Heavy"/>
                <a:cs typeface="Avenir Heavy"/>
                <a:sym typeface="Avenir Heavy"/>
              </a:defRPr>
            </a:lvl1pPr>
          </a:lstStyle>
          <a:p>
            <a:pPr/>
            <a:r>
              <a:t>Heading</a:t>
            </a:r>
          </a:p>
        </p:txBody>
      </p:sp>
      <p:sp>
        <p:nvSpPr>
          <p:cNvPr id="176" name="Text"/>
          <p:cNvSpPr txBox="1"/>
          <p:nvPr>
            <p:ph type="body" idx="1"/>
          </p:nvPr>
        </p:nvSpPr>
        <p:spPr>
          <a:xfrm>
            <a:off x="1206500" y="2400029"/>
            <a:ext cx="21971000" cy="10603475"/>
          </a:xfrm>
          <a:prstGeom prst="rect">
            <a:avLst/>
          </a:prstGeom>
        </p:spPr>
        <p:txBody>
          <a:bodyPr/>
          <a:lstStyle>
            <a:lvl1pPr marL="635000" indent="-635000" defTabSz="457200">
              <a:lnSpc>
                <a:spcPct val="117999"/>
              </a:lnSpc>
              <a:spcBef>
                <a:spcPts val="0"/>
              </a:spcBef>
              <a:buClr>
                <a:srgbClr val="FFFFFF"/>
              </a:buClr>
              <a:buSzPct val="100000"/>
              <a:defRPr sz="5000">
                <a:solidFill>
                  <a:srgbClr val="FFFFFF"/>
                </a:solidFill>
                <a:latin typeface="Avenir Medium"/>
                <a:ea typeface="Avenir Medium"/>
                <a:cs typeface="Avenir Medium"/>
                <a:sym typeface="Avenir Medium"/>
              </a:defRPr>
            </a:lvl1pPr>
          </a:lstStyle>
          <a:p>
            <a:pPr/>
            <a:r>
              <a:t>Text</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Slide Title"/>
          <p:cNvSpPr txBox="1"/>
          <p:nvPr>
            <p:ph type="title"/>
          </p:nvPr>
        </p:nvSpPr>
        <p:spPr>
          <a:prstGeom prst="rect">
            <a:avLst/>
          </a:prstGeom>
        </p:spPr>
        <p:txBody>
          <a:bodyPr/>
          <a:lstStyle/>
          <a:p>
            <a:pPr/>
          </a:p>
        </p:txBody>
      </p:sp>
      <p:sp>
        <p:nvSpPr>
          <p:cNvPr id="331" name="Slide Subtitle"/>
          <p:cNvSpPr txBox="1"/>
          <p:nvPr>
            <p:ph type="body" idx="21"/>
          </p:nvPr>
        </p:nvSpPr>
        <p:spPr>
          <a:prstGeom prst="rect">
            <a:avLst/>
          </a:prstGeom>
        </p:spPr>
        <p:txBody>
          <a:bodyPr/>
          <a:lstStyle/>
          <a:p>
            <a:pPr/>
          </a:p>
        </p:txBody>
      </p:sp>
      <p:sp>
        <p:nvSpPr>
          <p:cNvPr id="332" name="Slide bullet text"/>
          <p:cNvSpPr txBox="1"/>
          <p:nvPr>
            <p:ph type="body" idx="1"/>
          </p:nvPr>
        </p:nvSpPr>
        <p:spPr>
          <a:prstGeom prst="rect">
            <a:avLst/>
          </a:prstGeom>
        </p:spPr>
        <p:txBody>
          <a:bodyPr/>
          <a:lstStyle/>
          <a:p>
            <a:pPr/>
          </a:p>
        </p:txBody>
      </p:sp>
      <p:pic>
        <p:nvPicPr>
          <p:cNvPr id="333" name="21.jpg" descr="2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Slide Title"/>
          <p:cNvSpPr txBox="1"/>
          <p:nvPr>
            <p:ph type="title"/>
          </p:nvPr>
        </p:nvSpPr>
        <p:spPr>
          <a:prstGeom prst="rect">
            <a:avLst/>
          </a:prstGeom>
        </p:spPr>
        <p:txBody>
          <a:bodyPr/>
          <a:lstStyle/>
          <a:p>
            <a:pPr/>
          </a:p>
        </p:txBody>
      </p:sp>
      <p:sp>
        <p:nvSpPr>
          <p:cNvPr id="338" name="Slide Subtitle"/>
          <p:cNvSpPr txBox="1"/>
          <p:nvPr>
            <p:ph type="body" idx="21"/>
          </p:nvPr>
        </p:nvSpPr>
        <p:spPr>
          <a:prstGeom prst="rect">
            <a:avLst/>
          </a:prstGeom>
        </p:spPr>
        <p:txBody>
          <a:bodyPr/>
          <a:lstStyle/>
          <a:p>
            <a:pPr/>
          </a:p>
        </p:txBody>
      </p:sp>
      <p:sp>
        <p:nvSpPr>
          <p:cNvPr id="339" name="Slide bullet text"/>
          <p:cNvSpPr txBox="1"/>
          <p:nvPr>
            <p:ph type="body" idx="1"/>
          </p:nvPr>
        </p:nvSpPr>
        <p:spPr>
          <a:prstGeom prst="rect">
            <a:avLst/>
          </a:prstGeom>
        </p:spPr>
        <p:txBody>
          <a:bodyPr/>
          <a:lstStyle/>
          <a:p>
            <a:pPr/>
          </a:p>
        </p:txBody>
      </p:sp>
      <p:pic>
        <p:nvPicPr>
          <p:cNvPr id="340" name="22.jpg" descr="2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Slide Title"/>
          <p:cNvSpPr txBox="1"/>
          <p:nvPr>
            <p:ph type="title"/>
          </p:nvPr>
        </p:nvSpPr>
        <p:spPr>
          <a:prstGeom prst="rect">
            <a:avLst/>
          </a:prstGeom>
        </p:spPr>
        <p:txBody>
          <a:bodyPr/>
          <a:lstStyle/>
          <a:p>
            <a:pPr/>
          </a:p>
        </p:txBody>
      </p:sp>
      <p:sp>
        <p:nvSpPr>
          <p:cNvPr id="345" name="Slide Subtitle"/>
          <p:cNvSpPr txBox="1"/>
          <p:nvPr>
            <p:ph type="body" idx="21"/>
          </p:nvPr>
        </p:nvSpPr>
        <p:spPr>
          <a:prstGeom prst="rect">
            <a:avLst/>
          </a:prstGeom>
        </p:spPr>
        <p:txBody>
          <a:bodyPr/>
          <a:lstStyle/>
          <a:p>
            <a:pPr/>
          </a:p>
        </p:txBody>
      </p:sp>
      <p:sp>
        <p:nvSpPr>
          <p:cNvPr id="346" name="Slide bullet text"/>
          <p:cNvSpPr txBox="1"/>
          <p:nvPr>
            <p:ph type="body" idx="1"/>
          </p:nvPr>
        </p:nvSpPr>
        <p:spPr>
          <a:prstGeom prst="rect">
            <a:avLst/>
          </a:prstGeom>
        </p:spPr>
        <p:txBody>
          <a:bodyPr/>
          <a:lstStyle/>
          <a:p>
            <a:pPr/>
          </a:p>
        </p:txBody>
      </p:sp>
      <p:pic>
        <p:nvPicPr>
          <p:cNvPr id="347" name="23.jpg" descr="2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Slide Title"/>
          <p:cNvSpPr txBox="1"/>
          <p:nvPr>
            <p:ph type="title"/>
          </p:nvPr>
        </p:nvSpPr>
        <p:spPr>
          <a:prstGeom prst="rect">
            <a:avLst/>
          </a:prstGeom>
        </p:spPr>
        <p:txBody>
          <a:bodyPr/>
          <a:lstStyle/>
          <a:p>
            <a:pPr/>
          </a:p>
        </p:txBody>
      </p:sp>
      <p:sp>
        <p:nvSpPr>
          <p:cNvPr id="352" name="Slide Subtitle"/>
          <p:cNvSpPr txBox="1"/>
          <p:nvPr>
            <p:ph type="body" idx="21"/>
          </p:nvPr>
        </p:nvSpPr>
        <p:spPr>
          <a:prstGeom prst="rect">
            <a:avLst/>
          </a:prstGeom>
        </p:spPr>
        <p:txBody>
          <a:bodyPr/>
          <a:lstStyle/>
          <a:p>
            <a:pPr/>
          </a:p>
        </p:txBody>
      </p:sp>
      <p:sp>
        <p:nvSpPr>
          <p:cNvPr id="353" name="Slide bullet text"/>
          <p:cNvSpPr txBox="1"/>
          <p:nvPr>
            <p:ph type="body" idx="1"/>
          </p:nvPr>
        </p:nvSpPr>
        <p:spPr>
          <a:prstGeom prst="rect">
            <a:avLst/>
          </a:prstGeom>
        </p:spPr>
        <p:txBody>
          <a:bodyPr/>
          <a:lstStyle/>
          <a:p>
            <a:pPr/>
          </a:p>
        </p:txBody>
      </p:sp>
      <p:pic>
        <p:nvPicPr>
          <p:cNvPr id="354" name="24.jpg" descr="2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Slide Title"/>
          <p:cNvSpPr txBox="1"/>
          <p:nvPr>
            <p:ph type="title"/>
          </p:nvPr>
        </p:nvSpPr>
        <p:spPr>
          <a:prstGeom prst="rect">
            <a:avLst/>
          </a:prstGeom>
        </p:spPr>
        <p:txBody>
          <a:bodyPr/>
          <a:lstStyle/>
          <a:p>
            <a:pPr/>
          </a:p>
        </p:txBody>
      </p:sp>
      <p:sp>
        <p:nvSpPr>
          <p:cNvPr id="359" name="Slide Subtitle"/>
          <p:cNvSpPr txBox="1"/>
          <p:nvPr>
            <p:ph type="body" idx="21"/>
          </p:nvPr>
        </p:nvSpPr>
        <p:spPr>
          <a:prstGeom prst="rect">
            <a:avLst/>
          </a:prstGeom>
        </p:spPr>
        <p:txBody>
          <a:bodyPr/>
          <a:lstStyle/>
          <a:p>
            <a:pPr/>
          </a:p>
        </p:txBody>
      </p:sp>
      <p:sp>
        <p:nvSpPr>
          <p:cNvPr id="360" name="Slide bullet text"/>
          <p:cNvSpPr txBox="1"/>
          <p:nvPr>
            <p:ph type="body" idx="1"/>
          </p:nvPr>
        </p:nvSpPr>
        <p:spPr>
          <a:prstGeom prst="rect">
            <a:avLst/>
          </a:prstGeom>
        </p:spPr>
        <p:txBody>
          <a:bodyPr/>
          <a:lstStyle/>
          <a:p>
            <a:pPr/>
          </a:p>
        </p:txBody>
      </p:sp>
      <p:pic>
        <p:nvPicPr>
          <p:cNvPr id="361" name="25.jpg" descr="2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5" name="Slide Title"/>
          <p:cNvSpPr txBox="1"/>
          <p:nvPr>
            <p:ph type="title"/>
          </p:nvPr>
        </p:nvSpPr>
        <p:spPr>
          <a:prstGeom prst="rect">
            <a:avLst/>
          </a:prstGeom>
        </p:spPr>
        <p:txBody>
          <a:bodyPr/>
          <a:lstStyle/>
          <a:p>
            <a:pPr/>
          </a:p>
        </p:txBody>
      </p:sp>
      <p:sp>
        <p:nvSpPr>
          <p:cNvPr id="366" name="Slide Subtitle"/>
          <p:cNvSpPr txBox="1"/>
          <p:nvPr>
            <p:ph type="body" idx="21"/>
          </p:nvPr>
        </p:nvSpPr>
        <p:spPr>
          <a:prstGeom prst="rect">
            <a:avLst/>
          </a:prstGeom>
        </p:spPr>
        <p:txBody>
          <a:bodyPr/>
          <a:lstStyle/>
          <a:p>
            <a:pPr/>
          </a:p>
        </p:txBody>
      </p:sp>
      <p:sp>
        <p:nvSpPr>
          <p:cNvPr id="367" name="Slide bullet text"/>
          <p:cNvSpPr txBox="1"/>
          <p:nvPr>
            <p:ph type="body" idx="1"/>
          </p:nvPr>
        </p:nvSpPr>
        <p:spPr>
          <a:prstGeom prst="rect">
            <a:avLst/>
          </a:prstGeom>
        </p:spPr>
        <p:txBody>
          <a:bodyPr/>
          <a:lstStyle/>
          <a:p>
            <a:pPr/>
          </a:p>
        </p:txBody>
      </p:sp>
      <p:pic>
        <p:nvPicPr>
          <p:cNvPr id="368" name="26.jpg" descr="2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Slide Title"/>
          <p:cNvSpPr txBox="1"/>
          <p:nvPr>
            <p:ph type="title"/>
          </p:nvPr>
        </p:nvSpPr>
        <p:spPr>
          <a:prstGeom prst="rect">
            <a:avLst/>
          </a:prstGeom>
        </p:spPr>
        <p:txBody>
          <a:bodyPr/>
          <a:lstStyle/>
          <a:p>
            <a:pPr/>
          </a:p>
        </p:txBody>
      </p:sp>
      <p:sp>
        <p:nvSpPr>
          <p:cNvPr id="373" name="Slide Subtitle"/>
          <p:cNvSpPr txBox="1"/>
          <p:nvPr>
            <p:ph type="body" idx="21"/>
          </p:nvPr>
        </p:nvSpPr>
        <p:spPr>
          <a:prstGeom prst="rect">
            <a:avLst/>
          </a:prstGeom>
        </p:spPr>
        <p:txBody>
          <a:bodyPr/>
          <a:lstStyle/>
          <a:p>
            <a:pPr/>
          </a:p>
        </p:txBody>
      </p:sp>
      <p:sp>
        <p:nvSpPr>
          <p:cNvPr id="374" name="Slide bullet text"/>
          <p:cNvSpPr txBox="1"/>
          <p:nvPr>
            <p:ph type="body" idx="1"/>
          </p:nvPr>
        </p:nvSpPr>
        <p:spPr>
          <a:prstGeom prst="rect">
            <a:avLst/>
          </a:prstGeom>
        </p:spPr>
        <p:txBody>
          <a:bodyPr/>
          <a:lstStyle/>
          <a:p>
            <a:pPr/>
          </a:p>
        </p:txBody>
      </p:sp>
      <p:pic>
        <p:nvPicPr>
          <p:cNvPr id="375" name="27.jpg" descr="2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Slide Title"/>
          <p:cNvSpPr txBox="1"/>
          <p:nvPr>
            <p:ph type="title"/>
          </p:nvPr>
        </p:nvSpPr>
        <p:spPr>
          <a:prstGeom prst="rect">
            <a:avLst/>
          </a:prstGeom>
        </p:spPr>
        <p:txBody>
          <a:bodyPr/>
          <a:lstStyle/>
          <a:p>
            <a:pPr/>
          </a:p>
        </p:txBody>
      </p:sp>
      <p:sp>
        <p:nvSpPr>
          <p:cNvPr id="380" name="Slide Subtitle"/>
          <p:cNvSpPr txBox="1"/>
          <p:nvPr>
            <p:ph type="body" idx="21"/>
          </p:nvPr>
        </p:nvSpPr>
        <p:spPr>
          <a:prstGeom prst="rect">
            <a:avLst/>
          </a:prstGeom>
        </p:spPr>
        <p:txBody>
          <a:bodyPr/>
          <a:lstStyle/>
          <a:p>
            <a:pPr/>
          </a:p>
        </p:txBody>
      </p:sp>
      <p:sp>
        <p:nvSpPr>
          <p:cNvPr id="381" name="Slide bullet text"/>
          <p:cNvSpPr txBox="1"/>
          <p:nvPr>
            <p:ph type="body" idx="1"/>
          </p:nvPr>
        </p:nvSpPr>
        <p:spPr>
          <a:prstGeom prst="rect">
            <a:avLst/>
          </a:prstGeom>
        </p:spPr>
        <p:txBody>
          <a:bodyPr/>
          <a:lstStyle/>
          <a:p>
            <a:pPr/>
          </a:p>
        </p:txBody>
      </p:sp>
      <p:pic>
        <p:nvPicPr>
          <p:cNvPr id="382" name="28.jpg" descr="2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Slide Title"/>
          <p:cNvSpPr txBox="1"/>
          <p:nvPr>
            <p:ph type="title"/>
          </p:nvPr>
        </p:nvSpPr>
        <p:spPr>
          <a:prstGeom prst="rect">
            <a:avLst/>
          </a:prstGeom>
        </p:spPr>
        <p:txBody>
          <a:bodyPr/>
          <a:lstStyle/>
          <a:p>
            <a:pPr/>
          </a:p>
        </p:txBody>
      </p:sp>
      <p:sp>
        <p:nvSpPr>
          <p:cNvPr id="387" name="Slide Subtitle"/>
          <p:cNvSpPr txBox="1"/>
          <p:nvPr>
            <p:ph type="body" idx="21"/>
          </p:nvPr>
        </p:nvSpPr>
        <p:spPr>
          <a:prstGeom prst="rect">
            <a:avLst/>
          </a:prstGeom>
        </p:spPr>
        <p:txBody>
          <a:bodyPr/>
          <a:lstStyle/>
          <a:p>
            <a:pPr/>
          </a:p>
        </p:txBody>
      </p:sp>
      <p:sp>
        <p:nvSpPr>
          <p:cNvPr id="388" name="Slide bullet text"/>
          <p:cNvSpPr txBox="1"/>
          <p:nvPr>
            <p:ph type="body" idx="1"/>
          </p:nvPr>
        </p:nvSpPr>
        <p:spPr>
          <a:prstGeom prst="rect">
            <a:avLst/>
          </a:prstGeom>
        </p:spPr>
        <p:txBody>
          <a:bodyPr/>
          <a:lstStyle/>
          <a:p>
            <a:pPr/>
          </a:p>
        </p:txBody>
      </p:sp>
      <p:pic>
        <p:nvPicPr>
          <p:cNvPr id="389" name="30.jpg" descr="3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3" name="Slide Title"/>
          <p:cNvSpPr txBox="1"/>
          <p:nvPr>
            <p:ph type="title"/>
          </p:nvPr>
        </p:nvSpPr>
        <p:spPr>
          <a:prstGeom prst="rect">
            <a:avLst/>
          </a:prstGeom>
        </p:spPr>
        <p:txBody>
          <a:bodyPr/>
          <a:lstStyle/>
          <a:p>
            <a:pPr/>
          </a:p>
        </p:txBody>
      </p:sp>
      <p:sp>
        <p:nvSpPr>
          <p:cNvPr id="394" name="Slide Subtitle"/>
          <p:cNvSpPr txBox="1"/>
          <p:nvPr>
            <p:ph type="body" idx="21"/>
          </p:nvPr>
        </p:nvSpPr>
        <p:spPr>
          <a:prstGeom prst="rect">
            <a:avLst/>
          </a:prstGeom>
        </p:spPr>
        <p:txBody>
          <a:bodyPr/>
          <a:lstStyle/>
          <a:p>
            <a:pPr/>
          </a:p>
        </p:txBody>
      </p:sp>
      <p:sp>
        <p:nvSpPr>
          <p:cNvPr id="395" name="Slide bullet text"/>
          <p:cNvSpPr txBox="1"/>
          <p:nvPr>
            <p:ph type="body" idx="1"/>
          </p:nvPr>
        </p:nvSpPr>
        <p:spPr>
          <a:prstGeom prst="rect">
            <a:avLst/>
          </a:prstGeom>
        </p:spPr>
        <p:txBody>
          <a:bodyPr/>
          <a:lstStyle/>
          <a:p>
            <a:pPr/>
          </a:p>
        </p:txBody>
      </p:sp>
      <p:pic>
        <p:nvPicPr>
          <p:cNvPr id="396" name="31.jpg" descr="3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8" name="Line"/>
          <p:cNvSpPr/>
          <p:nvPr/>
        </p:nvSpPr>
        <p:spPr>
          <a:xfrm>
            <a:off x="10069986" y="12765604"/>
            <a:ext cx="3933309" cy="1"/>
          </a:xfrm>
          <a:prstGeom prst="line">
            <a:avLst/>
          </a:prstGeom>
          <a:ln w="76200">
            <a:solidFill>
              <a:srgbClr val="90ECF8"/>
            </a:solidFill>
            <a:miter lim="400000"/>
            <a:tailEnd type="triangle"/>
          </a:ln>
        </p:spPr>
        <p:txBody>
          <a:bodyPr lIns="50800" tIns="50800" rIns="50800" bIns="50800" anchor="ctr"/>
          <a:lstStyle/>
          <a:p>
            <a:pPr/>
          </a:p>
        </p:txBody>
      </p:sp>
      <p:sp>
        <p:nvSpPr>
          <p:cNvPr id="179" name="Line"/>
          <p:cNvSpPr/>
          <p:nvPr/>
        </p:nvSpPr>
        <p:spPr>
          <a:xfrm>
            <a:off x="10069986" y="12205873"/>
            <a:ext cx="3933310" cy="1"/>
          </a:xfrm>
          <a:prstGeom prst="line">
            <a:avLst/>
          </a:prstGeom>
          <a:ln w="76200">
            <a:solidFill>
              <a:srgbClr val="FBFF54"/>
            </a:solidFill>
            <a:miter lim="400000"/>
            <a:tailEnd type="triangle"/>
          </a:ln>
        </p:spPr>
        <p:txBody>
          <a:bodyPr lIns="50800" tIns="50800" rIns="50800" bIns="50800" anchor="ctr"/>
          <a:lstStyle/>
          <a:p>
            <a:pPr/>
          </a:p>
        </p:txBody>
      </p:sp>
      <p:sp>
        <p:nvSpPr>
          <p:cNvPr id="180" name="Line"/>
          <p:cNvSpPr/>
          <p:nvPr/>
        </p:nvSpPr>
        <p:spPr>
          <a:xfrm>
            <a:off x="10069986" y="11646142"/>
            <a:ext cx="3933309" cy="1"/>
          </a:xfrm>
          <a:prstGeom prst="line">
            <a:avLst/>
          </a:prstGeom>
          <a:ln w="76200">
            <a:solidFill>
              <a:srgbClr val="8AFC7D"/>
            </a:solidFill>
            <a:miter lim="400000"/>
            <a:tailEnd type="triangle"/>
          </a:ln>
        </p:spPr>
        <p:txBody>
          <a:bodyPr lIns="50800" tIns="50800" rIns="50800" bIns="50800" anchor="ctr"/>
          <a:lstStyle/>
          <a:p>
            <a:pPr/>
          </a:p>
        </p:txBody>
      </p:sp>
      <p:sp>
        <p:nvSpPr>
          <p:cNvPr id="181" name="Line"/>
          <p:cNvSpPr/>
          <p:nvPr/>
        </p:nvSpPr>
        <p:spPr>
          <a:xfrm>
            <a:off x="10069986" y="11086411"/>
            <a:ext cx="3933309" cy="1"/>
          </a:xfrm>
          <a:prstGeom prst="line">
            <a:avLst/>
          </a:prstGeom>
          <a:ln w="76200">
            <a:solidFill>
              <a:srgbClr val="FFFFFF"/>
            </a:solidFill>
            <a:miter lim="400000"/>
            <a:tailEnd type="triangle"/>
          </a:ln>
        </p:spPr>
        <p:txBody>
          <a:bodyPr lIns="50800" tIns="50800" rIns="50800" bIns="50800" anchor="ctr"/>
          <a:lstStyle/>
          <a:p>
            <a:pPr/>
          </a:p>
        </p:txBody>
      </p:sp>
      <p:sp>
        <p:nvSpPr>
          <p:cNvPr id="182" name="Line"/>
          <p:cNvSpPr/>
          <p:nvPr/>
        </p:nvSpPr>
        <p:spPr>
          <a:xfrm>
            <a:off x="14620530" y="12708559"/>
            <a:ext cx="3933309" cy="1"/>
          </a:xfrm>
          <a:prstGeom prst="line">
            <a:avLst/>
          </a:prstGeom>
          <a:ln w="76200">
            <a:solidFill>
              <a:srgbClr val="90ECF8"/>
            </a:solidFill>
            <a:custDash>
              <a:ds d="200000" sp="200000"/>
            </a:custDash>
            <a:miter lim="400000"/>
            <a:tailEnd type="triangle"/>
          </a:ln>
        </p:spPr>
        <p:txBody>
          <a:bodyPr lIns="50800" tIns="50800" rIns="50800" bIns="50800" anchor="ctr"/>
          <a:lstStyle/>
          <a:p>
            <a:pPr/>
          </a:p>
        </p:txBody>
      </p:sp>
      <p:sp>
        <p:nvSpPr>
          <p:cNvPr id="183" name="Line"/>
          <p:cNvSpPr/>
          <p:nvPr/>
        </p:nvSpPr>
        <p:spPr>
          <a:xfrm>
            <a:off x="14620530" y="12185173"/>
            <a:ext cx="3933310" cy="1"/>
          </a:xfrm>
          <a:prstGeom prst="line">
            <a:avLst/>
          </a:prstGeom>
          <a:ln w="76200">
            <a:solidFill>
              <a:srgbClr val="FBFF54"/>
            </a:solidFill>
            <a:custDash>
              <a:ds d="200000" sp="200000"/>
            </a:custDash>
            <a:miter lim="400000"/>
            <a:tailEnd type="triangle"/>
          </a:ln>
        </p:spPr>
        <p:txBody>
          <a:bodyPr lIns="50800" tIns="50800" rIns="50800" bIns="50800" anchor="ctr"/>
          <a:lstStyle/>
          <a:p>
            <a:pPr/>
          </a:p>
        </p:txBody>
      </p:sp>
      <p:sp>
        <p:nvSpPr>
          <p:cNvPr id="184" name="Line"/>
          <p:cNvSpPr/>
          <p:nvPr/>
        </p:nvSpPr>
        <p:spPr>
          <a:xfrm>
            <a:off x="14620530" y="11666843"/>
            <a:ext cx="3933309" cy="1"/>
          </a:xfrm>
          <a:prstGeom prst="line">
            <a:avLst/>
          </a:prstGeom>
          <a:ln w="76200">
            <a:solidFill>
              <a:srgbClr val="8AFC7D"/>
            </a:solidFill>
            <a:custDash>
              <a:ds d="200000" sp="200000"/>
            </a:custDash>
            <a:miter lim="400000"/>
            <a:tailEnd type="triangle"/>
          </a:ln>
        </p:spPr>
        <p:txBody>
          <a:bodyPr lIns="50800" tIns="50800" rIns="50800" bIns="50800" anchor="ctr"/>
          <a:lstStyle/>
          <a:p>
            <a:pPr/>
          </a:p>
        </p:txBody>
      </p:sp>
      <p:sp>
        <p:nvSpPr>
          <p:cNvPr id="185" name="Line"/>
          <p:cNvSpPr/>
          <p:nvPr/>
        </p:nvSpPr>
        <p:spPr>
          <a:xfrm>
            <a:off x="14620530" y="11143457"/>
            <a:ext cx="3933309" cy="1"/>
          </a:xfrm>
          <a:prstGeom prst="line">
            <a:avLst/>
          </a:prstGeom>
          <a:ln w="76200">
            <a:solidFill>
              <a:srgbClr val="FFFFFF"/>
            </a:solidFill>
            <a:custDash>
              <a:ds d="200000" sp="200000"/>
            </a:custDash>
            <a:miter lim="400000"/>
            <a:tailEnd type="triangle"/>
          </a:ln>
        </p:spPr>
        <p:txBody>
          <a:bodyPr lIns="50800" tIns="50800" rIns="50800" bIns="50800" anchor="ctr"/>
          <a:lstStyle/>
          <a:p>
            <a:pPr/>
          </a:p>
        </p:txBody>
      </p:sp>
      <p:sp>
        <p:nvSpPr>
          <p:cNvPr id="186" name="Line"/>
          <p:cNvSpPr/>
          <p:nvPr/>
        </p:nvSpPr>
        <p:spPr>
          <a:xfrm>
            <a:off x="5349778" y="12772756"/>
            <a:ext cx="3933309" cy="1"/>
          </a:xfrm>
          <a:prstGeom prst="line">
            <a:avLst/>
          </a:prstGeom>
          <a:ln w="76200">
            <a:solidFill>
              <a:srgbClr val="90ECF8"/>
            </a:solidFill>
            <a:miter lim="400000"/>
            <a:headEnd type="triangle" len="sm"/>
            <a:tailEnd type="triangle"/>
          </a:ln>
        </p:spPr>
        <p:txBody>
          <a:bodyPr lIns="50800" tIns="50800" rIns="50800" bIns="50800" anchor="ctr"/>
          <a:lstStyle/>
          <a:p>
            <a:pPr/>
          </a:p>
        </p:txBody>
      </p:sp>
      <p:sp>
        <p:nvSpPr>
          <p:cNvPr id="187" name="Line"/>
          <p:cNvSpPr/>
          <p:nvPr/>
        </p:nvSpPr>
        <p:spPr>
          <a:xfrm>
            <a:off x="5349778" y="12213025"/>
            <a:ext cx="3933309" cy="1"/>
          </a:xfrm>
          <a:prstGeom prst="line">
            <a:avLst/>
          </a:prstGeom>
          <a:ln w="76200">
            <a:solidFill>
              <a:srgbClr val="FBFF54"/>
            </a:solidFill>
            <a:miter lim="400000"/>
            <a:headEnd type="triangle" len="sm"/>
            <a:tailEnd type="triangle"/>
          </a:ln>
        </p:spPr>
        <p:txBody>
          <a:bodyPr lIns="50800" tIns="50800" rIns="50800" bIns="50800" anchor="ctr"/>
          <a:lstStyle/>
          <a:p>
            <a:pPr/>
          </a:p>
        </p:txBody>
      </p:sp>
      <p:sp>
        <p:nvSpPr>
          <p:cNvPr id="188" name="Line"/>
          <p:cNvSpPr/>
          <p:nvPr/>
        </p:nvSpPr>
        <p:spPr>
          <a:xfrm>
            <a:off x="5349778" y="11653294"/>
            <a:ext cx="3933309" cy="1"/>
          </a:xfrm>
          <a:prstGeom prst="line">
            <a:avLst/>
          </a:prstGeom>
          <a:ln w="76200">
            <a:solidFill>
              <a:srgbClr val="8AFC7D"/>
            </a:solidFill>
            <a:miter lim="400000"/>
            <a:headEnd type="triangle" len="sm"/>
            <a:tailEnd type="triangle"/>
          </a:ln>
        </p:spPr>
        <p:txBody>
          <a:bodyPr lIns="50800" tIns="50800" rIns="50800" bIns="50800" anchor="ctr"/>
          <a:lstStyle/>
          <a:p>
            <a:pPr/>
          </a:p>
        </p:txBody>
      </p:sp>
      <p:sp>
        <p:nvSpPr>
          <p:cNvPr id="189" name="Line"/>
          <p:cNvSpPr/>
          <p:nvPr/>
        </p:nvSpPr>
        <p:spPr>
          <a:xfrm>
            <a:off x="5349778" y="11093563"/>
            <a:ext cx="3933309" cy="1"/>
          </a:xfrm>
          <a:prstGeom prst="line">
            <a:avLst/>
          </a:prstGeom>
          <a:ln w="76200">
            <a:solidFill>
              <a:srgbClr val="FFFFFF"/>
            </a:solidFill>
            <a:miter lim="400000"/>
            <a:headEnd type="triangle" len="sm"/>
            <a:tailEnd type="triangle"/>
          </a:ln>
        </p:spPr>
        <p:txBody>
          <a:bodyPr lIns="50800" tIns="50800" rIns="50800" bIns="50800" anchor="ctr"/>
          <a:lstStyle/>
          <a:p>
            <a:pPr/>
          </a:p>
        </p:txBody>
      </p:sp>
      <p:sp>
        <p:nvSpPr>
          <p:cNvPr id="190" name="Line"/>
          <p:cNvSpPr/>
          <p:nvPr/>
        </p:nvSpPr>
        <p:spPr>
          <a:xfrm>
            <a:off x="776052" y="12779907"/>
            <a:ext cx="3933309" cy="1"/>
          </a:xfrm>
          <a:prstGeom prst="line">
            <a:avLst/>
          </a:prstGeom>
          <a:ln w="76200">
            <a:solidFill>
              <a:srgbClr val="90ECF8"/>
            </a:solidFill>
            <a:miter lim="400000"/>
            <a:headEnd type="triangle" len="sm"/>
            <a:tailEnd type="triangle" len="sm"/>
          </a:ln>
        </p:spPr>
        <p:txBody>
          <a:bodyPr lIns="50800" tIns="50800" rIns="50800" bIns="50800" anchor="ctr"/>
          <a:lstStyle/>
          <a:p>
            <a:pPr/>
          </a:p>
        </p:txBody>
      </p:sp>
      <p:sp>
        <p:nvSpPr>
          <p:cNvPr id="191" name="Line"/>
          <p:cNvSpPr/>
          <p:nvPr/>
        </p:nvSpPr>
        <p:spPr>
          <a:xfrm>
            <a:off x="776052" y="12220176"/>
            <a:ext cx="3933309" cy="1"/>
          </a:xfrm>
          <a:prstGeom prst="line">
            <a:avLst/>
          </a:prstGeom>
          <a:ln w="76200">
            <a:solidFill>
              <a:srgbClr val="FBFF54"/>
            </a:solidFill>
            <a:miter lim="400000"/>
            <a:headEnd type="triangle" len="sm"/>
            <a:tailEnd type="triangle" len="sm"/>
          </a:ln>
        </p:spPr>
        <p:txBody>
          <a:bodyPr lIns="50800" tIns="50800" rIns="50800" bIns="50800" anchor="ctr"/>
          <a:lstStyle/>
          <a:p>
            <a:pPr/>
          </a:p>
        </p:txBody>
      </p:sp>
      <p:sp>
        <p:nvSpPr>
          <p:cNvPr id="192" name="Line"/>
          <p:cNvSpPr/>
          <p:nvPr/>
        </p:nvSpPr>
        <p:spPr>
          <a:xfrm>
            <a:off x="776052" y="11660445"/>
            <a:ext cx="3933309" cy="1"/>
          </a:xfrm>
          <a:prstGeom prst="line">
            <a:avLst/>
          </a:prstGeom>
          <a:ln w="76200">
            <a:solidFill>
              <a:srgbClr val="8AFC7D"/>
            </a:solidFill>
            <a:miter lim="400000"/>
            <a:headEnd type="triangle" len="sm"/>
            <a:tailEnd type="triangle" len="sm"/>
          </a:ln>
        </p:spPr>
        <p:txBody>
          <a:bodyPr lIns="50800" tIns="50800" rIns="50800" bIns="50800" anchor="ctr"/>
          <a:lstStyle/>
          <a:p>
            <a:pPr/>
          </a:p>
        </p:txBody>
      </p:sp>
      <p:sp>
        <p:nvSpPr>
          <p:cNvPr id="193" name="Line"/>
          <p:cNvSpPr/>
          <p:nvPr/>
        </p:nvSpPr>
        <p:spPr>
          <a:xfrm>
            <a:off x="776052" y="11100714"/>
            <a:ext cx="3933309" cy="1"/>
          </a:xfrm>
          <a:prstGeom prst="line">
            <a:avLst/>
          </a:prstGeom>
          <a:ln w="76200">
            <a:solidFill>
              <a:srgbClr val="FFFFFF"/>
            </a:solidFill>
            <a:miter lim="400000"/>
            <a:headEnd type="triangle" len="sm"/>
            <a:tailEnd type="triangle" len="sm"/>
          </a:ln>
        </p:spPr>
        <p:txBody>
          <a:bodyPr lIns="50800" tIns="50800" rIns="50800" bIns="50800" anchor="ctr"/>
          <a:lstStyle/>
          <a:p>
            <a:pPr/>
          </a:p>
        </p:txBody>
      </p:sp>
      <p:sp>
        <p:nvSpPr>
          <p:cNvPr id="194" name="Line"/>
          <p:cNvSpPr/>
          <p:nvPr/>
        </p:nvSpPr>
        <p:spPr>
          <a:xfrm>
            <a:off x="19317557" y="12689077"/>
            <a:ext cx="3933309" cy="1"/>
          </a:xfrm>
          <a:prstGeom prst="line">
            <a:avLst/>
          </a:prstGeom>
          <a:ln w="76200">
            <a:solidFill>
              <a:srgbClr val="90ECF8"/>
            </a:solidFill>
            <a:custDash>
              <a:ds d="200000" sp="200000"/>
            </a:custDash>
            <a:miter lim="400000"/>
          </a:ln>
        </p:spPr>
        <p:txBody>
          <a:bodyPr lIns="50800" tIns="50800" rIns="50800" bIns="50800" anchor="ctr"/>
          <a:lstStyle/>
          <a:p>
            <a:pPr/>
          </a:p>
        </p:txBody>
      </p:sp>
      <p:sp>
        <p:nvSpPr>
          <p:cNvPr id="195" name="Line"/>
          <p:cNvSpPr/>
          <p:nvPr/>
        </p:nvSpPr>
        <p:spPr>
          <a:xfrm>
            <a:off x="19317557" y="12165691"/>
            <a:ext cx="3933309" cy="1"/>
          </a:xfrm>
          <a:prstGeom prst="line">
            <a:avLst/>
          </a:prstGeom>
          <a:ln w="76200">
            <a:solidFill>
              <a:srgbClr val="FBFF54"/>
            </a:solidFill>
            <a:custDash>
              <a:ds d="200000" sp="200000"/>
            </a:custDash>
            <a:miter lim="400000"/>
          </a:ln>
        </p:spPr>
        <p:txBody>
          <a:bodyPr lIns="50800" tIns="50800" rIns="50800" bIns="50800" anchor="ctr"/>
          <a:lstStyle/>
          <a:p>
            <a:pPr/>
          </a:p>
        </p:txBody>
      </p:sp>
      <p:sp>
        <p:nvSpPr>
          <p:cNvPr id="196" name="Line"/>
          <p:cNvSpPr/>
          <p:nvPr/>
        </p:nvSpPr>
        <p:spPr>
          <a:xfrm>
            <a:off x="19317557" y="11647361"/>
            <a:ext cx="3933309" cy="1"/>
          </a:xfrm>
          <a:prstGeom prst="line">
            <a:avLst/>
          </a:prstGeom>
          <a:ln w="76200">
            <a:solidFill>
              <a:srgbClr val="8AFC7D"/>
            </a:solidFill>
            <a:custDash>
              <a:ds d="200000" sp="200000"/>
            </a:custDash>
            <a:miter lim="400000"/>
          </a:ln>
        </p:spPr>
        <p:txBody>
          <a:bodyPr lIns="50800" tIns="50800" rIns="50800" bIns="50800" anchor="ctr"/>
          <a:lstStyle/>
          <a:p>
            <a:pPr/>
          </a:p>
        </p:txBody>
      </p:sp>
      <p:sp>
        <p:nvSpPr>
          <p:cNvPr id="197" name="Line"/>
          <p:cNvSpPr/>
          <p:nvPr/>
        </p:nvSpPr>
        <p:spPr>
          <a:xfrm>
            <a:off x="19317557" y="11123976"/>
            <a:ext cx="3933309" cy="1"/>
          </a:xfrm>
          <a:prstGeom prst="line">
            <a:avLst/>
          </a:prstGeom>
          <a:ln w="76200">
            <a:solidFill>
              <a:srgbClr val="FFFFFF"/>
            </a:solidFill>
            <a:custDash>
              <a:ds d="200000" sp="200000"/>
            </a:custDash>
            <a:miter lim="400000"/>
          </a:ln>
        </p:spPr>
        <p:txBody>
          <a:bodyPr lIns="50800" tIns="50800" rIns="50800" bIns="50800" anchor="ctr"/>
          <a:lstStyle/>
          <a:p>
            <a:pPr/>
          </a:p>
        </p:txBody>
      </p:sp>
      <p:pic>
        <p:nvPicPr>
          <p:cNvPr id="198" name="a_1.png" descr="a_1.png"/>
          <p:cNvPicPr>
            <a:picLocks noChangeAspect="1"/>
          </p:cNvPicPr>
          <p:nvPr/>
        </p:nvPicPr>
        <p:blipFill>
          <a:blip r:embed="rId2">
            <a:extLst/>
          </a:blip>
          <a:stretch>
            <a:fillRect/>
          </a:stretch>
        </p:blipFill>
        <p:spPr>
          <a:xfrm>
            <a:off x="12501485" y="728402"/>
            <a:ext cx="4572001" cy="4572001"/>
          </a:xfrm>
          <a:prstGeom prst="rect">
            <a:avLst/>
          </a:prstGeom>
          <a:ln w="12700">
            <a:miter lim="400000"/>
          </a:ln>
        </p:spPr>
      </p:pic>
      <p:pic>
        <p:nvPicPr>
          <p:cNvPr id="199" name="a_3.png" descr="a_3.png"/>
          <p:cNvPicPr>
            <a:picLocks noChangeAspect="1"/>
          </p:cNvPicPr>
          <p:nvPr/>
        </p:nvPicPr>
        <p:blipFill>
          <a:blip r:embed="rId3">
            <a:extLst/>
          </a:blip>
          <a:stretch>
            <a:fillRect/>
          </a:stretch>
        </p:blipFill>
        <p:spPr>
          <a:xfrm>
            <a:off x="6718731" y="32848"/>
            <a:ext cx="317501" cy="711201"/>
          </a:xfrm>
          <a:prstGeom prst="rect">
            <a:avLst/>
          </a:prstGeom>
          <a:ln w="12700">
            <a:miter lim="400000"/>
          </a:ln>
        </p:spPr>
      </p:pic>
      <p:pic>
        <p:nvPicPr>
          <p:cNvPr id="200" name="a_8.png" descr="a_8.png"/>
          <p:cNvPicPr>
            <a:picLocks noChangeAspect="1"/>
          </p:cNvPicPr>
          <p:nvPr/>
        </p:nvPicPr>
        <p:blipFill>
          <a:blip r:embed="rId4">
            <a:extLst/>
          </a:blip>
          <a:stretch>
            <a:fillRect/>
          </a:stretch>
        </p:blipFill>
        <p:spPr>
          <a:xfrm>
            <a:off x="19171327" y="559821"/>
            <a:ext cx="2540001" cy="2336801"/>
          </a:xfrm>
          <a:prstGeom prst="rect">
            <a:avLst/>
          </a:prstGeom>
          <a:ln w="12700">
            <a:miter lim="400000"/>
          </a:ln>
        </p:spPr>
      </p:pic>
      <p:pic>
        <p:nvPicPr>
          <p:cNvPr id="201" name="a_9.png" descr="a_9.png"/>
          <p:cNvPicPr>
            <a:picLocks noChangeAspect="1"/>
          </p:cNvPicPr>
          <p:nvPr/>
        </p:nvPicPr>
        <p:blipFill>
          <a:blip r:embed="rId5">
            <a:extLst/>
          </a:blip>
          <a:stretch>
            <a:fillRect/>
          </a:stretch>
        </p:blipFill>
        <p:spPr>
          <a:xfrm>
            <a:off x="18824974" y="3523086"/>
            <a:ext cx="2908301" cy="762001"/>
          </a:xfrm>
          <a:prstGeom prst="rect">
            <a:avLst/>
          </a:prstGeom>
          <a:ln w="12700">
            <a:miter lim="400000"/>
          </a:ln>
        </p:spPr>
      </p:pic>
      <p:pic>
        <p:nvPicPr>
          <p:cNvPr id="202" name="a_10.png" descr="a_10.png"/>
          <p:cNvPicPr>
            <a:picLocks noChangeAspect="1"/>
          </p:cNvPicPr>
          <p:nvPr/>
        </p:nvPicPr>
        <p:blipFill>
          <a:blip r:embed="rId6">
            <a:extLst/>
          </a:blip>
          <a:stretch>
            <a:fillRect/>
          </a:stretch>
        </p:blipFill>
        <p:spPr>
          <a:xfrm>
            <a:off x="18824974" y="4172951"/>
            <a:ext cx="3632201" cy="762001"/>
          </a:xfrm>
          <a:prstGeom prst="rect">
            <a:avLst/>
          </a:prstGeom>
          <a:ln w="12700">
            <a:miter lim="400000"/>
          </a:ln>
        </p:spPr>
      </p:pic>
      <p:pic>
        <p:nvPicPr>
          <p:cNvPr id="203" name="a_11.png" descr="a_11.png"/>
          <p:cNvPicPr>
            <a:picLocks noChangeAspect="1"/>
          </p:cNvPicPr>
          <p:nvPr/>
        </p:nvPicPr>
        <p:blipFill>
          <a:blip r:embed="rId7">
            <a:extLst/>
          </a:blip>
          <a:stretch>
            <a:fillRect/>
          </a:stretch>
        </p:blipFill>
        <p:spPr>
          <a:xfrm>
            <a:off x="18955427" y="5069787"/>
            <a:ext cx="2971801" cy="762001"/>
          </a:xfrm>
          <a:prstGeom prst="rect">
            <a:avLst/>
          </a:prstGeom>
          <a:ln w="12700">
            <a:miter lim="400000"/>
          </a:ln>
        </p:spPr>
      </p:pic>
      <p:pic>
        <p:nvPicPr>
          <p:cNvPr id="204" name="a_21.png" descr="a_21.png"/>
          <p:cNvPicPr>
            <a:picLocks noChangeAspect="1"/>
          </p:cNvPicPr>
          <p:nvPr/>
        </p:nvPicPr>
        <p:blipFill>
          <a:blip r:embed="rId8">
            <a:extLst/>
          </a:blip>
          <a:stretch>
            <a:fillRect/>
          </a:stretch>
        </p:blipFill>
        <p:spPr>
          <a:xfrm>
            <a:off x="5988481" y="7697558"/>
            <a:ext cx="1778001" cy="647701"/>
          </a:xfrm>
          <a:prstGeom prst="rect">
            <a:avLst/>
          </a:prstGeom>
          <a:ln w="12700">
            <a:miter lim="400000"/>
          </a:ln>
        </p:spPr>
      </p:pic>
      <p:pic>
        <p:nvPicPr>
          <p:cNvPr id="205" name="a_2.png" descr="a_2.png"/>
          <p:cNvPicPr>
            <a:picLocks noChangeAspect="1"/>
          </p:cNvPicPr>
          <p:nvPr/>
        </p:nvPicPr>
        <p:blipFill>
          <a:blip r:embed="rId9">
            <a:extLst/>
          </a:blip>
          <a:stretch>
            <a:fillRect/>
          </a:stretch>
        </p:blipFill>
        <p:spPr>
          <a:xfrm>
            <a:off x="12501485" y="728402"/>
            <a:ext cx="4572001" cy="4572001"/>
          </a:xfrm>
          <a:prstGeom prst="rect">
            <a:avLst/>
          </a:prstGeom>
          <a:ln w="12700">
            <a:miter lim="400000"/>
          </a:ln>
        </p:spPr>
      </p:pic>
      <p:pic>
        <p:nvPicPr>
          <p:cNvPr id="206" name="other_2.png" descr="other_2.png"/>
          <p:cNvPicPr>
            <a:picLocks noChangeAspect="1"/>
          </p:cNvPicPr>
          <p:nvPr/>
        </p:nvPicPr>
        <p:blipFill>
          <a:blip r:embed="rId10">
            <a:extLst/>
          </a:blip>
          <a:stretch>
            <a:fillRect/>
          </a:stretch>
        </p:blipFill>
        <p:spPr>
          <a:xfrm>
            <a:off x="716995" y="100652"/>
            <a:ext cx="10033001" cy="10033001"/>
          </a:xfrm>
          <a:prstGeom prst="rect">
            <a:avLst/>
          </a:prstGeom>
          <a:ln w="12700">
            <a:miter lim="400000"/>
          </a:ln>
        </p:spPr>
      </p:pic>
      <p:pic>
        <p:nvPicPr>
          <p:cNvPr id="207" name="other_1.png" descr="other_1.png"/>
          <p:cNvPicPr>
            <a:picLocks noChangeAspect="1"/>
          </p:cNvPicPr>
          <p:nvPr/>
        </p:nvPicPr>
        <p:blipFill>
          <a:blip r:embed="rId11">
            <a:extLst/>
          </a:blip>
          <a:stretch>
            <a:fillRect/>
          </a:stretch>
        </p:blipFill>
        <p:spPr>
          <a:xfrm>
            <a:off x="716995" y="100652"/>
            <a:ext cx="10033001" cy="10033001"/>
          </a:xfrm>
          <a:prstGeom prst="rect">
            <a:avLst/>
          </a:prstGeom>
          <a:ln w="12700">
            <a:miter lim="400000"/>
          </a:ln>
        </p:spPr>
      </p:pic>
      <p:pic>
        <p:nvPicPr>
          <p:cNvPr id="208" name="a_4.png" descr="a_4.png"/>
          <p:cNvPicPr>
            <a:picLocks noChangeAspect="1"/>
          </p:cNvPicPr>
          <p:nvPr/>
        </p:nvPicPr>
        <p:blipFill>
          <a:blip r:embed="rId12">
            <a:extLst/>
          </a:blip>
          <a:stretch>
            <a:fillRect/>
          </a:stretch>
        </p:blipFill>
        <p:spPr>
          <a:xfrm>
            <a:off x="5582882" y="4989745"/>
            <a:ext cx="3467101" cy="2654301"/>
          </a:xfrm>
          <a:prstGeom prst="rect">
            <a:avLst/>
          </a:prstGeom>
          <a:ln w="12700">
            <a:miter lim="400000"/>
          </a:ln>
        </p:spPr>
      </p:pic>
      <p:pic>
        <p:nvPicPr>
          <p:cNvPr id="209" name="a_5.png" descr="a_5.png"/>
          <p:cNvPicPr>
            <a:picLocks noChangeAspect="1"/>
          </p:cNvPicPr>
          <p:nvPr/>
        </p:nvPicPr>
        <p:blipFill>
          <a:blip r:embed="rId13">
            <a:extLst/>
          </a:blip>
          <a:stretch>
            <a:fillRect/>
          </a:stretch>
        </p:blipFill>
        <p:spPr>
          <a:xfrm>
            <a:off x="7062616" y="6294208"/>
            <a:ext cx="241301" cy="711201"/>
          </a:xfrm>
          <a:prstGeom prst="rect">
            <a:avLst/>
          </a:prstGeom>
          <a:ln w="12700">
            <a:miter lim="400000"/>
          </a:ln>
        </p:spPr>
      </p:pic>
      <p:pic>
        <p:nvPicPr>
          <p:cNvPr id="210" name="other_3.png" descr="other_3.png"/>
          <p:cNvPicPr>
            <a:picLocks noChangeAspect="1"/>
          </p:cNvPicPr>
          <p:nvPr/>
        </p:nvPicPr>
        <p:blipFill>
          <a:blip r:embed="rId14">
            <a:extLst/>
          </a:blip>
          <a:stretch>
            <a:fillRect/>
          </a:stretch>
        </p:blipFill>
        <p:spPr>
          <a:xfrm>
            <a:off x="716995" y="100652"/>
            <a:ext cx="10033001" cy="10033001"/>
          </a:xfrm>
          <a:prstGeom prst="rect">
            <a:avLst/>
          </a:prstGeom>
          <a:ln w="12700">
            <a:miter lim="400000"/>
          </a:ln>
        </p:spPr>
      </p:pic>
      <p:pic>
        <p:nvPicPr>
          <p:cNvPr id="211" name="other_8.png" descr="other_8.png"/>
          <p:cNvPicPr>
            <a:picLocks noChangeAspect="1"/>
          </p:cNvPicPr>
          <p:nvPr/>
        </p:nvPicPr>
        <p:blipFill>
          <a:blip r:embed="rId15">
            <a:extLst/>
          </a:blip>
          <a:stretch>
            <a:fillRect/>
          </a:stretch>
        </p:blipFill>
        <p:spPr>
          <a:xfrm>
            <a:off x="716995" y="100652"/>
            <a:ext cx="10033001" cy="10033001"/>
          </a:xfrm>
          <a:prstGeom prst="rect">
            <a:avLst/>
          </a:prstGeom>
          <a:ln w="12700">
            <a:miter lim="400000"/>
          </a:ln>
        </p:spPr>
      </p:pic>
      <p:pic>
        <p:nvPicPr>
          <p:cNvPr id="212" name="other_9.png" descr="other_9.png"/>
          <p:cNvPicPr>
            <a:picLocks noChangeAspect="1"/>
          </p:cNvPicPr>
          <p:nvPr/>
        </p:nvPicPr>
        <p:blipFill>
          <a:blip r:embed="rId16">
            <a:extLst/>
          </a:blip>
          <a:stretch>
            <a:fillRect/>
          </a:stretch>
        </p:blipFill>
        <p:spPr>
          <a:xfrm>
            <a:off x="716995" y="100652"/>
            <a:ext cx="10033001" cy="10033001"/>
          </a:xfrm>
          <a:prstGeom prst="rect">
            <a:avLst/>
          </a:prstGeom>
          <a:ln w="12700">
            <a:miter lim="400000"/>
          </a:ln>
        </p:spPr>
      </p:pic>
      <p:pic>
        <p:nvPicPr>
          <p:cNvPr id="213" name="other_10.png" descr="other_10.png"/>
          <p:cNvPicPr>
            <a:picLocks noChangeAspect="1"/>
          </p:cNvPicPr>
          <p:nvPr/>
        </p:nvPicPr>
        <p:blipFill>
          <a:blip r:embed="rId17">
            <a:extLst/>
          </a:blip>
          <a:stretch>
            <a:fillRect/>
          </a:stretch>
        </p:blipFill>
        <p:spPr>
          <a:xfrm>
            <a:off x="716995" y="93501"/>
            <a:ext cx="10033001" cy="10033001"/>
          </a:xfrm>
          <a:prstGeom prst="rect">
            <a:avLst/>
          </a:prstGeom>
          <a:ln w="12700">
            <a:miter lim="400000"/>
          </a:ln>
        </p:spPr>
      </p:pic>
      <p:pic>
        <p:nvPicPr>
          <p:cNvPr id="214" name="other_11.png" descr="other_11.png"/>
          <p:cNvPicPr>
            <a:picLocks noChangeAspect="1"/>
          </p:cNvPicPr>
          <p:nvPr/>
        </p:nvPicPr>
        <p:blipFill>
          <a:blip r:embed="rId18">
            <a:extLst/>
          </a:blip>
          <a:stretch>
            <a:fillRect/>
          </a:stretch>
        </p:blipFill>
        <p:spPr>
          <a:xfrm>
            <a:off x="716995" y="93501"/>
            <a:ext cx="10033001" cy="10033001"/>
          </a:xfrm>
          <a:prstGeom prst="rect">
            <a:avLst/>
          </a:prstGeom>
          <a:ln w="12700">
            <a:miter lim="400000"/>
          </a:ln>
        </p:spPr>
      </p:pic>
      <p:pic>
        <p:nvPicPr>
          <p:cNvPr id="215" name="other_12.png" descr="other_12.png"/>
          <p:cNvPicPr>
            <a:picLocks noChangeAspect="1"/>
          </p:cNvPicPr>
          <p:nvPr/>
        </p:nvPicPr>
        <p:blipFill>
          <a:blip r:embed="rId19">
            <a:extLst/>
          </a:blip>
          <a:stretch>
            <a:fillRect/>
          </a:stretch>
        </p:blipFill>
        <p:spPr>
          <a:xfrm>
            <a:off x="716995" y="93501"/>
            <a:ext cx="10033001" cy="10033001"/>
          </a:xfrm>
          <a:prstGeom prst="rect">
            <a:avLst/>
          </a:prstGeom>
          <a:ln w="12700">
            <a:miter lim="400000"/>
          </a:ln>
        </p:spPr>
      </p:pic>
      <p:pic>
        <p:nvPicPr>
          <p:cNvPr id="216" name="b_2.png" descr="b_2.png"/>
          <p:cNvPicPr>
            <a:picLocks noChangeAspect="1"/>
          </p:cNvPicPr>
          <p:nvPr/>
        </p:nvPicPr>
        <p:blipFill>
          <a:blip r:embed="rId20">
            <a:extLst/>
          </a:blip>
          <a:stretch>
            <a:fillRect/>
          </a:stretch>
        </p:blipFill>
        <p:spPr>
          <a:xfrm>
            <a:off x="4535626" y="1444691"/>
            <a:ext cx="279401" cy="698501"/>
          </a:xfrm>
          <a:prstGeom prst="rect">
            <a:avLst/>
          </a:prstGeom>
          <a:ln w="12700">
            <a:miter lim="400000"/>
          </a:ln>
        </p:spPr>
      </p:pic>
      <p:pic>
        <p:nvPicPr>
          <p:cNvPr id="217" name="b_3.png" descr="b_3.png"/>
          <p:cNvPicPr>
            <a:picLocks noChangeAspect="1"/>
          </p:cNvPicPr>
          <p:nvPr/>
        </p:nvPicPr>
        <p:blipFill>
          <a:blip r:embed="rId21">
            <a:extLst/>
          </a:blip>
          <a:stretch>
            <a:fillRect/>
          </a:stretch>
        </p:blipFill>
        <p:spPr>
          <a:xfrm>
            <a:off x="5120319" y="1353571"/>
            <a:ext cx="482601" cy="749301"/>
          </a:xfrm>
          <a:prstGeom prst="rect">
            <a:avLst/>
          </a:prstGeom>
          <a:ln w="12700">
            <a:miter lim="400000"/>
          </a:ln>
        </p:spPr>
      </p:pic>
      <p:pic>
        <p:nvPicPr>
          <p:cNvPr id="218" name="b_5.png" descr="b_5.png"/>
          <p:cNvPicPr>
            <a:picLocks noChangeAspect="1"/>
          </p:cNvPicPr>
          <p:nvPr/>
        </p:nvPicPr>
        <p:blipFill>
          <a:blip r:embed="rId22">
            <a:extLst/>
          </a:blip>
          <a:stretch>
            <a:fillRect/>
          </a:stretch>
        </p:blipFill>
        <p:spPr>
          <a:xfrm>
            <a:off x="11416406" y="6592902"/>
            <a:ext cx="3848101" cy="1066801"/>
          </a:xfrm>
          <a:prstGeom prst="rect">
            <a:avLst/>
          </a:prstGeom>
          <a:ln w="12700">
            <a:miter lim="400000"/>
          </a:ln>
        </p:spPr>
      </p:pic>
      <p:pic>
        <p:nvPicPr>
          <p:cNvPr id="219" name="b_6.png" descr="b_6.png"/>
          <p:cNvPicPr>
            <a:picLocks noChangeAspect="1"/>
          </p:cNvPicPr>
          <p:nvPr/>
        </p:nvPicPr>
        <p:blipFill>
          <a:blip r:embed="rId23">
            <a:extLst/>
          </a:blip>
          <a:stretch>
            <a:fillRect/>
          </a:stretch>
        </p:blipFill>
        <p:spPr>
          <a:xfrm>
            <a:off x="11554565" y="7423211"/>
            <a:ext cx="6604001" cy="965201"/>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0" name="Slide Title"/>
          <p:cNvSpPr txBox="1"/>
          <p:nvPr>
            <p:ph type="title"/>
          </p:nvPr>
        </p:nvSpPr>
        <p:spPr>
          <a:prstGeom prst="rect">
            <a:avLst/>
          </a:prstGeom>
        </p:spPr>
        <p:txBody>
          <a:bodyPr/>
          <a:lstStyle/>
          <a:p>
            <a:pPr/>
          </a:p>
        </p:txBody>
      </p:sp>
      <p:sp>
        <p:nvSpPr>
          <p:cNvPr id="401" name="Slide Subtitle"/>
          <p:cNvSpPr txBox="1"/>
          <p:nvPr>
            <p:ph type="body" idx="21"/>
          </p:nvPr>
        </p:nvSpPr>
        <p:spPr>
          <a:prstGeom prst="rect">
            <a:avLst/>
          </a:prstGeom>
        </p:spPr>
        <p:txBody>
          <a:bodyPr/>
          <a:lstStyle/>
          <a:p>
            <a:pPr/>
          </a:p>
        </p:txBody>
      </p:sp>
      <p:sp>
        <p:nvSpPr>
          <p:cNvPr id="402" name="Slide bullet text"/>
          <p:cNvSpPr txBox="1"/>
          <p:nvPr>
            <p:ph type="body" idx="1"/>
          </p:nvPr>
        </p:nvSpPr>
        <p:spPr>
          <a:prstGeom prst="rect">
            <a:avLst/>
          </a:prstGeom>
        </p:spPr>
        <p:txBody>
          <a:bodyPr/>
          <a:lstStyle/>
          <a:p>
            <a:pPr/>
          </a:p>
        </p:txBody>
      </p:sp>
      <p:pic>
        <p:nvPicPr>
          <p:cNvPr id="403" name="32.jpg" descr="3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7" name="Slide Title"/>
          <p:cNvSpPr txBox="1"/>
          <p:nvPr>
            <p:ph type="title"/>
          </p:nvPr>
        </p:nvSpPr>
        <p:spPr>
          <a:prstGeom prst="rect">
            <a:avLst/>
          </a:prstGeom>
        </p:spPr>
        <p:txBody>
          <a:bodyPr/>
          <a:lstStyle/>
          <a:p>
            <a:pPr/>
          </a:p>
        </p:txBody>
      </p:sp>
      <p:sp>
        <p:nvSpPr>
          <p:cNvPr id="408" name="Slide Subtitle"/>
          <p:cNvSpPr txBox="1"/>
          <p:nvPr>
            <p:ph type="body" idx="21"/>
          </p:nvPr>
        </p:nvSpPr>
        <p:spPr>
          <a:prstGeom prst="rect">
            <a:avLst/>
          </a:prstGeom>
        </p:spPr>
        <p:txBody>
          <a:bodyPr/>
          <a:lstStyle/>
          <a:p>
            <a:pPr/>
          </a:p>
        </p:txBody>
      </p:sp>
      <p:sp>
        <p:nvSpPr>
          <p:cNvPr id="409" name="Slide bullet text"/>
          <p:cNvSpPr txBox="1"/>
          <p:nvPr>
            <p:ph type="body" idx="1"/>
          </p:nvPr>
        </p:nvSpPr>
        <p:spPr>
          <a:prstGeom prst="rect">
            <a:avLst/>
          </a:prstGeom>
        </p:spPr>
        <p:txBody>
          <a:bodyPr/>
          <a:lstStyle/>
          <a:p>
            <a:pPr/>
          </a:p>
        </p:txBody>
      </p:sp>
      <p:pic>
        <p:nvPicPr>
          <p:cNvPr id="410" name="33.jpg" descr="3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4" name="Slide Title"/>
          <p:cNvSpPr txBox="1"/>
          <p:nvPr>
            <p:ph type="title"/>
          </p:nvPr>
        </p:nvSpPr>
        <p:spPr>
          <a:prstGeom prst="rect">
            <a:avLst/>
          </a:prstGeom>
        </p:spPr>
        <p:txBody>
          <a:bodyPr/>
          <a:lstStyle/>
          <a:p>
            <a:pPr/>
          </a:p>
        </p:txBody>
      </p:sp>
      <p:sp>
        <p:nvSpPr>
          <p:cNvPr id="415" name="Slide Subtitle"/>
          <p:cNvSpPr txBox="1"/>
          <p:nvPr>
            <p:ph type="body" idx="21"/>
          </p:nvPr>
        </p:nvSpPr>
        <p:spPr>
          <a:prstGeom prst="rect">
            <a:avLst/>
          </a:prstGeom>
        </p:spPr>
        <p:txBody>
          <a:bodyPr/>
          <a:lstStyle/>
          <a:p>
            <a:pPr/>
          </a:p>
        </p:txBody>
      </p:sp>
      <p:sp>
        <p:nvSpPr>
          <p:cNvPr id="416" name="Slide bullet text"/>
          <p:cNvSpPr txBox="1"/>
          <p:nvPr>
            <p:ph type="body" idx="1"/>
          </p:nvPr>
        </p:nvSpPr>
        <p:spPr>
          <a:prstGeom prst="rect">
            <a:avLst/>
          </a:prstGeom>
        </p:spPr>
        <p:txBody>
          <a:bodyPr/>
          <a:lstStyle/>
          <a:p>
            <a:pPr/>
          </a:p>
        </p:txBody>
      </p:sp>
      <p:pic>
        <p:nvPicPr>
          <p:cNvPr id="417" name="34.jpg" descr="3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1" name="Slide Title"/>
          <p:cNvSpPr txBox="1"/>
          <p:nvPr>
            <p:ph type="title"/>
          </p:nvPr>
        </p:nvSpPr>
        <p:spPr>
          <a:prstGeom prst="rect">
            <a:avLst/>
          </a:prstGeom>
        </p:spPr>
        <p:txBody>
          <a:bodyPr/>
          <a:lstStyle/>
          <a:p>
            <a:pPr/>
          </a:p>
        </p:txBody>
      </p:sp>
      <p:sp>
        <p:nvSpPr>
          <p:cNvPr id="422" name="Slide Subtitle"/>
          <p:cNvSpPr txBox="1"/>
          <p:nvPr>
            <p:ph type="body" idx="21"/>
          </p:nvPr>
        </p:nvSpPr>
        <p:spPr>
          <a:prstGeom prst="rect">
            <a:avLst/>
          </a:prstGeom>
        </p:spPr>
        <p:txBody>
          <a:bodyPr/>
          <a:lstStyle/>
          <a:p>
            <a:pPr/>
          </a:p>
        </p:txBody>
      </p:sp>
      <p:sp>
        <p:nvSpPr>
          <p:cNvPr id="423" name="Slide bullet text"/>
          <p:cNvSpPr txBox="1"/>
          <p:nvPr>
            <p:ph type="body" idx="1"/>
          </p:nvPr>
        </p:nvSpPr>
        <p:spPr>
          <a:prstGeom prst="rect">
            <a:avLst/>
          </a:prstGeom>
        </p:spPr>
        <p:txBody>
          <a:bodyPr/>
          <a:lstStyle/>
          <a:p>
            <a:pPr/>
          </a:p>
        </p:txBody>
      </p:sp>
      <p:pic>
        <p:nvPicPr>
          <p:cNvPr id="424" name="35.jpg" descr="3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 name="Slide Title"/>
          <p:cNvSpPr txBox="1"/>
          <p:nvPr>
            <p:ph type="title"/>
          </p:nvPr>
        </p:nvSpPr>
        <p:spPr>
          <a:prstGeom prst="rect">
            <a:avLst/>
          </a:prstGeom>
        </p:spPr>
        <p:txBody>
          <a:bodyPr/>
          <a:lstStyle/>
          <a:p>
            <a:pPr/>
          </a:p>
        </p:txBody>
      </p:sp>
      <p:sp>
        <p:nvSpPr>
          <p:cNvPr id="429" name="Slide Subtitle"/>
          <p:cNvSpPr txBox="1"/>
          <p:nvPr>
            <p:ph type="body" idx="21"/>
          </p:nvPr>
        </p:nvSpPr>
        <p:spPr>
          <a:prstGeom prst="rect">
            <a:avLst/>
          </a:prstGeom>
        </p:spPr>
        <p:txBody>
          <a:bodyPr/>
          <a:lstStyle/>
          <a:p>
            <a:pPr/>
          </a:p>
        </p:txBody>
      </p:sp>
      <p:sp>
        <p:nvSpPr>
          <p:cNvPr id="430" name="Slide bullet text"/>
          <p:cNvSpPr txBox="1"/>
          <p:nvPr>
            <p:ph type="body" idx="1"/>
          </p:nvPr>
        </p:nvSpPr>
        <p:spPr>
          <a:prstGeom prst="rect">
            <a:avLst/>
          </a:prstGeom>
        </p:spPr>
        <p:txBody>
          <a:bodyPr/>
          <a:lstStyle/>
          <a:p>
            <a:pPr/>
          </a:p>
        </p:txBody>
      </p:sp>
      <p:pic>
        <p:nvPicPr>
          <p:cNvPr id="431" name="36.jpg" descr="3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5" name="Slide Title"/>
          <p:cNvSpPr txBox="1"/>
          <p:nvPr>
            <p:ph type="title"/>
          </p:nvPr>
        </p:nvSpPr>
        <p:spPr>
          <a:prstGeom prst="rect">
            <a:avLst/>
          </a:prstGeom>
        </p:spPr>
        <p:txBody>
          <a:bodyPr/>
          <a:lstStyle/>
          <a:p>
            <a:pPr/>
          </a:p>
        </p:txBody>
      </p:sp>
      <p:sp>
        <p:nvSpPr>
          <p:cNvPr id="436" name="Slide Subtitle"/>
          <p:cNvSpPr txBox="1"/>
          <p:nvPr>
            <p:ph type="body" idx="21"/>
          </p:nvPr>
        </p:nvSpPr>
        <p:spPr>
          <a:prstGeom prst="rect">
            <a:avLst/>
          </a:prstGeom>
        </p:spPr>
        <p:txBody>
          <a:bodyPr/>
          <a:lstStyle/>
          <a:p>
            <a:pPr/>
          </a:p>
        </p:txBody>
      </p:sp>
      <p:sp>
        <p:nvSpPr>
          <p:cNvPr id="437" name="Slide bullet text"/>
          <p:cNvSpPr txBox="1"/>
          <p:nvPr>
            <p:ph type="body" idx="1"/>
          </p:nvPr>
        </p:nvSpPr>
        <p:spPr>
          <a:prstGeom prst="rect">
            <a:avLst/>
          </a:prstGeom>
        </p:spPr>
        <p:txBody>
          <a:bodyPr/>
          <a:lstStyle/>
          <a:p>
            <a:pPr/>
          </a:p>
        </p:txBody>
      </p:sp>
      <p:pic>
        <p:nvPicPr>
          <p:cNvPr id="438" name="37.jpg" descr="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 name="Slide Title"/>
          <p:cNvSpPr txBox="1"/>
          <p:nvPr>
            <p:ph type="title"/>
          </p:nvPr>
        </p:nvSpPr>
        <p:spPr>
          <a:prstGeom prst="rect">
            <a:avLst/>
          </a:prstGeom>
        </p:spPr>
        <p:txBody>
          <a:bodyPr/>
          <a:lstStyle/>
          <a:p>
            <a:pPr/>
          </a:p>
        </p:txBody>
      </p:sp>
      <p:sp>
        <p:nvSpPr>
          <p:cNvPr id="441" name="Slide Subtitle"/>
          <p:cNvSpPr txBox="1"/>
          <p:nvPr>
            <p:ph type="body" idx="21"/>
          </p:nvPr>
        </p:nvSpPr>
        <p:spPr>
          <a:prstGeom prst="rect">
            <a:avLst/>
          </a:prstGeom>
        </p:spPr>
        <p:txBody>
          <a:bodyPr/>
          <a:lstStyle/>
          <a:p>
            <a:pPr/>
          </a:p>
        </p:txBody>
      </p:sp>
      <p:sp>
        <p:nvSpPr>
          <p:cNvPr id="442" name="Slide bullet text"/>
          <p:cNvSpPr txBox="1"/>
          <p:nvPr>
            <p:ph type="body" idx="1"/>
          </p:nvPr>
        </p:nvSpPr>
        <p:spPr>
          <a:prstGeom prst="rect">
            <a:avLst/>
          </a:prstGeom>
        </p:spPr>
        <p:txBody>
          <a:bodyPr/>
          <a:lstStyle/>
          <a:p>
            <a:pPr/>
          </a:p>
        </p:txBody>
      </p:sp>
      <p:pic>
        <p:nvPicPr>
          <p:cNvPr id="443" name="38.jpg" descr="38.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5" name="Slide Title"/>
          <p:cNvSpPr txBox="1"/>
          <p:nvPr>
            <p:ph type="title"/>
          </p:nvPr>
        </p:nvSpPr>
        <p:spPr>
          <a:prstGeom prst="rect">
            <a:avLst/>
          </a:prstGeom>
        </p:spPr>
        <p:txBody>
          <a:bodyPr/>
          <a:lstStyle/>
          <a:p>
            <a:pPr/>
          </a:p>
        </p:txBody>
      </p:sp>
      <p:sp>
        <p:nvSpPr>
          <p:cNvPr id="446" name="Slide Subtitle"/>
          <p:cNvSpPr txBox="1"/>
          <p:nvPr>
            <p:ph type="body" idx="21"/>
          </p:nvPr>
        </p:nvSpPr>
        <p:spPr>
          <a:prstGeom prst="rect">
            <a:avLst/>
          </a:prstGeom>
        </p:spPr>
        <p:txBody>
          <a:bodyPr/>
          <a:lstStyle/>
          <a:p>
            <a:pPr/>
          </a:p>
        </p:txBody>
      </p:sp>
      <p:sp>
        <p:nvSpPr>
          <p:cNvPr id="447" name="Slide bullet text"/>
          <p:cNvSpPr txBox="1"/>
          <p:nvPr>
            <p:ph type="body" idx="1"/>
          </p:nvPr>
        </p:nvSpPr>
        <p:spPr>
          <a:prstGeom prst="rect">
            <a:avLst/>
          </a:prstGeom>
        </p:spPr>
        <p:txBody>
          <a:bodyPr/>
          <a:lstStyle/>
          <a:p>
            <a:pPr/>
          </a:p>
        </p:txBody>
      </p:sp>
      <p:pic>
        <p:nvPicPr>
          <p:cNvPr id="448" name="39.jpg" descr="39.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0" name="Slide Title"/>
          <p:cNvSpPr txBox="1"/>
          <p:nvPr>
            <p:ph type="title"/>
          </p:nvPr>
        </p:nvSpPr>
        <p:spPr>
          <a:prstGeom prst="rect">
            <a:avLst/>
          </a:prstGeom>
        </p:spPr>
        <p:txBody>
          <a:bodyPr/>
          <a:lstStyle/>
          <a:p>
            <a:pPr/>
          </a:p>
        </p:txBody>
      </p:sp>
      <p:sp>
        <p:nvSpPr>
          <p:cNvPr id="451" name="Slide Subtitle"/>
          <p:cNvSpPr txBox="1"/>
          <p:nvPr>
            <p:ph type="body" idx="21"/>
          </p:nvPr>
        </p:nvSpPr>
        <p:spPr>
          <a:prstGeom prst="rect">
            <a:avLst/>
          </a:prstGeom>
        </p:spPr>
        <p:txBody>
          <a:bodyPr/>
          <a:lstStyle/>
          <a:p>
            <a:pPr/>
          </a:p>
        </p:txBody>
      </p:sp>
      <p:sp>
        <p:nvSpPr>
          <p:cNvPr id="452" name="Slide bullet text"/>
          <p:cNvSpPr txBox="1"/>
          <p:nvPr>
            <p:ph type="body" idx="1"/>
          </p:nvPr>
        </p:nvSpPr>
        <p:spPr>
          <a:prstGeom prst="rect">
            <a:avLst/>
          </a:prstGeom>
        </p:spPr>
        <p:txBody>
          <a:bodyPr/>
          <a:lstStyle/>
          <a:p>
            <a:pPr/>
          </a:p>
        </p:txBody>
      </p:sp>
      <p:pic>
        <p:nvPicPr>
          <p:cNvPr id="453" name="40.jpg" descr="4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5" name="Slide Title"/>
          <p:cNvSpPr txBox="1"/>
          <p:nvPr>
            <p:ph type="title"/>
          </p:nvPr>
        </p:nvSpPr>
        <p:spPr>
          <a:prstGeom prst="rect">
            <a:avLst/>
          </a:prstGeom>
        </p:spPr>
        <p:txBody>
          <a:bodyPr/>
          <a:lstStyle/>
          <a:p>
            <a:pPr/>
          </a:p>
        </p:txBody>
      </p:sp>
      <p:sp>
        <p:nvSpPr>
          <p:cNvPr id="456" name="Slide Subtitle"/>
          <p:cNvSpPr txBox="1"/>
          <p:nvPr>
            <p:ph type="body" idx="21"/>
          </p:nvPr>
        </p:nvSpPr>
        <p:spPr>
          <a:prstGeom prst="rect">
            <a:avLst/>
          </a:prstGeom>
        </p:spPr>
        <p:txBody>
          <a:bodyPr/>
          <a:lstStyle/>
          <a:p>
            <a:pPr/>
          </a:p>
        </p:txBody>
      </p:sp>
      <p:sp>
        <p:nvSpPr>
          <p:cNvPr id="457" name="Slide bullet text"/>
          <p:cNvSpPr txBox="1"/>
          <p:nvPr>
            <p:ph type="body" idx="1"/>
          </p:nvPr>
        </p:nvSpPr>
        <p:spPr>
          <a:prstGeom prst="rect">
            <a:avLst/>
          </a:prstGeom>
        </p:spPr>
        <p:txBody>
          <a:bodyPr/>
          <a:lstStyle/>
          <a:p>
            <a:pPr/>
          </a:p>
        </p:txBody>
      </p:sp>
      <p:pic>
        <p:nvPicPr>
          <p:cNvPr id="458" name="41.jpg" descr="4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1" name="V1.png" descr="V1.png"/>
          <p:cNvPicPr>
            <a:picLocks noChangeAspect="1"/>
          </p:cNvPicPr>
          <p:nvPr/>
        </p:nvPicPr>
        <p:blipFill>
          <a:blip r:embed="rId3">
            <a:extLst/>
          </a:blip>
          <a:stretch>
            <a:fillRect/>
          </a:stretch>
        </p:blipFill>
        <p:spPr>
          <a:xfrm>
            <a:off x="0" y="3570"/>
            <a:ext cx="24384000" cy="13708860"/>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0" name="Slide Title"/>
          <p:cNvSpPr txBox="1"/>
          <p:nvPr>
            <p:ph type="title"/>
          </p:nvPr>
        </p:nvSpPr>
        <p:spPr>
          <a:prstGeom prst="rect">
            <a:avLst/>
          </a:prstGeom>
        </p:spPr>
        <p:txBody>
          <a:bodyPr/>
          <a:lstStyle/>
          <a:p>
            <a:pPr/>
          </a:p>
        </p:txBody>
      </p:sp>
      <p:sp>
        <p:nvSpPr>
          <p:cNvPr id="461" name="Slide Subtitle"/>
          <p:cNvSpPr txBox="1"/>
          <p:nvPr>
            <p:ph type="body" idx="21"/>
          </p:nvPr>
        </p:nvSpPr>
        <p:spPr>
          <a:prstGeom prst="rect">
            <a:avLst/>
          </a:prstGeom>
        </p:spPr>
        <p:txBody>
          <a:bodyPr/>
          <a:lstStyle/>
          <a:p>
            <a:pPr/>
          </a:p>
        </p:txBody>
      </p:sp>
      <p:sp>
        <p:nvSpPr>
          <p:cNvPr id="462" name="Slide bullet text"/>
          <p:cNvSpPr txBox="1"/>
          <p:nvPr>
            <p:ph type="body" idx="1"/>
          </p:nvPr>
        </p:nvSpPr>
        <p:spPr>
          <a:prstGeom prst="rect">
            <a:avLst/>
          </a:prstGeom>
        </p:spPr>
        <p:txBody>
          <a:bodyPr/>
          <a:lstStyle/>
          <a:p>
            <a:pPr/>
          </a:p>
        </p:txBody>
      </p:sp>
      <p:pic>
        <p:nvPicPr>
          <p:cNvPr id="463" name="42.jpg" descr="4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7" name="Slide Title"/>
          <p:cNvSpPr txBox="1"/>
          <p:nvPr>
            <p:ph type="title"/>
          </p:nvPr>
        </p:nvSpPr>
        <p:spPr>
          <a:prstGeom prst="rect">
            <a:avLst/>
          </a:prstGeom>
        </p:spPr>
        <p:txBody>
          <a:bodyPr/>
          <a:lstStyle/>
          <a:p>
            <a:pPr/>
          </a:p>
        </p:txBody>
      </p:sp>
      <p:sp>
        <p:nvSpPr>
          <p:cNvPr id="468" name="Slide Subtitle"/>
          <p:cNvSpPr txBox="1"/>
          <p:nvPr>
            <p:ph type="body" idx="21"/>
          </p:nvPr>
        </p:nvSpPr>
        <p:spPr>
          <a:prstGeom prst="rect">
            <a:avLst/>
          </a:prstGeom>
        </p:spPr>
        <p:txBody>
          <a:bodyPr/>
          <a:lstStyle/>
          <a:p>
            <a:pPr/>
          </a:p>
        </p:txBody>
      </p:sp>
      <p:sp>
        <p:nvSpPr>
          <p:cNvPr id="469" name="Slide bullet text"/>
          <p:cNvSpPr txBox="1"/>
          <p:nvPr>
            <p:ph type="body" idx="1"/>
          </p:nvPr>
        </p:nvSpPr>
        <p:spPr>
          <a:prstGeom prst="rect">
            <a:avLst/>
          </a:prstGeom>
        </p:spPr>
        <p:txBody>
          <a:bodyPr/>
          <a:lstStyle/>
          <a:p>
            <a:pPr/>
          </a:p>
        </p:txBody>
      </p:sp>
      <p:pic>
        <p:nvPicPr>
          <p:cNvPr id="470" name="43.jpg" descr="4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4" name="Slide Title"/>
          <p:cNvSpPr txBox="1"/>
          <p:nvPr>
            <p:ph type="title"/>
          </p:nvPr>
        </p:nvSpPr>
        <p:spPr>
          <a:prstGeom prst="rect">
            <a:avLst/>
          </a:prstGeom>
        </p:spPr>
        <p:txBody>
          <a:bodyPr/>
          <a:lstStyle/>
          <a:p>
            <a:pPr/>
          </a:p>
        </p:txBody>
      </p:sp>
      <p:sp>
        <p:nvSpPr>
          <p:cNvPr id="475" name="Slide Subtitle"/>
          <p:cNvSpPr txBox="1"/>
          <p:nvPr>
            <p:ph type="body" idx="21"/>
          </p:nvPr>
        </p:nvSpPr>
        <p:spPr>
          <a:prstGeom prst="rect">
            <a:avLst/>
          </a:prstGeom>
        </p:spPr>
        <p:txBody>
          <a:bodyPr/>
          <a:lstStyle/>
          <a:p>
            <a:pPr/>
          </a:p>
        </p:txBody>
      </p:sp>
      <p:sp>
        <p:nvSpPr>
          <p:cNvPr id="476" name="Slide bullet text"/>
          <p:cNvSpPr txBox="1"/>
          <p:nvPr>
            <p:ph type="body" idx="1"/>
          </p:nvPr>
        </p:nvSpPr>
        <p:spPr>
          <a:prstGeom prst="rect">
            <a:avLst/>
          </a:prstGeom>
        </p:spPr>
        <p:txBody>
          <a:bodyPr/>
          <a:lstStyle/>
          <a:p>
            <a:pPr/>
          </a:p>
        </p:txBody>
      </p:sp>
      <p:pic>
        <p:nvPicPr>
          <p:cNvPr id="477" name="44.jpg" descr="4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1" name="Slide Title"/>
          <p:cNvSpPr txBox="1"/>
          <p:nvPr>
            <p:ph type="title"/>
          </p:nvPr>
        </p:nvSpPr>
        <p:spPr>
          <a:prstGeom prst="rect">
            <a:avLst/>
          </a:prstGeom>
        </p:spPr>
        <p:txBody>
          <a:bodyPr/>
          <a:lstStyle/>
          <a:p>
            <a:pPr/>
          </a:p>
        </p:txBody>
      </p:sp>
      <p:sp>
        <p:nvSpPr>
          <p:cNvPr id="482" name="Slide Subtitle"/>
          <p:cNvSpPr txBox="1"/>
          <p:nvPr>
            <p:ph type="body" idx="21"/>
          </p:nvPr>
        </p:nvSpPr>
        <p:spPr>
          <a:prstGeom prst="rect">
            <a:avLst/>
          </a:prstGeom>
        </p:spPr>
        <p:txBody>
          <a:bodyPr/>
          <a:lstStyle/>
          <a:p>
            <a:pPr/>
          </a:p>
        </p:txBody>
      </p:sp>
      <p:sp>
        <p:nvSpPr>
          <p:cNvPr id="483" name="Slide bullet text"/>
          <p:cNvSpPr txBox="1"/>
          <p:nvPr>
            <p:ph type="body" idx="1"/>
          </p:nvPr>
        </p:nvSpPr>
        <p:spPr>
          <a:prstGeom prst="rect">
            <a:avLst/>
          </a:prstGeom>
        </p:spPr>
        <p:txBody>
          <a:bodyPr/>
          <a:lstStyle/>
          <a:p>
            <a:pPr/>
          </a:p>
        </p:txBody>
      </p:sp>
      <p:pic>
        <p:nvPicPr>
          <p:cNvPr id="484" name="45.jpg" descr="4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8" name="Slide Title"/>
          <p:cNvSpPr txBox="1"/>
          <p:nvPr>
            <p:ph type="title"/>
          </p:nvPr>
        </p:nvSpPr>
        <p:spPr>
          <a:prstGeom prst="rect">
            <a:avLst/>
          </a:prstGeom>
        </p:spPr>
        <p:txBody>
          <a:bodyPr/>
          <a:lstStyle/>
          <a:p>
            <a:pPr/>
          </a:p>
        </p:txBody>
      </p:sp>
      <p:sp>
        <p:nvSpPr>
          <p:cNvPr id="489" name="Slide Subtitle"/>
          <p:cNvSpPr txBox="1"/>
          <p:nvPr>
            <p:ph type="body" idx="21"/>
          </p:nvPr>
        </p:nvSpPr>
        <p:spPr>
          <a:prstGeom prst="rect">
            <a:avLst/>
          </a:prstGeom>
        </p:spPr>
        <p:txBody>
          <a:bodyPr/>
          <a:lstStyle/>
          <a:p>
            <a:pPr/>
          </a:p>
        </p:txBody>
      </p:sp>
      <p:sp>
        <p:nvSpPr>
          <p:cNvPr id="490" name="Slide bullet text"/>
          <p:cNvSpPr txBox="1"/>
          <p:nvPr>
            <p:ph type="body" idx="1"/>
          </p:nvPr>
        </p:nvSpPr>
        <p:spPr>
          <a:prstGeom prst="rect">
            <a:avLst/>
          </a:prstGeom>
        </p:spPr>
        <p:txBody>
          <a:bodyPr/>
          <a:lstStyle/>
          <a:p>
            <a:pPr/>
          </a:p>
        </p:txBody>
      </p:sp>
      <p:pic>
        <p:nvPicPr>
          <p:cNvPr id="491" name="46.jpg" descr="4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5" name="Slide Title"/>
          <p:cNvSpPr txBox="1"/>
          <p:nvPr>
            <p:ph type="title"/>
          </p:nvPr>
        </p:nvSpPr>
        <p:spPr>
          <a:prstGeom prst="rect">
            <a:avLst/>
          </a:prstGeom>
        </p:spPr>
        <p:txBody>
          <a:bodyPr/>
          <a:lstStyle/>
          <a:p>
            <a:pPr/>
          </a:p>
        </p:txBody>
      </p:sp>
      <p:sp>
        <p:nvSpPr>
          <p:cNvPr id="496" name="Slide Subtitle"/>
          <p:cNvSpPr txBox="1"/>
          <p:nvPr>
            <p:ph type="body" idx="21"/>
          </p:nvPr>
        </p:nvSpPr>
        <p:spPr>
          <a:prstGeom prst="rect">
            <a:avLst/>
          </a:prstGeom>
        </p:spPr>
        <p:txBody>
          <a:bodyPr/>
          <a:lstStyle/>
          <a:p>
            <a:pPr/>
          </a:p>
        </p:txBody>
      </p:sp>
      <p:sp>
        <p:nvSpPr>
          <p:cNvPr id="497" name="Slide bullet text"/>
          <p:cNvSpPr txBox="1"/>
          <p:nvPr>
            <p:ph type="body" idx="1"/>
          </p:nvPr>
        </p:nvSpPr>
        <p:spPr>
          <a:prstGeom prst="rect">
            <a:avLst/>
          </a:prstGeom>
        </p:spPr>
        <p:txBody>
          <a:bodyPr/>
          <a:lstStyle/>
          <a:p>
            <a:pPr/>
          </a:p>
        </p:txBody>
      </p:sp>
      <p:pic>
        <p:nvPicPr>
          <p:cNvPr id="498" name="47.jpg" descr="4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2" name="Slide Title"/>
          <p:cNvSpPr txBox="1"/>
          <p:nvPr>
            <p:ph type="title"/>
          </p:nvPr>
        </p:nvSpPr>
        <p:spPr>
          <a:prstGeom prst="rect">
            <a:avLst/>
          </a:prstGeom>
        </p:spPr>
        <p:txBody>
          <a:bodyPr/>
          <a:lstStyle/>
          <a:p>
            <a:pPr/>
          </a:p>
        </p:txBody>
      </p:sp>
      <p:sp>
        <p:nvSpPr>
          <p:cNvPr id="503" name="Slide Subtitle"/>
          <p:cNvSpPr txBox="1"/>
          <p:nvPr>
            <p:ph type="body" idx="21"/>
          </p:nvPr>
        </p:nvSpPr>
        <p:spPr>
          <a:prstGeom prst="rect">
            <a:avLst/>
          </a:prstGeom>
        </p:spPr>
        <p:txBody>
          <a:bodyPr/>
          <a:lstStyle/>
          <a:p>
            <a:pPr/>
          </a:p>
        </p:txBody>
      </p:sp>
      <p:sp>
        <p:nvSpPr>
          <p:cNvPr id="504" name="Slide bullet text"/>
          <p:cNvSpPr txBox="1"/>
          <p:nvPr>
            <p:ph type="body" idx="1"/>
          </p:nvPr>
        </p:nvSpPr>
        <p:spPr>
          <a:prstGeom prst="rect">
            <a:avLst/>
          </a:prstGeom>
        </p:spPr>
        <p:txBody>
          <a:bodyPr/>
          <a:lstStyle/>
          <a:p>
            <a:pPr/>
          </a:p>
        </p:txBody>
      </p:sp>
      <p:pic>
        <p:nvPicPr>
          <p:cNvPr id="505" name="48.jpg" descr="4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9" name="Slide Title"/>
          <p:cNvSpPr txBox="1"/>
          <p:nvPr>
            <p:ph type="title"/>
          </p:nvPr>
        </p:nvSpPr>
        <p:spPr>
          <a:prstGeom prst="rect">
            <a:avLst/>
          </a:prstGeom>
        </p:spPr>
        <p:txBody>
          <a:bodyPr/>
          <a:lstStyle/>
          <a:p>
            <a:pPr/>
          </a:p>
        </p:txBody>
      </p:sp>
      <p:sp>
        <p:nvSpPr>
          <p:cNvPr id="510" name="Slide Subtitle"/>
          <p:cNvSpPr txBox="1"/>
          <p:nvPr>
            <p:ph type="body" idx="21"/>
          </p:nvPr>
        </p:nvSpPr>
        <p:spPr>
          <a:prstGeom prst="rect">
            <a:avLst/>
          </a:prstGeom>
        </p:spPr>
        <p:txBody>
          <a:bodyPr/>
          <a:lstStyle/>
          <a:p>
            <a:pPr/>
          </a:p>
        </p:txBody>
      </p:sp>
      <p:sp>
        <p:nvSpPr>
          <p:cNvPr id="511" name="Slide bullet text"/>
          <p:cNvSpPr txBox="1"/>
          <p:nvPr>
            <p:ph type="body" idx="1"/>
          </p:nvPr>
        </p:nvSpPr>
        <p:spPr>
          <a:prstGeom prst="rect">
            <a:avLst/>
          </a:prstGeom>
        </p:spPr>
        <p:txBody>
          <a:bodyPr/>
          <a:lstStyle/>
          <a:p>
            <a:pPr/>
          </a:p>
        </p:txBody>
      </p:sp>
      <p:pic>
        <p:nvPicPr>
          <p:cNvPr id="512" name="49.jpg" descr="4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6" name="Slide Title"/>
          <p:cNvSpPr txBox="1"/>
          <p:nvPr>
            <p:ph type="title"/>
          </p:nvPr>
        </p:nvSpPr>
        <p:spPr>
          <a:prstGeom prst="rect">
            <a:avLst/>
          </a:prstGeom>
        </p:spPr>
        <p:txBody>
          <a:bodyPr/>
          <a:lstStyle/>
          <a:p>
            <a:pPr/>
          </a:p>
        </p:txBody>
      </p:sp>
      <p:sp>
        <p:nvSpPr>
          <p:cNvPr id="517" name="Slide Subtitle"/>
          <p:cNvSpPr txBox="1"/>
          <p:nvPr>
            <p:ph type="body" idx="21"/>
          </p:nvPr>
        </p:nvSpPr>
        <p:spPr>
          <a:prstGeom prst="rect">
            <a:avLst/>
          </a:prstGeom>
        </p:spPr>
        <p:txBody>
          <a:bodyPr/>
          <a:lstStyle/>
          <a:p>
            <a:pPr/>
          </a:p>
        </p:txBody>
      </p:sp>
      <p:sp>
        <p:nvSpPr>
          <p:cNvPr id="518" name="Slide bullet text"/>
          <p:cNvSpPr txBox="1"/>
          <p:nvPr>
            <p:ph type="body" idx="1"/>
          </p:nvPr>
        </p:nvSpPr>
        <p:spPr>
          <a:prstGeom prst="rect">
            <a:avLst/>
          </a:prstGeom>
        </p:spPr>
        <p:txBody>
          <a:bodyPr/>
          <a:lstStyle/>
          <a:p>
            <a:pPr/>
          </a:p>
        </p:txBody>
      </p:sp>
      <p:pic>
        <p:nvPicPr>
          <p:cNvPr id="519" name="50.jpg" descr="5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3" name="Slide Title"/>
          <p:cNvSpPr txBox="1"/>
          <p:nvPr>
            <p:ph type="title"/>
          </p:nvPr>
        </p:nvSpPr>
        <p:spPr>
          <a:prstGeom prst="rect">
            <a:avLst/>
          </a:prstGeom>
        </p:spPr>
        <p:txBody>
          <a:bodyPr/>
          <a:lstStyle/>
          <a:p>
            <a:pPr/>
          </a:p>
        </p:txBody>
      </p:sp>
      <p:sp>
        <p:nvSpPr>
          <p:cNvPr id="524" name="Slide Subtitle"/>
          <p:cNvSpPr txBox="1"/>
          <p:nvPr>
            <p:ph type="body" idx="21"/>
          </p:nvPr>
        </p:nvSpPr>
        <p:spPr>
          <a:prstGeom prst="rect">
            <a:avLst/>
          </a:prstGeom>
        </p:spPr>
        <p:txBody>
          <a:bodyPr/>
          <a:lstStyle/>
          <a:p>
            <a:pPr/>
          </a:p>
        </p:txBody>
      </p:sp>
      <p:sp>
        <p:nvSpPr>
          <p:cNvPr id="525" name="Slide bullet text"/>
          <p:cNvSpPr txBox="1"/>
          <p:nvPr>
            <p:ph type="body" idx="1"/>
          </p:nvPr>
        </p:nvSpPr>
        <p:spPr>
          <a:prstGeom prst="rect">
            <a:avLst/>
          </a:prstGeom>
        </p:spPr>
        <p:txBody>
          <a:bodyPr/>
          <a:lstStyle/>
          <a:p>
            <a:pPr/>
          </a:p>
        </p:txBody>
      </p:sp>
      <p:pic>
        <p:nvPicPr>
          <p:cNvPr id="526" name="51.jpg" descr="5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Slide Title"/>
          <p:cNvSpPr txBox="1"/>
          <p:nvPr>
            <p:ph type="title"/>
          </p:nvPr>
        </p:nvSpPr>
        <p:spPr>
          <a:prstGeom prst="rect">
            <a:avLst/>
          </a:prstGeom>
        </p:spPr>
        <p:txBody>
          <a:bodyPr/>
          <a:lstStyle/>
          <a:p>
            <a:pPr/>
          </a:p>
        </p:txBody>
      </p:sp>
      <p:sp>
        <p:nvSpPr>
          <p:cNvPr id="226" name="Slide Subtitle"/>
          <p:cNvSpPr txBox="1"/>
          <p:nvPr>
            <p:ph type="body" idx="21"/>
          </p:nvPr>
        </p:nvSpPr>
        <p:spPr>
          <a:prstGeom prst="rect">
            <a:avLst/>
          </a:prstGeom>
        </p:spPr>
        <p:txBody>
          <a:bodyPr/>
          <a:lstStyle/>
          <a:p>
            <a:pPr/>
          </a:p>
        </p:txBody>
      </p:sp>
      <p:sp>
        <p:nvSpPr>
          <p:cNvPr id="227" name="Slide bullet text"/>
          <p:cNvSpPr txBox="1"/>
          <p:nvPr>
            <p:ph type="body" idx="1"/>
          </p:nvPr>
        </p:nvSpPr>
        <p:spPr>
          <a:prstGeom prst="rect">
            <a:avLst/>
          </a:prstGeom>
        </p:spPr>
        <p:txBody>
          <a:bodyPr/>
          <a:lstStyle/>
          <a:p>
            <a:pPr/>
          </a:p>
        </p:txBody>
      </p:sp>
      <p:pic>
        <p:nvPicPr>
          <p:cNvPr id="228" name="1.jpg" descr="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0" name="Slide Title"/>
          <p:cNvSpPr txBox="1"/>
          <p:nvPr>
            <p:ph type="title"/>
          </p:nvPr>
        </p:nvSpPr>
        <p:spPr>
          <a:prstGeom prst="rect">
            <a:avLst/>
          </a:prstGeom>
        </p:spPr>
        <p:txBody>
          <a:bodyPr/>
          <a:lstStyle/>
          <a:p>
            <a:pPr/>
          </a:p>
        </p:txBody>
      </p:sp>
      <p:sp>
        <p:nvSpPr>
          <p:cNvPr id="531" name="Slide Subtitle"/>
          <p:cNvSpPr txBox="1"/>
          <p:nvPr>
            <p:ph type="body" idx="21"/>
          </p:nvPr>
        </p:nvSpPr>
        <p:spPr>
          <a:prstGeom prst="rect">
            <a:avLst/>
          </a:prstGeom>
        </p:spPr>
        <p:txBody>
          <a:bodyPr/>
          <a:lstStyle/>
          <a:p>
            <a:pPr/>
          </a:p>
        </p:txBody>
      </p:sp>
      <p:sp>
        <p:nvSpPr>
          <p:cNvPr id="532" name="Slide bullet text"/>
          <p:cNvSpPr txBox="1"/>
          <p:nvPr>
            <p:ph type="body" idx="1"/>
          </p:nvPr>
        </p:nvSpPr>
        <p:spPr>
          <a:prstGeom prst="rect">
            <a:avLst/>
          </a:prstGeom>
        </p:spPr>
        <p:txBody>
          <a:bodyPr/>
          <a:lstStyle/>
          <a:p>
            <a:pPr/>
          </a:p>
        </p:txBody>
      </p:sp>
      <p:pic>
        <p:nvPicPr>
          <p:cNvPr id="533" name="52.jpg" descr="5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7" name="Slide Title"/>
          <p:cNvSpPr txBox="1"/>
          <p:nvPr>
            <p:ph type="title"/>
          </p:nvPr>
        </p:nvSpPr>
        <p:spPr>
          <a:prstGeom prst="rect">
            <a:avLst/>
          </a:prstGeom>
        </p:spPr>
        <p:txBody>
          <a:bodyPr/>
          <a:lstStyle/>
          <a:p>
            <a:pPr/>
          </a:p>
        </p:txBody>
      </p:sp>
      <p:sp>
        <p:nvSpPr>
          <p:cNvPr id="538" name="Slide Subtitle"/>
          <p:cNvSpPr txBox="1"/>
          <p:nvPr>
            <p:ph type="body" idx="21"/>
          </p:nvPr>
        </p:nvSpPr>
        <p:spPr>
          <a:prstGeom prst="rect">
            <a:avLst/>
          </a:prstGeom>
        </p:spPr>
        <p:txBody>
          <a:bodyPr/>
          <a:lstStyle/>
          <a:p>
            <a:pPr/>
          </a:p>
        </p:txBody>
      </p:sp>
      <p:sp>
        <p:nvSpPr>
          <p:cNvPr id="539" name="Slide bullet text"/>
          <p:cNvSpPr txBox="1"/>
          <p:nvPr>
            <p:ph type="body" idx="1"/>
          </p:nvPr>
        </p:nvSpPr>
        <p:spPr>
          <a:prstGeom prst="rect">
            <a:avLst/>
          </a:prstGeom>
        </p:spPr>
        <p:txBody>
          <a:bodyPr/>
          <a:lstStyle/>
          <a:p>
            <a:pPr/>
          </a:p>
        </p:txBody>
      </p:sp>
      <p:pic>
        <p:nvPicPr>
          <p:cNvPr id="540" name="53.jpg" descr="5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4" name="Slide Title"/>
          <p:cNvSpPr txBox="1"/>
          <p:nvPr>
            <p:ph type="title"/>
          </p:nvPr>
        </p:nvSpPr>
        <p:spPr>
          <a:prstGeom prst="rect">
            <a:avLst/>
          </a:prstGeom>
        </p:spPr>
        <p:txBody>
          <a:bodyPr/>
          <a:lstStyle/>
          <a:p>
            <a:pPr/>
          </a:p>
        </p:txBody>
      </p:sp>
      <p:sp>
        <p:nvSpPr>
          <p:cNvPr id="545" name="Slide Subtitle"/>
          <p:cNvSpPr txBox="1"/>
          <p:nvPr>
            <p:ph type="body" idx="21"/>
          </p:nvPr>
        </p:nvSpPr>
        <p:spPr>
          <a:prstGeom prst="rect">
            <a:avLst/>
          </a:prstGeom>
        </p:spPr>
        <p:txBody>
          <a:bodyPr/>
          <a:lstStyle/>
          <a:p>
            <a:pPr/>
          </a:p>
        </p:txBody>
      </p:sp>
      <p:sp>
        <p:nvSpPr>
          <p:cNvPr id="546" name="Slide bullet text"/>
          <p:cNvSpPr txBox="1"/>
          <p:nvPr>
            <p:ph type="body" idx="1"/>
          </p:nvPr>
        </p:nvSpPr>
        <p:spPr>
          <a:prstGeom prst="rect">
            <a:avLst/>
          </a:prstGeom>
        </p:spPr>
        <p:txBody>
          <a:bodyPr/>
          <a:lstStyle/>
          <a:p>
            <a:pPr/>
          </a:p>
        </p:txBody>
      </p:sp>
      <p:pic>
        <p:nvPicPr>
          <p:cNvPr id="547" name="54.jpg" descr="5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1" name="Slide Title"/>
          <p:cNvSpPr txBox="1"/>
          <p:nvPr>
            <p:ph type="title"/>
          </p:nvPr>
        </p:nvSpPr>
        <p:spPr>
          <a:prstGeom prst="rect">
            <a:avLst/>
          </a:prstGeom>
        </p:spPr>
        <p:txBody>
          <a:bodyPr/>
          <a:lstStyle/>
          <a:p>
            <a:pPr/>
          </a:p>
        </p:txBody>
      </p:sp>
      <p:sp>
        <p:nvSpPr>
          <p:cNvPr id="552" name="Slide Subtitle"/>
          <p:cNvSpPr txBox="1"/>
          <p:nvPr>
            <p:ph type="body" idx="21"/>
          </p:nvPr>
        </p:nvSpPr>
        <p:spPr>
          <a:prstGeom prst="rect">
            <a:avLst/>
          </a:prstGeom>
        </p:spPr>
        <p:txBody>
          <a:bodyPr/>
          <a:lstStyle/>
          <a:p>
            <a:pPr/>
          </a:p>
        </p:txBody>
      </p:sp>
      <p:sp>
        <p:nvSpPr>
          <p:cNvPr id="553" name="Slide bullet text"/>
          <p:cNvSpPr txBox="1"/>
          <p:nvPr>
            <p:ph type="body" idx="1"/>
          </p:nvPr>
        </p:nvSpPr>
        <p:spPr>
          <a:prstGeom prst="rect">
            <a:avLst/>
          </a:prstGeom>
        </p:spPr>
        <p:txBody>
          <a:bodyPr/>
          <a:lstStyle/>
          <a:p>
            <a:pPr/>
          </a:p>
        </p:txBody>
      </p:sp>
      <p:pic>
        <p:nvPicPr>
          <p:cNvPr id="554" name="56.jpg" descr="5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8" name="Slide Title"/>
          <p:cNvSpPr txBox="1"/>
          <p:nvPr>
            <p:ph type="title"/>
          </p:nvPr>
        </p:nvSpPr>
        <p:spPr>
          <a:prstGeom prst="rect">
            <a:avLst/>
          </a:prstGeom>
        </p:spPr>
        <p:txBody>
          <a:bodyPr/>
          <a:lstStyle/>
          <a:p>
            <a:pPr/>
          </a:p>
        </p:txBody>
      </p:sp>
      <p:sp>
        <p:nvSpPr>
          <p:cNvPr id="559" name="Slide Subtitle"/>
          <p:cNvSpPr txBox="1"/>
          <p:nvPr>
            <p:ph type="body" idx="21"/>
          </p:nvPr>
        </p:nvSpPr>
        <p:spPr>
          <a:prstGeom prst="rect">
            <a:avLst/>
          </a:prstGeom>
        </p:spPr>
        <p:txBody>
          <a:bodyPr/>
          <a:lstStyle/>
          <a:p>
            <a:pPr/>
          </a:p>
        </p:txBody>
      </p:sp>
      <p:sp>
        <p:nvSpPr>
          <p:cNvPr id="560" name="Slide bullet text"/>
          <p:cNvSpPr txBox="1"/>
          <p:nvPr>
            <p:ph type="body" idx="1"/>
          </p:nvPr>
        </p:nvSpPr>
        <p:spPr>
          <a:prstGeom prst="rect">
            <a:avLst/>
          </a:prstGeom>
        </p:spPr>
        <p:txBody>
          <a:bodyPr/>
          <a:lstStyle/>
          <a:p>
            <a:pPr/>
          </a:p>
        </p:txBody>
      </p:sp>
      <p:pic>
        <p:nvPicPr>
          <p:cNvPr id="561" name="57.jpg" descr="5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5" name="Slide Title"/>
          <p:cNvSpPr txBox="1"/>
          <p:nvPr>
            <p:ph type="title"/>
          </p:nvPr>
        </p:nvSpPr>
        <p:spPr>
          <a:prstGeom prst="rect">
            <a:avLst/>
          </a:prstGeom>
        </p:spPr>
        <p:txBody>
          <a:bodyPr/>
          <a:lstStyle/>
          <a:p>
            <a:pPr/>
          </a:p>
        </p:txBody>
      </p:sp>
      <p:sp>
        <p:nvSpPr>
          <p:cNvPr id="566" name="Slide Subtitle"/>
          <p:cNvSpPr txBox="1"/>
          <p:nvPr>
            <p:ph type="body" idx="21"/>
          </p:nvPr>
        </p:nvSpPr>
        <p:spPr>
          <a:prstGeom prst="rect">
            <a:avLst/>
          </a:prstGeom>
        </p:spPr>
        <p:txBody>
          <a:bodyPr/>
          <a:lstStyle/>
          <a:p>
            <a:pPr/>
          </a:p>
        </p:txBody>
      </p:sp>
      <p:sp>
        <p:nvSpPr>
          <p:cNvPr id="567" name="Slide bullet text"/>
          <p:cNvSpPr txBox="1"/>
          <p:nvPr>
            <p:ph type="body" idx="1"/>
          </p:nvPr>
        </p:nvSpPr>
        <p:spPr>
          <a:prstGeom prst="rect">
            <a:avLst/>
          </a:prstGeom>
        </p:spPr>
        <p:txBody>
          <a:bodyPr/>
          <a:lstStyle/>
          <a:p>
            <a:pPr/>
          </a:p>
        </p:txBody>
      </p:sp>
      <p:pic>
        <p:nvPicPr>
          <p:cNvPr id="568" name="58.jpg" descr="5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2" name="Slide Title"/>
          <p:cNvSpPr txBox="1"/>
          <p:nvPr>
            <p:ph type="title"/>
          </p:nvPr>
        </p:nvSpPr>
        <p:spPr>
          <a:prstGeom prst="rect">
            <a:avLst/>
          </a:prstGeom>
        </p:spPr>
        <p:txBody>
          <a:bodyPr/>
          <a:lstStyle/>
          <a:p>
            <a:pPr/>
          </a:p>
        </p:txBody>
      </p:sp>
      <p:sp>
        <p:nvSpPr>
          <p:cNvPr id="573" name="Slide Subtitle"/>
          <p:cNvSpPr txBox="1"/>
          <p:nvPr>
            <p:ph type="body" idx="21"/>
          </p:nvPr>
        </p:nvSpPr>
        <p:spPr>
          <a:prstGeom prst="rect">
            <a:avLst/>
          </a:prstGeom>
        </p:spPr>
        <p:txBody>
          <a:bodyPr/>
          <a:lstStyle/>
          <a:p>
            <a:pPr/>
          </a:p>
        </p:txBody>
      </p:sp>
      <p:sp>
        <p:nvSpPr>
          <p:cNvPr id="574" name="Slide bullet text"/>
          <p:cNvSpPr txBox="1"/>
          <p:nvPr>
            <p:ph type="body" idx="1"/>
          </p:nvPr>
        </p:nvSpPr>
        <p:spPr>
          <a:prstGeom prst="rect">
            <a:avLst/>
          </a:prstGeom>
        </p:spPr>
        <p:txBody>
          <a:bodyPr/>
          <a:lstStyle/>
          <a:p>
            <a:pPr/>
          </a:p>
        </p:txBody>
      </p:sp>
      <p:pic>
        <p:nvPicPr>
          <p:cNvPr id="575" name="59.jpg" descr="5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9" name="Slide Title"/>
          <p:cNvSpPr txBox="1"/>
          <p:nvPr>
            <p:ph type="title"/>
          </p:nvPr>
        </p:nvSpPr>
        <p:spPr>
          <a:prstGeom prst="rect">
            <a:avLst/>
          </a:prstGeom>
        </p:spPr>
        <p:txBody>
          <a:bodyPr/>
          <a:lstStyle/>
          <a:p>
            <a:pPr/>
          </a:p>
        </p:txBody>
      </p:sp>
      <p:sp>
        <p:nvSpPr>
          <p:cNvPr id="580" name="Slide Subtitle"/>
          <p:cNvSpPr txBox="1"/>
          <p:nvPr>
            <p:ph type="body" idx="21"/>
          </p:nvPr>
        </p:nvSpPr>
        <p:spPr>
          <a:prstGeom prst="rect">
            <a:avLst/>
          </a:prstGeom>
        </p:spPr>
        <p:txBody>
          <a:bodyPr/>
          <a:lstStyle/>
          <a:p>
            <a:pPr/>
          </a:p>
        </p:txBody>
      </p:sp>
      <p:sp>
        <p:nvSpPr>
          <p:cNvPr id="581" name="Slide bullet text"/>
          <p:cNvSpPr txBox="1"/>
          <p:nvPr>
            <p:ph type="body" idx="1"/>
          </p:nvPr>
        </p:nvSpPr>
        <p:spPr>
          <a:prstGeom prst="rect">
            <a:avLst/>
          </a:prstGeom>
        </p:spPr>
        <p:txBody>
          <a:bodyPr/>
          <a:lstStyle/>
          <a:p>
            <a:pPr/>
          </a:p>
        </p:txBody>
      </p:sp>
      <p:pic>
        <p:nvPicPr>
          <p:cNvPr id="582" name="60.jpg" descr="6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6" name="Slide Title"/>
          <p:cNvSpPr txBox="1"/>
          <p:nvPr>
            <p:ph type="title"/>
          </p:nvPr>
        </p:nvSpPr>
        <p:spPr>
          <a:prstGeom prst="rect">
            <a:avLst/>
          </a:prstGeom>
        </p:spPr>
        <p:txBody>
          <a:bodyPr/>
          <a:lstStyle/>
          <a:p>
            <a:pPr/>
          </a:p>
        </p:txBody>
      </p:sp>
      <p:sp>
        <p:nvSpPr>
          <p:cNvPr id="587" name="Slide Subtitle"/>
          <p:cNvSpPr txBox="1"/>
          <p:nvPr>
            <p:ph type="body" idx="21"/>
          </p:nvPr>
        </p:nvSpPr>
        <p:spPr>
          <a:prstGeom prst="rect">
            <a:avLst/>
          </a:prstGeom>
        </p:spPr>
        <p:txBody>
          <a:bodyPr/>
          <a:lstStyle/>
          <a:p>
            <a:pPr/>
          </a:p>
        </p:txBody>
      </p:sp>
      <p:sp>
        <p:nvSpPr>
          <p:cNvPr id="588" name="Slide bullet text"/>
          <p:cNvSpPr txBox="1"/>
          <p:nvPr>
            <p:ph type="body" idx="1"/>
          </p:nvPr>
        </p:nvSpPr>
        <p:spPr>
          <a:prstGeom prst="rect">
            <a:avLst/>
          </a:prstGeom>
        </p:spPr>
        <p:txBody>
          <a:bodyPr/>
          <a:lstStyle/>
          <a:p>
            <a:pPr/>
          </a:p>
        </p:txBody>
      </p:sp>
      <p:pic>
        <p:nvPicPr>
          <p:cNvPr id="589" name="61.jpg" descr="6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3" name="Slide Title"/>
          <p:cNvSpPr txBox="1"/>
          <p:nvPr>
            <p:ph type="title"/>
          </p:nvPr>
        </p:nvSpPr>
        <p:spPr>
          <a:prstGeom prst="rect">
            <a:avLst/>
          </a:prstGeom>
        </p:spPr>
        <p:txBody>
          <a:bodyPr/>
          <a:lstStyle/>
          <a:p>
            <a:pPr/>
          </a:p>
        </p:txBody>
      </p:sp>
      <p:sp>
        <p:nvSpPr>
          <p:cNvPr id="594" name="Slide Subtitle"/>
          <p:cNvSpPr txBox="1"/>
          <p:nvPr>
            <p:ph type="body" idx="21"/>
          </p:nvPr>
        </p:nvSpPr>
        <p:spPr>
          <a:prstGeom prst="rect">
            <a:avLst/>
          </a:prstGeom>
        </p:spPr>
        <p:txBody>
          <a:bodyPr/>
          <a:lstStyle/>
          <a:p>
            <a:pPr/>
          </a:p>
        </p:txBody>
      </p:sp>
      <p:sp>
        <p:nvSpPr>
          <p:cNvPr id="595" name="Slide bullet text"/>
          <p:cNvSpPr txBox="1"/>
          <p:nvPr>
            <p:ph type="body" idx="1"/>
          </p:nvPr>
        </p:nvSpPr>
        <p:spPr>
          <a:prstGeom prst="rect">
            <a:avLst/>
          </a:prstGeom>
        </p:spPr>
        <p:txBody>
          <a:bodyPr/>
          <a:lstStyle/>
          <a:p>
            <a:pPr/>
          </a:p>
        </p:txBody>
      </p:sp>
      <p:pic>
        <p:nvPicPr>
          <p:cNvPr id="596" name="62.jpg" descr="6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Slide Title"/>
          <p:cNvSpPr txBox="1"/>
          <p:nvPr>
            <p:ph type="title"/>
          </p:nvPr>
        </p:nvSpPr>
        <p:spPr>
          <a:prstGeom prst="rect">
            <a:avLst/>
          </a:prstGeom>
        </p:spPr>
        <p:txBody>
          <a:bodyPr/>
          <a:lstStyle/>
          <a:p>
            <a:pPr/>
          </a:p>
        </p:txBody>
      </p:sp>
      <p:sp>
        <p:nvSpPr>
          <p:cNvPr id="233" name="Slide Subtitle"/>
          <p:cNvSpPr txBox="1"/>
          <p:nvPr>
            <p:ph type="body" idx="21"/>
          </p:nvPr>
        </p:nvSpPr>
        <p:spPr>
          <a:prstGeom prst="rect">
            <a:avLst/>
          </a:prstGeom>
        </p:spPr>
        <p:txBody>
          <a:bodyPr/>
          <a:lstStyle/>
          <a:p>
            <a:pPr/>
          </a:p>
        </p:txBody>
      </p:sp>
      <p:sp>
        <p:nvSpPr>
          <p:cNvPr id="234" name="Slide bullet text"/>
          <p:cNvSpPr txBox="1"/>
          <p:nvPr>
            <p:ph type="body" idx="1"/>
          </p:nvPr>
        </p:nvSpPr>
        <p:spPr>
          <a:prstGeom prst="rect">
            <a:avLst/>
          </a:prstGeom>
        </p:spPr>
        <p:txBody>
          <a:bodyPr/>
          <a:lstStyle/>
          <a:p>
            <a:pPr/>
          </a:p>
        </p:txBody>
      </p:sp>
      <p:pic>
        <p:nvPicPr>
          <p:cNvPr id="235" name="2.jpg" descr="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0" name="Slide Title"/>
          <p:cNvSpPr txBox="1"/>
          <p:nvPr>
            <p:ph type="title"/>
          </p:nvPr>
        </p:nvSpPr>
        <p:spPr>
          <a:prstGeom prst="rect">
            <a:avLst/>
          </a:prstGeom>
        </p:spPr>
        <p:txBody>
          <a:bodyPr/>
          <a:lstStyle/>
          <a:p>
            <a:pPr/>
          </a:p>
        </p:txBody>
      </p:sp>
      <p:sp>
        <p:nvSpPr>
          <p:cNvPr id="601" name="Slide Subtitle"/>
          <p:cNvSpPr txBox="1"/>
          <p:nvPr>
            <p:ph type="body" idx="21"/>
          </p:nvPr>
        </p:nvSpPr>
        <p:spPr>
          <a:prstGeom prst="rect">
            <a:avLst/>
          </a:prstGeom>
        </p:spPr>
        <p:txBody>
          <a:bodyPr/>
          <a:lstStyle/>
          <a:p>
            <a:pPr/>
          </a:p>
        </p:txBody>
      </p:sp>
      <p:sp>
        <p:nvSpPr>
          <p:cNvPr id="602" name="Slide bullet text"/>
          <p:cNvSpPr txBox="1"/>
          <p:nvPr>
            <p:ph type="body" idx="1"/>
          </p:nvPr>
        </p:nvSpPr>
        <p:spPr>
          <a:prstGeom prst="rect">
            <a:avLst/>
          </a:prstGeom>
        </p:spPr>
        <p:txBody>
          <a:bodyPr/>
          <a:lstStyle/>
          <a:p>
            <a:pPr/>
          </a:p>
        </p:txBody>
      </p:sp>
      <p:pic>
        <p:nvPicPr>
          <p:cNvPr id="603" name="63.jpg" descr="6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7" name="Slide Title"/>
          <p:cNvSpPr txBox="1"/>
          <p:nvPr>
            <p:ph type="title"/>
          </p:nvPr>
        </p:nvSpPr>
        <p:spPr>
          <a:prstGeom prst="rect">
            <a:avLst/>
          </a:prstGeom>
        </p:spPr>
        <p:txBody>
          <a:bodyPr/>
          <a:lstStyle/>
          <a:p>
            <a:pPr/>
          </a:p>
        </p:txBody>
      </p:sp>
      <p:sp>
        <p:nvSpPr>
          <p:cNvPr id="608" name="Slide Subtitle"/>
          <p:cNvSpPr txBox="1"/>
          <p:nvPr>
            <p:ph type="body" idx="21"/>
          </p:nvPr>
        </p:nvSpPr>
        <p:spPr>
          <a:prstGeom prst="rect">
            <a:avLst/>
          </a:prstGeom>
        </p:spPr>
        <p:txBody>
          <a:bodyPr/>
          <a:lstStyle/>
          <a:p>
            <a:pPr/>
          </a:p>
        </p:txBody>
      </p:sp>
      <p:sp>
        <p:nvSpPr>
          <p:cNvPr id="609" name="Slide bullet text"/>
          <p:cNvSpPr txBox="1"/>
          <p:nvPr>
            <p:ph type="body" idx="1"/>
          </p:nvPr>
        </p:nvSpPr>
        <p:spPr>
          <a:prstGeom prst="rect">
            <a:avLst/>
          </a:prstGeom>
        </p:spPr>
        <p:txBody>
          <a:bodyPr/>
          <a:lstStyle/>
          <a:p>
            <a:pPr/>
          </a:p>
        </p:txBody>
      </p:sp>
      <p:pic>
        <p:nvPicPr>
          <p:cNvPr id="610" name="64.jpg" descr="6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4" name="Slide Title"/>
          <p:cNvSpPr txBox="1"/>
          <p:nvPr>
            <p:ph type="title"/>
          </p:nvPr>
        </p:nvSpPr>
        <p:spPr>
          <a:prstGeom prst="rect">
            <a:avLst/>
          </a:prstGeom>
        </p:spPr>
        <p:txBody>
          <a:bodyPr/>
          <a:lstStyle/>
          <a:p>
            <a:pPr/>
          </a:p>
        </p:txBody>
      </p:sp>
      <p:sp>
        <p:nvSpPr>
          <p:cNvPr id="615" name="Slide Subtitle"/>
          <p:cNvSpPr txBox="1"/>
          <p:nvPr>
            <p:ph type="body" idx="21"/>
          </p:nvPr>
        </p:nvSpPr>
        <p:spPr>
          <a:prstGeom prst="rect">
            <a:avLst/>
          </a:prstGeom>
        </p:spPr>
        <p:txBody>
          <a:bodyPr/>
          <a:lstStyle/>
          <a:p>
            <a:pPr/>
          </a:p>
        </p:txBody>
      </p:sp>
      <p:sp>
        <p:nvSpPr>
          <p:cNvPr id="616" name="Slide bullet text"/>
          <p:cNvSpPr txBox="1"/>
          <p:nvPr>
            <p:ph type="body" idx="1"/>
          </p:nvPr>
        </p:nvSpPr>
        <p:spPr>
          <a:prstGeom prst="rect">
            <a:avLst/>
          </a:prstGeom>
        </p:spPr>
        <p:txBody>
          <a:bodyPr/>
          <a:lstStyle/>
          <a:p>
            <a:pPr/>
          </a:p>
        </p:txBody>
      </p:sp>
      <p:pic>
        <p:nvPicPr>
          <p:cNvPr id="617" name="65.jpg" descr="6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1" name="Slide Title"/>
          <p:cNvSpPr txBox="1"/>
          <p:nvPr>
            <p:ph type="title"/>
          </p:nvPr>
        </p:nvSpPr>
        <p:spPr>
          <a:prstGeom prst="rect">
            <a:avLst/>
          </a:prstGeom>
        </p:spPr>
        <p:txBody>
          <a:bodyPr/>
          <a:lstStyle/>
          <a:p>
            <a:pPr/>
          </a:p>
        </p:txBody>
      </p:sp>
      <p:sp>
        <p:nvSpPr>
          <p:cNvPr id="622" name="Slide Subtitle"/>
          <p:cNvSpPr txBox="1"/>
          <p:nvPr>
            <p:ph type="body" idx="21"/>
          </p:nvPr>
        </p:nvSpPr>
        <p:spPr>
          <a:prstGeom prst="rect">
            <a:avLst/>
          </a:prstGeom>
        </p:spPr>
        <p:txBody>
          <a:bodyPr/>
          <a:lstStyle/>
          <a:p>
            <a:pPr/>
          </a:p>
        </p:txBody>
      </p:sp>
      <p:sp>
        <p:nvSpPr>
          <p:cNvPr id="623" name="Slide bullet text"/>
          <p:cNvSpPr txBox="1"/>
          <p:nvPr>
            <p:ph type="body" idx="1"/>
          </p:nvPr>
        </p:nvSpPr>
        <p:spPr>
          <a:prstGeom prst="rect">
            <a:avLst/>
          </a:prstGeom>
        </p:spPr>
        <p:txBody>
          <a:bodyPr/>
          <a:lstStyle/>
          <a:p>
            <a:pPr/>
          </a:p>
        </p:txBody>
      </p:sp>
      <p:pic>
        <p:nvPicPr>
          <p:cNvPr id="624" name="66.jpg" descr="6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8" name="Slide Title"/>
          <p:cNvSpPr txBox="1"/>
          <p:nvPr>
            <p:ph type="title"/>
          </p:nvPr>
        </p:nvSpPr>
        <p:spPr>
          <a:prstGeom prst="rect">
            <a:avLst/>
          </a:prstGeom>
        </p:spPr>
        <p:txBody>
          <a:bodyPr/>
          <a:lstStyle/>
          <a:p>
            <a:pPr/>
          </a:p>
        </p:txBody>
      </p:sp>
      <p:sp>
        <p:nvSpPr>
          <p:cNvPr id="629" name="Slide Subtitle"/>
          <p:cNvSpPr txBox="1"/>
          <p:nvPr>
            <p:ph type="body" idx="21"/>
          </p:nvPr>
        </p:nvSpPr>
        <p:spPr>
          <a:prstGeom prst="rect">
            <a:avLst/>
          </a:prstGeom>
        </p:spPr>
        <p:txBody>
          <a:bodyPr/>
          <a:lstStyle/>
          <a:p>
            <a:pPr/>
          </a:p>
        </p:txBody>
      </p:sp>
      <p:sp>
        <p:nvSpPr>
          <p:cNvPr id="630" name="Slide bullet text"/>
          <p:cNvSpPr txBox="1"/>
          <p:nvPr>
            <p:ph type="body" idx="1"/>
          </p:nvPr>
        </p:nvSpPr>
        <p:spPr>
          <a:prstGeom prst="rect">
            <a:avLst/>
          </a:prstGeom>
        </p:spPr>
        <p:txBody>
          <a:bodyPr/>
          <a:lstStyle/>
          <a:p>
            <a:pPr/>
          </a:p>
        </p:txBody>
      </p:sp>
      <p:pic>
        <p:nvPicPr>
          <p:cNvPr id="631" name="67.jpg" descr="6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5" name="Slide Title"/>
          <p:cNvSpPr txBox="1"/>
          <p:nvPr>
            <p:ph type="title"/>
          </p:nvPr>
        </p:nvSpPr>
        <p:spPr>
          <a:prstGeom prst="rect">
            <a:avLst/>
          </a:prstGeom>
        </p:spPr>
        <p:txBody>
          <a:bodyPr/>
          <a:lstStyle/>
          <a:p>
            <a:pPr/>
          </a:p>
        </p:txBody>
      </p:sp>
      <p:sp>
        <p:nvSpPr>
          <p:cNvPr id="636" name="Slide Subtitle"/>
          <p:cNvSpPr txBox="1"/>
          <p:nvPr>
            <p:ph type="body" idx="21"/>
          </p:nvPr>
        </p:nvSpPr>
        <p:spPr>
          <a:prstGeom prst="rect">
            <a:avLst/>
          </a:prstGeom>
        </p:spPr>
        <p:txBody>
          <a:bodyPr/>
          <a:lstStyle/>
          <a:p>
            <a:pPr/>
          </a:p>
        </p:txBody>
      </p:sp>
      <p:sp>
        <p:nvSpPr>
          <p:cNvPr id="637" name="Slide bullet text"/>
          <p:cNvSpPr txBox="1"/>
          <p:nvPr>
            <p:ph type="body" idx="1"/>
          </p:nvPr>
        </p:nvSpPr>
        <p:spPr>
          <a:prstGeom prst="rect">
            <a:avLst/>
          </a:prstGeom>
        </p:spPr>
        <p:txBody>
          <a:bodyPr/>
          <a:lstStyle/>
          <a:p>
            <a:pPr/>
          </a:p>
        </p:txBody>
      </p:sp>
      <p:pic>
        <p:nvPicPr>
          <p:cNvPr id="638" name="68.jpg" descr="6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2" name="Slide Title"/>
          <p:cNvSpPr txBox="1"/>
          <p:nvPr>
            <p:ph type="title"/>
          </p:nvPr>
        </p:nvSpPr>
        <p:spPr>
          <a:prstGeom prst="rect">
            <a:avLst/>
          </a:prstGeom>
        </p:spPr>
        <p:txBody>
          <a:bodyPr/>
          <a:lstStyle/>
          <a:p>
            <a:pPr/>
          </a:p>
        </p:txBody>
      </p:sp>
      <p:sp>
        <p:nvSpPr>
          <p:cNvPr id="643" name="Slide Subtitle"/>
          <p:cNvSpPr txBox="1"/>
          <p:nvPr>
            <p:ph type="body" idx="21"/>
          </p:nvPr>
        </p:nvSpPr>
        <p:spPr>
          <a:prstGeom prst="rect">
            <a:avLst/>
          </a:prstGeom>
        </p:spPr>
        <p:txBody>
          <a:bodyPr/>
          <a:lstStyle/>
          <a:p>
            <a:pPr/>
          </a:p>
        </p:txBody>
      </p:sp>
      <p:sp>
        <p:nvSpPr>
          <p:cNvPr id="644" name="Slide bullet text"/>
          <p:cNvSpPr txBox="1"/>
          <p:nvPr>
            <p:ph type="body" idx="1"/>
          </p:nvPr>
        </p:nvSpPr>
        <p:spPr>
          <a:prstGeom prst="rect">
            <a:avLst/>
          </a:prstGeom>
        </p:spPr>
        <p:txBody>
          <a:bodyPr/>
          <a:lstStyle/>
          <a:p>
            <a:pPr/>
          </a:p>
        </p:txBody>
      </p:sp>
      <p:pic>
        <p:nvPicPr>
          <p:cNvPr id="645" name="69.jpg" descr="6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9" name="Slide Title"/>
          <p:cNvSpPr txBox="1"/>
          <p:nvPr>
            <p:ph type="title"/>
          </p:nvPr>
        </p:nvSpPr>
        <p:spPr>
          <a:prstGeom prst="rect">
            <a:avLst/>
          </a:prstGeom>
        </p:spPr>
        <p:txBody>
          <a:bodyPr/>
          <a:lstStyle/>
          <a:p>
            <a:pPr/>
          </a:p>
        </p:txBody>
      </p:sp>
      <p:sp>
        <p:nvSpPr>
          <p:cNvPr id="650" name="Slide Subtitle"/>
          <p:cNvSpPr txBox="1"/>
          <p:nvPr>
            <p:ph type="body" idx="21"/>
          </p:nvPr>
        </p:nvSpPr>
        <p:spPr>
          <a:prstGeom prst="rect">
            <a:avLst/>
          </a:prstGeom>
        </p:spPr>
        <p:txBody>
          <a:bodyPr/>
          <a:lstStyle/>
          <a:p>
            <a:pPr/>
          </a:p>
        </p:txBody>
      </p:sp>
      <p:sp>
        <p:nvSpPr>
          <p:cNvPr id="651" name="Slide bullet text"/>
          <p:cNvSpPr txBox="1"/>
          <p:nvPr>
            <p:ph type="body" idx="1"/>
          </p:nvPr>
        </p:nvSpPr>
        <p:spPr>
          <a:prstGeom prst="rect">
            <a:avLst/>
          </a:prstGeom>
        </p:spPr>
        <p:txBody>
          <a:bodyPr/>
          <a:lstStyle/>
          <a:p>
            <a:pPr/>
          </a:p>
        </p:txBody>
      </p:sp>
      <p:pic>
        <p:nvPicPr>
          <p:cNvPr id="652" name="70.jpg" descr="7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6" name="Slide Title"/>
          <p:cNvSpPr txBox="1"/>
          <p:nvPr>
            <p:ph type="title"/>
          </p:nvPr>
        </p:nvSpPr>
        <p:spPr>
          <a:prstGeom prst="rect">
            <a:avLst/>
          </a:prstGeom>
        </p:spPr>
        <p:txBody>
          <a:bodyPr/>
          <a:lstStyle/>
          <a:p>
            <a:pPr/>
          </a:p>
        </p:txBody>
      </p:sp>
      <p:sp>
        <p:nvSpPr>
          <p:cNvPr id="657" name="Slide Subtitle"/>
          <p:cNvSpPr txBox="1"/>
          <p:nvPr>
            <p:ph type="body" idx="21"/>
          </p:nvPr>
        </p:nvSpPr>
        <p:spPr>
          <a:prstGeom prst="rect">
            <a:avLst/>
          </a:prstGeom>
        </p:spPr>
        <p:txBody>
          <a:bodyPr/>
          <a:lstStyle/>
          <a:p>
            <a:pPr/>
          </a:p>
        </p:txBody>
      </p:sp>
      <p:sp>
        <p:nvSpPr>
          <p:cNvPr id="658" name="Slide bullet text"/>
          <p:cNvSpPr txBox="1"/>
          <p:nvPr>
            <p:ph type="body" idx="1"/>
          </p:nvPr>
        </p:nvSpPr>
        <p:spPr>
          <a:prstGeom prst="rect">
            <a:avLst/>
          </a:prstGeom>
        </p:spPr>
        <p:txBody>
          <a:bodyPr/>
          <a:lstStyle/>
          <a:p>
            <a:pPr/>
          </a:p>
        </p:txBody>
      </p:sp>
      <p:pic>
        <p:nvPicPr>
          <p:cNvPr id="659" name="71.jpg" descr="7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3" name="Slide Title"/>
          <p:cNvSpPr txBox="1"/>
          <p:nvPr>
            <p:ph type="title"/>
          </p:nvPr>
        </p:nvSpPr>
        <p:spPr>
          <a:prstGeom prst="rect">
            <a:avLst/>
          </a:prstGeom>
        </p:spPr>
        <p:txBody>
          <a:bodyPr/>
          <a:lstStyle/>
          <a:p>
            <a:pPr/>
          </a:p>
        </p:txBody>
      </p:sp>
      <p:sp>
        <p:nvSpPr>
          <p:cNvPr id="664" name="Slide Subtitle"/>
          <p:cNvSpPr txBox="1"/>
          <p:nvPr>
            <p:ph type="body" idx="21"/>
          </p:nvPr>
        </p:nvSpPr>
        <p:spPr>
          <a:prstGeom prst="rect">
            <a:avLst/>
          </a:prstGeom>
        </p:spPr>
        <p:txBody>
          <a:bodyPr/>
          <a:lstStyle/>
          <a:p>
            <a:pPr/>
          </a:p>
        </p:txBody>
      </p:sp>
      <p:sp>
        <p:nvSpPr>
          <p:cNvPr id="665" name="Slide bullet text"/>
          <p:cNvSpPr txBox="1"/>
          <p:nvPr>
            <p:ph type="body" idx="1"/>
          </p:nvPr>
        </p:nvSpPr>
        <p:spPr>
          <a:prstGeom prst="rect">
            <a:avLst/>
          </a:prstGeom>
        </p:spPr>
        <p:txBody>
          <a:bodyPr/>
          <a:lstStyle/>
          <a:p>
            <a:pPr/>
          </a:p>
        </p:txBody>
      </p:sp>
      <p:pic>
        <p:nvPicPr>
          <p:cNvPr id="666" name="72.jpg" descr="7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Slide Title"/>
          <p:cNvSpPr txBox="1"/>
          <p:nvPr>
            <p:ph type="title"/>
          </p:nvPr>
        </p:nvSpPr>
        <p:spPr>
          <a:prstGeom prst="rect">
            <a:avLst/>
          </a:prstGeom>
        </p:spPr>
        <p:txBody>
          <a:bodyPr/>
          <a:lstStyle/>
          <a:p>
            <a:pPr/>
          </a:p>
        </p:txBody>
      </p:sp>
      <p:sp>
        <p:nvSpPr>
          <p:cNvPr id="240" name="Slide Subtitle"/>
          <p:cNvSpPr txBox="1"/>
          <p:nvPr>
            <p:ph type="body" idx="21"/>
          </p:nvPr>
        </p:nvSpPr>
        <p:spPr>
          <a:prstGeom prst="rect">
            <a:avLst/>
          </a:prstGeom>
        </p:spPr>
        <p:txBody>
          <a:bodyPr/>
          <a:lstStyle/>
          <a:p>
            <a:pPr/>
          </a:p>
        </p:txBody>
      </p:sp>
      <p:sp>
        <p:nvSpPr>
          <p:cNvPr id="241" name="Slide bullet text"/>
          <p:cNvSpPr txBox="1"/>
          <p:nvPr>
            <p:ph type="body" idx="1"/>
          </p:nvPr>
        </p:nvSpPr>
        <p:spPr>
          <a:prstGeom prst="rect">
            <a:avLst/>
          </a:prstGeom>
        </p:spPr>
        <p:txBody>
          <a:bodyPr/>
          <a:lstStyle/>
          <a:p>
            <a:pPr/>
          </a:p>
        </p:txBody>
      </p:sp>
      <p:pic>
        <p:nvPicPr>
          <p:cNvPr id="242" name="3.jpg" descr="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0" name="Slide Title"/>
          <p:cNvSpPr txBox="1"/>
          <p:nvPr>
            <p:ph type="title"/>
          </p:nvPr>
        </p:nvSpPr>
        <p:spPr>
          <a:prstGeom prst="rect">
            <a:avLst/>
          </a:prstGeom>
        </p:spPr>
        <p:txBody>
          <a:bodyPr/>
          <a:lstStyle/>
          <a:p>
            <a:pPr/>
          </a:p>
        </p:txBody>
      </p:sp>
      <p:sp>
        <p:nvSpPr>
          <p:cNvPr id="671" name="Slide Subtitle"/>
          <p:cNvSpPr txBox="1"/>
          <p:nvPr>
            <p:ph type="body" idx="21"/>
          </p:nvPr>
        </p:nvSpPr>
        <p:spPr>
          <a:prstGeom prst="rect">
            <a:avLst/>
          </a:prstGeom>
        </p:spPr>
        <p:txBody>
          <a:bodyPr/>
          <a:lstStyle/>
          <a:p>
            <a:pPr/>
          </a:p>
        </p:txBody>
      </p:sp>
      <p:sp>
        <p:nvSpPr>
          <p:cNvPr id="672" name="Slide bullet text"/>
          <p:cNvSpPr txBox="1"/>
          <p:nvPr>
            <p:ph type="body" idx="1"/>
          </p:nvPr>
        </p:nvSpPr>
        <p:spPr>
          <a:prstGeom prst="rect">
            <a:avLst/>
          </a:prstGeom>
        </p:spPr>
        <p:txBody>
          <a:bodyPr/>
          <a:lstStyle/>
          <a:p>
            <a:pPr/>
          </a:p>
        </p:txBody>
      </p:sp>
      <p:pic>
        <p:nvPicPr>
          <p:cNvPr id="673" name="73.jpg" descr="7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7" name="Slide Title"/>
          <p:cNvSpPr txBox="1"/>
          <p:nvPr>
            <p:ph type="title"/>
          </p:nvPr>
        </p:nvSpPr>
        <p:spPr>
          <a:prstGeom prst="rect">
            <a:avLst/>
          </a:prstGeom>
        </p:spPr>
        <p:txBody>
          <a:bodyPr/>
          <a:lstStyle/>
          <a:p>
            <a:pPr/>
          </a:p>
        </p:txBody>
      </p:sp>
      <p:sp>
        <p:nvSpPr>
          <p:cNvPr id="678" name="Slide Subtitle"/>
          <p:cNvSpPr txBox="1"/>
          <p:nvPr>
            <p:ph type="body" idx="21"/>
          </p:nvPr>
        </p:nvSpPr>
        <p:spPr>
          <a:prstGeom prst="rect">
            <a:avLst/>
          </a:prstGeom>
        </p:spPr>
        <p:txBody>
          <a:bodyPr/>
          <a:lstStyle/>
          <a:p>
            <a:pPr/>
          </a:p>
        </p:txBody>
      </p:sp>
      <p:sp>
        <p:nvSpPr>
          <p:cNvPr id="679" name="Slide bullet text"/>
          <p:cNvSpPr txBox="1"/>
          <p:nvPr>
            <p:ph type="body" idx="1"/>
          </p:nvPr>
        </p:nvSpPr>
        <p:spPr>
          <a:prstGeom prst="rect">
            <a:avLst/>
          </a:prstGeom>
        </p:spPr>
        <p:txBody>
          <a:bodyPr/>
          <a:lstStyle/>
          <a:p>
            <a:pPr/>
          </a:p>
        </p:txBody>
      </p:sp>
      <p:pic>
        <p:nvPicPr>
          <p:cNvPr id="680" name="74.jpg" descr="7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4" name="Slide Title"/>
          <p:cNvSpPr txBox="1"/>
          <p:nvPr>
            <p:ph type="title"/>
          </p:nvPr>
        </p:nvSpPr>
        <p:spPr>
          <a:prstGeom prst="rect">
            <a:avLst/>
          </a:prstGeom>
        </p:spPr>
        <p:txBody>
          <a:bodyPr/>
          <a:lstStyle/>
          <a:p>
            <a:pPr/>
          </a:p>
        </p:txBody>
      </p:sp>
      <p:sp>
        <p:nvSpPr>
          <p:cNvPr id="685" name="Slide Subtitle"/>
          <p:cNvSpPr txBox="1"/>
          <p:nvPr>
            <p:ph type="body" idx="21"/>
          </p:nvPr>
        </p:nvSpPr>
        <p:spPr>
          <a:prstGeom prst="rect">
            <a:avLst/>
          </a:prstGeom>
        </p:spPr>
        <p:txBody>
          <a:bodyPr/>
          <a:lstStyle/>
          <a:p>
            <a:pPr/>
          </a:p>
        </p:txBody>
      </p:sp>
      <p:sp>
        <p:nvSpPr>
          <p:cNvPr id="686" name="Slide bullet text"/>
          <p:cNvSpPr txBox="1"/>
          <p:nvPr>
            <p:ph type="body" idx="1"/>
          </p:nvPr>
        </p:nvSpPr>
        <p:spPr>
          <a:prstGeom prst="rect">
            <a:avLst/>
          </a:prstGeom>
        </p:spPr>
        <p:txBody>
          <a:bodyPr/>
          <a:lstStyle/>
          <a:p>
            <a:pPr/>
          </a:p>
        </p:txBody>
      </p:sp>
      <p:pic>
        <p:nvPicPr>
          <p:cNvPr id="687" name="75.jpg" descr="7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1" name="Slide Title"/>
          <p:cNvSpPr txBox="1"/>
          <p:nvPr>
            <p:ph type="title"/>
          </p:nvPr>
        </p:nvSpPr>
        <p:spPr>
          <a:prstGeom prst="rect">
            <a:avLst/>
          </a:prstGeom>
        </p:spPr>
        <p:txBody>
          <a:bodyPr/>
          <a:lstStyle/>
          <a:p>
            <a:pPr/>
          </a:p>
        </p:txBody>
      </p:sp>
      <p:sp>
        <p:nvSpPr>
          <p:cNvPr id="692" name="Slide Subtitle"/>
          <p:cNvSpPr txBox="1"/>
          <p:nvPr>
            <p:ph type="body" idx="21"/>
          </p:nvPr>
        </p:nvSpPr>
        <p:spPr>
          <a:prstGeom prst="rect">
            <a:avLst/>
          </a:prstGeom>
        </p:spPr>
        <p:txBody>
          <a:bodyPr/>
          <a:lstStyle/>
          <a:p>
            <a:pPr/>
          </a:p>
        </p:txBody>
      </p:sp>
      <p:sp>
        <p:nvSpPr>
          <p:cNvPr id="693" name="Slide bullet text"/>
          <p:cNvSpPr txBox="1"/>
          <p:nvPr>
            <p:ph type="body" idx="1"/>
          </p:nvPr>
        </p:nvSpPr>
        <p:spPr>
          <a:prstGeom prst="rect">
            <a:avLst/>
          </a:prstGeom>
        </p:spPr>
        <p:txBody>
          <a:bodyPr/>
          <a:lstStyle/>
          <a:p>
            <a:pPr/>
          </a:p>
        </p:txBody>
      </p:sp>
      <p:pic>
        <p:nvPicPr>
          <p:cNvPr id="694" name="76.jpg" descr="7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8" name="Slide Title"/>
          <p:cNvSpPr txBox="1"/>
          <p:nvPr>
            <p:ph type="title"/>
          </p:nvPr>
        </p:nvSpPr>
        <p:spPr>
          <a:prstGeom prst="rect">
            <a:avLst/>
          </a:prstGeom>
        </p:spPr>
        <p:txBody>
          <a:bodyPr/>
          <a:lstStyle/>
          <a:p>
            <a:pPr/>
          </a:p>
        </p:txBody>
      </p:sp>
      <p:sp>
        <p:nvSpPr>
          <p:cNvPr id="699" name="Slide Subtitle"/>
          <p:cNvSpPr txBox="1"/>
          <p:nvPr>
            <p:ph type="body" idx="21"/>
          </p:nvPr>
        </p:nvSpPr>
        <p:spPr>
          <a:prstGeom prst="rect">
            <a:avLst/>
          </a:prstGeom>
        </p:spPr>
        <p:txBody>
          <a:bodyPr/>
          <a:lstStyle/>
          <a:p>
            <a:pPr/>
          </a:p>
        </p:txBody>
      </p:sp>
      <p:sp>
        <p:nvSpPr>
          <p:cNvPr id="700" name="Slide bullet text"/>
          <p:cNvSpPr txBox="1"/>
          <p:nvPr>
            <p:ph type="body" idx="1"/>
          </p:nvPr>
        </p:nvSpPr>
        <p:spPr>
          <a:prstGeom prst="rect">
            <a:avLst/>
          </a:prstGeom>
        </p:spPr>
        <p:txBody>
          <a:bodyPr/>
          <a:lstStyle/>
          <a:p>
            <a:pPr/>
          </a:p>
        </p:txBody>
      </p:sp>
      <p:pic>
        <p:nvPicPr>
          <p:cNvPr id="701" name="77.jpg" descr="7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5" name="Slide Title"/>
          <p:cNvSpPr txBox="1"/>
          <p:nvPr>
            <p:ph type="title"/>
          </p:nvPr>
        </p:nvSpPr>
        <p:spPr>
          <a:prstGeom prst="rect">
            <a:avLst/>
          </a:prstGeom>
        </p:spPr>
        <p:txBody>
          <a:bodyPr/>
          <a:lstStyle/>
          <a:p>
            <a:pPr/>
          </a:p>
        </p:txBody>
      </p:sp>
      <p:sp>
        <p:nvSpPr>
          <p:cNvPr id="706" name="Slide Subtitle"/>
          <p:cNvSpPr txBox="1"/>
          <p:nvPr>
            <p:ph type="body" idx="21"/>
          </p:nvPr>
        </p:nvSpPr>
        <p:spPr>
          <a:prstGeom prst="rect">
            <a:avLst/>
          </a:prstGeom>
        </p:spPr>
        <p:txBody>
          <a:bodyPr/>
          <a:lstStyle/>
          <a:p>
            <a:pPr/>
          </a:p>
        </p:txBody>
      </p:sp>
      <p:sp>
        <p:nvSpPr>
          <p:cNvPr id="707" name="Slide bullet text"/>
          <p:cNvSpPr txBox="1"/>
          <p:nvPr>
            <p:ph type="body" idx="1"/>
          </p:nvPr>
        </p:nvSpPr>
        <p:spPr>
          <a:prstGeom prst="rect">
            <a:avLst/>
          </a:prstGeom>
        </p:spPr>
        <p:txBody>
          <a:bodyPr/>
          <a:lstStyle/>
          <a:p>
            <a:pPr/>
          </a:p>
        </p:txBody>
      </p:sp>
      <p:pic>
        <p:nvPicPr>
          <p:cNvPr id="708" name="78.jpg" descr="7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2" name="Slide Title"/>
          <p:cNvSpPr txBox="1"/>
          <p:nvPr>
            <p:ph type="title"/>
          </p:nvPr>
        </p:nvSpPr>
        <p:spPr>
          <a:prstGeom prst="rect">
            <a:avLst/>
          </a:prstGeom>
        </p:spPr>
        <p:txBody>
          <a:bodyPr/>
          <a:lstStyle/>
          <a:p>
            <a:pPr/>
          </a:p>
        </p:txBody>
      </p:sp>
      <p:sp>
        <p:nvSpPr>
          <p:cNvPr id="713" name="Slide Subtitle"/>
          <p:cNvSpPr txBox="1"/>
          <p:nvPr>
            <p:ph type="body" idx="21"/>
          </p:nvPr>
        </p:nvSpPr>
        <p:spPr>
          <a:prstGeom prst="rect">
            <a:avLst/>
          </a:prstGeom>
        </p:spPr>
        <p:txBody>
          <a:bodyPr/>
          <a:lstStyle/>
          <a:p>
            <a:pPr/>
          </a:p>
        </p:txBody>
      </p:sp>
      <p:sp>
        <p:nvSpPr>
          <p:cNvPr id="714" name="Slide bullet text"/>
          <p:cNvSpPr txBox="1"/>
          <p:nvPr>
            <p:ph type="body" idx="1"/>
          </p:nvPr>
        </p:nvSpPr>
        <p:spPr>
          <a:prstGeom prst="rect">
            <a:avLst/>
          </a:prstGeom>
        </p:spPr>
        <p:txBody>
          <a:bodyPr/>
          <a:lstStyle/>
          <a:p>
            <a:pPr/>
          </a:p>
        </p:txBody>
      </p:sp>
      <p:pic>
        <p:nvPicPr>
          <p:cNvPr id="715" name="79.jpg" descr="7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9" name="Slide Title"/>
          <p:cNvSpPr txBox="1"/>
          <p:nvPr>
            <p:ph type="title"/>
          </p:nvPr>
        </p:nvSpPr>
        <p:spPr>
          <a:prstGeom prst="rect">
            <a:avLst/>
          </a:prstGeom>
        </p:spPr>
        <p:txBody>
          <a:bodyPr/>
          <a:lstStyle/>
          <a:p>
            <a:pPr/>
          </a:p>
        </p:txBody>
      </p:sp>
      <p:sp>
        <p:nvSpPr>
          <p:cNvPr id="720" name="Slide Subtitle"/>
          <p:cNvSpPr txBox="1"/>
          <p:nvPr>
            <p:ph type="body" idx="21"/>
          </p:nvPr>
        </p:nvSpPr>
        <p:spPr>
          <a:prstGeom prst="rect">
            <a:avLst/>
          </a:prstGeom>
        </p:spPr>
        <p:txBody>
          <a:bodyPr/>
          <a:lstStyle/>
          <a:p>
            <a:pPr/>
          </a:p>
        </p:txBody>
      </p:sp>
      <p:sp>
        <p:nvSpPr>
          <p:cNvPr id="721" name="Slide bullet text"/>
          <p:cNvSpPr txBox="1"/>
          <p:nvPr>
            <p:ph type="body" idx="1"/>
          </p:nvPr>
        </p:nvSpPr>
        <p:spPr>
          <a:prstGeom prst="rect">
            <a:avLst/>
          </a:prstGeom>
        </p:spPr>
        <p:txBody>
          <a:bodyPr/>
          <a:lstStyle/>
          <a:p>
            <a:pPr/>
          </a:p>
        </p:txBody>
      </p:sp>
      <p:pic>
        <p:nvPicPr>
          <p:cNvPr id="722" name="80.jpg" descr="8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6" name="Slide Title"/>
          <p:cNvSpPr txBox="1"/>
          <p:nvPr>
            <p:ph type="title"/>
          </p:nvPr>
        </p:nvSpPr>
        <p:spPr>
          <a:prstGeom prst="rect">
            <a:avLst/>
          </a:prstGeom>
        </p:spPr>
        <p:txBody>
          <a:bodyPr/>
          <a:lstStyle/>
          <a:p>
            <a:pPr/>
          </a:p>
        </p:txBody>
      </p:sp>
      <p:sp>
        <p:nvSpPr>
          <p:cNvPr id="727" name="Slide Subtitle"/>
          <p:cNvSpPr txBox="1"/>
          <p:nvPr>
            <p:ph type="body" idx="21"/>
          </p:nvPr>
        </p:nvSpPr>
        <p:spPr>
          <a:prstGeom prst="rect">
            <a:avLst/>
          </a:prstGeom>
        </p:spPr>
        <p:txBody>
          <a:bodyPr/>
          <a:lstStyle/>
          <a:p>
            <a:pPr/>
          </a:p>
        </p:txBody>
      </p:sp>
      <p:sp>
        <p:nvSpPr>
          <p:cNvPr id="728" name="Slide bullet text"/>
          <p:cNvSpPr txBox="1"/>
          <p:nvPr>
            <p:ph type="body" idx="1"/>
          </p:nvPr>
        </p:nvSpPr>
        <p:spPr>
          <a:prstGeom prst="rect">
            <a:avLst/>
          </a:prstGeom>
        </p:spPr>
        <p:txBody>
          <a:bodyPr/>
          <a:lstStyle/>
          <a:p>
            <a:pPr/>
          </a:p>
        </p:txBody>
      </p:sp>
      <p:pic>
        <p:nvPicPr>
          <p:cNvPr id="729" name="81.jpg" descr="8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3" name="Slide Title"/>
          <p:cNvSpPr txBox="1"/>
          <p:nvPr>
            <p:ph type="title"/>
          </p:nvPr>
        </p:nvSpPr>
        <p:spPr>
          <a:prstGeom prst="rect">
            <a:avLst/>
          </a:prstGeom>
        </p:spPr>
        <p:txBody>
          <a:bodyPr/>
          <a:lstStyle/>
          <a:p>
            <a:pPr/>
          </a:p>
        </p:txBody>
      </p:sp>
      <p:sp>
        <p:nvSpPr>
          <p:cNvPr id="734" name="Slide Subtitle"/>
          <p:cNvSpPr txBox="1"/>
          <p:nvPr>
            <p:ph type="body" idx="21"/>
          </p:nvPr>
        </p:nvSpPr>
        <p:spPr>
          <a:prstGeom prst="rect">
            <a:avLst/>
          </a:prstGeom>
        </p:spPr>
        <p:txBody>
          <a:bodyPr/>
          <a:lstStyle/>
          <a:p>
            <a:pPr/>
          </a:p>
        </p:txBody>
      </p:sp>
      <p:sp>
        <p:nvSpPr>
          <p:cNvPr id="735" name="Slide bullet text"/>
          <p:cNvSpPr txBox="1"/>
          <p:nvPr>
            <p:ph type="body" idx="1"/>
          </p:nvPr>
        </p:nvSpPr>
        <p:spPr>
          <a:prstGeom prst="rect">
            <a:avLst/>
          </a:prstGeom>
        </p:spPr>
        <p:txBody>
          <a:bodyPr/>
          <a:lstStyle/>
          <a:p>
            <a:pPr/>
          </a:p>
        </p:txBody>
      </p:sp>
      <p:pic>
        <p:nvPicPr>
          <p:cNvPr id="736" name="82.jpg" descr="8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Slide Title"/>
          <p:cNvSpPr txBox="1"/>
          <p:nvPr>
            <p:ph type="title"/>
          </p:nvPr>
        </p:nvSpPr>
        <p:spPr>
          <a:prstGeom prst="rect">
            <a:avLst/>
          </a:prstGeom>
        </p:spPr>
        <p:txBody>
          <a:bodyPr/>
          <a:lstStyle/>
          <a:p>
            <a:pPr/>
          </a:p>
        </p:txBody>
      </p:sp>
      <p:sp>
        <p:nvSpPr>
          <p:cNvPr id="247" name="Slide Subtitle"/>
          <p:cNvSpPr txBox="1"/>
          <p:nvPr>
            <p:ph type="body" idx="21"/>
          </p:nvPr>
        </p:nvSpPr>
        <p:spPr>
          <a:prstGeom prst="rect">
            <a:avLst/>
          </a:prstGeom>
        </p:spPr>
        <p:txBody>
          <a:bodyPr/>
          <a:lstStyle/>
          <a:p>
            <a:pPr/>
          </a:p>
        </p:txBody>
      </p:sp>
      <p:sp>
        <p:nvSpPr>
          <p:cNvPr id="248" name="Slide bullet text"/>
          <p:cNvSpPr txBox="1"/>
          <p:nvPr>
            <p:ph type="body" idx="1"/>
          </p:nvPr>
        </p:nvSpPr>
        <p:spPr>
          <a:prstGeom prst="rect">
            <a:avLst/>
          </a:prstGeom>
        </p:spPr>
        <p:txBody>
          <a:bodyPr/>
          <a:lstStyle/>
          <a:p>
            <a:pPr/>
          </a:p>
        </p:txBody>
      </p:sp>
      <p:pic>
        <p:nvPicPr>
          <p:cNvPr id="249" name="4.jpg" descr="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0" name="Slide Title"/>
          <p:cNvSpPr txBox="1"/>
          <p:nvPr>
            <p:ph type="title"/>
          </p:nvPr>
        </p:nvSpPr>
        <p:spPr>
          <a:prstGeom prst="rect">
            <a:avLst/>
          </a:prstGeom>
        </p:spPr>
        <p:txBody>
          <a:bodyPr/>
          <a:lstStyle/>
          <a:p>
            <a:pPr/>
          </a:p>
        </p:txBody>
      </p:sp>
      <p:sp>
        <p:nvSpPr>
          <p:cNvPr id="741" name="Slide Subtitle"/>
          <p:cNvSpPr txBox="1"/>
          <p:nvPr>
            <p:ph type="body" idx="21"/>
          </p:nvPr>
        </p:nvSpPr>
        <p:spPr>
          <a:prstGeom prst="rect">
            <a:avLst/>
          </a:prstGeom>
        </p:spPr>
        <p:txBody>
          <a:bodyPr/>
          <a:lstStyle/>
          <a:p>
            <a:pPr/>
          </a:p>
        </p:txBody>
      </p:sp>
      <p:sp>
        <p:nvSpPr>
          <p:cNvPr id="742" name="Slide bullet text"/>
          <p:cNvSpPr txBox="1"/>
          <p:nvPr>
            <p:ph type="body" idx="1"/>
          </p:nvPr>
        </p:nvSpPr>
        <p:spPr>
          <a:prstGeom prst="rect">
            <a:avLst/>
          </a:prstGeom>
        </p:spPr>
        <p:txBody>
          <a:bodyPr/>
          <a:lstStyle/>
          <a:p>
            <a:pPr/>
          </a:p>
        </p:txBody>
      </p:sp>
      <p:pic>
        <p:nvPicPr>
          <p:cNvPr id="743" name="83.jpg" descr="8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7" name="Slide Title"/>
          <p:cNvSpPr txBox="1"/>
          <p:nvPr>
            <p:ph type="title"/>
          </p:nvPr>
        </p:nvSpPr>
        <p:spPr>
          <a:prstGeom prst="rect">
            <a:avLst/>
          </a:prstGeom>
        </p:spPr>
        <p:txBody>
          <a:bodyPr/>
          <a:lstStyle/>
          <a:p>
            <a:pPr/>
          </a:p>
        </p:txBody>
      </p:sp>
      <p:sp>
        <p:nvSpPr>
          <p:cNvPr id="748" name="Slide Subtitle"/>
          <p:cNvSpPr txBox="1"/>
          <p:nvPr>
            <p:ph type="body" idx="21"/>
          </p:nvPr>
        </p:nvSpPr>
        <p:spPr>
          <a:prstGeom prst="rect">
            <a:avLst/>
          </a:prstGeom>
        </p:spPr>
        <p:txBody>
          <a:bodyPr/>
          <a:lstStyle/>
          <a:p>
            <a:pPr/>
          </a:p>
        </p:txBody>
      </p:sp>
      <p:sp>
        <p:nvSpPr>
          <p:cNvPr id="749" name="Slide bullet text"/>
          <p:cNvSpPr txBox="1"/>
          <p:nvPr>
            <p:ph type="body" idx="1"/>
          </p:nvPr>
        </p:nvSpPr>
        <p:spPr>
          <a:prstGeom prst="rect">
            <a:avLst/>
          </a:prstGeom>
        </p:spPr>
        <p:txBody>
          <a:bodyPr/>
          <a:lstStyle/>
          <a:p>
            <a:pPr/>
          </a:p>
        </p:txBody>
      </p:sp>
      <p:pic>
        <p:nvPicPr>
          <p:cNvPr id="750" name="84.jpg" descr="8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4" name="Slide Title"/>
          <p:cNvSpPr txBox="1"/>
          <p:nvPr>
            <p:ph type="title"/>
          </p:nvPr>
        </p:nvSpPr>
        <p:spPr>
          <a:prstGeom prst="rect">
            <a:avLst/>
          </a:prstGeom>
        </p:spPr>
        <p:txBody>
          <a:bodyPr/>
          <a:lstStyle/>
          <a:p>
            <a:pPr/>
          </a:p>
        </p:txBody>
      </p:sp>
      <p:sp>
        <p:nvSpPr>
          <p:cNvPr id="755" name="Slide Subtitle"/>
          <p:cNvSpPr txBox="1"/>
          <p:nvPr>
            <p:ph type="body" idx="21"/>
          </p:nvPr>
        </p:nvSpPr>
        <p:spPr>
          <a:prstGeom prst="rect">
            <a:avLst/>
          </a:prstGeom>
        </p:spPr>
        <p:txBody>
          <a:bodyPr/>
          <a:lstStyle/>
          <a:p>
            <a:pPr/>
          </a:p>
        </p:txBody>
      </p:sp>
      <p:sp>
        <p:nvSpPr>
          <p:cNvPr id="756" name="Slide bullet text"/>
          <p:cNvSpPr txBox="1"/>
          <p:nvPr>
            <p:ph type="body" idx="1"/>
          </p:nvPr>
        </p:nvSpPr>
        <p:spPr>
          <a:prstGeom prst="rect">
            <a:avLst/>
          </a:prstGeom>
        </p:spPr>
        <p:txBody>
          <a:bodyPr/>
          <a:lstStyle/>
          <a:p>
            <a:pPr/>
          </a:p>
        </p:txBody>
      </p:sp>
      <p:pic>
        <p:nvPicPr>
          <p:cNvPr id="757" name="85.jpg" descr="8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1" name="Slide Title"/>
          <p:cNvSpPr txBox="1"/>
          <p:nvPr>
            <p:ph type="title"/>
          </p:nvPr>
        </p:nvSpPr>
        <p:spPr>
          <a:prstGeom prst="rect">
            <a:avLst/>
          </a:prstGeom>
        </p:spPr>
        <p:txBody>
          <a:bodyPr/>
          <a:lstStyle/>
          <a:p>
            <a:pPr/>
          </a:p>
        </p:txBody>
      </p:sp>
      <p:sp>
        <p:nvSpPr>
          <p:cNvPr id="762" name="Slide Subtitle"/>
          <p:cNvSpPr txBox="1"/>
          <p:nvPr>
            <p:ph type="body" idx="21"/>
          </p:nvPr>
        </p:nvSpPr>
        <p:spPr>
          <a:prstGeom prst="rect">
            <a:avLst/>
          </a:prstGeom>
        </p:spPr>
        <p:txBody>
          <a:bodyPr/>
          <a:lstStyle/>
          <a:p>
            <a:pPr/>
          </a:p>
        </p:txBody>
      </p:sp>
      <p:sp>
        <p:nvSpPr>
          <p:cNvPr id="763" name="Slide bullet text"/>
          <p:cNvSpPr txBox="1"/>
          <p:nvPr>
            <p:ph type="body" idx="1"/>
          </p:nvPr>
        </p:nvSpPr>
        <p:spPr>
          <a:prstGeom prst="rect">
            <a:avLst/>
          </a:prstGeom>
        </p:spPr>
        <p:txBody>
          <a:bodyPr/>
          <a:lstStyle/>
          <a:p>
            <a:pPr/>
          </a:p>
        </p:txBody>
      </p:sp>
      <p:pic>
        <p:nvPicPr>
          <p:cNvPr id="764" name="86.jpg" descr="8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Slide Title"/>
          <p:cNvSpPr txBox="1"/>
          <p:nvPr>
            <p:ph type="title"/>
          </p:nvPr>
        </p:nvSpPr>
        <p:spPr>
          <a:prstGeom prst="rect">
            <a:avLst/>
          </a:prstGeom>
        </p:spPr>
        <p:txBody>
          <a:bodyPr/>
          <a:lstStyle/>
          <a:p>
            <a:pPr/>
          </a:p>
        </p:txBody>
      </p:sp>
      <p:sp>
        <p:nvSpPr>
          <p:cNvPr id="254" name="Slide Subtitle"/>
          <p:cNvSpPr txBox="1"/>
          <p:nvPr>
            <p:ph type="body" idx="21"/>
          </p:nvPr>
        </p:nvSpPr>
        <p:spPr>
          <a:prstGeom prst="rect">
            <a:avLst/>
          </a:prstGeom>
        </p:spPr>
        <p:txBody>
          <a:bodyPr/>
          <a:lstStyle/>
          <a:p>
            <a:pPr/>
          </a:p>
        </p:txBody>
      </p:sp>
      <p:sp>
        <p:nvSpPr>
          <p:cNvPr id="255" name="Slide bullet text"/>
          <p:cNvSpPr txBox="1"/>
          <p:nvPr>
            <p:ph type="body" idx="1"/>
          </p:nvPr>
        </p:nvSpPr>
        <p:spPr>
          <a:prstGeom prst="rect">
            <a:avLst/>
          </a:prstGeom>
        </p:spPr>
        <p:txBody>
          <a:bodyPr/>
          <a:lstStyle/>
          <a:p>
            <a:pPr/>
          </a:p>
        </p:txBody>
      </p:sp>
      <p:pic>
        <p:nvPicPr>
          <p:cNvPr id="256" name="5.jpg" descr="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