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Override PartName="/ppt/notesSlides/notesSlide34.xml" ContentType="application/vnd.openxmlformats-officedocument.presentationml.notesSlide+xml"/>
  <Override PartName="/ppt/media/image3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2D Projectile Motion 5 - Range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a:p>
            <a:pPr/>
          </a:p>
          <a:p>
            <a:pPr/>
            <a:r>
              <a:t>—</a:t>
            </a:r>
          </a:p>
          <a:p>
            <a:pPr/>
          </a:p>
          <a:p>
            <a:pPr/>
            <a:r>
              <a:t>(Continued from Example 2)</a:t>
            </a:r>
          </a:p>
          <a:p>
            <a:pPr/>
          </a:p>
          <a:p>
            <a:pPr/>
            <a:r>
              <a:t>Finally, what if we wanted to answer this question: how far does the ball travel?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hape 350"/>
          <p:cNvSpPr/>
          <p:nvPr>
            <p:ph type="sldImg"/>
          </p:nvPr>
        </p:nvSpPr>
        <p:spPr>
          <a:prstGeom prst="rect">
            <a:avLst/>
          </a:prstGeom>
        </p:spPr>
        <p:txBody>
          <a:bodyPr/>
          <a:lstStyle/>
          <a:p>
            <a:pPr/>
          </a:p>
        </p:txBody>
      </p:sp>
      <p:sp>
        <p:nvSpPr>
          <p:cNvPr id="351" name="Shape 351"/>
          <p:cNvSpPr/>
          <p:nvPr>
            <p:ph type="body" sz="quarter" idx="1"/>
          </p:nvPr>
        </p:nvSpPr>
        <p:spPr>
          <a:prstGeom prst="rect">
            <a:avLst/>
          </a:prstGeom>
        </p:spPr>
        <p:txBody>
          <a:bodyPr/>
          <a:lstStyle/>
          <a:p>
            <a:pPr/>
            <a:r>
              <a:t>•	The change in the y velocity is the final y velocity minus the initial y velocity. We can rearrange the equation so time is on the left… then plug in the values for the velocities and the acceleration… and we get 4 seconds. That’s the duration of the motion, the amount of time the ball’s in the air.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hape 357"/>
          <p:cNvSpPr/>
          <p:nvPr>
            <p:ph type="sldImg"/>
          </p:nvPr>
        </p:nvSpPr>
        <p:spPr>
          <a:prstGeom prst="rect">
            <a:avLst/>
          </a:prstGeom>
        </p:spPr>
        <p:txBody>
          <a:bodyPr/>
          <a:lstStyle/>
          <a:p>
            <a:pPr/>
          </a:p>
        </p:txBody>
      </p:sp>
      <p:sp>
        <p:nvSpPr>
          <p:cNvPr id="358" name="Shape 358"/>
          <p:cNvSpPr/>
          <p:nvPr>
            <p:ph type="body" sz="quarter" idx="1"/>
          </p:nvPr>
        </p:nvSpPr>
        <p:spPr>
          <a:prstGeom prst="rect">
            <a:avLst/>
          </a:prstGeom>
        </p:spPr>
        <p:txBody>
          <a:bodyPr/>
          <a:lstStyle/>
          <a:p>
            <a:pPr/>
            <a:r>
              <a:t>•	Third, we use that time to find the range, delta x.</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Shape 364"/>
          <p:cNvSpPr/>
          <p:nvPr>
            <p:ph type="sldImg"/>
          </p:nvPr>
        </p:nvSpPr>
        <p:spPr>
          <a:prstGeom prst="rect">
            <a:avLst/>
          </a:prstGeom>
        </p:spPr>
        <p:txBody>
          <a:bodyPr/>
          <a:lstStyle/>
          <a:p>
            <a:pPr/>
          </a:p>
        </p:txBody>
      </p:sp>
      <p:sp>
        <p:nvSpPr>
          <p:cNvPr id="365" name="Shape 365"/>
          <p:cNvSpPr/>
          <p:nvPr>
            <p:ph type="body" sz="quarter" idx="1"/>
          </p:nvPr>
        </p:nvSpPr>
        <p:spPr>
          <a:prstGeom prst="rect">
            <a:avLst/>
          </a:prstGeom>
        </p:spPr>
        <p:txBody>
          <a:bodyPr/>
          <a:lstStyle/>
          <a:p>
            <a:pPr/>
            <a:r>
              <a:t>The x velocity is the initial x velocity, 10 m/s, and the time is 4 seconds. That gives us 40 m for the range.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hape 371"/>
          <p:cNvSpPr/>
          <p:nvPr>
            <p:ph type="sldImg"/>
          </p:nvPr>
        </p:nvSpPr>
        <p:spPr>
          <a:prstGeom prst="rect">
            <a:avLst/>
          </a:prstGeom>
        </p:spPr>
        <p:txBody>
          <a:bodyPr/>
          <a:lstStyle/>
          <a:p>
            <a:pPr/>
          </a:p>
        </p:txBody>
      </p:sp>
      <p:sp>
        <p:nvSpPr>
          <p:cNvPr id="372" name="Shape 372"/>
          <p:cNvSpPr/>
          <p:nvPr>
            <p:ph type="body" sz="quarter" idx="1"/>
          </p:nvPr>
        </p:nvSpPr>
        <p:spPr>
          <a:prstGeom prst="rect">
            <a:avLst/>
          </a:prstGeom>
        </p:spPr>
        <p:txBody>
          <a:bodyPr/>
          <a:lstStyle/>
          <a:p>
            <a:pPr/>
            <a:r>
              <a:t>•	Here’s all 3 steps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Shape 378"/>
          <p:cNvSpPr/>
          <p:nvPr>
            <p:ph type="sldImg"/>
          </p:nvPr>
        </p:nvSpPr>
        <p:spPr>
          <a:prstGeom prst="rect">
            <a:avLst/>
          </a:prstGeom>
        </p:spPr>
        <p:txBody>
          <a:bodyPr/>
          <a:lstStyle/>
          <a:p>
            <a:pPr/>
          </a:p>
        </p:txBody>
      </p:sp>
      <p:sp>
        <p:nvSpPr>
          <p:cNvPr id="379" name="Shape 379"/>
          <p:cNvSpPr/>
          <p:nvPr>
            <p:ph type="body" sz="quarter" idx="1"/>
          </p:nvPr>
        </p:nvSpPr>
        <p:spPr>
          <a:prstGeom prst="rect">
            <a:avLst/>
          </a:prstGeom>
        </p:spPr>
        <p:txBody>
          <a:bodyPr/>
          <a:lstStyle/>
          <a:p>
            <a:pPr/>
            <a:r>
              <a:t>•	It’s always good to understand how to solve a problem like this, but we could combine these steps and come up with an equation for the range using any velocity and angle. </a:t>
            </a:r>
          </a:p>
          <a:p>
            <a:pPr/>
            <a:r>
              <a:t>•	We’ll move through this quickly so feel free to pause at any point. Also, see if you can derive this equation on your own based on these steps.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Shape 385"/>
          <p:cNvSpPr/>
          <p:nvPr>
            <p:ph type="sldImg"/>
          </p:nvPr>
        </p:nvSpPr>
        <p:spPr>
          <a:prstGeom prst="rect">
            <a:avLst/>
          </a:prstGeom>
        </p:spPr>
        <p:txBody>
          <a:bodyPr/>
          <a:lstStyle/>
          <a:p>
            <a:pPr/>
          </a:p>
        </p:txBody>
      </p:sp>
      <p:sp>
        <p:nvSpPr>
          <p:cNvPr id="386" name="Shape 386"/>
          <p:cNvSpPr/>
          <p:nvPr>
            <p:ph type="body" sz="quarter" idx="1"/>
          </p:nvPr>
        </p:nvSpPr>
        <p:spPr>
          <a:prstGeom prst="rect">
            <a:avLst/>
          </a:prstGeom>
        </p:spPr>
        <p:txBody>
          <a:bodyPr/>
          <a:lstStyle/>
          <a:p>
            <a:pPr/>
            <a:r>
              <a:t>•	We’ll use this equation to find the time in the air.</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Shape 392"/>
          <p:cNvSpPr/>
          <p:nvPr>
            <p:ph type="sldImg"/>
          </p:nvPr>
        </p:nvSpPr>
        <p:spPr>
          <a:prstGeom prst="rect">
            <a:avLst/>
          </a:prstGeom>
        </p:spPr>
        <p:txBody>
          <a:bodyPr/>
          <a:lstStyle/>
          <a:p>
            <a:pPr/>
          </a:p>
        </p:txBody>
      </p:sp>
      <p:sp>
        <p:nvSpPr>
          <p:cNvPr id="393" name="Shape 393"/>
          <p:cNvSpPr/>
          <p:nvPr>
            <p:ph type="body" sz="quarter" idx="1"/>
          </p:nvPr>
        </p:nvSpPr>
        <p:spPr>
          <a:prstGeom prst="rect">
            <a:avLst/>
          </a:prstGeom>
        </p:spPr>
        <p:txBody>
          <a:bodyPr/>
          <a:lstStyle/>
          <a:p>
            <a:pPr/>
            <a:r>
              <a:t>We replace the initial y velocity with the initial velocity times sine of theta, and replace the acceleration with negative g.</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Shape 399"/>
          <p:cNvSpPr/>
          <p:nvPr>
            <p:ph type="sldImg"/>
          </p:nvPr>
        </p:nvSpPr>
        <p:spPr>
          <a:prstGeom prst="rect">
            <a:avLst/>
          </a:prstGeom>
        </p:spPr>
        <p:txBody>
          <a:bodyPr/>
          <a:lstStyle/>
          <a:p>
            <a:pPr/>
          </a:p>
        </p:txBody>
      </p:sp>
      <p:sp>
        <p:nvSpPr>
          <p:cNvPr id="400" name="Shape 400"/>
          <p:cNvSpPr/>
          <p:nvPr>
            <p:ph type="body" sz="quarter" idx="1"/>
          </p:nvPr>
        </p:nvSpPr>
        <p:spPr>
          <a:prstGeom prst="rect">
            <a:avLst/>
          </a:prstGeom>
        </p:spPr>
        <p:txBody>
          <a:bodyPr/>
          <a:lstStyle/>
          <a:p>
            <a:pPr/>
            <a:r>
              <a:t>Then we rearrange things so we can use the quadratic formula. We can keep y initial and y final</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6" name="Shape 406"/>
          <p:cNvSpPr/>
          <p:nvPr>
            <p:ph type="sldImg"/>
          </p:nvPr>
        </p:nvSpPr>
        <p:spPr>
          <a:prstGeom prst="rect">
            <a:avLst/>
          </a:prstGeom>
        </p:spPr>
        <p:txBody>
          <a:bodyPr/>
          <a:lstStyle/>
          <a:p>
            <a:pPr/>
          </a:p>
        </p:txBody>
      </p:sp>
      <p:sp>
        <p:nvSpPr>
          <p:cNvPr id="407" name="Shape 407"/>
          <p:cNvSpPr/>
          <p:nvPr>
            <p:ph type="body" sz="quarter" idx="1"/>
          </p:nvPr>
        </p:nvSpPr>
        <p:spPr>
          <a:prstGeom prst="rect">
            <a:avLst/>
          </a:prstGeom>
        </p:spPr>
        <p:txBody>
          <a:bodyPr/>
          <a:lstStyle/>
          <a:p>
            <a:pPr/>
            <a:r>
              <a:t>or we can say y final is zero.</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3" name="Shape 413"/>
          <p:cNvSpPr/>
          <p:nvPr>
            <p:ph type="sldImg"/>
          </p:nvPr>
        </p:nvSpPr>
        <p:spPr>
          <a:prstGeom prst="rect">
            <a:avLst/>
          </a:prstGeom>
        </p:spPr>
        <p:txBody>
          <a:bodyPr/>
          <a:lstStyle/>
          <a:p>
            <a:pPr/>
          </a:p>
        </p:txBody>
      </p:sp>
      <p:sp>
        <p:nvSpPr>
          <p:cNvPr id="414" name="Shape 414"/>
          <p:cNvSpPr/>
          <p:nvPr>
            <p:ph type="body" sz="quarter" idx="1"/>
          </p:nvPr>
        </p:nvSpPr>
        <p:spPr>
          <a:prstGeom prst="rect">
            <a:avLst/>
          </a:prstGeom>
        </p:spPr>
        <p:txBody>
          <a:bodyPr/>
          <a:lstStyle/>
          <a:p>
            <a:pPr/>
            <a:r>
              <a:t>We plug these coefficients into the quadratic formula</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	Let’s talk about one of the important concepts in projectile motion, which is range.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Shape 420"/>
          <p:cNvSpPr/>
          <p:nvPr>
            <p:ph type="sldImg"/>
          </p:nvPr>
        </p:nvSpPr>
        <p:spPr>
          <a:prstGeom prst="rect">
            <a:avLst/>
          </a:prstGeom>
        </p:spPr>
        <p:txBody>
          <a:bodyPr/>
          <a:lstStyle/>
          <a:p>
            <a:pPr/>
          </a:p>
        </p:txBody>
      </p:sp>
      <p:sp>
        <p:nvSpPr>
          <p:cNvPr id="421" name="Shape 421"/>
          <p:cNvSpPr/>
          <p:nvPr>
            <p:ph type="body" sz="quarter" idx="1"/>
          </p:nvPr>
        </p:nvSpPr>
        <p:spPr>
          <a:prstGeom prst="rect">
            <a:avLst/>
          </a:prstGeom>
        </p:spPr>
        <p:txBody>
          <a:bodyPr/>
          <a:lstStyle/>
          <a:p>
            <a:pPr/>
            <a:r>
              <a:t>simplify that, and we get an equation for t, the time in the air.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7" name="Shape 427"/>
          <p:cNvSpPr/>
          <p:nvPr>
            <p:ph type="sldImg"/>
          </p:nvPr>
        </p:nvSpPr>
        <p:spPr>
          <a:prstGeom prst="rect">
            <a:avLst/>
          </a:prstGeom>
        </p:spPr>
        <p:txBody>
          <a:bodyPr/>
          <a:lstStyle/>
          <a:p>
            <a:pPr/>
          </a:p>
        </p:txBody>
      </p:sp>
      <p:sp>
        <p:nvSpPr>
          <p:cNvPr id="428" name="Shape 428"/>
          <p:cNvSpPr/>
          <p:nvPr>
            <p:ph type="body" sz="quarter" idx="1"/>
          </p:nvPr>
        </p:nvSpPr>
        <p:spPr>
          <a:prstGeom prst="rect">
            <a:avLst/>
          </a:prstGeom>
        </p:spPr>
        <p:txBody>
          <a:bodyPr/>
          <a:lstStyle/>
          <a:p>
            <a:pPr/>
            <a:r>
              <a:t>The range is the x velocity times the period of time.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4" name="Shape 434"/>
          <p:cNvSpPr/>
          <p:nvPr>
            <p:ph type="sldImg"/>
          </p:nvPr>
        </p:nvSpPr>
        <p:spPr>
          <a:prstGeom prst="rect">
            <a:avLst/>
          </a:prstGeom>
        </p:spPr>
        <p:txBody>
          <a:bodyPr/>
          <a:lstStyle/>
          <a:p>
            <a:pPr/>
          </a:p>
        </p:txBody>
      </p:sp>
      <p:sp>
        <p:nvSpPr>
          <p:cNvPr id="435" name="Shape 435"/>
          <p:cNvSpPr/>
          <p:nvPr>
            <p:ph type="body" sz="quarter" idx="1"/>
          </p:nvPr>
        </p:nvSpPr>
        <p:spPr>
          <a:prstGeom prst="rect">
            <a:avLst/>
          </a:prstGeom>
        </p:spPr>
        <p:txBody>
          <a:bodyPr/>
          <a:lstStyle/>
          <a:p>
            <a:pPr/>
            <a:r>
              <a:t>We replace the x velocity with the initial velocity times the cosine of theta</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1" name="Shape 441"/>
          <p:cNvSpPr/>
          <p:nvPr>
            <p:ph type="sldImg"/>
          </p:nvPr>
        </p:nvSpPr>
        <p:spPr>
          <a:prstGeom prst="rect">
            <a:avLst/>
          </a:prstGeom>
        </p:spPr>
        <p:txBody>
          <a:bodyPr/>
          <a:lstStyle/>
          <a:p>
            <a:pPr/>
          </a:p>
        </p:txBody>
      </p:sp>
      <p:sp>
        <p:nvSpPr>
          <p:cNvPr id="442" name="Shape 442"/>
          <p:cNvSpPr/>
          <p:nvPr>
            <p:ph type="body" sz="quarter" idx="1"/>
          </p:nvPr>
        </p:nvSpPr>
        <p:spPr>
          <a:prstGeom prst="rect">
            <a:avLst/>
          </a:prstGeom>
        </p:spPr>
        <p:txBody>
          <a:bodyPr/>
          <a:lstStyle/>
          <a:p>
            <a:pPr/>
            <a:r>
              <a:t>and we replace t with the equation we just found.</a:t>
            </a:r>
          </a:p>
          <a:p>
            <a:pPr/>
          </a:p>
          <a:p>
            <a:pPr/>
            <a:r>
              <a:t>So the is the range equation for any projectile motion.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8" name="Shape 448"/>
          <p:cNvSpPr/>
          <p:nvPr>
            <p:ph type="sldImg"/>
          </p:nvPr>
        </p:nvSpPr>
        <p:spPr>
          <a:prstGeom prst="rect">
            <a:avLst/>
          </a:prstGeom>
        </p:spPr>
        <p:txBody>
          <a:bodyPr/>
          <a:lstStyle/>
          <a:p>
            <a:pPr/>
          </a:p>
        </p:txBody>
      </p:sp>
      <p:sp>
        <p:nvSpPr>
          <p:cNvPr id="449" name="Shape 449"/>
          <p:cNvSpPr/>
          <p:nvPr>
            <p:ph type="body" sz="quarter" idx="1"/>
          </p:nvPr>
        </p:nvSpPr>
        <p:spPr>
          <a:prstGeom prst="rect">
            <a:avLst/>
          </a:prstGeom>
        </p:spPr>
        <p:txBody>
          <a:bodyPr/>
          <a:lstStyle/>
          <a:p>
            <a:pPr/>
            <a:r>
              <a:t>•	But if the initial and final heights are both zero, then we can simplify this a lot more.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5" name="Shape 455"/>
          <p:cNvSpPr/>
          <p:nvPr>
            <p:ph type="sldImg"/>
          </p:nvPr>
        </p:nvSpPr>
        <p:spPr>
          <a:prstGeom prst="rect">
            <a:avLst/>
          </a:prstGeom>
        </p:spPr>
        <p:txBody>
          <a:bodyPr/>
          <a:lstStyle/>
          <a:p>
            <a:pPr/>
          </a:p>
        </p:txBody>
      </p:sp>
      <p:sp>
        <p:nvSpPr>
          <p:cNvPr id="456" name="Shape 456"/>
          <p:cNvSpPr/>
          <p:nvPr>
            <p:ph type="body" sz="quarter" idx="1"/>
          </p:nvPr>
        </p:nvSpPr>
        <p:spPr>
          <a:prstGeom prst="rect">
            <a:avLst/>
          </a:prstGeom>
        </p:spPr>
        <p:txBody>
          <a:bodyPr/>
          <a:lstStyle/>
          <a:p>
            <a:pPr/>
            <a:r>
              <a:t>•	Y initial is zero, so the square root term simplifies to vi times the sine of theta, and the numerator becomes 2 vi times the sine of theta. Then we can use this trig identity, 2 times cosine times sine equals the sine of two theta. Then we end up with this. </a:t>
            </a:r>
          </a:p>
          <a:p>
            <a:pPr/>
            <a:r>
              <a:t>•	This is the range equation you might see more often. Keep in mind that this only applies if the initial and final heights are equal, like if the object starts and ends at the ground.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2" name="Shape 462"/>
          <p:cNvSpPr/>
          <p:nvPr>
            <p:ph type="sldImg"/>
          </p:nvPr>
        </p:nvSpPr>
        <p:spPr>
          <a:prstGeom prst="rect">
            <a:avLst/>
          </a:prstGeom>
        </p:spPr>
        <p:txBody>
          <a:bodyPr/>
          <a:lstStyle/>
          <a:p>
            <a:pPr/>
          </a:p>
        </p:txBody>
      </p:sp>
      <p:sp>
        <p:nvSpPr>
          <p:cNvPr id="463" name="Shape 463"/>
          <p:cNvSpPr/>
          <p:nvPr>
            <p:ph type="body" sz="quarter" idx="1"/>
          </p:nvPr>
        </p:nvSpPr>
        <p:spPr>
          <a:prstGeom prst="rect">
            <a:avLst/>
          </a:prstGeom>
        </p:spPr>
        <p:txBody>
          <a:bodyPr/>
          <a:lstStyle/>
          <a:p>
            <a:pPr/>
            <a:r>
              <a:t>•	One more question that shows up a lot is this: what launch angle results in the longest range? So what value of theta will give us the maximum value of delta x?</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9" name="Shape 469"/>
          <p:cNvSpPr/>
          <p:nvPr>
            <p:ph type="sldImg"/>
          </p:nvPr>
        </p:nvSpPr>
        <p:spPr>
          <a:prstGeom prst="rect">
            <a:avLst/>
          </a:prstGeom>
        </p:spPr>
        <p:txBody>
          <a:bodyPr/>
          <a:lstStyle/>
          <a:p>
            <a:pPr/>
          </a:p>
        </p:txBody>
      </p:sp>
      <p:sp>
        <p:nvSpPr>
          <p:cNvPr id="470" name="Shape 470"/>
          <p:cNvSpPr/>
          <p:nvPr>
            <p:ph type="body" sz="quarter" idx="1"/>
          </p:nvPr>
        </p:nvSpPr>
        <p:spPr>
          <a:prstGeom prst="rect">
            <a:avLst/>
          </a:prstGeom>
        </p:spPr>
        <p:txBody>
          <a:bodyPr/>
          <a:lstStyle/>
          <a:p>
            <a:pPr/>
            <a:r>
              <a:t>•	Here’s a graph of this range equation using 22 m/s for the initial velocity.</a:t>
            </a:r>
          </a:p>
          <a:p>
            <a:pPr/>
            <a:r>
              <a:t>•	The angle, theta, is on the horizontal axis from 0 to 90 degrees, and the vertical axis is the range, delta x.</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6" name="Shape 476"/>
          <p:cNvSpPr/>
          <p:nvPr>
            <p:ph type="sldImg"/>
          </p:nvPr>
        </p:nvSpPr>
        <p:spPr>
          <a:prstGeom prst="rect">
            <a:avLst/>
          </a:prstGeom>
        </p:spPr>
        <p:txBody>
          <a:bodyPr/>
          <a:lstStyle/>
          <a:p>
            <a:pPr/>
          </a:p>
        </p:txBody>
      </p:sp>
      <p:sp>
        <p:nvSpPr>
          <p:cNvPr id="477" name="Shape 477"/>
          <p:cNvSpPr/>
          <p:nvPr>
            <p:ph type="body" sz="quarter" idx="1"/>
          </p:nvPr>
        </p:nvSpPr>
        <p:spPr>
          <a:prstGeom prst="rect">
            <a:avLst/>
          </a:prstGeom>
        </p:spPr>
        <p:txBody>
          <a:bodyPr/>
          <a:lstStyle/>
          <a:p>
            <a:pPr/>
            <a:r>
              <a:t>No matter what the initial velocity is, an object launched from the ground will travel the farthest when launched at 45 degrees.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3" name="Shape 483"/>
          <p:cNvSpPr/>
          <p:nvPr>
            <p:ph type="sldImg"/>
          </p:nvPr>
        </p:nvSpPr>
        <p:spPr>
          <a:prstGeom prst="rect">
            <a:avLst/>
          </a:prstGeom>
        </p:spPr>
        <p:txBody>
          <a:bodyPr/>
          <a:lstStyle/>
          <a:p>
            <a:pPr/>
          </a:p>
        </p:txBody>
      </p:sp>
      <p:sp>
        <p:nvSpPr>
          <p:cNvPr id="484" name="Shape 484"/>
          <p:cNvSpPr/>
          <p:nvPr>
            <p:ph type="body" sz="quarter" idx="1"/>
          </p:nvPr>
        </p:nvSpPr>
        <p:spPr>
          <a:prstGeom prst="rect">
            <a:avLst/>
          </a:prstGeom>
        </p:spPr>
        <p:txBody>
          <a:bodyPr/>
          <a:lstStyle/>
          <a:p>
            <a:pPr/>
            <a:r>
              <a:t>If the angle is lower, the x velocity is faster but the object spends less time in the air.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	Range is how far the object travels in the horizontal direction, it’s the displacement in the x direction.</a:t>
            </a:r>
          </a:p>
          <a:p>
            <a:pPr/>
            <a:r>
              <a:t>•	So what determines the range, how do we find delta x?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0" name="Shape 490"/>
          <p:cNvSpPr/>
          <p:nvPr>
            <p:ph type="sldImg"/>
          </p:nvPr>
        </p:nvSpPr>
        <p:spPr>
          <a:prstGeom prst="rect">
            <a:avLst/>
          </a:prstGeom>
        </p:spPr>
        <p:txBody>
          <a:bodyPr/>
          <a:lstStyle/>
          <a:p>
            <a:pPr/>
          </a:p>
        </p:txBody>
      </p:sp>
      <p:sp>
        <p:nvSpPr>
          <p:cNvPr id="491" name="Shape 491"/>
          <p:cNvSpPr/>
          <p:nvPr>
            <p:ph type="body" sz="quarter" idx="1"/>
          </p:nvPr>
        </p:nvSpPr>
        <p:spPr>
          <a:prstGeom prst="rect">
            <a:avLst/>
          </a:prstGeom>
        </p:spPr>
        <p:txBody>
          <a:bodyPr/>
          <a:lstStyle/>
          <a:p>
            <a:pPr/>
            <a:r>
              <a:t>If the angle is higher, the object spends more time in the air but the x velocity is slower.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7" name="Shape 497"/>
          <p:cNvSpPr/>
          <p:nvPr>
            <p:ph type="sldImg"/>
          </p:nvPr>
        </p:nvSpPr>
        <p:spPr>
          <a:prstGeom prst="rect">
            <a:avLst/>
          </a:prstGeom>
        </p:spPr>
        <p:txBody>
          <a:bodyPr/>
          <a:lstStyle/>
          <a:p>
            <a:pPr/>
          </a:p>
        </p:txBody>
      </p:sp>
      <p:sp>
        <p:nvSpPr>
          <p:cNvPr id="498" name="Shape 498"/>
          <p:cNvSpPr/>
          <p:nvPr>
            <p:ph type="body" sz="quarter" idx="1"/>
          </p:nvPr>
        </p:nvSpPr>
        <p:spPr>
          <a:prstGeom prst="rect">
            <a:avLst/>
          </a:prstGeom>
        </p:spPr>
        <p:txBody>
          <a:bodyPr/>
          <a:lstStyle/>
          <a:p>
            <a:pPr/>
            <a:r>
              <a:t>•	Another important thing to know is that the range is the same at equal angles above and below 45 degrees. So the ball travels the same distance if it’s launched at 30 degrees or 60 degrees, which are both 15 degrees away from 45. And the ball travels the same distance at 15 degrees and 75 degrees.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4" name="Shape 504"/>
          <p:cNvSpPr/>
          <p:nvPr>
            <p:ph type="sldImg"/>
          </p:nvPr>
        </p:nvSpPr>
        <p:spPr>
          <a:prstGeom prst="rect">
            <a:avLst/>
          </a:prstGeom>
        </p:spPr>
        <p:txBody>
          <a:bodyPr/>
          <a:lstStyle/>
          <a:p>
            <a:pPr/>
          </a:p>
        </p:txBody>
      </p:sp>
      <p:sp>
        <p:nvSpPr>
          <p:cNvPr id="505" name="Shape 505"/>
          <p:cNvSpPr/>
          <p:nvPr>
            <p:ph type="body" sz="quarter" idx="1"/>
          </p:nvPr>
        </p:nvSpPr>
        <p:spPr>
          <a:prstGeom prst="rect">
            <a:avLst/>
          </a:prstGeom>
        </p:spPr>
        <p:txBody>
          <a:bodyPr/>
          <a:lstStyle/>
          <a:p>
            <a:pPr/>
            <a:r>
              <a:t>•	But what if the object is launched from an initial height?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1" name="Shape 511"/>
          <p:cNvSpPr/>
          <p:nvPr>
            <p:ph type="sldImg"/>
          </p:nvPr>
        </p:nvSpPr>
        <p:spPr>
          <a:prstGeom prst="rect">
            <a:avLst/>
          </a:prstGeom>
        </p:spPr>
        <p:txBody>
          <a:bodyPr/>
          <a:lstStyle/>
          <a:p>
            <a:pPr/>
          </a:p>
        </p:txBody>
      </p:sp>
      <p:sp>
        <p:nvSpPr>
          <p:cNvPr id="512" name="Shape 512"/>
          <p:cNvSpPr/>
          <p:nvPr>
            <p:ph type="body" sz="quarter" idx="1"/>
          </p:nvPr>
        </p:nvSpPr>
        <p:spPr>
          <a:prstGeom prst="rect">
            <a:avLst/>
          </a:prstGeom>
        </p:spPr>
        <p:txBody>
          <a:bodyPr/>
          <a:lstStyle/>
          <a:p>
            <a:pPr/>
            <a:r>
              <a:t>Then the initial and final heights are not the same, so we use the general range equation, and the graph looks different. It’s no longer a regular sine curve.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8" name="Shape 518"/>
          <p:cNvSpPr/>
          <p:nvPr>
            <p:ph type="sldImg"/>
          </p:nvPr>
        </p:nvSpPr>
        <p:spPr>
          <a:prstGeom prst="rect">
            <a:avLst/>
          </a:prstGeom>
        </p:spPr>
        <p:txBody>
          <a:bodyPr/>
          <a:lstStyle/>
          <a:p>
            <a:pPr/>
          </a:p>
        </p:txBody>
      </p:sp>
      <p:sp>
        <p:nvSpPr>
          <p:cNvPr id="519" name="Shape 519"/>
          <p:cNvSpPr/>
          <p:nvPr>
            <p:ph type="body" sz="quarter" idx="1"/>
          </p:nvPr>
        </p:nvSpPr>
        <p:spPr>
          <a:prstGeom prst="rect">
            <a:avLst/>
          </a:prstGeom>
        </p:spPr>
        <p:txBody>
          <a:bodyPr/>
          <a:lstStyle/>
          <a:p>
            <a:pPr/>
            <a:r>
              <a:t>More importantly, if the initial height is greater, the maximum value shifts to the left. If keep the initial velocity of 22 m/s but the object start at a height of 20 m, the angle that gives us the maximum range is 36.6 degrees, which is less than 45.</a:t>
            </a:r>
          </a:p>
          <a:p>
            <a:pPr/>
          </a:p>
          <a:p>
            <a:pPr/>
            <a:r>
              <a:t>So that’s a closer look at range in projectile motion.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Here’s the equation for the x velocity. If we know vx and delta t, we can find delta x. vx is the horizontal velocity, which is always the same as the initial horizontal velocity. Delta t is the amount of time the object is in the air, which only depends on the y motion. </a:t>
            </a:r>
          </a:p>
          <a:p>
            <a:pPr/>
            <a:r>
              <a:t>•	We actually did this in the first example, but let’s outline the steps for finding the range.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	First we need to find the initial x and y velocities, the components of the initial velocity vector. For this example, the initial x velocity is 10 m/s and the initial y velocity is 19.6 m/s.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	Second, we need to find the time in the air using the y motion.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If the initial and final heights are different, like if the object is launched off a cliff, we need to use this equation to find the time.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But if the initial and final heights are the same, like in this example, the trajectory is symmetric so we know the final y velocity.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Then we can use this equation for acceleration.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8.png"/><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53.png"/><Relationship Id="rId8" Type="http://schemas.openxmlformats.org/officeDocument/2006/relationships/image" Target="../media/image54.png"/><Relationship Id="rId9" Type="http://schemas.openxmlformats.org/officeDocument/2006/relationships/image" Target="../media/image55.png"/><Relationship Id="rId10" Type="http://schemas.openxmlformats.org/officeDocument/2006/relationships/image" Target="../media/image56.png"/><Relationship Id="rId11" Type="http://schemas.openxmlformats.org/officeDocument/2006/relationships/image" Target="../media/image57.png"/><Relationship Id="rId12" Type="http://schemas.openxmlformats.org/officeDocument/2006/relationships/image" Target="../media/image58.png"/><Relationship Id="rId13" Type="http://schemas.openxmlformats.org/officeDocument/2006/relationships/image" Target="../media/image59.png"/><Relationship Id="rId14" Type="http://schemas.openxmlformats.org/officeDocument/2006/relationships/image" Target="../media/image60.png"/><Relationship Id="rId15" Type="http://schemas.openxmlformats.org/officeDocument/2006/relationships/image" Target="../media/image61.png"/><Relationship Id="rId16" Type="http://schemas.openxmlformats.org/officeDocument/2006/relationships/image" Target="../media/image62.png"/><Relationship Id="rId17" Type="http://schemas.openxmlformats.org/officeDocument/2006/relationships/image" Target="../media/image63.png"/><Relationship Id="rId18" Type="http://schemas.openxmlformats.org/officeDocument/2006/relationships/image" Target="../media/image64.png"/><Relationship Id="rId19" Type="http://schemas.openxmlformats.org/officeDocument/2006/relationships/image" Target="../media/image65.png"/><Relationship Id="rId20" Type="http://schemas.openxmlformats.org/officeDocument/2006/relationships/image" Target="../media/image66.png"/><Relationship Id="rId21" Type="http://schemas.openxmlformats.org/officeDocument/2006/relationships/image" Target="../media/image67.png"/><Relationship Id="rId22" Type="http://schemas.openxmlformats.org/officeDocument/2006/relationships/image" Target="../media/image68.png"/><Relationship Id="rId23" Type="http://schemas.openxmlformats.org/officeDocument/2006/relationships/image" Target="../media/image69.png"/><Relationship Id="rId24" Type="http://schemas.openxmlformats.org/officeDocument/2006/relationships/image" Target="../media/image70.png"/><Relationship Id="rId25" Type="http://schemas.openxmlformats.org/officeDocument/2006/relationships/image" Target="../media/image71.png"/><Relationship Id="rId26" Type="http://schemas.openxmlformats.org/officeDocument/2006/relationships/image" Target="../media/image72.png"/><Relationship Id="rId27" Type="http://schemas.openxmlformats.org/officeDocument/2006/relationships/image" Target="../media/image73.png"/><Relationship Id="rId28" Type="http://schemas.openxmlformats.org/officeDocument/2006/relationships/image" Target="../media/image74.png"/><Relationship Id="rId29" Type="http://schemas.openxmlformats.org/officeDocument/2006/relationships/image" Target="../media/image44.png"/><Relationship Id="rId30" Type="http://schemas.openxmlformats.org/officeDocument/2006/relationships/image" Target="../media/image75.png"/><Relationship Id="rId31" Type="http://schemas.openxmlformats.org/officeDocument/2006/relationships/image" Target="../media/image76.png"/><Relationship Id="rId32" Type="http://schemas.openxmlformats.org/officeDocument/2006/relationships/image" Target="../media/image7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8.png"/><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72.png"/><Relationship Id="rId6" Type="http://schemas.openxmlformats.org/officeDocument/2006/relationships/image" Target="../media/image81.png"/><Relationship Id="rId7" Type="http://schemas.openxmlformats.org/officeDocument/2006/relationships/image" Target="../media/image82.png"/><Relationship Id="rId8" Type="http://schemas.openxmlformats.org/officeDocument/2006/relationships/image" Target="../media/image83.png"/><Relationship Id="rId9" Type="http://schemas.openxmlformats.org/officeDocument/2006/relationships/image" Target="../media/image84.png"/><Relationship Id="rId10" Type="http://schemas.openxmlformats.org/officeDocument/2006/relationships/image" Target="../media/image85.png"/><Relationship Id="rId11" Type="http://schemas.openxmlformats.org/officeDocument/2006/relationships/image" Target="../media/image86.png"/><Relationship Id="rId12" Type="http://schemas.openxmlformats.org/officeDocument/2006/relationships/image" Target="../media/image87.png"/><Relationship Id="rId13" Type="http://schemas.openxmlformats.org/officeDocument/2006/relationships/image" Target="../media/image88.png"/><Relationship Id="rId14" Type="http://schemas.openxmlformats.org/officeDocument/2006/relationships/image" Target="../media/image89.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2D Projectile Motion 5 - Range"/>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2D Projectile Motion 5 - Range</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10.jpg" descr="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11.jpg" descr="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12.jpg" descr="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lide Title"/>
          <p:cNvSpPr txBox="1"/>
          <p:nvPr>
            <p:ph type="title"/>
          </p:nvPr>
        </p:nvSpPr>
        <p:spPr>
          <a:prstGeom prst="rect">
            <a:avLst/>
          </a:prstGeom>
        </p:spPr>
        <p:txBody>
          <a:bodyPr/>
          <a:lstStyle/>
          <a:p>
            <a:pPr/>
          </a:p>
        </p:txBody>
      </p:sp>
      <p:sp>
        <p:nvSpPr>
          <p:cNvPr id="354" name="Slide Subtitle"/>
          <p:cNvSpPr txBox="1"/>
          <p:nvPr>
            <p:ph type="body" idx="21"/>
          </p:nvPr>
        </p:nvSpPr>
        <p:spPr>
          <a:prstGeom prst="rect">
            <a:avLst/>
          </a:prstGeom>
        </p:spPr>
        <p:txBody>
          <a:bodyPr/>
          <a:lstStyle/>
          <a:p>
            <a:pPr/>
          </a:p>
        </p:txBody>
      </p:sp>
      <p:sp>
        <p:nvSpPr>
          <p:cNvPr id="355" name="Slide bullet text"/>
          <p:cNvSpPr txBox="1"/>
          <p:nvPr>
            <p:ph type="body" idx="1"/>
          </p:nvPr>
        </p:nvSpPr>
        <p:spPr>
          <a:prstGeom prst="rect">
            <a:avLst/>
          </a:prstGeom>
        </p:spPr>
        <p:txBody>
          <a:bodyPr/>
          <a:lstStyle/>
          <a:p>
            <a:pPr/>
          </a:p>
        </p:txBody>
      </p:sp>
      <p:pic>
        <p:nvPicPr>
          <p:cNvPr id="356"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lide Title"/>
          <p:cNvSpPr txBox="1"/>
          <p:nvPr>
            <p:ph type="title"/>
          </p:nvPr>
        </p:nvSpPr>
        <p:spPr>
          <a:prstGeom prst="rect">
            <a:avLst/>
          </a:prstGeom>
        </p:spPr>
        <p:txBody>
          <a:bodyPr/>
          <a:lstStyle/>
          <a:p>
            <a:pPr/>
          </a:p>
        </p:txBody>
      </p:sp>
      <p:sp>
        <p:nvSpPr>
          <p:cNvPr id="361" name="Slide Subtitle"/>
          <p:cNvSpPr txBox="1"/>
          <p:nvPr>
            <p:ph type="body" idx="21"/>
          </p:nvPr>
        </p:nvSpPr>
        <p:spPr>
          <a:prstGeom prst="rect">
            <a:avLst/>
          </a:prstGeom>
        </p:spPr>
        <p:txBody>
          <a:bodyPr/>
          <a:lstStyle/>
          <a:p>
            <a:pPr/>
          </a:p>
        </p:txBody>
      </p:sp>
      <p:sp>
        <p:nvSpPr>
          <p:cNvPr id="362" name="Slide bullet text"/>
          <p:cNvSpPr txBox="1"/>
          <p:nvPr>
            <p:ph type="body" idx="1"/>
          </p:nvPr>
        </p:nvSpPr>
        <p:spPr>
          <a:prstGeom prst="rect">
            <a:avLst/>
          </a:prstGeom>
        </p:spPr>
        <p:txBody>
          <a:bodyPr/>
          <a:lstStyle/>
          <a:p>
            <a:pPr/>
          </a:p>
        </p:txBody>
      </p:sp>
      <p:pic>
        <p:nvPicPr>
          <p:cNvPr id="363"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lide Title"/>
          <p:cNvSpPr txBox="1"/>
          <p:nvPr>
            <p:ph type="title"/>
          </p:nvPr>
        </p:nvSpPr>
        <p:spPr>
          <a:prstGeom prst="rect">
            <a:avLst/>
          </a:prstGeom>
        </p:spPr>
        <p:txBody>
          <a:bodyPr/>
          <a:lstStyle/>
          <a:p>
            <a:pPr/>
          </a:p>
        </p:txBody>
      </p:sp>
      <p:sp>
        <p:nvSpPr>
          <p:cNvPr id="368" name="Slide Subtitle"/>
          <p:cNvSpPr txBox="1"/>
          <p:nvPr>
            <p:ph type="body" idx="21"/>
          </p:nvPr>
        </p:nvSpPr>
        <p:spPr>
          <a:prstGeom prst="rect">
            <a:avLst/>
          </a:prstGeom>
        </p:spPr>
        <p:txBody>
          <a:bodyPr/>
          <a:lstStyle/>
          <a:p>
            <a:pPr/>
          </a:p>
        </p:txBody>
      </p:sp>
      <p:sp>
        <p:nvSpPr>
          <p:cNvPr id="369" name="Slide bullet text"/>
          <p:cNvSpPr txBox="1"/>
          <p:nvPr>
            <p:ph type="body" idx="1"/>
          </p:nvPr>
        </p:nvSpPr>
        <p:spPr>
          <a:prstGeom prst="rect">
            <a:avLst/>
          </a:prstGeom>
        </p:spPr>
        <p:txBody>
          <a:bodyPr/>
          <a:lstStyle/>
          <a:p>
            <a:pPr/>
          </a:p>
        </p:txBody>
      </p:sp>
      <p:pic>
        <p:nvPicPr>
          <p:cNvPr id="370"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lide Title"/>
          <p:cNvSpPr txBox="1"/>
          <p:nvPr>
            <p:ph type="title"/>
          </p:nvPr>
        </p:nvSpPr>
        <p:spPr>
          <a:prstGeom prst="rect">
            <a:avLst/>
          </a:prstGeom>
        </p:spPr>
        <p:txBody>
          <a:bodyPr/>
          <a:lstStyle/>
          <a:p>
            <a:pPr/>
          </a:p>
        </p:txBody>
      </p:sp>
      <p:sp>
        <p:nvSpPr>
          <p:cNvPr id="375" name="Slide Subtitle"/>
          <p:cNvSpPr txBox="1"/>
          <p:nvPr>
            <p:ph type="body" idx="21"/>
          </p:nvPr>
        </p:nvSpPr>
        <p:spPr>
          <a:prstGeom prst="rect">
            <a:avLst/>
          </a:prstGeom>
        </p:spPr>
        <p:txBody>
          <a:bodyPr/>
          <a:lstStyle/>
          <a:p>
            <a:pPr/>
          </a:p>
        </p:txBody>
      </p:sp>
      <p:sp>
        <p:nvSpPr>
          <p:cNvPr id="376" name="Slide bullet text"/>
          <p:cNvSpPr txBox="1"/>
          <p:nvPr>
            <p:ph type="body" idx="1"/>
          </p:nvPr>
        </p:nvSpPr>
        <p:spPr>
          <a:prstGeom prst="rect">
            <a:avLst/>
          </a:prstGeom>
        </p:spPr>
        <p:txBody>
          <a:bodyPr/>
          <a:lstStyle/>
          <a:p>
            <a:pPr/>
          </a:p>
        </p:txBody>
      </p:sp>
      <p:pic>
        <p:nvPicPr>
          <p:cNvPr id="377" name="21.jpg" descr="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Slide Title"/>
          <p:cNvSpPr txBox="1"/>
          <p:nvPr>
            <p:ph type="title"/>
          </p:nvPr>
        </p:nvSpPr>
        <p:spPr>
          <a:prstGeom prst="rect">
            <a:avLst/>
          </a:prstGeom>
        </p:spPr>
        <p:txBody>
          <a:bodyPr/>
          <a:lstStyle/>
          <a:p>
            <a:pPr/>
          </a:p>
        </p:txBody>
      </p:sp>
      <p:sp>
        <p:nvSpPr>
          <p:cNvPr id="382" name="Slide Subtitle"/>
          <p:cNvSpPr txBox="1"/>
          <p:nvPr>
            <p:ph type="body" idx="21"/>
          </p:nvPr>
        </p:nvSpPr>
        <p:spPr>
          <a:prstGeom prst="rect">
            <a:avLst/>
          </a:prstGeom>
        </p:spPr>
        <p:txBody>
          <a:bodyPr/>
          <a:lstStyle/>
          <a:p>
            <a:pPr/>
          </a:p>
        </p:txBody>
      </p:sp>
      <p:sp>
        <p:nvSpPr>
          <p:cNvPr id="383" name="Slide bullet text"/>
          <p:cNvSpPr txBox="1"/>
          <p:nvPr>
            <p:ph type="body" idx="1"/>
          </p:nvPr>
        </p:nvSpPr>
        <p:spPr>
          <a:prstGeom prst="rect">
            <a:avLst/>
          </a:prstGeom>
        </p:spPr>
        <p:txBody>
          <a:bodyPr/>
          <a:lstStyle/>
          <a:p>
            <a:pPr/>
          </a:p>
        </p:txBody>
      </p:sp>
      <p:pic>
        <p:nvPicPr>
          <p:cNvPr id="384" name="22.jpg" descr="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Slide Title"/>
          <p:cNvSpPr txBox="1"/>
          <p:nvPr>
            <p:ph type="title"/>
          </p:nvPr>
        </p:nvSpPr>
        <p:spPr>
          <a:prstGeom prst="rect">
            <a:avLst/>
          </a:prstGeom>
        </p:spPr>
        <p:txBody>
          <a:bodyPr/>
          <a:lstStyle/>
          <a:p>
            <a:pPr/>
          </a:p>
        </p:txBody>
      </p:sp>
      <p:sp>
        <p:nvSpPr>
          <p:cNvPr id="389" name="Slide Subtitle"/>
          <p:cNvSpPr txBox="1"/>
          <p:nvPr>
            <p:ph type="body" idx="21"/>
          </p:nvPr>
        </p:nvSpPr>
        <p:spPr>
          <a:prstGeom prst="rect">
            <a:avLst/>
          </a:prstGeom>
        </p:spPr>
        <p:txBody>
          <a:bodyPr/>
          <a:lstStyle/>
          <a:p>
            <a:pPr/>
          </a:p>
        </p:txBody>
      </p:sp>
      <p:sp>
        <p:nvSpPr>
          <p:cNvPr id="390" name="Slide bullet text"/>
          <p:cNvSpPr txBox="1"/>
          <p:nvPr>
            <p:ph type="body" idx="1"/>
          </p:nvPr>
        </p:nvSpPr>
        <p:spPr>
          <a:prstGeom prst="rect">
            <a:avLst/>
          </a:prstGeom>
        </p:spPr>
        <p:txBody>
          <a:bodyPr/>
          <a:lstStyle/>
          <a:p>
            <a:pPr/>
          </a:p>
        </p:txBody>
      </p:sp>
      <p:pic>
        <p:nvPicPr>
          <p:cNvPr id="391" name="23.jpg" descr="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lide Title"/>
          <p:cNvSpPr txBox="1"/>
          <p:nvPr>
            <p:ph type="title"/>
          </p:nvPr>
        </p:nvSpPr>
        <p:spPr>
          <a:prstGeom prst="rect">
            <a:avLst/>
          </a:prstGeom>
        </p:spPr>
        <p:txBody>
          <a:bodyPr/>
          <a:lstStyle/>
          <a:p>
            <a:pPr/>
          </a:p>
        </p:txBody>
      </p:sp>
      <p:sp>
        <p:nvSpPr>
          <p:cNvPr id="396" name="Slide Subtitle"/>
          <p:cNvSpPr txBox="1"/>
          <p:nvPr>
            <p:ph type="body" idx="21"/>
          </p:nvPr>
        </p:nvSpPr>
        <p:spPr>
          <a:prstGeom prst="rect">
            <a:avLst/>
          </a:prstGeom>
        </p:spPr>
        <p:txBody>
          <a:bodyPr/>
          <a:lstStyle/>
          <a:p>
            <a:pPr/>
          </a:p>
        </p:txBody>
      </p:sp>
      <p:sp>
        <p:nvSpPr>
          <p:cNvPr id="397" name="Slide bullet text"/>
          <p:cNvSpPr txBox="1"/>
          <p:nvPr>
            <p:ph type="body" idx="1"/>
          </p:nvPr>
        </p:nvSpPr>
        <p:spPr>
          <a:prstGeom prst="rect">
            <a:avLst/>
          </a:prstGeom>
        </p:spPr>
        <p:txBody>
          <a:bodyPr/>
          <a:lstStyle/>
          <a:p>
            <a:pPr/>
          </a:p>
        </p:txBody>
      </p:sp>
      <p:pic>
        <p:nvPicPr>
          <p:cNvPr id="398" name="24.jpg" descr="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lide Title"/>
          <p:cNvSpPr txBox="1"/>
          <p:nvPr>
            <p:ph type="title"/>
          </p:nvPr>
        </p:nvSpPr>
        <p:spPr>
          <a:prstGeom prst="rect">
            <a:avLst/>
          </a:prstGeom>
        </p:spPr>
        <p:txBody>
          <a:bodyPr/>
          <a:lstStyle/>
          <a:p>
            <a:pPr/>
          </a:p>
        </p:txBody>
      </p:sp>
      <p:sp>
        <p:nvSpPr>
          <p:cNvPr id="403" name="Slide Subtitle"/>
          <p:cNvSpPr txBox="1"/>
          <p:nvPr>
            <p:ph type="body" idx="21"/>
          </p:nvPr>
        </p:nvSpPr>
        <p:spPr>
          <a:prstGeom prst="rect">
            <a:avLst/>
          </a:prstGeom>
        </p:spPr>
        <p:txBody>
          <a:bodyPr/>
          <a:lstStyle/>
          <a:p>
            <a:pPr/>
          </a:p>
        </p:txBody>
      </p:sp>
      <p:sp>
        <p:nvSpPr>
          <p:cNvPr id="404" name="Slide bullet text"/>
          <p:cNvSpPr txBox="1"/>
          <p:nvPr>
            <p:ph type="body" idx="1"/>
          </p:nvPr>
        </p:nvSpPr>
        <p:spPr>
          <a:prstGeom prst="rect">
            <a:avLst/>
          </a:prstGeom>
        </p:spPr>
        <p:txBody>
          <a:bodyPr/>
          <a:lstStyle/>
          <a:p>
            <a:pPr/>
          </a:p>
        </p:txBody>
      </p:sp>
      <p:pic>
        <p:nvPicPr>
          <p:cNvPr id="405" name="25.jpg" descr="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Slide Title"/>
          <p:cNvSpPr txBox="1"/>
          <p:nvPr>
            <p:ph type="title"/>
          </p:nvPr>
        </p:nvSpPr>
        <p:spPr>
          <a:prstGeom prst="rect">
            <a:avLst/>
          </a:prstGeom>
        </p:spPr>
        <p:txBody>
          <a:bodyPr/>
          <a:lstStyle/>
          <a:p>
            <a:pPr/>
          </a:p>
        </p:txBody>
      </p:sp>
      <p:sp>
        <p:nvSpPr>
          <p:cNvPr id="410" name="Slide Subtitle"/>
          <p:cNvSpPr txBox="1"/>
          <p:nvPr>
            <p:ph type="body" idx="21"/>
          </p:nvPr>
        </p:nvSpPr>
        <p:spPr>
          <a:prstGeom prst="rect">
            <a:avLst/>
          </a:prstGeom>
        </p:spPr>
        <p:txBody>
          <a:bodyPr/>
          <a:lstStyle/>
          <a:p>
            <a:pPr/>
          </a:p>
        </p:txBody>
      </p:sp>
      <p:sp>
        <p:nvSpPr>
          <p:cNvPr id="411" name="Slide bullet text"/>
          <p:cNvSpPr txBox="1"/>
          <p:nvPr>
            <p:ph type="body" idx="1"/>
          </p:nvPr>
        </p:nvSpPr>
        <p:spPr>
          <a:prstGeom prst="rect">
            <a:avLst/>
          </a:prstGeom>
        </p:spPr>
        <p:txBody>
          <a:bodyPr/>
          <a:lstStyle/>
          <a:p>
            <a:pPr/>
          </a:p>
        </p:txBody>
      </p:sp>
      <p:pic>
        <p:nvPicPr>
          <p:cNvPr id="412" name="26.jpg" descr="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6" name="Slide Title"/>
          <p:cNvSpPr txBox="1"/>
          <p:nvPr>
            <p:ph type="title"/>
          </p:nvPr>
        </p:nvSpPr>
        <p:spPr>
          <a:prstGeom prst="rect">
            <a:avLst/>
          </a:prstGeom>
        </p:spPr>
        <p:txBody>
          <a:bodyPr/>
          <a:lstStyle/>
          <a:p>
            <a:pPr/>
          </a:p>
        </p:txBody>
      </p:sp>
      <p:sp>
        <p:nvSpPr>
          <p:cNvPr id="417" name="Slide Subtitle"/>
          <p:cNvSpPr txBox="1"/>
          <p:nvPr>
            <p:ph type="body" idx="21"/>
          </p:nvPr>
        </p:nvSpPr>
        <p:spPr>
          <a:prstGeom prst="rect">
            <a:avLst/>
          </a:prstGeom>
        </p:spPr>
        <p:txBody>
          <a:bodyPr/>
          <a:lstStyle/>
          <a:p>
            <a:pPr/>
          </a:p>
        </p:txBody>
      </p:sp>
      <p:sp>
        <p:nvSpPr>
          <p:cNvPr id="418" name="Slide bullet text"/>
          <p:cNvSpPr txBox="1"/>
          <p:nvPr>
            <p:ph type="body" idx="1"/>
          </p:nvPr>
        </p:nvSpPr>
        <p:spPr>
          <a:prstGeom prst="rect">
            <a:avLst/>
          </a:prstGeom>
        </p:spPr>
        <p:txBody>
          <a:bodyPr/>
          <a:lstStyle/>
          <a:p>
            <a:pPr/>
          </a:p>
        </p:txBody>
      </p:sp>
      <p:pic>
        <p:nvPicPr>
          <p:cNvPr id="419" name="27.jpg" descr="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Slide Title"/>
          <p:cNvSpPr txBox="1"/>
          <p:nvPr>
            <p:ph type="title"/>
          </p:nvPr>
        </p:nvSpPr>
        <p:spPr>
          <a:prstGeom prst="rect">
            <a:avLst/>
          </a:prstGeom>
        </p:spPr>
        <p:txBody>
          <a:bodyPr/>
          <a:lstStyle/>
          <a:p>
            <a:pPr/>
          </a:p>
        </p:txBody>
      </p:sp>
      <p:sp>
        <p:nvSpPr>
          <p:cNvPr id="424" name="Slide Subtitle"/>
          <p:cNvSpPr txBox="1"/>
          <p:nvPr>
            <p:ph type="body" idx="21"/>
          </p:nvPr>
        </p:nvSpPr>
        <p:spPr>
          <a:prstGeom prst="rect">
            <a:avLst/>
          </a:prstGeom>
        </p:spPr>
        <p:txBody>
          <a:bodyPr/>
          <a:lstStyle/>
          <a:p>
            <a:pPr/>
          </a:p>
        </p:txBody>
      </p:sp>
      <p:sp>
        <p:nvSpPr>
          <p:cNvPr id="425" name="Slide bullet text"/>
          <p:cNvSpPr txBox="1"/>
          <p:nvPr>
            <p:ph type="body" idx="1"/>
          </p:nvPr>
        </p:nvSpPr>
        <p:spPr>
          <a:prstGeom prst="rect">
            <a:avLst/>
          </a:prstGeom>
        </p:spPr>
        <p:txBody>
          <a:bodyPr/>
          <a:lstStyle/>
          <a:p>
            <a:pPr/>
          </a:p>
        </p:txBody>
      </p:sp>
      <p:pic>
        <p:nvPicPr>
          <p:cNvPr id="426" name="28.jpg" descr="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0" name="Slide Title"/>
          <p:cNvSpPr txBox="1"/>
          <p:nvPr>
            <p:ph type="title"/>
          </p:nvPr>
        </p:nvSpPr>
        <p:spPr>
          <a:prstGeom prst="rect">
            <a:avLst/>
          </a:prstGeom>
        </p:spPr>
        <p:txBody>
          <a:bodyPr/>
          <a:lstStyle/>
          <a:p>
            <a:pPr/>
          </a:p>
        </p:txBody>
      </p:sp>
      <p:sp>
        <p:nvSpPr>
          <p:cNvPr id="431" name="Slide Subtitle"/>
          <p:cNvSpPr txBox="1"/>
          <p:nvPr>
            <p:ph type="body" idx="21"/>
          </p:nvPr>
        </p:nvSpPr>
        <p:spPr>
          <a:prstGeom prst="rect">
            <a:avLst/>
          </a:prstGeom>
        </p:spPr>
        <p:txBody>
          <a:bodyPr/>
          <a:lstStyle/>
          <a:p>
            <a:pPr/>
          </a:p>
        </p:txBody>
      </p:sp>
      <p:sp>
        <p:nvSpPr>
          <p:cNvPr id="432" name="Slide bullet text"/>
          <p:cNvSpPr txBox="1"/>
          <p:nvPr>
            <p:ph type="body" idx="1"/>
          </p:nvPr>
        </p:nvSpPr>
        <p:spPr>
          <a:prstGeom prst="rect">
            <a:avLst/>
          </a:prstGeom>
        </p:spPr>
        <p:txBody>
          <a:bodyPr/>
          <a:lstStyle/>
          <a:p>
            <a:pPr/>
          </a:p>
        </p:txBody>
      </p:sp>
      <p:pic>
        <p:nvPicPr>
          <p:cNvPr id="433" name="29.jpg" descr="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7" name="Slide Title"/>
          <p:cNvSpPr txBox="1"/>
          <p:nvPr>
            <p:ph type="title"/>
          </p:nvPr>
        </p:nvSpPr>
        <p:spPr>
          <a:prstGeom prst="rect">
            <a:avLst/>
          </a:prstGeom>
        </p:spPr>
        <p:txBody>
          <a:bodyPr/>
          <a:lstStyle/>
          <a:p>
            <a:pPr/>
          </a:p>
        </p:txBody>
      </p:sp>
      <p:sp>
        <p:nvSpPr>
          <p:cNvPr id="438" name="Slide Subtitle"/>
          <p:cNvSpPr txBox="1"/>
          <p:nvPr>
            <p:ph type="body" idx="21"/>
          </p:nvPr>
        </p:nvSpPr>
        <p:spPr>
          <a:prstGeom prst="rect">
            <a:avLst/>
          </a:prstGeom>
        </p:spPr>
        <p:txBody>
          <a:bodyPr/>
          <a:lstStyle/>
          <a:p>
            <a:pPr/>
          </a:p>
        </p:txBody>
      </p:sp>
      <p:sp>
        <p:nvSpPr>
          <p:cNvPr id="439" name="Slide bullet text"/>
          <p:cNvSpPr txBox="1"/>
          <p:nvPr>
            <p:ph type="body" idx="1"/>
          </p:nvPr>
        </p:nvSpPr>
        <p:spPr>
          <a:prstGeom prst="rect">
            <a:avLst/>
          </a:prstGeom>
        </p:spPr>
        <p:txBody>
          <a:bodyPr/>
          <a:lstStyle/>
          <a:p>
            <a:pPr/>
          </a:p>
        </p:txBody>
      </p:sp>
      <p:pic>
        <p:nvPicPr>
          <p:cNvPr id="440" name="30.jpg" descr="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Slide Title"/>
          <p:cNvSpPr txBox="1"/>
          <p:nvPr>
            <p:ph type="title"/>
          </p:nvPr>
        </p:nvSpPr>
        <p:spPr>
          <a:prstGeom prst="rect">
            <a:avLst/>
          </a:prstGeom>
        </p:spPr>
        <p:txBody>
          <a:bodyPr/>
          <a:lstStyle/>
          <a:p>
            <a:pPr/>
          </a:p>
        </p:txBody>
      </p:sp>
      <p:sp>
        <p:nvSpPr>
          <p:cNvPr id="445" name="Slide Subtitle"/>
          <p:cNvSpPr txBox="1"/>
          <p:nvPr>
            <p:ph type="body" idx="21"/>
          </p:nvPr>
        </p:nvSpPr>
        <p:spPr>
          <a:prstGeom prst="rect">
            <a:avLst/>
          </a:prstGeom>
        </p:spPr>
        <p:txBody>
          <a:bodyPr/>
          <a:lstStyle/>
          <a:p>
            <a:pPr/>
          </a:p>
        </p:txBody>
      </p:sp>
      <p:sp>
        <p:nvSpPr>
          <p:cNvPr id="446" name="Slide bullet text"/>
          <p:cNvSpPr txBox="1"/>
          <p:nvPr>
            <p:ph type="body" idx="1"/>
          </p:nvPr>
        </p:nvSpPr>
        <p:spPr>
          <a:prstGeom prst="rect">
            <a:avLst/>
          </a:prstGeom>
        </p:spPr>
        <p:txBody>
          <a:bodyPr/>
          <a:lstStyle/>
          <a:p>
            <a:pPr/>
          </a:p>
        </p:txBody>
      </p:sp>
      <p:pic>
        <p:nvPicPr>
          <p:cNvPr id="447" name="32.jpg" descr="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1" name="Slide Title"/>
          <p:cNvSpPr txBox="1"/>
          <p:nvPr>
            <p:ph type="title"/>
          </p:nvPr>
        </p:nvSpPr>
        <p:spPr>
          <a:prstGeom prst="rect">
            <a:avLst/>
          </a:prstGeom>
        </p:spPr>
        <p:txBody>
          <a:bodyPr/>
          <a:lstStyle/>
          <a:p>
            <a:pPr/>
          </a:p>
        </p:txBody>
      </p:sp>
      <p:sp>
        <p:nvSpPr>
          <p:cNvPr id="452" name="Slide Subtitle"/>
          <p:cNvSpPr txBox="1"/>
          <p:nvPr>
            <p:ph type="body" idx="21"/>
          </p:nvPr>
        </p:nvSpPr>
        <p:spPr>
          <a:prstGeom prst="rect">
            <a:avLst/>
          </a:prstGeom>
        </p:spPr>
        <p:txBody>
          <a:bodyPr/>
          <a:lstStyle/>
          <a:p>
            <a:pPr/>
          </a:p>
        </p:txBody>
      </p:sp>
      <p:sp>
        <p:nvSpPr>
          <p:cNvPr id="453" name="Slide bullet text"/>
          <p:cNvSpPr txBox="1"/>
          <p:nvPr>
            <p:ph type="body" idx="1"/>
          </p:nvPr>
        </p:nvSpPr>
        <p:spPr>
          <a:prstGeom prst="rect">
            <a:avLst/>
          </a:prstGeom>
        </p:spPr>
        <p:txBody>
          <a:bodyPr/>
          <a:lstStyle/>
          <a:p>
            <a:pPr/>
          </a:p>
        </p:txBody>
      </p:sp>
      <p:pic>
        <p:nvPicPr>
          <p:cNvPr id="454"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8" name="Slide Title"/>
          <p:cNvSpPr txBox="1"/>
          <p:nvPr>
            <p:ph type="title"/>
          </p:nvPr>
        </p:nvSpPr>
        <p:spPr>
          <a:prstGeom prst="rect">
            <a:avLst/>
          </a:prstGeom>
        </p:spPr>
        <p:txBody>
          <a:bodyPr/>
          <a:lstStyle/>
          <a:p>
            <a:pPr/>
          </a:p>
        </p:txBody>
      </p:sp>
      <p:sp>
        <p:nvSpPr>
          <p:cNvPr id="459" name="Slide Subtitle"/>
          <p:cNvSpPr txBox="1"/>
          <p:nvPr>
            <p:ph type="body" idx="21"/>
          </p:nvPr>
        </p:nvSpPr>
        <p:spPr>
          <a:prstGeom prst="rect">
            <a:avLst/>
          </a:prstGeom>
        </p:spPr>
        <p:txBody>
          <a:bodyPr/>
          <a:lstStyle/>
          <a:p>
            <a:pPr/>
          </a:p>
        </p:txBody>
      </p:sp>
      <p:sp>
        <p:nvSpPr>
          <p:cNvPr id="460" name="Slide bullet text"/>
          <p:cNvSpPr txBox="1"/>
          <p:nvPr>
            <p:ph type="body" idx="1"/>
          </p:nvPr>
        </p:nvSpPr>
        <p:spPr>
          <a:prstGeom prst="rect">
            <a:avLst/>
          </a:prstGeom>
        </p:spPr>
        <p:txBody>
          <a:bodyPr/>
          <a:lstStyle/>
          <a:p>
            <a:pPr/>
          </a:p>
        </p:txBody>
      </p:sp>
      <p:pic>
        <p:nvPicPr>
          <p:cNvPr id="461" name="38b.jpg" descr="38b.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Slide Title"/>
          <p:cNvSpPr txBox="1"/>
          <p:nvPr>
            <p:ph type="title"/>
          </p:nvPr>
        </p:nvSpPr>
        <p:spPr>
          <a:prstGeom prst="rect">
            <a:avLst/>
          </a:prstGeom>
        </p:spPr>
        <p:txBody>
          <a:bodyPr/>
          <a:lstStyle/>
          <a:p>
            <a:pPr/>
          </a:p>
        </p:txBody>
      </p:sp>
      <p:sp>
        <p:nvSpPr>
          <p:cNvPr id="466" name="Slide Subtitle"/>
          <p:cNvSpPr txBox="1"/>
          <p:nvPr>
            <p:ph type="body" idx="21"/>
          </p:nvPr>
        </p:nvSpPr>
        <p:spPr>
          <a:prstGeom prst="rect">
            <a:avLst/>
          </a:prstGeom>
        </p:spPr>
        <p:txBody>
          <a:bodyPr/>
          <a:lstStyle/>
          <a:p>
            <a:pPr/>
          </a:p>
        </p:txBody>
      </p:sp>
      <p:sp>
        <p:nvSpPr>
          <p:cNvPr id="467" name="Slide bullet text"/>
          <p:cNvSpPr txBox="1"/>
          <p:nvPr>
            <p:ph type="body" idx="1"/>
          </p:nvPr>
        </p:nvSpPr>
        <p:spPr>
          <a:prstGeom prst="rect">
            <a:avLst/>
          </a:prstGeom>
        </p:spPr>
        <p:txBody>
          <a:bodyPr/>
          <a:lstStyle/>
          <a:p>
            <a:pPr/>
          </a:p>
        </p:txBody>
      </p:sp>
      <p:pic>
        <p:nvPicPr>
          <p:cNvPr id="468" name="39b.jpg" descr="39b.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2" name="Slide Title"/>
          <p:cNvSpPr txBox="1"/>
          <p:nvPr>
            <p:ph type="title"/>
          </p:nvPr>
        </p:nvSpPr>
        <p:spPr>
          <a:prstGeom prst="rect">
            <a:avLst/>
          </a:prstGeom>
        </p:spPr>
        <p:txBody>
          <a:bodyPr/>
          <a:lstStyle/>
          <a:p>
            <a:pPr/>
          </a:p>
        </p:txBody>
      </p:sp>
      <p:sp>
        <p:nvSpPr>
          <p:cNvPr id="473" name="Slide Subtitle"/>
          <p:cNvSpPr txBox="1"/>
          <p:nvPr>
            <p:ph type="body" idx="21"/>
          </p:nvPr>
        </p:nvSpPr>
        <p:spPr>
          <a:prstGeom prst="rect">
            <a:avLst/>
          </a:prstGeom>
        </p:spPr>
        <p:txBody>
          <a:bodyPr/>
          <a:lstStyle/>
          <a:p>
            <a:pPr/>
          </a:p>
        </p:txBody>
      </p:sp>
      <p:sp>
        <p:nvSpPr>
          <p:cNvPr id="474" name="Slide bullet text"/>
          <p:cNvSpPr txBox="1"/>
          <p:nvPr>
            <p:ph type="body" idx="1"/>
          </p:nvPr>
        </p:nvSpPr>
        <p:spPr>
          <a:prstGeom prst="rect">
            <a:avLst/>
          </a:prstGeom>
        </p:spPr>
        <p:txBody>
          <a:bodyPr/>
          <a:lstStyle/>
          <a:p>
            <a:pPr/>
          </a:p>
        </p:txBody>
      </p:sp>
      <p:pic>
        <p:nvPicPr>
          <p:cNvPr id="475" name="41.jpg" descr="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9" name="Slide Title"/>
          <p:cNvSpPr txBox="1"/>
          <p:nvPr>
            <p:ph type="title"/>
          </p:nvPr>
        </p:nvSpPr>
        <p:spPr>
          <a:prstGeom prst="rect">
            <a:avLst/>
          </a:prstGeom>
        </p:spPr>
        <p:txBody>
          <a:bodyPr/>
          <a:lstStyle/>
          <a:p>
            <a:pPr/>
          </a:p>
        </p:txBody>
      </p:sp>
      <p:sp>
        <p:nvSpPr>
          <p:cNvPr id="480" name="Slide Subtitle"/>
          <p:cNvSpPr txBox="1"/>
          <p:nvPr>
            <p:ph type="body" idx="21"/>
          </p:nvPr>
        </p:nvSpPr>
        <p:spPr>
          <a:prstGeom prst="rect">
            <a:avLst/>
          </a:prstGeom>
        </p:spPr>
        <p:txBody>
          <a:bodyPr/>
          <a:lstStyle/>
          <a:p>
            <a:pPr/>
          </a:p>
        </p:txBody>
      </p:sp>
      <p:sp>
        <p:nvSpPr>
          <p:cNvPr id="481" name="Slide bullet text"/>
          <p:cNvSpPr txBox="1"/>
          <p:nvPr>
            <p:ph type="body" idx="1"/>
          </p:nvPr>
        </p:nvSpPr>
        <p:spPr>
          <a:prstGeom prst="rect">
            <a:avLst/>
          </a:prstGeom>
        </p:spPr>
        <p:txBody>
          <a:bodyPr/>
          <a:lstStyle/>
          <a:p>
            <a:pPr/>
          </a:p>
        </p:txBody>
      </p:sp>
      <p:pic>
        <p:nvPicPr>
          <p:cNvPr id="482" name="42.jpg" descr="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6" name="Slide Title"/>
          <p:cNvSpPr txBox="1"/>
          <p:nvPr>
            <p:ph type="title"/>
          </p:nvPr>
        </p:nvSpPr>
        <p:spPr>
          <a:prstGeom prst="rect">
            <a:avLst/>
          </a:prstGeom>
        </p:spPr>
        <p:txBody>
          <a:bodyPr/>
          <a:lstStyle/>
          <a:p>
            <a:pPr/>
          </a:p>
        </p:txBody>
      </p:sp>
      <p:sp>
        <p:nvSpPr>
          <p:cNvPr id="487" name="Slide Subtitle"/>
          <p:cNvSpPr txBox="1"/>
          <p:nvPr>
            <p:ph type="body" idx="21"/>
          </p:nvPr>
        </p:nvSpPr>
        <p:spPr>
          <a:prstGeom prst="rect">
            <a:avLst/>
          </a:prstGeom>
        </p:spPr>
        <p:txBody>
          <a:bodyPr/>
          <a:lstStyle/>
          <a:p>
            <a:pPr/>
          </a:p>
        </p:txBody>
      </p:sp>
      <p:sp>
        <p:nvSpPr>
          <p:cNvPr id="488" name="Slide bullet text"/>
          <p:cNvSpPr txBox="1"/>
          <p:nvPr>
            <p:ph type="body" idx="1"/>
          </p:nvPr>
        </p:nvSpPr>
        <p:spPr>
          <a:prstGeom prst="rect">
            <a:avLst/>
          </a:prstGeom>
        </p:spPr>
        <p:txBody>
          <a:bodyPr/>
          <a:lstStyle/>
          <a:p>
            <a:pPr/>
          </a:p>
        </p:txBody>
      </p:sp>
      <p:pic>
        <p:nvPicPr>
          <p:cNvPr id="489"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Slide Title"/>
          <p:cNvSpPr txBox="1"/>
          <p:nvPr>
            <p:ph type="title"/>
          </p:nvPr>
        </p:nvSpPr>
        <p:spPr>
          <a:prstGeom prst="rect">
            <a:avLst/>
          </a:prstGeom>
        </p:spPr>
        <p:txBody>
          <a:bodyPr/>
          <a:lstStyle/>
          <a:p>
            <a:pPr/>
          </a:p>
        </p:txBody>
      </p:sp>
      <p:sp>
        <p:nvSpPr>
          <p:cNvPr id="494" name="Slide Subtitle"/>
          <p:cNvSpPr txBox="1"/>
          <p:nvPr>
            <p:ph type="body" idx="21"/>
          </p:nvPr>
        </p:nvSpPr>
        <p:spPr>
          <a:prstGeom prst="rect">
            <a:avLst/>
          </a:prstGeom>
        </p:spPr>
        <p:txBody>
          <a:bodyPr/>
          <a:lstStyle/>
          <a:p>
            <a:pPr/>
          </a:p>
        </p:txBody>
      </p:sp>
      <p:sp>
        <p:nvSpPr>
          <p:cNvPr id="495" name="Slide bullet text"/>
          <p:cNvSpPr txBox="1"/>
          <p:nvPr>
            <p:ph type="body" idx="1"/>
          </p:nvPr>
        </p:nvSpPr>
        <p:spPr>
          <a:prstGeom prst="rect">
            <a:avLst/>
          </a:prstGeom>
        </p:spPr>
        <p:txBody>
          <a:bodyPr/>
          <a:lstStyle/>
          <a:p>
            <a:pPr/>
          </a:p>
        </p:txBody>
      </p:sp>
      <p:pic>
        <p:nvPicPr>
          <p:cNvPr id="496" name="44.jpg" descr="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0" name="Slide Title"/>
          <p:cNvSpPr txBox="1"/>
          <p:nvPr>
            <p:ph type="title"/>
          </p:nvPr>
        </p:nvSpPr>
        <p:spPr>
          <a:prstGeom prst="rect">
            <a:avLst/>
          </a:prstGeom>
        </p:spPr>
        <p:txBody>
          <a:bodyPr/>
          <a:lstStyle/>
          <a:p>
            <a:pPr/>
          </a:p>
        </p:txBody>
      </p:sp>
      <p:sp>
        <p:nvSpPr>
          <p:cNvPr id="501" name="Slide Subtitle"/>
          <p:cNvSpPr txBox="1"/>
          <p:nvPr>
            <p:ph type="body" idx="21"/>
          </p:nvPr>
        </p:nvSpPr>
        <p:spPr>
          <a:prstGeom prst="rect">
            <a:avLst/>
          </a:prstGeom>
        </p:spPr>
        <p:txBody>
          <a:bodyPr/>
          <a:lstStyle/>
          <a:p>
            <a:pPr/>
          </a:p>
        </p:txBody>
      </p:sp>
      <p:sp>
        <p:nvSpPr>
          <p:cNvPr id="502" name="Slide bullet text"/>
          <p:cNvSpPr txBox="1"/>
          <p:nvPr>
            <p:ph type="body" idx="1"/>
          </p:nvPr>
        </p:nvSpPr>
        <p:spPr>
          <a:prstGeom prst="rect">
            <a:avLst/>
          </a:prstGeom>
        </p:spPr>
        <p:txBody>
          <a:bodyPr/>
          <a:lstStyle/>
          <a:p>
            <a:pPr/>
          </a:p>
        </p:txBody>
      </p:sp>
      <p:pic>
        <p:nvPicPr>
          <p:cNvPr id="503" name="47.jpg" descr="4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7" name="Slide Title"/>
          <p:cNvSpPr txBox="1"/>
          <p:nvPr>
            <p:ph type="title"/>
          </p:nvPr>
        </p:nvSpPr>
        <p:spPr>
          <a:prstGeom prst="rect">
            <a:avLst/>
          </a:prstGeom>
        </p:spPr>
        <p:txBody>
          <a:bodyPr/>
          <a:lstStyle/>
          <a:p>
            <a:pPr/>
          </a:p>
        </p:txBody>
      </p:sp>
      <p:sp>
        <p:nvSpPr>
          <p:cNvPr id="508" name="Slide Subtitle"/>
          <p:cNvSpPr txBox="1"/>
          <p:nvPr>
            <p:ph type="body" idx="21"/>
          </p:nvPr>
        </p:nvSpPr>
        <p:spPr>
          <a:prstGeom prst="rect">
            <a:avLst/>
          </a:prstGeom>
        </p:spPr>
        <p:txBody>
          <a:bodyPr/>
          <a:lstStyle/>
          <a:p>
            <a:pPr/>
          </a:p>
        </p:txBody>
      </p:sp>
      <p:sp>
        <p:nvSpPr>
          <p:cNvPr id="509" name="Slide bullet text"/>
          <p:cNvSpPr txBox="1"/>
          <p:nvPr>
            <p:ph type="body" idx="1"/>
          </p:nvPr>
        </p:nvSpPr>
        <p:spPr>
          <a:prstGeom prst="rect">
            <a:avLst/>
          </a:prstGeom>
        </p:spPr>
        <p:txBody>
          <a:bodyPr/>
          <a:lstStyle/>
          <a:p>
            <a:pPr/>
          </a:p>
        </p:txBody>
      </p:sp>
      <p:pic>
        <p:nvPicPr>
          <p:cNvPr id="510" name="48.jpg" descr="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4" name="Slide Title"/>
          <p:cNvSpPr txBox="1"/>
          <p:nvPr>
            <p:ph type="title"/>
          </p:nvPr>
        </p:nvSpPr>
        <p:spPr>
          <a:prstGeom prst="rect">
            <a:avLst/>
          </a:prstGeom>
        </p:spPr>
        <p:txBody>
          <a:bodyPr/>
          <a:lstStyle/>
          <a:p>
            <a:pPr/>
          </a:p>
        </p:txBody>
      </p:sp>
      <p:sp>
        <p:nvSpPr>
          <p:cNvPr id="515" name="Slide Subtitle"/>
          <p:cNvSpPr txBox="1"/>
          <p:nvPr>
            <p:ph type="body" idx="21"/>
          </p:nvPr>
        </p:nvSpPr>
        <p:spPr>
          <a:prstGeom prst="rect">
            <a:avLst/>
          </a:prstGeom>
        </p:spPr>
        <p:txBody>
          <a:bodyPr/>
          <a:lstStyle/>
          <a:p>
            <a:pPr/>
          </a:p>
        </p:txBody>
      </p:sp>
      <p:sp>
        <p:nvSpPr>
          <p:cNvPr id="516" name="Slide bullet text"/>
          <p:cNvSpPr txBox="1"/>
          <p:nvPr>
            <p:ph type="body" idx="1"/>
          </p:nvPr>
        </p:nvSpPr>
        <p:spPr>
          <a:prstGeom prst="rect">
            <a:avLst/>
          </a:prstGeom>
        </p:spPr>
        <p:txBody>
          <a:bodyPr/>
          <a:lstStyle/>
          <a:p>
            <a:pPr/>
          </a:p>
        </p:txBody>
      </p:sp>
      <p:pic>
        <p:nvPicPr>
          <p:cNvPr id="517" name="51.jpg" descr="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1.png" descr="A1.png"/>
          <p:cNvPicPr>
            <a:picLocks noChangeAspect="1"/>
          </p:cNvPicPr>
          <p:nvPr/>
        </p:nvPicPr>
        <p:blipFill>
          <a:blip r:embed="rId2">
            <a:extLst/>
          </a:blip>
          <a:stretch>
            <a:fillRect/>
          </a:stretch>
        </p:blipFill>
        <p:spPr>
          <a:xfrm>
            <a:off x="0" y="11925300"/>
            <a:ext cx="24384000" cy="1790700"/>
          </a:xfrm>
          <a:prstGeom prst="rect">
            <a:avLst/>
          </a:prstGeom>
          <a:ln w="12700">
            <a:miter lim="400000"/>
          </a:ln>
        </p:spPr>
      </p:pic>
      <p:pic>
        <p:nvPicPr>
          <p:cNvPr id="230" name="A2.png" descr="A2.png"/>
          <p:cNvPicPr>
            <a:picLocks noChangeAspect="1"/>
          </p:cNvPicPr>
          <p:nvPr/>
        </p:nvPicPr>
        <p:blipFill>
          <a:blip r:embed="rId3">
            <a:extLst/>
          </a:blip>
          <a:stretch>
            <a:fillRect/>
          </a:stretch>
        </p:blipFill>
        <p:spPr>
          <a:xfrm>
            <a:off x="1463274" y="11669943"/>
            <a:ext cx="571501" cy="584201"/>
          </a:xfrm>
          <a:prstGeom prst="rect">
            <a:avLst/>
          </a:prstGeom>
          <a:ln w="12700">
            <a:miter lim="400000"/>
          </a:ln>
        </p:spPr>
      </p:pic>
      <p:pic>
        <p:nvPicPr>
          <p:cNvPr id="231" name="A3.png" descr="A3.png"/>
          <p:cNvPicPr>
            <a:picLocks noChangeAspect="1"/>
          </p:cNvPicPr>
          <p:nvPr/>
        </p:nvPicPr>
        <p:blipFill>
          <a:blip r:embed="rId4">
            <a:extLst/>
          </a:blip>
          <a:stretch>
            <a:fillRect/>
          </a:stretch>
        </p:blipFill>
        <p:spPr>
          <a:xfrm>
            <a:off x="1712835" y="6631927"/>
            <a:ext cx="10147301" cy="5321301"/>
          </a:xfrm>
          <a:prstGeom prst="rect">
            <a:avLst/>
          </a:prstGeom>
          <a:ln w="12700">
            <a:miter lim="400000"/>
          </a:ln>
        </p:spPr>
      </p:pic>
      <p:pic>
        <p:nvPicPr>
          <p:cNvPr id="232" name="A4.png" descr="A4.png"/>
          <p:cNvPicPr>
            <a:picLocks noChangeAspect="1"/>
          </p:cNvPicPr>
          <p:nvPr/>
        </p:nvPicPr>
        <p:blipFill>
          <a:blip r:embed="rId5">
            <a:extLst/>
          </a:blip>
          <a:stretch>
            <a:fillRect/>
          </a:stretch>
        </p:blipFill>
        <p:spPr>
          <a:xfrm>
            <a:off x="1693785" y="12399638"/>
            <a:ext cx="10185401" cy="431801"/>
          </a:xfrm>
          <a:prstGeom prst="rect">
            <a:avLst/>
          </a:prstGeom>
          <a:ln w="12700">
            <a:miter lim="400000"/>
          </a:ln>
        </p:spPr>
      </p:pic>
      <p:pic>
        <p:nvPicPr>
          <p:cNvPr id="233" name="A5.png" descr="A5.png"/>
          <p:cNvPicPr>
            <a:picLocks noChangeAspect="1"/>
          </p:cNvPicPr>
          <p:nvPr/>
        </p:nvPicPr>
        <p:blipFill>
          <a:blip r:embed="rId6">
            <a:extLst/>
          </a:blip>
          <a:stretch>
            <a:fillRect/>
          </a:stretch>
        </p:blipFill>
        <p:spPr>
          <a:xfrm>
            <a:off x="5357735" y="12642973"/>
            <a:ext cx="2857501" cy="69850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35" name="B1.png" descr="B1.png"/>
          <p:cNvPicPr>
            <a:picLocks noChangeAspect="1"/>
          </p:cNvPicPr>
          <p:nvPr/>
        </p:nvPicPr>
        <p:blipFill>
          <a:blip r:embed="rId2">
            <a:extLst/>
          </a:blip>
          <a:stretch>
            <a:fillRect/>
          </a:stretch>
        </p:blipFill>
        <p:spPr>
          <a:xfrm>
            <a:off x="0" y="12560300"/>
            <a:ext cx="24384000" cy="1155700"/>
          </a:xfrm>
          <a:prstGeom prst="rect">
            <a:avLst/>
          </a:prstGeom>
          <a:ln w="12700">
            <a:miter lim="400000"/>
          </a:ln>
        </p:spPr>
      </p:pic>
      <p:pic>
        <p:nvPicPr>
          <p:cNvPr id="236" name="B2.png" descr="B2.png"/>
          <p:cNvPicPr>
            <a:picLocks noChangeAspect="1"/>
          </p:cNvPicPr>
          <p:nvPr/>
        </p:nvPicPr>
        <p:blipFill>
          <a:blip r:embed="rId3">
            <a:extLst/>
          </a:blip>
          <a:stretch>
            <a:fillRect/>
          </a:stretch>
        </p:blipFill>
        <p:spPr>
          <a:xfrm>
            <a:off x="2617309" y="9302750"/>
            <a:ext cx="13081001" cy="3327401"/>
          </a:xfrm>
          <a:prstGeom prst="rect">
            <a:avLst/>
          </a:prstGeom>
          <a:ln w="12700">
            <a:miter lim="400000"/>
          </a:ln>
        </p:spPr>
      </p:pic>
      <p:pic>
        <p:nvPicPr>
          <p:cNvPr id="237" name="B3.png" descr="B3.png"/>
          <p:cNvPicPr>
            <a:picLocks noChangeAspect="1"/>
          </p:cNvPicPr>
          <p:nvPr/>
        </p:nvPicPr>
        <p:blipFill>
          <a:blip r:embed="rId4">
            <a:extLst/>
          </a:blip>
          <a:stretch>
            <a:fillRect/>
          </a:stretch>
        </p:blipFill>
        <p:spPr>
          <a:xfrm>
            <a:off x="5470679" y="9448799"/>
            <a:ext cx="838201" cy="711201"/>
          </a:xfrm>
          <a:prstGeom prst="rect">
            <a:avLst/>
          </a:prstGeom>
          <a:ln w="12700">
            <a:miter lim="400000"/>
          </a:ln>
        </p:spPr>
      </p:pic>
      <p:pic>
        <p:nvPicPr>
          <p:cNvPr id="238" name="B4.png" descr="B4.png"/>
          <p:cNvPicPr>
            <a:picLocks noChangeAspect="1"/>
          </p:cNvPicPr>
          <p:nvPr/>
        </p:nvPicPr>
        <p:blipFill>
          <a:blip r:embed="rId5">
            <a:extLst/>
          </a:blip>
          <a:stretch>
            <a:fillRect/>
          </a:stretch>
        </p:blipFill>
        <p:spPr>
          <a:xfrm>
            <a:off x="2607877" y="10941050"/>
            <a:ext cx="11341101" cy="1701801"/>
          </a:xfrm>
          <a:prstGeom prst="rect">
            <a:avLst/>
          </a:prstGeom>
          <a:ln w="12700">
            <a:miter lim="400000"/>
          </a:ln>
        </p:spPr>
      </p:pic>
      <p:pic>
        <p:nvPicPr>
          <p:cNvPr id="239" name="B5.png" descr="B5.png"/>
          <p:cNvPicPr>
            <a:picLocks noChangeAspect="1"/>
          </p:cNvPicPr>
          <p:nvPr/>
        </p:nvPicPr>
        <p:blipFill>
          <a:blip r:embed="rId6">
            <a:extLst/>
          </a:blip>
          <a:stretch>
            <a:fillRect/>
          </a:stretch>
        </p:blipFill>
        <p:spPr>
          <a:xfrm>
            <a:off x="2607877" y="7689850"/>
            <a:ext cx="11341101" cy="4953001"/>
          </a:xfrm>
          <a:prstGeom prst="rect">
            <a:avLst/>
          </a:prstGeom>
          <a:ln w="12700">
            <a:miter lim="400000"/>
          </a:ln>
        </p:spPr>
      </p:pic>
      <p:pic>
        <p:nvPicPr>
          <p:cNvPr id="240" name="B6.png" descr="B6.png"/>
          <p:cNvPicPr>
            <a:picLocks noChangeAspect="1"/>
          </p:cNvPicPr>
          <p:nvPr/>
        </p:nvPicPr>
        <p:blipFill>
          <a:blip r:embed="rId7">
            <a:extLst/>
          </a:blip>
          <a:stretch>
            <a:fillRect/>
          </a:stretch>
        </p:blipFill>
        <p:spPr>
          <a:xfrm>
            <a:off x="5470679" y="10598150"/>
            <a:ext cx="838201" cy="711201"/>
          </a:xfrm>
          <a:prstGeom prst="rect">
            <a:avLst/>
          </a:prstGeom>
          <a:ln w="12700">
            <a:miter lim="400000"/>
          </a:ln>
        </p:spPr>
      </p:pic>
      <p:pic>
        <p:nvPicPr>
          <p:cNvPr id="241" name="B7.png" descr="B7.png"/>
          <p:cNvPicPr>
            <a:picLocks noChangeAspect="1"/>
          </p:cNvPicPr>
          <p:nvPr/>
        </p:nvPicPr>
        <p:blipFill>
          <a:blip r:embed="rId8">
            <a:extLst/>
          </a:blip>
          <a:stretch>
            <a:fillRect/>
          </a:stretch>
        </p:blipFill>
        <p:spPr>
          <a:xfrm>
            <a:off x="5470679" y="7785593"/>
            <a:ext cx="838201" cy="711201"/>
          </a:xfrm>
          <a:prstGeom prst="rect">
            <a:avLst/>
          </a:prstGeom>
          <a:ln w="12700">
            <a:miter lim="400000"/>
          </a:ln>
        </p:spPr>
      </p:pic>
      <p:pic>
        <p:nvPicPr>
          <p:cNvPr id="242" name="B8.png" descr="B8.png"/>
          <p:cNvPicPr>
            <a:picLocks noChangeAspect="1"/>
          </p:cNvPicPr>
          <p:nvPr/>
        </p:nvPicPr>
        <p:blipFill>
          <a:blip r:embed="rId9">
            <a:extLst/>
          </a:blip>
          <a:stretch>
            <a:fillRect/>
          </a:stretch>
        </p:blipFill>
        <p:spPr>
          <a:xfrm>
            <a:off x="2627913" y="12091139"/>
            <a:ext cx="6578601" cy="533401"/>
          </a:xfrm>
          <a:prstGeom prst="rect">
            <a:avLst/>
          </a:prstGeom>
          <a:ln w="12700">
            <a:miter lim="400000"/>
          </a:ln>
        </p:spPr>
      </p:pic>
      <p:pic>
        <p:nvPicPr>
          <p:cNvPr id="243" name="B9.png" descr="B9.png"/>
          <p:cNvPicPr>
            <a:picLocks noChangeAspect="1"/>
          </p:cNvPicPr>
          <p:nvPr/>
        </p:nvPicPr>
        <p:blipFill>
          <a:blip r:embed="rId10">
            <a:extLst/>
          </a:blip>
          <a:stretch>
            <a:fillRect/>
          </a:stretch>
        </p:blipFill>
        <p:spPr>
          <a:xfrm>
            <a:off x="2627913" y="6457949"/>
            <a:ext cx="6578601" cy="6134101"/>
          </a:xfrm>
          <a:prstGeom prst="rect">
            <a:avLst/>
          </a:prstGeom>
          <a:ln w="12700">
            <a:miter lim="400000"/>
          </a:ln>
        </p:spPr>
      </p:pic>
      <p:pic>
        <p:nvPicPr>
          <p:cNvPr id="244" name="B10.png" descr="B10.png"/>
          <p:cNvPicPr>
            <a:picLocks noChangeAspect="1"/>
          </p:cNvPicPr>
          <p:nvPr/>
        </p:nvPicPr>
        <p:blipFill>
          <a:blip r:embed="rId11">
            <a:extLst/>
          </a:blip>
          <a:stretch>
            <a:fillRect/>
          </a:stretch>
        </p:blipFill>
        <p:spPr>
          <a:xfrm>
            <a:off x="5470679" y="11461749"/>
            <a:ext cx="838201" cy="711201"/>
          </a:xfrm>
          <a:prstGeom prst="rect">
            <a:avLst/>
          </a:prstGeom>
          <a:ln w="12700">
            <a:miter lim="400000"/>
          </a:ln>
        </p:spPr>
      </p:pic>
      <p:pic>
        <p:nvPicPr>
          <p:cNvPr id="245" name="B11.png" descr="B11.png"/>
          <p:cNvPicPr>
            <a:picLocks noChangeAspect="1"/>
          </p:cNvPicPr>
          <p:nvPr/>
        </p:nvPicPr>
        <p:blipFill>
          <a:blip r:embed="rId12">
            <a:extLst/>
          </a:blip>
          <a:stretch>
            <a:fillRect/>
          </a:stretch>
        </p:blipFill>
        <p:spPr>
          <a:xfrm>
            <a:off x="5470679" y="5802173"/>
            <a:ext cx="838201" cy="711201"/>
          </a:xfrm>
          <a:prstGeom prst="rect">
            <a:avLst/>
          </a:prstGeom>
          <a:ln w="12700">
            <a:miter lim="400000"/>
          </a:ln>
        </p:spPr>
      </p:pic>
      <p:pic>
        <p:nvPicPr>
          <p:cNvPr id="246" name="B12.png" descr="B12.png"/>
          <p:cNvPicPr>
            <a:picLocks noChangeAspect="1"/>
          </p:cNvPicPr>
          <p:nvPr/>
        </p:nvPicPr>
        <p:blipFill>
          <a:blip r:embed="rId13">
            <a:extLst/>
          </a:blip>
          <a:stretch>
            <a:fillRect/>
          </a:stretch>
        </p:blipFill>
        <p:spPr>
          <a:xfrm>
            <a:off x="14936390" y="4153902"/>
            <a:ext cx="8394701" cy="6908801"/>
          </a:xfrm>
          <a:prstGeom prst="rect">
            <a:avLst/>
          </a:prstGeom>
          <a:ln w="12700">
            <a:miter lim="400000"/>
          </a:ln>
        </p:spPr>
      </p:pic>
      <p:pic>
        <p:nvPicPr>
          <p:cNvPr id="247" name="B13.png" descr="B13.png"/>
          <p:cNvPicPr>
            <a:picLocks noChangeAspect="1"/>
          </p:cNvPicPr>
          <p:nvPr/>
        </p:nvPicPr>
        <p:blipFill>
          <a:blip r:embed="rId14">
            <a:extLst/>
          </a:blip>
          <a:stretch>
            <a:fillRect/>
          </a:stretch>
        </p:blipFill>
        <p:spPr>
          <a:xfrm>
            <a:off x="15763979" y="6232078"/>
            <a:ext cx="5905501" cy="63501"/>
          </a:xfrm>
          <a:prstGeom prst="rect">
            <a:avLst/>
          </a:prstGeom>
          <a:ln w="12700">
            <a:miter lim="400000"/>
          </a:ln>
        </p:spPr>
      </p:pic>
      <p:pic>
        <p:nvPicPr>
          <p:cNvPr id="248" name="B14.png" descr="B14.png"/>
          <p:cNvPicPr>
            <a:picLocks noChangeAspect="1"/>
          </p:cNvPicPr>
          <p:nvPr/>
        </p:nvPicPr>
        <p:blipFill>
          <a:blip r:embed="rId15">
            <a:extLst/>
          </a:blip>
          <a:stretch>
            <a:fillRect/>
          </a:stretch>
        </p:blipFill>
        <p:spPr>
          <a:xfrm>
            <a:off x="21989200" y="5908228"/>
            <a:ext cx="1676401" cy="711201"/>
          </a:xfrm>
          <a:prstGeom prst="rect">
            <a:avLst/>
          </a:prstGeom>
          <a:ln w="12700">
            <a:miter lim="400000"/>
          </a:ln>
        </p:spPr>
      </p:pic>
      <p:pic>
        <p:nvPicPr>
          <p:cNvPr id="249" name="B15.png" descr="B15.png"/>
          <p:cNvPicPr>
            <a:picLocks noChangeAspect="1"/>
          </p:cNvPicPr>
          <p:nvPr/>
        </p:nvPicPr>
        <p:blipFill>
          <a:blip r:embed="rId16">
            <a:extLst/>
          </a:blip>
          <a:stretch>
            <a:fillRect/>
          </a:stretch>
        </p:blipFill>
        <p:spPr>
          <a:xfrm>
            <a:off x="16693924" y="8182114"/>
            <a:ext cx="330201" cy="330201"/>
          </a:xfrm>
          <a:prstGeom prst="rect">
            <a:avLst/>
          </a:prstGeom>
          <a:ln w="12700">
            <a:miter lim="400000"/>
          </a:ln>
        </p:spPr>
      </p:pic>
      <p:pic>
        <p:nvPicPr>
          <p:cNvPr id="250" name="B16.png" descr="B16.png"/>
          <p:cNvPicPr>
            <a:picLocks noChangeAspect="1"/>
          </p:cNvPicPr>
          <p:nvPr/>
        </p:nvPicPr>
        <p:blipFill>
          <a:blip r:embed="rId17">
            <a:extLst/>
          </a:blip>
          <a:stretch>
            <a:fillRect/>
          </a:stretch>
        </p:blipFill>
        <p:spPr>
          <a:xfrm>
            <a:off x="20893594" y="8182114"/>
            <a:ext cx="330201" cy="330201"/>
          </a:xfrm>
          <a:prstGeom prst="rect">
            <a:avLst/>
          </a:prstGeom>
          <a:ln w="12700">
            <a:miter lim="400000"/>
          </a:ln>
        </p:spPr>
      </p:pic>
      <p:pic>
        <p:nvPicPr>
          <p:cNvPr id="251" name="B17.png" descr="B17.png"/>
          <p:cNvPicPr>
            <a:picLocks noChangeAspect="1"/>
          </p:cNvPicPr>
          <p:nvPr/>
        </p:nvPicPr>
        <p:blipFill>
          <a:blip r:embed="rId18">
            <a:extLst/>
          </a:blip>
          <a:stretch>
            <a:fillRect/>
          </a:stretch>
        </p:blipFill>
        <p:spPr>
          <a:xfrm>
            <a:off x="15763979" y="6824940"/>
            <a:ext cx="5905501" cy="63501"/>
          </a:xfrm>
          <a:prstGeom prst="rect">
            <a:avLst/>
          </a:prstGeom>
          <a:ln w="12700">
            <a:miter lim="400000"/>
          </a:ln>
        </p:spPr>
      </p:pic>
      <p:pic>
        <p:nvPicPr>
          <p:cNvPr id="252" name="B18.png" descr="B18.png"/>
          <p:cNvPicPr>
            <a:picLocks noChangeAspect="1"/>
          </p:cNvPicPr>
          <p:nvPr/>
        </p:nvPicPr>
        <p:blipFill>
          <a:blip r:embed="rId19">
            <a:extLst/>
          </a:blip>
          <a:stretch>
            <a:fillRect/>
          </a:stretch>
        </p:blipFill>
        <p:spPr>
          <a:xfrm>
            <a:off x="21989200" y="7991614"/>
            <a:ext cx="1676401" cy="711201"/>
          </a:xfrm>
          <a:prstGeom prst="rect">
            <a:avLst/>
          </a:prstGeom>
          <a:ln w="12700">
            <a:miter lim="400000"/>
          </a:ln>
        </p:spPr>
      </p:pic>
      <p:pic>
        <p:nvPicPr>
          <p:cNvPr id="253" name="B19.png" descr="B19.png"/>
          <p:cNvPicPr>
            <a:picLocks noChangeAspect="1"/>
          </p:cNvPicPr>
          <p:nvPr/>
        </p:nvPicPr>
        <p:blipFill>
          <a:blip r:embed="rId20">
            <a:extLst/>
          </a:blip>
          <a:stretch>
            <a:fillRect/>
          </a:stretch>
        </p:blipFill>
        <p:spPr>
          <a:xfrm>
            <a:off x="19859089" y="6692900"/>
            <a:ext cx="330201" cy="330201"/>
          </a:xfrm>
          <a:prstGeom prst="rect">
            <a:avLst/>
          </a:prstGeom>
          <a:ln w="12700">
            <a:miter lim="400000"/>
          </a:ln>
        </p:spPr>
      </p:pic>
      <p:pic>
        <p:nvPicPr>
          <p:cNvPr id="254" name="B20.png" descr="B20.png"/>
          <p:cNvPicPr>
            <a:picLocks noChangeAspect="1"/>
          </p:cNvPicPr>
          <p:nvPr/>
        </p:nvPicPr>
        <p:blipFill>
          <a:blip r:embed="rId21">
            <a:extLst/>
          </a:blip>
          <a:stretch>
            <a:fillRect/>
          </a:stretch>
        </p:blipFill>
        <p:spPr>
          <a:xfrm>
            <a:off x="17728979" y="6692900"/>
            <a:ext cx="330201" cy="330201"/>
          </a:xfrm>
          <a:prstGeom prst="rect">
            <a:avLst/>
          </a:prstGeom>
          <a:ln w="12700">
            <a:miter lim="400000"/>
          </a:ln>
        </p:spPr>
      </p:pic>
      <p:pic>
        <p:nvPicPr>
          <p:cNvPr id="255" name="B21.png" descr="B21.png"/>
          <p:cNvPicPr>
            <a:picLocks noChangeAspect="1"/>
          </p:cNvPicPr>
          <p:nvPr/>
        </p:nvPicPr>
        <p:blipFill>
          <a:blip r:embed="rId22">
            <a:extLst/>
          </a:blip>
          <a:stretch>
            <a:fillRect/>
          </a:stretch>
        </p:blipFill>
        <p:spPr>
          <a:xfrm>
            <a:off x="15751279" y="8315464"/>
            <a:ext cx="5905501" cy="63501"/>
          </a:xfrm>
          <a:prstGeom prst="rect">
            <a:avLst/>
          </a:prstGeom>
          <a:ln w="12700">
            <a:miter lim="400000"/>
          </a:ln>
        </p:spPr>
      </p:pic>
      <p:pic>
        <p:nvPicPr>
          <p:cNvPr id="256" name="B22.png" descr="B22.png"/>
          <p:cNvPicPr>
            <a:picLocks noChangeAspect="1"/>
          </p:cNvPicPr>
          <p:nvPr/>
        </p:nvPicPr>
        <p:blipFill>
          <a:blip r:embed="rId23">
            <a:extLst/>
          </a:blip>
          <a:stretch>
            <a:fillRect/>
          </a:stretch>
        </p:blipFill>
        <p:spPr>
          <a:xfrm>
            <a:off x="21989200" y="6489700"/>
            <a:ext cx="1676401" cy="711201"/>
          </a:xfrm>
          <a:prstGeom prst="rect">
            <a:avLst/>
          </a:prstGeom>
          <a:ln w="12700">
            <a:miter lim="400000"/>
          </a:ln>
        </p:spPr>
      </p:pic>
      <p:pic>
        <p:nvPicPr>
          <p:cNvPr id="257" name="B3.png" descr="B3.png"/>
          <p:cNvPicPr>
            <a:picLocks noChangeAspect="1"/>
          </p:cNvPicPr>
          <p:nvPr/>
        </p:nvPicPr>
        <p:blipFill>
          <a:blip r:embed="rId4">
            <a:extLst/>
          </a:blip>
          <a:stretch>
            <a:fillRect/>
          </a:stretch>
        </p:blipFill>
        <p:spPr>
          <a:xfrm>
            <a:off x="18596888" y="5389378"/>
            <a:ext cx="838201" cy="711201"/>
          </a:xfrm>
          <a:prstGeom prst="rect">
            <a:avLst/>
          </a:prstGeom>
          <a:ln w="12700">
            <a:miter lim="400000"/>
          </a:ln>
        </p:spPr>
      </p:pic>
      <p:pic>
        <p:nvPicPr>
          <p:cNvPr id="258" name="B24.png" descr="B24.png"/>
          <p:cNvPicPr>
            <a:picLocks noChangeAspect="1"/>
          </p:cNvPicPr>
          <p:nvPr/>
        </p:nvPicPr>
        <p:blipFill>
          <a:blip r:embed="rId24">
            <a:extLst/>
          </a:blip>
          <a:stretch>
            <a:fillRect/>
          </a:stretch>
        </p:blipFill>
        <p:spPr>
          <a:xfrm>
            <a:off x="2614165" y="12801106"/>
            <a:ext cx="14211301" cy="381001"/>
          </a:xfrm>
          <a:prstGeom prst="rect">
            <a:avLst/>
          </a:prstGeom>
          <a:ln w="12700">
            <a:miter lim="400000"/>
          </a:ln>
        </p:spPr>
      </p:pic>
      <p:pic>
        <p:nvPicPr>
          <p:cNvPr id="259" name="B25.png" descr="B25.png"/>
          <p:cNvPicPr>
            <a:picLocks noChangeAspect="1"/>
          </p:cNvPicPr>
          <p:nvPr/>
        </p:nvPicPr>
        <p:blipFill>
          <a:blip r:embed="rId25">
            <a:extLst/>
          </a:blip>
          <a:stretch>
            <a:fillRect/>
          </a:stretch>
        </p:blipFill>
        <p:spPr>
          <a:xfrm>
            <a:off x="2509359" y="13227728"/>
            <a:ext cx="13576301" cy="381001"/>
          </a:xfrm>
          <a:prstGeom prst="rect">
            <a:avLst/>
          </a:prstGeom>
          <a:ln w="12700">
            <a:miter lim="400000"/>
          </a:ln>
        </p:spPr>
      </p:pic>
      <p:pic>
        <p:nvPicPr>
          <p:cNvPr id="260" name="B26.png" descr="B26.png"/>
          <p:cNvPicPr>
            <a:picLocks noChangeAspect="1"/>
          </p:cNvPicPr>
          <p:nvPr/>
        </p:nvPicPr>
        <p:blipFill>
          <a:blip r:embed="rId26">
            <a:extLst/>
          </a:blip>
          <a:stretch>
            <a:fillRect/>
          </a:stretch>
        </p:blipFill>
        <p:spPr>
          <a:xfrm>
            <a:off x="16979160" y="12642356"/>
            <a:ext cx="1270001" cy="698501"/>
          </a:xfrm>
          <a:prstGeom prst="rect">
            <a:avLst/>
          </a:prstGeom>
          <a:ln w="12700">
            <a:miter lim="400000"/>
          </a:ln>
        </p:spPr>
      </p:pic>
      <p:pic>
        <p:nvPicPr>
          <p:cNvPr id="261" name="B27.png" descr="B27.png"/>
          <p:cNvPicPr>
            <a:picLocks noChangeAspect="1"/>
          </p:cNvPicPr>
          <p:nvPr/>
        </p:nvPicPr>
        <p:blipFill>
          <a:blip r:embed="rId27">
            <a:extLst/>
          </a:blip>
          <a:stretch>
            <a:fillRect/>
          </a:stretch>
        </p:blipFill>
        <p:spPr>
          <a:xfrm>
            <a:off x="9039995" y="5122738"/>
            <a:ext cx="3479801" cy="1282701"/>
          </a:xfrm>
          <a:prstGeom prst="rect">
            <a:avLst/>
          </a:prstGeom>
          <a:ln w="12700">
            <a:miter lim="400000"/>
          </a:ln>
        </p:spPr>
      </p:pic>
      <p:pic>
        <p:nvPicPr>
          <p:cNvPr id="262" name="B28.png" descr="B28.png"/>
          <p:cNvPicPr>
            <a:picLocks noChangeAspect="1"/>
          </p:cNvPicPr>
          <p:nvPr/>
        </p:nvPicPr>
        <p:blipFill>
          <a:blip r:embed="rId28">
            <a:extLst/>
          </a:blip>
          <a:stretch>
            <a:fillRect/>
          </a:stretch>
        </p:blipFill>
        <p:spPr>
          <a:xfrm>
            <a:off x="16879490" y="380600"/>
            <a:ext cx="4508501" cy="3086101"/>
          </a:xfrm>
          <a:prstGeom prst="rect">
            <a:avLst/>
          </a:prstGeom>
          <a:ln w="12700">
            <a:miter lim="400000"/>
          </a:ln>
        </p:spPr>
      </p:pic>
      <p:pic>
        <p:nvPicPr>
          <p:cNvPr id="263" name="A2.png" descr="A2.png"/>
          <p:cNvPicPr>
            <a:picLocks noChangeAspect="1"/>
          </p:cNvPicPr>
          <p:nvPr/>
        </p:nvPicPr>
        <p:blipFill>
          <a:blip r:embed="rId29">
            <a:alphaModFix amt="50000"/>
            <a:extLst/>
          </a:blip>
          <a:stretch>
            <a:fillRect/>
          </a:stretch>
        </p:blipFill>
        <p:spPr>
          <a:xfrm>
            <a:off x="2362138" y="12275721"/>
            <a:ext cx="571501" cy="584201"/>
          </a:xfrm>
          <a:prstGeom prst="rect">
            <a:avLst/>
          </a:prstGeom>
          <a:ln w="12700">
            <a:miter lim="400000"/>
          </a:ln>
        </p:spPr>
      </p:pic>
      <p:pic>
        <p:nvPicPr>
          <p:cNvPr id="264" name="B30.png" descr="B30.png"/>
          <p:cNvPicPr>
            <a:picLocks noChangeAspect="1"/>
          </p:cNvPicPr>
          <p:nvPr/>
        </p:nvPicPr>
        <p:blipFill>
          <a:blip r:embed="rId30">
            <a:extLst/>
          </a:blip>
          <a:stretch>
            <a:fillRect/>
          </a:stretch>
        </p:blipFill>
        <p:spPr>
          <a:xfrm>
            <a:off x="601832" y="12275721"/>
            <a:ext cx="584201" cy="584201"/>
          </a:xfrm>
          <a:prstGeom prst="rect">
            <a:avLst/>
          </a:prstGeom>
          <a:ln w="12700">
            <a:miter lim="400000"/>
          </a:ln>
        </p:spPr>
      </p:pic>
      <p:pic>
        <p:nvPicPr>
          <p:cNvPr id="265" name="B31.png" descr="B31.png"/>
          <p:cNvPicPr>
            <a:picLocks noChangeAspect="1"/>
          </p:cNvPicPr>
          <p:nvPr/>
        </p:nvPicPr>
        <p:blipFill>
          <a:blip r:embed="rId31">
            <a:extLst/>
          </a:blip>
          <a:stretch>
            <a:fillRect/>
          </a:stretch>
        </p:blipFill>
        <p:spPr>
          <a:xfrm>
            <a:off x="791099" y="11209167"/>
            <a:ext cx="1092201" cy="1473201"/>
          </a:xfrm>
          <a:prstGeom prst="rect">
            <a:avLst/>
          </a:prstGeom>
          <a:ln w="12700">
            <a:miter lim="400000"/>
          </a:ln>
        </p:spPr>
      </p:pic>
      <p:pic>
        <p:nvPicPr>
          <p:cNvPr id="266" name="B32.png" descr="B32.png"/>
          <p:cNvPicPr>
            <a:picLocks noChangeAspect="1"/>
          </p:cNvPicPr>
          <p:nvPr/>
        </p:nvPicPr>
        <p:blipFill>
          <a:blip r:embed="rId32">
            <a:extLst/>
          </a:blip>
          <a:stretch>
            <a:fillRect/>
          </a:stretch>
        </p:blipFill>
        <p:spPr>
          <a:xfrm>
            <a:off x="18787388" y="6105078"/>
            <a:ext cx="330201" cy="317501"/>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68" name="C 21.png" descr="C 21.png"/>
          <p:cNvPicPr>
            <a:picLocks noChangeAspect="1"/>
          </p:cNvPicPr>
          <p:nvPr/>
        </p:nvPicPr>
        <p:blipFill>
          <a:blip r:embed="rId2">
            <a:extLst/>
          </a:blip>
          <a:stretch>
            <a:fillRect/>
          </a:stretch>
        </p:blipFill>
        <p:spPr>
          <a:xfrm>
            <a:off x="-4808234" y="9258299"/>
            <a:ext cx="34254468" cy="4506493"/>
          </a:xfrm>
          <a:prstGeom prst="rect">
            <a:avLst/>
          </a:prstGeom>
          <a:ln w="12700">
            <a:miter lim="400000"/>
          </a:ln>
        </p:spPr>
      </p:pic>
      <p:pic>
        <p:nvPicPr>
          <p:cNvPr id="269" name="C 22.png" descr="C 22.png"/>
          <p:cNvPicPr>
            <a:picLocks noChangeAspect="1"/>
          </p:cNvPicPr>
          <p:nvPr/>
        </p:nvPicPr>
        <p:blipFill>
          <a:blip r:embed="rId3">
            <a:extLst/>
          </a:blip>
          <a:stretch>
            <a:fillRect/>
          </a:stretch>
        </p:blipFill>
        <p:spPr>
          <a:xfrm>
            <a:off x="2185293" y="12863649"/>
            <a:ext cx="12077701" cy="825501"/>
          </a:xfrm>
          <a:prstGeom prst="rect">
            <a:avLst/>
          </a:prstGeom>
          <a:ln w="12700">
            <a:miter lim="400000"/>
          </a:ln>
        </p:spPr>
      </p:pic>
      <p:pic>
        <p:nvPicPr>
          <p:cNvPr id="270" name="C2.png" descr="C2.png"/>
          <p:cNvPicPr>
            <a:picLocks noChangeAspect="1"/>
          </p:cNvPicPr>
          <p:nvPr/>
        </p:nvPicPr>
        <p:blipFill>
          <a:blip r:embed="rId4">
            <a:extLst/>
          </a:blip>
          <a:stretch>
            <a:fillRect/>
          </a:stretch>
        </p:blipFill>
        <p:spPr>
          <a:xfrm>
            <a:off x="2312293" y="12655305"/>
            <a:ext cx="12687301" cy="381001"/>
          </a:xfrm>
          <a:prstGeom prst="rect">
            <a:avLst/>
          </a:prstGeom>
          <a:ln w="12700">
            <a:miter lim="400000"/>
          </a:ln>
        </p:spPr>
      </p:pic>
      <p:pic>
        <p:nvPicPr>
          <p:cNvPr id="271" name="B26.png" descr="B26.png"/>
          <p:cNvPicPr>
            <a:picLocks noChangeAspect="1"/>
          </p:cNvPicPr>
          <p:nvPr/>
        </p:nvPicPr>
        <p:blipFill>
          <a:blip r:embed="rId5">
            <a:extLst/>
          </a:blip>
          <a:stretch>
            <a:fillRect/>
          </a:stretch>
        </p:blipFill>
        <p:spPr>
          <a:xfrm>
            <a:off x="15141869" y="12496555"/>
            <a:ext cx="1270001" cy="698501"/>
          </a:xfrm>
          <a:prstGeom prst="rect">
            <a:avLst/>
          </a:prstGeom>
          <a:ln w="12700">
            <a:miter lim="400000"/>
          </a:ln>
        </p:spPr>
      </p:pic>
      <p:pic>
        <p:nvPicPr>
          <p:cNvPr id="272" name="C4.png" descr="C4.png"/>
          <p:cNvPicPr>
            <a:picLocks noChangeAspect="1"/>
          </p:cNvPicPr>
          <p:nvPr/>
        </p:nvPicPr>
        <p:blipFill>
          <a:blip r:embed="rId6">
            <a:extLst/>
          </a:blip>
          <a:stretch>
            <a:fillRect/>
          </a:stretch>
        </p:blipFill>
        <p:spPr>
          <a:xfrm>
            <a:off x="2053804" y="7633559"/>
            <a:ext cx="2070101" cy="1638301"/>
          </a:xfrm>
          <a:prstGeom prst="rect">
            <a:avLst/>
          </a:prstGeom>
          <a:ln w="12700">
            <a:miter lim="400000"/>
          </a:ln>
        </p:spPr>
      </p:pic>
      <p:pic>
        <p:nvPicPr>
          <p:cNvPr id="273" name="C5.png" descr="C5.png"/>
          <p:cNvPicPr>
            <a:picLocks noChangeAspect="1"/>
          </p:cNvPicPr>
          <p:nvPr/>
        </p:nvPicPr>
        <p:blipFill>
          <a:blip r:embed="rId7">
            <a:extLst/>
          </a:blip>
          <a:stretch>
            <a:fillRect/>
          </a:stretch>
        </p:blipFill>
        <p:spPr>
          <a:xfrm>
            <a:off x="2319041" y="7467477"/>
            <a:ext cx="11049001" cy="5080001"/>
          </a:xfrm>
          <a:prstGeom prst="rect">
            <a:avLst/>
          </a:prstGeom>
          <a:ln w="12700">
            <a:miter lim="400000"/>
          </a:ln>
        </p:spPr>
      </p:pic>
      <p:pic>
        <p:nvPicPr>
          <p:cNvPr id="274" name="C6.png" descr="C6.png"/>
          <p:cNvPicPr>
            <a:picLocks noChangeAspect="1"/>
          </p:cNvPicPr>
          <p:nvPr/>
        </p:nvPicPr>
        <p:blipFill>
          <a:blip r:embed="rId8">
            <a:extLst/>
          </a:blip>
          <a:stretch>
            <a:fillRect/>
          </a:stretch>
        </p:blipFill>
        <p:spPr>
          <a:xfrm>
            <a:off x="14967208" y="4000499"/>
            <a:ext cx="8407401" cy="6477001"/>
          </a:xfrm>
          <a:prstGeom prst="rect">
            <a:avLst/>
          </a:prstGeom>
          <a:ln w="12700">
            <a:miter lim="400000"/>
          </a:ln>
        </p:spPr>
      </p:pic>
      <p:pic>
        <p:nvPicPr>
          <p:cNvPr id="275" name="C7.png" descr="C7.png"/>
          <p:cNvPicPr>
            <a:picLocks noChangeAspect="1"/>
          </p:cNvPicPr>
          <p:nvPr/>
        </p:nvPicPr>
        <p:blipFill>
          <a:blip r:embed="rId9">
            <a:extLst/>
          </a:blip>
          <a:stretch>
            <a:fillRect/>
          </a:stretch>
        </p:blipFill>
        <p:spPr>
          <a:xfrm>
            <a:off x="17728412" y="5776950"/>
            <a:ext cx="1282701" cy="711201"/>
          </a:xfrm>
          <a:prstGeom prst="rect">
            <a:avLst/>
          </a:prstGeom>
          <a:ln w="12700">
            <a:miter lim="400000"/>
          </a:ln>
        </p:spPr>
      </p:pic>
      <p:pic>
        <p:nvPicPr>
          <p:cNvPr id="276" name="C8.png" descr="C8.png"/>
          <p:cNvPicPr>
            <a:picLocks noChangeAspect="1"/>
          </p:cNvPicPr>
          <p:nvPr/>
        </p:nvPicPr>
        <p:blipFill>
          <a:blip r:embed="rId10">
            <a:extLst/>
          </a:blip>
          <a:stretch>
            <a:fillRect/>
          </a:stretch>
        </p:blipFill>
        <p:spPr>
          <a:xfrm>
            <a:off x="18204662" y="6590472"/>
            <a:ext cx="330201" cy="330201"/>
          </a:xfrm>
          <a:prstGeom prst="rect">
            <a:avLst/>
          </a:prstGeom>
          <a:ln w="12700">
            <a:miter lim="400000"/>
          </a:ln>
        </p:spPr>
      </p:pic>
      <p:pic>
        <p:nvPicPr>
          <p:cNvPr id="277" name="C9.png" descr="C9.png"/>
          <p:cNvPicPr>
            <a:picLocks noChangeAspect="1"/>
          </p:cNvPicPr>
          <p:nvPr/>
        </p:nvPicPr>
        <p:blipFill>
          <a:blip r:embed="rId11">
            <a:extLst/>
          </a:blip>
          <a:stretch>
            <a:fillRect/>
          </a:stretch>
        </p:blipFill>
        <p:spPr>
          <a:xfrm>
            <a:off x="15785815" y="7480829"/>
            <a:ext cx="6438901" cy="2362201"/>
          </a:xfrm>
          <a:prstGeom prst="rect">
            <a:avLst/>
          </a:prstGeom>
          <a:ln w="12700">
            <a:miter lim="400000"/>
          </a:ln>
        </p:spPr>
      </p:pic>
      <p:pic>
        <p:nvPicPr>
          <p:cNvPr id="278" name="C10.png" descr="C10.png"/>
          <p:cNvPicPr>
            <a:picLocks noChangeAspect="1"/>
          </p:cNvPicPr>
          <p:nvPr/>
        </p:nvPicPr>
        <p:blipFill>
          <a:blip r:embed="rId12">
            <a:extLst/>
          </a:blip>
          <a:stretch>
            <a:fillRect/>
          </a:stretch>
        </p:blipFill>
        <p:spPr>
          <a:xfrm>
            <a:off x="18840165" y="7339507"/>
            <a:ext cx="330201" cy="330201"/>
          </a:xfrm>
          <a:prstGeom prst="rect">
            <a:avLst/>
          </a:prstGeom>
          <a:ln w="12700">
            <a:miter lim="400000"/>
          </a:ln>
        </p:spPr>
      </p:pic>
      <p:pic>
        <p:nvPicPr>
          <p:cNvPr id="279" name="C7.png" descr="C7.png"/>
          <p:cNvPicPr>
            <a:picLocks noChangeAspect="1"/>
          </p:cNvPicPr>
          <p:nvPr/>
        </p:nvPicPr>
        <p:blipFill>
          <a:blip r:embed="rId9">
            <a:extLst/>
          </a:blip>
          <a:stretch>
            <a:fillRect/>
          </a:stretch>
        </p:blipFill>
        <p:spPr>
          <a:xfrm>
            <a:off x="3260291" y="8280929"/>
            <a:ext cx="1282701" cy="711201"/>
          </a:xfrm>
          <a:prstGeom prst="rect">
            <a:avLst/>
          </a:prstGeom>
          <a:ln w="12700">
            <a:miter lim="400000"/>
          </a:ln>
        </p:spPr>
      </p:pic>
      <p:pic>
        <p:nvPicPr>
          <p:cNvPr id="280" name="C12.png" descr="C12.png"/>
          <p:cNvPicPr>
            <a:picLocks noChangeAspect="1"/>
          </p:cNvPicPr>
          <p:nvPr/>
        </p:nvPicPr>
        <p:blipFill>
          <a:blip r:embed="rId13">
            <a:extLst/>
          </a:blip>
          <a:stretch>
            <a:fillRect/>
          </a:stretch>
        </p:blipFill>
        <p:spPr>
          <a:xfrm>
            <a:off x="12107536" y="636450"/>
            <a:ext cx="11480801" cy="2565401"/>
          </a:xfrm>
          <a:prstGeom prst="rect">
            <a:avLst/>
          </a:prstGeom>
          <a:ln w="12700">
            <a:miter lim="400000"/>
          </a:ln>
        </p:spPr>
      </p:pic>
      <p:pic>
        <p:nvPicPr>
          <p:cNvPr id="281" name="C13.png" descr="C13.png"/>
          <p:cNvPicPr>
            <a:picLocks noChangeAspect="1"/>
          </p:cNvPicPr>
          <p:nvPr/>
        </p:nvPicPr>
        <p:blipFill>
          <a:blip r:embed="rId14">
            <a:extLst/>
          </a:blip>
          <a:stretch>
            <a:fillRect/>
          </a:stretch>
        </p:blipFill>
        <p:spPr>
          <a:xfrm>
            <a:off x="6661964" y="5198001"/>
            <a:ext cx="3479801" cy="1282701"/>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97.jpg" descr="9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