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media/image1.jpeg" ContentType="image/jpeg"/>
  <Override PartName="/ppt/notesSlides/notesSlide2.xml" ContentType="application/vnd.openxmlformats-officedocument.presentationml.notesSlide+xml"/>
  <Override PartName="/ppt/media/image2.jpeg" ContentType="image/jpeg"/>
  <Override PartName="/ppt/notesSlides/notesSlide3.xml" ContentType="application/vnd.openxmlformats-officedocument.presentationml.notesSlide+xml"/>
  <Override PartName="/ppt/media/image3.jpeg" ContentType="image/jpeg"/>
  <Override PartName="/ppt/notesSlides/notesSlide4.xml" ContentType="application/vnd.openxmlformats-officedocument.presentationml.notesSlide+xml"/>
  <Override PartName="/ppt/media/image4.jpeg" ContentType="image/jpeg"/>
  <Override PartName="/ppt/notesSlides/notesSlide5.xml" ContentType="application/vnd.openxmlformats-officedocument.presentationml.notesSlide+xml"/>
  <Override PartName="/ppt/media/image5.jpeg" ContentType="image/jpeg"/>
  <Override PartName="/ppt/notesSlides/notesSlide6.xml" ContentType="application/vnd.openxmlformats-officedocument.presentationml.notesSlide+xml"/>
  <Override PartName="/ppt/media/image6.jpeg" ContentType="image/jpeg"/>
  <Override PartName="/ppt/notesSlides/notesSlide7.xml" ContentType="application/vnd.openxmlformats-officedocument.presentationml.notesSlide+xml"/>
  <Override PartName="/ppt/media/image7.jpeg" ContentType="image/jpeg"/>
  <Override PartName="/ppt/notesSlides/notesSlide8.xml" ContentType="application/vnd.openxmlformats-officedocument.presentationml.notesSlide+xml"/>
  <Override PartName="/ppt/media/image8.jpeg" ContentType="image/jpeg"/>
  <Override PartName="/ppt/notesSlides/notesSlide9.xml" ContentType="application/vnd.openxmlformats-officedocument.presentationml.notesSlide+xml"/>
  <Override PartName="/ppt/media/image9.jpeg" ContentType="image/jpeg"/>
  <Override PartName="/ppt/notesSlides/notesSlide10.xml" ContentType="application/vnd.openxmlformats-officedocument.presentationml.notesSlide+xml"/>
  <Override PartName="/ppt/media/image10.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1pPr>
    <a:lvl2pPr marL="0" marR="0" indent="4572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b="def" i="def"/>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381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Row>
  </a:tblStyle>
  <a:tblStyle styleId="{C7B018BB-80A7-4F77-B60F-C8B233D01FF8}" styleName="">
    <a:tblBg/>
    <a:wholeTbl>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wholeTbl>
    <a:band2H>
      <a:tcTxStyle b="def" i="def"/>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25400" cap="flat">
              <a:solidFill>
                <a:srgbClr val="000000"/>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firstCol>
    <a:lastRow>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lastRow>
    <a:firstRow>
      <a:tcTxStyle b="on"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solidFill>
            <a:schemeClr val="accent1">
              <a:lumOff val="16847"/>
            </a:schemeClr>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838383"/>
              </a:solidFill>
              <a:prstDash val="solid"/>
              <a:miter lim="400000"/>
            </a:ln>
          </a:left>
          <a:right>
            <a:ln w="12700" cap="flat">
              <a:solidFill>
                <a:srgbClr val="838383"/>
              </a:solidFill>
              <a:prstDash val="solid"/>
              <a:miter lim="400000"/>
            </a:ln>
          </a:right>
          <a:top>
            <a:ln w="12700" cap="flat">
              <a:solidFill>
                <a:srgbClr val="838383"/>
              </a:solidFill>
              <a:prstDash val="solid"/>
              <a:miter lim="400000"/>
            </a:ln>
          </a:top>
          <a:bottom>
            <a:ln w="12700" cap="flat">
              <a:solidFill>
                <a:srgbClr val="838383"/>
              </a:solidFill>
              <a:prstDash val="solid"/>
              <a:miter lim="400000"/>
            </a:ln>
          </a:bottom>
          <a:insideH>
            <a:ln w="12700" cap="flat">
              <a:solidFill>
                <a:srgbClr val="838383"/>
              </a:solidFill>
              <a:prstDash val="solid"/>
              <a:miter lim="400000"/>
            </a:ln>
          </a:insideH>
          <a:insideV>
            <a:ln w="12700" cap="flat">
              <a:solidFill>
                <a:srgbClr val="838383"/>
              </a:solidFill>
              <a:prstDash val="solid"/>
              <a:miter lim="400000"/>
            </a:ln>
          </a:insideV>
        </a:tcBdr>
        <a:fill>
          <a:noFill/>
        </a:fill>
      </a:tcStyle>
    </a:wholeTbl>
    <a:band2H>
      <a:tcTxStyle b="def" i="def"/>
      <a:tcStyle>
        <a:tcBdr/>
        <a:fill>
          <a:solidFill>
            <a:srgbClr val="EDEEEE"/>
          </a:solidFill>
        </a:fill>
      </a:tcStyle>
    </a:band2H>
    <a:firstCol>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808080"/>
              </a:solidFill>
              <a:prstDash val="solid"/>
              <a:miter lim="400000"/>
            </a:ln>
          </a:right>
          <a:top>
            <a:ln w="12700" cap="flat">
              <a:solidFill>
                <a:srgbClr val="808080"/>
              </a:solidFill>
              <a:prstDash val="solid"/>
              <a:miter lim="400000"/>
            </a:ln>
          </a:top>
          <a:bottom>
            <a:ln w="12700" cap="flat">
              <a:solidFill>
                <a:srgbClr val="808080"/>
              </a:solidFill>
              <a:prstDash val="solid"/>
              <a:miter lim="400000"/>
            </a:ln>
          </a:bottom>
          <a:insideH>
            <a:ln w="12700" cap="flat">
              <a:solidFill>
                <a:srgbClr val="808080"/>
              </a:solidFill>
              <a:prstDash val="solid"/>
              <a:miter lim="400000"/>
            </a:ln>
          </a:insideH>
          <a:insideV>
            <a:ln w="12700" cap="flat">
              <a:solidFill>
                <a:srgbClr val="808080"/>
              </a:solidFill>
              <a:prstDash val="solid"/>
              <a:miter lim="400000"/>
            </a:ln>
          </a:insideV>
        </a:tcBdr>
        <a:fill>
          <a:solidFill>
            <a:srgbClr val="88FA4F"/>
          </a:solidFill>
        </a:fill>
      </a:tcStyle>
    </a:firstCol>
    <a:lastRow>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chemeClr val="accent3"/>
              </a:solidFill>
              <a:prstDash val="solid"/>
              <a:miter lim="400000"/>
            </a:ln>
          </a:top>
          <a:bottom>
            <a:ln w="12700" cap="flat">
              <a:solidFill>
                <a:srgbClr val="4D4D4D"/>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4D4D4D"/>
              </a:solidFill>
              <a:prstDash val="solid"/>
              <a:miter lim="400000"/>
            </a:ln>
          </a:right>
          <a:top>
            <a:ln w="12700" cap="flat">
              <a:solidFill>
                <a:srgbClr val="4D4D4D"/>
              </a:solidFill>
              <a:prstDash val="solid"/>
              <a:miter lim="400000"/>
            </a:ln>
          </a:top>
          <a:bottom>
            <a:ln w="12700" cap="flat">
              <a:solidFill>
                <a:srgbClr val="4D4D4D"/>
              </a:solidFill>
              <a:prstDash val="solid"/>
              <a:miter lim="400000"/>
            </a:ln>
          </a:bottom>
          <a:insideH>
            <a:ln w="12700" cap="flat">
              <a:solidFill>
                <a:srgbClr val="4D4D4D"/>
              </a:solidFill>
              <a:prstDash val="solid"/>
              <a:miter lim="400000"/>
            </a:ln>
          </a:insideH>
          <a:insideV>
            <a:ln w="12700" cap="flat">
              <a:solidFill>
                <a:srgbClr val="4D4D4D"/>
              </a:solidFill>
              <a:prstDash val="solid"/>
              <a:miter lim="400000"/>
            </a:ln>
          </a:insideV>
        </a:tcBdr>
        <a:fill>
          <a:solidFill>
            <a:srgbClr val="60D937"/>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wholeTbl>
    <a:band2H>
      <a:tcTxStyle b="def" i="def"/>
      <a:tcStyle>
        <a:tcBdr/>
        <a:fill>
          <a:solidFill>
            <a:schemeClr val="accent4">
              <a:hueOff val="348544"/>
              <a:lumOff val="7139"/>
            </a:schemeClr>
          </a:solidFill>
        </a:fill>
      </a:tcStyle>
    </a:band2H>
    <a:firstCol>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8BB00"/>
          </a:solidFill>
        </a:fill>
      </a:tcStyle>
    </a:firstCol>
    <a:la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38100" cap="flat">
              <a:solidFill>
                <a:srgbClr val="F8BA00"/>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lastRow>
    <a:fir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F940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464646"/>
              </a:solidFill>
              <a:prstDash val="solid"/>
              <a:miter lim="400000"/>
            </a:ln>
          </a:left>
          <a:right>
            <a:ln w="12700" cap="flat">
              <a:solidFill>
                <a:srgbClr val="464646"/>
              </a:solidFill>
              <a:prstDash val="solid"/>
              <a:miter lim="400000"/>
            </a:ln>
          </a:right>
          <a:top>
            <a:ln w="12700" cap="flat">
              <a:solidFill>
                <a:srgbClr val="464646"/>
              </a:solidFill>
              <a:prstDash val="solid"/>
              <a:miter lim="400000"/>
            </a:ln>
          </a:top>
          <a:bottom>
            <a:ln w="12700" cap="flat">
              <a:solidFill>
                <a:srgbClr val="464646"/>
              </a:solidFill>
              <a:prstDash val="solid"/>
              <a:miter lim="400000"/>
            </a:ln>
          </a:bottom>
          <a:insideH>
            <a:ln w="12700" cap="flat">
              <a:solidFill>
                <a:srgbClr val="464646"/>
              </a:solidFill>
              <a:prstDash val="solid"/>
              <a:miter lim="400000"/>
            </a:ln>
          </a:insideH>
          <a:insideV>
            <a:ln w="12700" cap="flat">
              <a:solidFill>
                <a:srgbClr val="464646"/>
              </a:solidFill>
              <a:prstDash val="solid"/>
              <a:miter lim="400000"/>
            </a:ln>
          </a:insideV>
        </a:tcBdr>
        <a:fill>
          <a:noFill/>
        </a:fill>
      </a:tcStyle>
    </a:wholeTbl>
    <a:band2H>
      <a:tcTxStyle b="def" i="def"/>
      <a:tcStyle>
        <a:tcBdr/>
        <a:fill>
          <a:solidFill>
            <a:srgbClr val="D4D5D5"/>
          </a:solidFill>
        </a:fill>
      </a:tcStyle>
    </a:band2H>
    <a:firstCol>
      <a:tcTxStyle b="on" i="off">
        <a:fontRef idx="minor">
          <a:srgbClr val="FFFFFF"/>
        </a:fontRef>
        <a:srgbClr val="FFFFFF"/>
      </a:tcTxStyle>
      <a:tcStyle>
        <a:tcBdr>
          <a:left>
            <a:ln w="12700" cap="flat">
              <a:solidFill>
                <a:srgbClr val="5E5E5E"/>
              </a:solidFill>
              <a:prstDash val="solid"/>
              <a:miter lim="400000"/>
            </a:ln>
          </a:left>
          <a:right>
            <a:ln w="12700" cap="flat">
              <a:solidFill>
                <a:srgbClr val="A6AAA9"/>
              </a:solidFill>
              <a:prstDash val="solid"/>
              <a:miter lim="400000"/>
            </a:ln>
          </a:right>
          <a:top>
            <a:ln w="12700" cap="flat">
              <a:solidFill>
                <a:srgbClr val="C3C3C3"/>
              </a:solidFill>
              <a:prstDash val="solid"/>
              <a:miter lim="400000"/>
            </a:ln>
          </a:top>
          <a:bottom>
            <a:ln w="12700" cap="flat">
              <a:solidFill>
                <a:srgbClr val="C3C3C3"/>
              </a:solidFill>
              <a:prstDash val="solid"/>
              <a:miter lim="400000"/>
            </a:ln>
          </a:bottom>
          <a:insideH>
            <a:ln w="12700" cap="flat">
              <a:solidFill>
                <a:srgbClr val="C3C3C3"/>
              </a:solidFill>
              <a:prstDash val="solid"/>
              <a:miter lim="400000"/>
            </a:ln>
          </a:insideH>
          <a:insideV>
            <a:ln w="12700" cap="flat">
              <a:solidFill>
                <a:srgbClr val="C3C3C3"/>
              </a:solidFill>
              <a:prstDash val="solid"/>
              <a:miter lim="400000"/>
            </a:ln>
          </a:insideV>
        </a:tcBdr>
        <a:fill>
          <a:solidFill>
            <a:srgbClr val="CB2A7B"/>
          </a:solidFill>
        </a:fill>
      </a:tcStyle>
    </a:firstCol>
    <a:lastRow>
      <a:tcTxStyle b="on" i="off">
        <a:fontRef idx="minor">
          <a:srgbClr val="000000"/>
        </a:fontRef>
        <a:srgbClr val="000000"/>
      </a:tcTxStyle>
      <a:tcStyle>
        <a:tcBdr>
          <a:left>
            <a:ln w="12700" cap="flat">
              <a:solidFill>
                <a:srgbClr val="5E5E5E"/>
              </a:solidFill>
              <a:prstDash val="solid"/>
              <a:miter lim="400000"/>
            </a:ln>
          </a:left>
          <a:right>
            <a:ln w="12700" cap="flat">
              <a:solidFill>
                <a:srgbClr val="5E5E5E"/>
              </a:solidFill>
              <a:prstDash val="solid"/>
              <a:miter lim="400000"/>
            </a:ln>
          </a:right>
          <a:top>
            <a:ln w="38100" cap="flat">
              <a:solidFill>
                <a:srgbClr val="CB297B"/>
              </a:solidFill>
              <a:prstDash val="solid"/>
              <a:miter lim="400000"/>
            </a:ln>
          </a:top>
          <a:bottom>
            <a:ln w="12700" cap="flat">
              <a:solidFill>
                <a:srgbClr val="5E5E5E"/>
              </a:solidFill>
              <a:prstDash val="solid"/>
              <a:miter lim="400000"/>
            </a:ln>
          </a:bottom>
          <a:insideH>
            <a:ln w="12700" cap="flat">
              <a:solidFill>
                <a:srgbClr val="5E5E5E"/>
              </a:solidFill>
              <a:prstDash val="solid"/>
              <a:miter lim="400000"/>
            </a:ln>
          </a:insideH>
          <a:insideV>
            <a:ln w="12700" cap="flat">
              <a:solidFill>
                <a:srgbClr val="5E5E5E"/>
              </a:solidFill>
              <a:prstDash val="solid"/>
              <a:miter lim="400000"/>
            </a:ln>
          </a:insideV>
        </a:tcBdr>
        <a:fill>
          <a:solidFill>
            <a:srgbClr val="FFFFFF"/>
          </a:solidFill>
        </a:fill>
      </a:tcStyle>
    </a:lastRow>
    <a:firstRow>
      <a:tcTxStyle b="on" i="off">
        <a:fontRef idx="minor">
          <a:srgbClr val="FFFFFF"/>
        </a:fontRef>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5E5E5E"/>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991A5F"/>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wholeTbl>
    <a:band2H>
      <a:tcTxStyle b="def" i="def"/>
      <a:tcStyle>
        <a:tcBdr/>
        <a:fill>
          <a:solidFill>
            <a:srgbClr val="EDEEEE"/>
          </a:solidFill>
        </a:fill>
      </a:tcStyle>
    </a:band2H>
    <a:firstCol>
      <a:tcTxStyle b="on" i="off">
        <a:fontRef idx="minor">
          <a:srgbClr val="000000"/>
        </a:fontRef>
        <a:srgbClr val="000000"/>
      </a:tcTxStyle>
      <a:tcStyle>
        <a:tcBdr>
          <a:left>
            <a:ln w="12700" cap="flat">
              <a:solidFill>
                <a:srgbClr val="6C6C6C"/>
              </a:solidFill>
              <a:prstDash val="solid"/>
              <a:miter lim="400000"/>
            </a:ln>
          </a:left>
          <a:right>
            <a:ln w="254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25400" cap="flat">
              <a:solidFill>
                <a:srgbClr val="000000"/>
              </a:solidFill>
              <a:prstDash val="solid"/>
              <a:miter lim="400000"/>
            </a:ln>
          </a:top>
          <a:bottom>
            <a:ln w="12700" cap="flat">
              <a:solidFill>
                <a:srgbClr val="6C6C6C"/>
              </a:solidFill>
              <a:prstDash val="solid"/>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6C6C6C"/>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D6DCE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168" name="Shape 168"/>
          <p:cNvSpPr/>
          <p:nvPr>
            <p:ph type="sldImg"/>
          </p:nvPr>
        </p:nvSpPr>
        <p:spPr>
          <a:xfrm>
            <a:off x="1143000" y="685800"/>
            <a:ext cx="4572000" cy="3429000"/>
          </a:xfrm>
          <a:prstGeom prst="rect">
            <a:avLst/>
          </a:prstGeom>
        </p:spPr>
        <p:txBody>
          <a:bodyPr/>
          <a:lstStyle/>
          <a:p>
            <a:pPr/>
          </a:p>
        </p:txBody>
      </p:sp>
      <p:sp>
        <p:nvSpPr>
          <p:cNvPr id="169" name="Shape 169"/>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Helvetica Neue"/>
      </a:defRPr>
    </a:lvl1pPr>
    <a:lvl2pPr indent="228600" defTabSz="457200" latinLnBrk="0">
      <a:lnSpc>
        <a:spcPct val="117999"/>
      </a:lnSpc>
      <a:defRPr sz="2200">
        <a:latin typeface="+mn-lt"/>
        <a:ea typeface="+mn-ea"/>
        <a:cs typeface="+mn-cs"/>
        <a:sym typeface="Helvetica Neue"/>
      </a:defRPr>
    </a:lvl2pPr>
    <a:lvl3pPr indent="457200" defTabSz="457200" latinLnBrk="0">
      <a:lnSpc>
        <a:spcPct val="117999"/>
      </a:lnSpc>
      <a:defRPr sz="2200">
        <a:latin typeface="+mn-lt"/>
        <a:ea typeface="+mn-ea"/>
        <a:cs typeface="+mn-cs"/>
        <a:sym typeface="Helvetica Neue"/>
      </a:defRPr>
    </a:lvl3pPr>
    <a:lvl4pPr indent="685800" defTabSz="457200" latinLnBrk="0">
      <a:lnSpc>
        <a:spcPct val="117999"/>
      </a:lnSpc>
      <a:defRPr sz="2200">
        <a:latin typeface="+mn-lt"/>
        <a:ea typeface="+mn-ea"/>
        <a:cs typeface="+mn-cs"/>
        <a:sym typeface="Helvetica Neue"/>
      </a:defRPr>
    </a:lvl4pPr>
    <a:lvl5pPr indent="914400" defTabSz="457200" latinLnBrk="0">
      <a:lnSpc>
        <a:spcPct val="117999"/>
      </a:lnSpc>
      <a:defRPr sz="2200">
        <a:latin typeface="+mn-lt"/>
        <a:ea typeface="+mn-ea"/>
        <a:cs typeface="+mn-cs"/>
        <a:sym typeface="Helvetica Neue"/>
      </a:defRPr>
    </a:lvl5pPr>
    <a:lvl6pPr indent="1143000" defTabSz="457200" latinLnBrk="0">
      <a:lnSpc>
        <a:spcPct val="117999"/>
      </a:lnSpc>
      <a:defRPr sz="2200">
        <a:latin typeface="+mn-lt"/>
        <a:ea typeface="+mn-ea"/>
        <a:cs typeface="+mn-cs"/>
        <a:sym typeface="Helvetica Neue"/>
      </a:defRPr>
    </a:lvl6pPr>
    <a:lvl7pPr indent="1371600" defTabSz="457200" latinLnBrk="0">
      <a:lnSpc>
        <a:spcPct val="117999"/>
      </a:lnSpc>
      <a:defRPr sz="2200">
        <a:latin typeface="+mn-lt"/>
        <a:ea typeface="+mn-ea"/>
        <a:cs typeface="+mn-cs"/>
        <a:sym typeface="Helvetica Neue"/>
      </a:defRPr>
    </a:lvl7pPr>
    <a:lvl8pPr indent="1600200" defTabSz="457200" latinLnBrk="0">
      <a:lnSpc>
        <a:spcPct val="117999"/>
      </a:lnSpc>
      <a:defRPr sz="2200">
        <a:latin typeface="+mn-lt"/>
        <a:ea typeface="+mn-ea"/>
        <a:cs typeface="+mn-cs"/>
        <a:sym typeface="Helvetica Neue"/>
      </a:defRPr>
    </a:lvl8pPr>
    <a:lvl9pPr indent="1828800" defTabSz="457200" latinLnBrk="0">
      <a:lnSpc>
        <a:spcPct val="117999"/>
      </a:lnSpc>
      <a:defRPr sz="2200">
        <a:latin typeface="+mn-lt"/>
        <a:ea typeface="+mn-ea"/>
        <a:cs typeface="+mn-cs"/>
        <a:sym typeface="Helvetica Neue"/>
      </a:defRPr>
    </a:lvl9pPr>
  </p:notesStyle>
</p:notesMaster>
</file>

<file path=ppt/notesSlides/_rels/notesSlide1.xml.rels><?xml version="1.0" encoding="UTF-8"?>
<Relationships xmlns="http://schemas.openxmlformats.org/package/2006/relationships"><Relationship Id="rId1" Type="http://schemas.openxmlformats.org/officeDocument/2006/relationships/slide" Target="../slides/slide7.xml"/><Relationship Id="rId2" Type="http://schemas.openxmlformats.org/officeDocument/2006/relationships/notesMaster" Target="../notesMasters/notesMaster1.xml"/></Relationships>

</file>

<file path=ppt/notesSlides/_rels/notesSlide10.xml.rels><?xml version="1.0" encoding="UTF-8"?>
<Relationships xmlns="http://schemas.openxmlformats.org/package/2006/relationships"><Relationship Id="rId1" Type="http://schemas.openxmlformats.org/officeDocument/2006/relationships/slide" Target="../slides/slide16.xml"/><Relationship Id="rId2" Type="http://schemas.openxmlformats.org/officeDocument/2006/relationships/notesMaster" Target="../notesMasters/notesMaster1.xml"/></Relationships>

</file>

<file path=ppt/notesSlides/_rels/notesSlide2.xml.rels><?xml version="1.0" encoding="UTF-8"?>
<Relationships xmlns="http://schemas.openxmlformats.org/package/2006/relationships"><Relationship Id="rId1" Type="http://schemas.openxmlformats.org/officeDocument/2006/relationships/slide" Target="../slides/slide8.xml"/><Relationship Id="rId2" Type="http://schemas.openxmlformats.org/officeDocument/2006/relationships/notesMaster" Target="../notesMasters/notesMaster1.xml"/></Relationships>

</file>

<file path=ppt/notesSlides/_rels/notesSlide3.xml.rels><?xml version="1.0" encoding="UTF-8"?>
<Relationships xmlns="http://schemas.openxmlformats.org/package/2006/relationships"><Relationship Id="rId1" Type="http://schemas.openxmlformats.org/officeDocument/2006/relationships/slide" Target="../slides/slide9.xml"/><Relationship Id="rId2" Type="http://schemas.openxmlformats.org/officeDocument/2006/relationships/notesMaster" Target="../notesMasters/notesMaster1.xml"/></Relationships>

</file>

<file path=ppt/notesSlides/_rels/notesSlide4.xml.rels><?xml version="1.0" encoding="UTF-8"?>
<Relationships xmlns="http://schemas.openxmlformats.org/package/2006/relationships"><Relationship Id="rId1" Type="http://schemas.openxmlformats.org/officeDocument/2006/relationships/slide" Target="../slides/slide10.xml"/><Relationship Id="rId2" Type="http://schemas.openxmlformats.org/officeDocument/2006/relationships/notesMaster" Target="../notesMasters/notesMaster1.xml"/></Relationships>

</file>

<file path=ppt/notesSlides/_rels/notesSlide5.xml.rels><?xml version="1.0" encoding="UTF-8"?>
<Relationships xmlns="http://schemas.openxmlformats.org/package/2006/relationships"><Relationship Id="rId1" Type="http://schemas.openxmlformats.org/officeDocument/2006/relationships/slide" Target="../slides/slide11.xml"/><Relationship Id="rId2" Type="http://schemas.openxmlformats.org/officeDocument/2006/relationships/notesMaster" Target="../notesMasters/notesMaster1.xml"/></Relationships>

</file>

<file path=ppt/notesSlides/_rels/notesSlide6.xml.rels><?xml version="1.0" encoding="UTF-8"?>
<Relationships xmlns="http://schemas.openxmlformats.org/package/2006/relationships"><Relationship Id="rId1" Type="http://schemas.openxmlformats.org/officeDocument/2006/relationships/slide" Target="../slides/slide12.xml"/><Relationship Id="rId2" Type="http://schemas.openxmlformats.org/officeDocument/2006/relationships/notesMaster" Target="../notesMasters/notesMaster1.xml"/></Relationships>

</file>

<file path=ppt/notesSlides/_rels/notesSlide7.xml.rels><?xml version="1.0" encoding="UTF-8"?>
<Relationships xmlns="http://schemas.openxmlformats.org/package/2006/relationships"><Relationship Id="rId1" Type="http://schemas.openxmlformats.org/officeDocument/2006/relationships/slide" Target="../slides/slide13.xml"/><Relationship Id="rId2" Type="http://schemas.openxmlformats.org/officeDocument/2006/relationships/notesMaster" Target="../notesMasters/notesMaster1.xml"/></Relationships>

</file>

<file path=ppt/notesSlides/_rels/notesSlide8.xml.rels><?xml version="1.0" encoding="UTF-8"?>
<Relationships xmlns="http://schemas.openxmlformats.org/package/2006/relationships"><Relationship Id="rId1" Type="http://schemas.openxmlformats.org/officeDocument/2006/relationships/slide" Target="../slides/slide14.xml"/><Relationship Id="rId2" Type="http://schemas.openxmlformats.org/officeDocument/2006/relationships/notesMaster" Target="../notesMasters/notesMaster1.xml"/></Relationships>

</file>

<file path=ppt/notesSlides/_rels/notesSlide9.xml.rels><?xml version="1.0" encoding="UTF-8"?>
<Relationships xmlns="http://schemas.openxmlformats.org/package/2006/relationships"><Relationship Id="rId1" Type="http://schemas.openxmlformats.org/officeDocument/2006/relationships/slide" Target="../slides/slide15.xml"/><Relationship Id="rId2"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6" name="Shape 246"/>
          <p:cNvSpPr/>
          <p:nvPr>
            <p:ph type="sldImg"/>
          </p:nvPr>
        </p:nvSpPr>
        <p:spPr>
          <a:prstGeom prst="rect">
            <a:avLst/>
          </a:prstGeom>
        </p:spPr>
        <p:txBody>
          <a:bodyPr/>
          <a:lstStyle/>
          <a:p>
            <a:pPr/>
          </a:p>
        </p:txBody>
      </p:sp>
      <p:sp>
        <p:nvSpPr>
          <p:cNvPr id="247" name="Shape 247"/>
          <p:cNvSpPr/>
          <p:nvPr>
            <p:ph type="body" sz="quarter" idx="1"/>
          </p:nvPr>
        </p:nvSpPr>
        <p:spPr>
          <a:prstGeom prst="rect">
            <a:avLst/>
          </a:prstGeom>
        </p:spPr>
        <p:txBody>
          <a:bodyPr/>
          <a:lstStyle/>
          <a:p>
            <a:pPr/>
            <a:r>
              <a:t>2D Projectile Motion 6 - Scenarios </a:t>
            </a:r>
          </a:p>
          <a:p>
            <a:pPr/>
            <a:r>
              <a:t>physicslab.app</a:t>
            </a:r>
          </a:p>
          <a:p>
            <a:pPr/>
          </a:p>
          <a:p>
            <a:pPr/>
            <a:r>
              <a:t>If you have any questions, suggestions or feedback about these slides please email me at chris@physicslab.app or send me a message on Discord @physicslab.</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9" name="Shape 309"/>
          <p:cNvSpPr/>
          <p:nvPr>
            <p:ph type="sldImg"/>
          </p:nvPr>
        </p:nvSpPr>
        <p:spPr>
          <a:prstGeom prst="rect">
            <a:avLst/>
          </a:prstGeom>
        </p:spPr>
        <p:txBody>
          <a:bodyPr/>
          <a:lstStyle/>
          <a:p>
            <a:pPr/>
          </a:p>
        </p:txBody>
      </p:sp>
      <p:sp>
        <p:nvSpPr>
          <p:cNvPr id="310" name="Shape 310"/>
          <p:cNvSpPr/>
          <p:nvPr>
            <p:ph type="body" sz="quarter" idx="1"/>
          </p:nvPr>
        </p:nvSpPr>
        <p:spPr>
          <a:prstGeom prst="rect">
            <a:avLst/>
          </a:prstGeom>
        </p:spPr>
        <p:txBody>
          <a:bodyPr/>
          <a:lstStyle/>
          <a:p>
            <a:pPr/>
            <a:r>
              <a:t>•	And finally if the launch angle is below the horizontal, the y velocity starts out negative and increases in the negative direction. The y position starts with a negative slope and goes to zero. </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3" name="Shape 253"/>
          <p:cNvSpPr/>
          <p:nvPr>
            <p:ph type="sldImg"/>
          </p:nvPr>
        </p:nvSpPr>
        <p:spPr>
          <a:prstGeom prst="rect">
            <a:avLst/>
          </a:prstGeom>
        </p:spPr>
        <p:txBody>
          <a:bodyPr/>
          <a:lstStyle/>
          <a:p>
            <a:pPr/>
          </a:p>
        </p:txBody>
      </p:sp>
      <p:sp>
        <p:nvSpPr>
          <p:cNvPr id="254" name="Shape 254"/>
          <p:cNvSpPr/>
          <p:nvPr>
            <p:ph type="body" sz="quarter" idx="1"/>
          </p:nvPr>
        </p:nvSpPr>
        <p:spPr>
          <a:prstGeom prst="rect">
            <a:avLst/>
          </a:prstGeom>
        </p:spPr>
        <p:txBody>
          <a:bodyPr/>
          <a:lstStyle/>
          <a:p>
            <a:pPr/>
            <a:r>
              <a:t>•	We covered two examples in this video, but there’s other scenarios for 2D projectile motion. The only difference is the initial and final heights, and the angle of the initial velocity. But they all follow the same rules that we covered in this video, and we would solve problems the same way in each case.</a:t>
            </a:r>
          </a:p>
          <a:p>
            <a:pPr/>
            <a:r>
              <a:t>•	To wrap up 2D projectile motion, here’s what the motion graphs would look like for each scenario.</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0" name="Shape 260"/>
          <p:cNvSpPr/>
          <p:nvPr>
            <p:ph type="sldImg"/>
          </p:nvPr>
        </p:nvSpPr>
        <p:spPr>
          <a:prstGeom prst="rect">
            <a:avLst/>
          </a:prstGeom>
        </p:spPr>
        <p:txBody>
          <a:bodyPr/>
          <a:lstStyle/>
          <a:p>
            <a:pPr/>
          </a:p>
        </p:txBody>
      </p:sp>
      <p:sp>
        <p:nvSpPr>
          <p:cNvPr id="261" name="Shape 261"/>
          <p:cNvSpPr/>
          <p:nvPr>
            <p:ph type="body" sz="quarter" idx="1"/>
          </p:nvPr>
        </p:nvSpPr>
        <p:spPr>
          <a:prstGeom prst="rect">
            <a:avLst/>
          </a:prstGeom>
        </p:spPr>
        <p:txBody>
          <a:bodyPr/>
          <a:lstStyle/>
          <a:p>
            <a:pPr/>
            <a:r>
              <a:t>•	This is the second example we did, where an object starts and ends at the ground.</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7" name="Shape 267"/>
          <p:cNvSpPr/>
          <p:nvPr>
            <p:ph type="sldImg"/>
          </p:nvPr>
        </p:nvSpPr>
        <p:spPr>
          <a:prstGeom prst="rect">
            <a:avLst/>
          </a:prstGeom>
        </p:spPr>
        <p:txBody>
          <a:bodyPr/>
          <a:lstStyle/>
          <a:p>
            <a:pPr/>
          </a:p>
        </p:txBody>
      </p:sp>
      <p:sp>
        <p:nvSpPr>
          <p:cNvPr id="268" name="Shape 268"/>
          <p:cNvSpPr/>
          <p:nvPr>
            <p:ph type="body" sz="quarter" idx="1"/>
          </p:nvPr>
        </p:nvSpPr>
        <p:spPr>
          <a:prstGeom prst="rect">
            <a:avLst/>
          </a:prstGeom>
        </p:spPr>
        <p:txBody>
          <a:bodyPr/>
          <a:lstStyle/>
          <a:p>
            <a:pPr/>
            <a:r>
              <a:t>We’ll say the origin is on the ground at the initial x position.</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4" name="Shape 274"/>
          <p:cNvSpPr/>
          <p:nvPr>
            <p:ph type="sldImg"/>
          </p:nvPr>
        </p:nvSpPr>
        <p:spPr>
          <a:prstGeom prst="rect">
            <a:avLst/>
          </a:prstGeom>
        </p:spPr>
        <p:txBody>
          <a:bodyPr/>
          <a:lstStyle/>
          <a:p>
            <a:pPr/>
          </a:p>
        </p:txBody>
      </p:sp>
      <p:sp>
        <p:nvSpPr>
          <p:cNvPr id="275" name="Shape 275"/>
          <p:cNvSpPr/>
          <p:nvPr>
            <p:ph type="body" sz="quarter" idx="1"/>
          </p:nvPr>
        </p:nvSpPr>
        <p:spPr>
          <a:prstGeom prst="rect">
            <a:avLst/>
          </a:prstGeom>
        </p:spPr>
        <p:txBody>
          <a:bodyPr/>
          <a:lstStyle/>
          <a:p>
            <a:pPr/>
            <a:r>
              <a:t>The x motion graphs are the same for every scenario, so we’ll just show them for this example. The acceleration is zero, the velocity is constant, and the x position increases linearly.</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1" name="Shape 281"/>
          <p:cNvSpPr/>
          <p:nvPr>
            <p:ph type="sldImg"/>
          </p:nvPr>
        </p:nvSpPr>
        <p:spPr>
          <a:prstGeom prst="rect">
            <a:avLst/>
          </a:prstGeom>
        </p:spPr>
        <p:txBody>
          <a:bodyPr/>
          <a:lstStyle/>
          <a:p>
            <a:pPr/>
          </a:p>
        </p:txBody>
      </p:sp>
      <p:sp>
        <p:nvSpPr>
          <p:cNvPr id="282" name="Shape 282"/>
          <p:cNvSpPr/>
          <p:nvPr>
            <p:ph type="body" sz="quarter" idx="1"/>
          </p:nvPr>
        </p:nvSpPr>
        <p:spPr>
          <a:prstGeom prst="rect">
            <a:avLst/>
          </a:prstGeom>
        </p:spPr>
        <p:txBody>
          <a:bodyPr/>
          <a:lstStyle/>
          <a:p>
            <a:pPr/>
            <a:r>
              <a:t>And here’s the y motion. The y position starts and ends at zero, and the y velocity goes from positive to negative. The object reaches the maximum height and zero y velocity halfway through the motion. The y acceleration graph will be the same in every case, negative 9.8 m/s^2, if up is positive.</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8" name="Shape 288"/>
          <p:cNvSpPr/>
          <p:nvPr>
            <p:ph type="sldImg"/>
          </p:nvPr>
        </p:nvSpPr>
        <p:spPr>
          <a:prstGeom prst="rect">
            <a:avLst/>
          </a:prstGeom>
        </p:spPr>
        <p:txBody>
          <a:bodyPr/>
          <a:lstStyle/>
          <a:p>
            <a:pPr/>
          </a:p>
        </p:txBody>
      </p:sp>
      <p:sp>
        <p:nvSpPr>
          <p:cNvPr id="289" name="Shape 289"/>
          <p:cNvSpPr/>
          <p:nvPr>
            <p:ph type="body" sz="quarter" idx="1"/>
          </p:nvPr>
        </p:nvSpPr>
        <p:spPr>
          <a:prstGeom prst="rect">
            <a:avLst/>
          </a:prstGeom>
        </p:spPr>
        <p:txBody>
          <a:bodyPr/>
          <a:lstStyle/>
          <a:p>
            <a:pPr/>
            <a:r>
              <a:t>•	If the final height is greater than the initial height, the y motion looks like this. They’re basically the same but they stop earlier. The trajectory is not symmetric, so the time when it reaches the maximum height, and zero y velocity, is not in the middle, it’s later. </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5" name="Shape 295"/>
          <p:cNvSpPr/>
          <p:nvPr>
            <p:ph type="sldImg"/>
          </p:nvPr>
        </p:nvSpPr>
        <p:spPr>
          <a:prstGeom prst="rect">
            <a:avLst/>
          </a:prstGeom>
        </p:spPr>
        <p:txBody>
          <a:bodyPr/>
          <a:lstStyle/>
          <a:p>
            <a:pPr/>
          </a:p>
        </p:txBody>
      </p:sp>
      <p:sp>
        <p:nvSpPr>
          <p:cNvPr id="296" name="Shape 296"/>
          <p:cNvSpPr/>
          <p:nvPr>
            <p:ph type="body" sz="quarter" idx="1"/>
          </p:nvPr>
        </p:nvSpPr>
        <p:spPr>
          <a:prstGeom prst="rect">
            <a:avLst/>
          </a:prstGeom>
        </p:spPr>
        <p:txBody>
          <a:bodyPr/>
          <a:lstStyle/>
          <a:p>
            <a:pPr/>
            <a:r>
              <a:t>•	If the initial height is greater than the final height and the launch angle is upwards, the graphs look like the last example but they’re flipped. The y position starts at some height and ends at zero. It reaches the maximum height, and zero y velocity, in less than half of the total time.</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2" name="Shape 302"/>
          <p:cNvSpPr/>
          <p:nvPr>
            <p:ph type="sldImg"/>
          </p:nvPr>
        </p:nvSpPr>
        <p:spPr>
          <a:prstGeom prst="rect">
            <a:avLst/>
          </a:prstGeom>
        </p:spPr>
        <p:txBody>
          <a:bodyPr/>
          <a:lstStyle/>
          <a:p>
            <a:pPr/>
          </a:p>
        </p:txBody>
      </p:sp>
      <p:sp>
        <p:nvSpPr>
          <p:cNvPr id="303" name="Shape 303"/>
          <p:cNvSpPr/>
          <p:nvPr>
            <p:ph type="body" sz="quarter" idx="1"/>
          </p:nvPr>
        </p:nvSpPr>
        <p:spPr>
          <a:prstGeom prst="rect">
            <a:avLst/>
          </a:prstGeom>
        </p:spPr>
        <p:txBody>
          <a:bodyPr/>
          <a:lstStyle/>
          <a:p>
            <a:pPr/>
            <a:r>
              <a:t>•	If the launch angle is zero so the initial velocity is horizontal, the y position starts at the maximum height with zero slope, and then it decreases to zero. And the y velocity starts at zero and increases in the negative direction.</a:t>
            </a:r>
          </a:p>
        </p:txBody>
      </p:sp>
    </p:spTree>
  </p:cSld>
  <p:clrMapOvr>
    <a:masterClrMapping/>
  </p:clrMapOvr>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1" showMasterPhAnim="1">
  <p:cSld name="Title">
    <p:spTree>
      <p:nvGrpSpPr>
        <p:cNvPr id="1" name=""/>
        <p:cNvGrpSpPr/>
        <p:nvPr/>
      </p:nvGrpSpPr>
      <p:grpSpPr>
        <a:xfrm>
          <a:off x="0" y="0"/>
          <a:ext cx="0" cy="0"/>
          <a:chOff x="0" y="0"/>
          <a:chExt cx="0" cy="0"/>
        </a:xfrm>
      </p:grpSpPr>
      <p:sp>
        <p:nvSpPr>
          <p:cNvPr id="11" name="Author and Date"/>
          <p:cNvSpPr txBox="1"/>
          <p:nvPr>
            <p:ph type="body" sz="quarter" idx="21" hasCustomPrompt="1"/>
          </p:nvPr>
        </p:nvSpPr>
        <p:spPr>
          <a:xfrm>
            <a:off x="1201340" y="11859862"/>
            <a:ext cx="21971003"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Author and Date</a:t>
            </a:r>
          </a:p>
        </p:txBody>
      </p:sp>
      <p:sp>
        <p:nvSpPr>
          <p:cNvPr id="12" name="Presentation Title"/>
          <p:cNvSpPr txBox="1"/>
          <p:nvPr>
            <p:ph type="title" hasCustomPrompt="1"/>
          </p:nvPr>
        </p:nvSpPr>
        <p:spPr>
          <a:xfrm>
            <a:off x="1206496" y="2574991"/>
            <a:ext cx="21971004" cy="4648201"/>
          </a:xfrm>
          <a:prstGeom prst="rect">
            <a:avLst/>
          </a:prstGeom>
        </p:spPr>
        <p:txBody>
          <a:bodyPr anchor="b"/>
          <a:lstStyle>
            <a:lvl1pPr>
              <a:defRPr spc="-232" sz="11600"/>
            </a:lvl1pPr>
          </a:lstStyle>
          <a:p>
            <a:pPr/>
            <a:r>
              <a:t>Presentation Title</a:t>
            </a:r>
          </a:p>
        </p:txBody>
      </p:sp>
      <p:sp>
        <p:nvSpPr>
          <p:cNvPr id="13" name="Body Level One…"/>
          <p:cNvSpPr txBox="1"/>
          <p:nvPr>
            <p:ph type="body" sz="quarter" idx="1" hasCustomPrompt="1"/>
          </p:nvPr>
        </p:nvSpPr>
        <p:spPr>
          <a:xfrm>
            <a:off x="1201342" y="7223190"/>
            <a:ext cx="21971001" cy="1905001"/>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Presentation Subtitle</a:t>
            </a:r>
          </a:p>
          <a:p>
            <a:pPr lvl="1"/>
            <a:r>
              <a:t/>
            </a:r>
          </a:p>
          <a:p>
            <a:pPr lvl="2"/>
            <a:r>
              <a:t/>
            </a:r>
          </a:p>
          <a:p>
            <a:pPr lvl="3"/>
            <a:r>
              <a:t/>
            </a:r>
          </a:p>
          <a:p>
            <a:pPr lvl="4"/>
            <a:r>
              <a:t/>
            </a:r>
          </a:p>
        </p:txBody>
      </p:sp>
      <p:sp>
        <p:nvSpPr>
          <p:cNvPr id="1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Only">
    <p:spTree>
      <p:nvGrpSpPr>
        <p:cNvPr id="1" name=""/>
        <p:cNvGrpSpPr/>
        <p:nvPr/>
      </p:nvGrpSpPr>
      <p:grpSpPr>
        <a:xfrm>
          <a:off x="0" y="0"/>
          <a:ext cx="0" cy="0"/>
          <a:chOff x="0" y="0"/>
          <a:chExt cx="0" cy="0"/>
        </a:xfrm>
      </p:grpSpPr>
      <p:sp>
        <p:nvSpPr>
          <p:cNvPr id="99" name="Slide Title"/>
          <p:cNvSpPr txBox="1"/>
          <p:nvPr>
            <p:ph type="title" hasCustomPrompt="1"/>
          </p:nvPr>
        </p:nvSpPr>
        <p:spPr>
          <a:xfrm>
            <a:off x="1206500" y="1079500"/>
            <a:ext cx="21971000" cy="1434949"/>
          </a:xfrm>
          <a:prstGeom prst="rect">
            <a:avLst/>
          </a:prstGeom>
        </p:spPr>
        <p:txBody>
          <a:bodyPr/>
          <a:lstStyle/>
          <a:p>
            <a:pPr/>
            <a:r>
              <a:t>Slide Title</a:t>
            </a:r>
          </a:p>
        </p:txBody>
      </p:sp>
      <p:sp>
        <p:nvSpPr>
          <p:cNvPr id="100" name="Slide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10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Agenda">
    <p:spTree>
      <p:nvGrpSpPr>
        <p:cNvPr id="1" name=""/>
        <p:cNvGrpSpPr/>
        <p:nvPr/>
      </p:nvGrpSpPr>
      <p:grpSpPr>
        <a:xfrm>
          <a:off x="0" y="0"/>
          <a:ext cx="0" cy="0"/>
          <a:chOff x="0" y="0"/>
          <a:chExt cx="0" cy="0"/>
        </a:xfrm>
      </p:grpSpPr>
      <p:sp>
        <p:nvSpPr>
          <p:cNvPr id="108" name="Agenda Title"/>
          <p:cNvSpPr txBox="1"/>
          <p:nvPr>
            <p:ph type="title" hasCustomPrompt="1"/>
          </p:nvPr>
        </p:nvSpPr>
        <p:spPr>
          <a:xfrm>
            <a:off x="1206500" y="1079500"/>
            <a:ext cx="21971000" cy="1435100"/>
          </a:xfrm>
          <a:prstGeom prst="rect">
            <a:avLst/>
          </a:prstGeom>
        </p:spPr>
        <p:txBody>
          <a:bodyPr/>
          <a:lstStyle/>
          <a:p>
            <a:pPr/>
            <a:r>
              <a:t>Agenda Title</a:t>
            </a:r>
          </a:p>
        </p:txBody>
      </p:sp>
      <p:sp>
        <p:nvSpPr>
          <p:cNvPr id="109" name="Agenda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Agenda Subtitle</a:t>
            </a:r>
          </a:p>
        </p:txBody>
      </p:sp>
      <p:sp>
        <p:nvSpPr>
          <p:cNvPr id="110" name="Body Level One…"/>
          <p:cNvSpPr txBox="1"/>
          <p:nvPr>
            <p:ph type="body" idx="1" hasCustomPrompt="1"/>
          </p:nvPr>
        </p:nvSpPr>
        <p:spPr>
          <a:prstGeom prst="rect">
            <a:avLst/>
          </a:prstGeom>
        </p:spPr>
        <p:txBody>
          <a:bodyPr/>
          <a:lstStyle>
            <a:lvl1pPr marL="0" indent="0" defTabSz="825500">
              <a:lnSpc>
                <a:spcPct val="100000"/>
              </a:lnSpc>
              <a:spcBef>
                <a:spcPts val="1800"/>
              </a:spcBef>
              <a:buSzTx/>
              <a:buNone/>
              <a:defRPr spc="-55" sz="5500"/>
            </a:lvl1pPr>
            <a:lvl2pPr marL="0" indent="457200" defTabSz="825500">
              <a:lnSpc>
                <a:spcPct val="100000"/>
              </a:lnSpc>
              <a:spcBef>
                <a:spcPts val="1800"/>
              </a:spcBef>
              <a:buSzTx/>
              <a:buNone/>
              <a:defRPr spc="-55" sz="5500"/>
            </a:lvl2pPr>
            <a:lvl3pPr marL="0" indent="914400" defTabSz="825500">
              <a:lnSpc>
                <a:spcPct val="100000"/>
              </a:lnSpc>
              <a:spcBef>
                <a:spcPts val="1800"/>
              </a:spcBef>
              <a:buSzTx/>
              <a:buNone/>
              <a:defRPr spc="-55" sz="5500"/>
            </a:lvl3pPr>
            <a:lvl4pPr marL="0" indent="1371600" defTabSz="825500">
              <a:lnSpc>
                <a:spcPct val="100000"/>
              </a:lnSpc>
              <a:spcBef>
                <a:spcPts val="1800"/>
              </a:spcBef>
              <a:buSzTx/>
              <a:buNone/>
              <a:defRPr spc="-55" sz="5500"/>
            </a:lvl4pPr>
            <a:lvl5pPr marL="0" indent="1828800" defTabSz="825500">
              <a:lnSpc>
                <a:spcPct val="100000"/>
              </a:lnSpc>
              <a:spcBef>
                <a:spcPts val="1800"/>
              </a:spcBef>
              <a:buSzTx/>
              <a:buNone/>
              <a:defRPr spc="-55" sz="5500"/>
            </a:lvl5pPr>
          </a:lstStyle>
          <a:p>
            <a:pPr/>
            <a:r>
              <a:t>Agenda Topics</a:t>
            </a:r>
          </a:p>
          <a:p>
            <a:pPr lvl="1"/>
            <a:r>
              <a:t/>
            </a:r>
          </a:p>
          <a:p>
            <a:pPr lvl="2"/>
            <a:r>
              <a:t/>
            </a:r>
          </a:p>
          <a:p>
            <a:pPr lvl="3"/>
            <a:r>
              <a:t/>
            </a:r>
          </a:p>
          <a:p>
            <a:pPr lvl="4"/>
            <a:r>
              <a:t/>
            </a:r>
          </a:p>
        </p:txBody>
      </p:sp>
      <p:sp>
        <p:nvSpPr>
          <p:cNvPr id="11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tatement">
    <p:spTree>
      <p:nvGrpSpPr>
        <p:cNvPr id="1" name=""/>
        <p:cNvGrpSpPr/>
        <p:nvPr/>
      </p:nvGrpSpPr>
      <p:grpSpPr>
        <a:xfrm>
          <a:off x="0" y="0"/>
          <a:ext cx="0" cy="0"/>
          <a:chOff x="0" y="0"/>
          <a:chExt cx="0" cy="0"/>
        </a:xfrm>
      </p:grpSpPr>
      <p:sp>
        <p:nvSpPr>
          <p:cNvPr id="118" name="Body Level One…"/>
          <p:cNvSpPr txBox="1"/>
          <p:nvPr>
            <p:ph type="body" sz="half" idx="1" hasCustomPrompt="1"/>
          </p:nvPr>
        </p:nvSpPr>
        <p:spPr>
          <a:xfrm>
            <a:off x="1206500" y="4920843"/>
            <a:ext cx="21971000" cy="3874314"/>
          </a:xfrm>
          <a:prstGeom prst="rect">
            <a:avLst/>
          </a:prstGeom>
        </p:spPr>
        <p:txBody>
          <a:bodyPr anchor="ctr"/>
          <a:lstStyle>
            <a:lvl1pPr marL="0" indent="0" algn="ctr">
              <a:lnSpc>
                <a:spcPct val="80000"/>
              </a:lnSpc>
              <a:spcBef>
                <a:spcPts val="0"/>
              </a:spcBef>
              <a:buSzTx/>
              <a:buNone/>
              <a:defRPr spc="-232" sz="11600">
                <a:latin typeface="Helvetica Neue Medium"/>
                <a:ea typeface="Helvetica Neue Medium"/>
                <a:cs typeface="Helvetica Neue Medium"/>
                <a:sym typeface="Helvetica Neue Medium"/>
              </a:defRPr>
            </a:lvl1pPr>
            <a:lvl2pPr marL="0" indent="457200" algn="ctr">
              <a:lnSpc>
                <a:spcPct val="80000"/>
              </a:lnSpc>
              <a:spcBef>
                <a:spcPts val="0"/>
              </a:spcBef>
              <a:buSzTx/>
              <a:buNone/>
              <a:defRPr spc="-232" sz="11600">
                <a:latin typeface="Helvetica Neue Medium"/>
                <a:ea typeface="Helvetica Neue Medium"/>
                <a:cs typeface="Helvetica Neue Medium"/>
                <a:sym typeface="Helvetica Neue Medium"/>
              </a:defRPr>
            </a:lvl2pPr>
            <a:lvl3pPr marL="0" indent="914400" algn="ctr">
              <a:lnSpc>
                <a:spcPct val="80000"/>
              </a:lnSpc>
              <a:spcBef>
                <a:spcPts val="0"/>
              </a:spcBef>
              <a:buSzTx/>
              <a:buNone/>
              <a:defRPr spc="-232" sz="11600">
                <a:latin typeface="Helvetica Neue Medium"/>
                <a:ea typeface="Helvetica Neue Medium"/>
                <a:cs typeface="Helvetica Neue Medium"/>
                <a:sym typeface="Helvetica Neue Medium"/>
              </a:defRPr>
            </a:lvl3pPr>
            <a:lvl4pPr marL="0" indent="1371600" algn="ctr">
              <a:lnSpc>
                <a:spcPct val="80000"/>
              </a:lnSpc>
              <a:spcBef>
                <a:spcPts val="0"/>
              </a:spcBef>
              <a:buSzTx/>
              <a:buNone/>
              <a:defRPr spc="-232" sz="11600">
                <a:latin typeface="Helvetica Neue Medium"/>
                <a:ea typeface="Helvetica Neue Medium"/>
                <a:cs typeface="Helvetica Neue Medium"/>
                <a:sym typeface="Helvetica Neue Medium"/>
              </a:defRPr>
            </a:lvl4pPr>
            <a:lvl5pPr marL="0" indent="1828800" algn="ctr">
              <a:lnSpc>
                <a:spcPct val="80000"/>
              </a:lnSpc>
              <a:spcBef>
                <a:spcPts val="0"/>
              </a:spcBef>
              <a:buSzTx/>
              <a:buNone/>
              <a:defRPr spc="-232" sz="11600">
                <a:latin typeface="Helvetica Neue Medium"/>
                <a:ea typeface="Helvetica Neue Medium"/>
                <a:cs typeface="Helvetica Neue Medium"/>
                <a:sym typeface="Helvetica Neue Medium"/>
              </a:defRPr>
            </a:lvl5pPr>
          </a:lstStyle>
          <a:p>
            <a:pPr/>
            <a:r>
              <a:t>Statement</a:t>
            </a:r>
          </a:p>
          <a:p>
            <a:pPr lvl="1"/>
            <a:r>
              <a:t/>
            </a:r>
          </a:p>
          <a:p>
            <a:pPr lvl="2"/>
            <a:r>
              <a:t/>
            </a:r>
          </a:p>
          <a:p>
            <a:pPr lvl="3"/>
            <a:r>
              <a:t/>
            </a:r>
          </a:p>
          <a:p>
            <a:pPr lvl="4"/>
            <a:r>
              <a:t/>
            </a:r>
          </a:p>
        </p:txBody>
      </p:sp>
      <p:sp>
        <p:nvSpPr>
          <p:cNvPr id="11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ig Fact">
    <p:spTree>
      <p:nvGrpSpPr>
        <p:cNvPr id="1" name=""/>
        <p:cNvGrpSpPr/>
        <p:nvPr/>
      </p:nvGrpSpPr>
      <p:grpSpPr>
        <a:xfrm>
          <a:off x="0" y="0"/>
          <a:ext cx="0" cy="0"/>
          <a:chOff x="0" y="0"/>
          <a:chExt cx="0" cy="0"/>
        </a:xfrm>
      </p:grpSpPr>
      <p:sp>
        <p:nvSpPr>
          <p:cNvPr id="126" name="Body Level One…"/>
          <p:cNvSpPr txBox="1"/>
          <p:nvPr>
            <p:ph type="body" idx="1" hasCustomPrompt="1"/>
          </p:nvPr>
        </p:nvSpPr>
        <p:spPr>
          <a:xfrm>
            <a:off x="1206500" y="1075927"/>
            <a:ext cx="21971000" cy="7241584"/>
          </a:xfrm>
          <a:prstGeom prst="rect">
            <a:avLst/>
          </a:prstGeom>
        </p:spPr>
        <p:txBody>
          <a:bodyPr anchor="b"/>
          <a:lstStyle>
            <a:lvl1pPr marL="0" indent="0" algn="ctr">
              <a:lnSpc>
                <a:spcPct val="80000"/>
              </a:lnSpc>
              <a:spcBef>
                <a:spcPts val="0"/>
              </a:spcBef>
              <a:buSzTx/>
              <a:buNone/>
              <a:defRPr b="1" spc="-250" sz="25000"/>
            </a:lvl1pPr>
            <a:lvl2pPr marL="0" indent="457200" algn="ctr">
              <a:lnSpc>
                <a:spcPct val="80000"/>
              </a:lnSpc>
              <a:spcBef>
                <a:spcPts val="0"/>
              </a:spcBef>
              <a:buSzTx/>
              <a:buNone/>
              <a:defRPr b="1" spc="-250" sz="25000"/>
            </a:lvl2pPr>
            <a:lvl3pPr marL="0" indent="914400" algn="ctr">
              <a:lnSpc>
                <a:spcPct val="80000"/>
              </a:lnSpc>
              <a:spcBef>
                <a:spcPts val="0"/>
              </a:spcBef>
              <a:buSzTx/>
              <a:buNone/>
              <a:defRPr b="1" spc="-250" sz="25000"/>
            </a:lvl3pPr>
            <a:lvl4pPr marL="0" indent="1371600" algn="ctr">
              <a:lnSpc>
                <a:spcPct val="80000"/>
              </a:lnSpc>
              <a:spcBef>
                <a:spcPts val="0"/>
              </a:spcBef>
              <a:buSzTx/>
              <a:buNone/>
              <a:defRPr b="1" spc="-250" sz="25000"/>
            </a:lvl4pPr>
            <a:lvl5pPr marL="0" indent="1828800" algn="ctr">
              <a:lnSpc>
                <a:spcPct val="80000"/>
              </a:lnSpc>
              <a:spcBef>
                <a:spcPts val="0"/>
              </a:spcBef>
              <a:buSzTx/>
              <a:buNone/>
              <a:defRPr b="1" spc="-250" sz="25000"/>
            </a:lvl5pPr>
          </a:lstStyle>
          <a:p>
            <a:pPr/>
            <a:r>
              <a:t>100%</a:t>
            </a:r>
          </a:p>
          <a:p>
            <a:pPr lvl="1"/>
            <a:r>
              <a:t/>
            </a:r>
          </a:p>
          <a:p>
            <a:pPr lvl="2"/>
            <a:r>
              <a:t/>
            </a:r>
          </a:p>
          <a:p>
            <a:pPr lvl="3"/>
            <a:r>
              <a:t/>
            </a:r>
          </a:p>
          <a:p>
            <a:pPr lvl="4"/>
            <a:r>
              <a:t/>
            </a:r>
          </a:p>
        </p:txBody>
      </p:sp>
      <p:sp>
        <p:nvSpPr>
          <p:cNvPr id="127" name="Fact information"/>
          <p:cNvSpPr txBox="1"/>
          <p:nvPr>
            <p:ph type="body" sz="quarter" idx="21" hasCustomPrompt="1"/>
          </p:nvPr>
        </p:nvSpPr>
        <p:spPr>
          <a:xfrm>
            <a:off x="1206500" y="8262180"/>
            <a:ext cx="21971000" cy="934780"/>
          </a:xfrm>
          <a:prstGeom prst="rect">
            <a:avLst/>
          </a:prstGeom>
        </p:spPr>
        <p:txBody>
          <a:bodyPr lIns="45719" tIns="45719" rIns="45719" bIns="45719"/>
          <a:lstStyle>
            <a:lvl1pPr marL="0" indent="0" algn="ctr" defTabSz="825500">
              <a:lnSpc>
                <a:spcPct val="100000"/>
              </a:lnSpc>
              <a:spcBef>
                <a:spcPts val="0"/>
              </a:spcBef>
              <a:buSzTx/>
              <a:buNone/>
              <a:defRPr b="1" sz="5500"/>
            </a:lvl1pPr>
          </a:lstStyle>
          <a:p>
            <a:pPr/>
            <a:r>
              <a:t>Fact information</a:t>
            </a:r>
          </a:p>
        </p:txBody>
      </p:sp>
      <p:sp>
        <p:nvSpPr>
          <p:cNvPr id="12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Quote">
    <p:spTree>
      <p:nvGrpSpPr>
        <p:cNvPr id="1" name=""/>
        <p:cNvGrpSpPr/>
        <p:nvPr/>
      </p:nvGrpSpPr>
      <p:grpSpPr>
        <a:xfrm>
          <a:off x="0" y="0"/>
          <a:ext cx="0" cy="0"/>
          <a:chOff x="0" y="0"/>
          <a:chExt cx="0" cy="0"/>
        </a:xfrm>
      </p:grpSpPr>
      <p:sp>
        <p:nvSpPr>
          <p:cNvPr id="135" name="Attribution"/>
          <p:cNvSpPr txBox="1"/>
          <p:nvPr>
            <p:ph type="body" sz="quarter" idx="21" hasCustomPrompt="1"/>
          </p:nvPr>
        </p:nvSpPr>
        <p:spPr>
          <a:xfrm>
            <a:off x="2430025" y="10675453"/>
            <a:ext cx="20200052"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Attribution</a:t>
            </a:r>
          </a:p>
        </p:txBody>
      </p:sp>
      <p:sp>
        <p:nvSpPr>
          <p:cNvPr id="136" name="Body Level One…"/>
          <p:cNvSpPr txBox="1"/>
          <p:nvPr>
            <p:ph type="body" sz="half" idx="1" hasCustomPrompt="1"/>
          </p:nvPr>
        </p:nvSpPr>
        <p:spPr>
          <a:xfrm>
            <a:off x="1753923" y="4939860"/>
            <a:ext cx="20876154" cy="3836280"/>
          </a:xfrm>
          <a:prstGeom prst="rect">
            <a:avLst/>
          </a:prstGeom>
        </p:spPr>
        <p:txBody>
          <a:bodyPr/>
          <a:lstStyle>
            <a:lvl1pPr marL="638923" indent="-469900">
              <a:spcBef>
                <a:spcPts val="0"/>
              </a:spcBef>
              <a:buSzTx/>
              <a:buNone/>
              <a:defRPr spc="-170" sz="8500">
                <a:latin typeface="Helvetica Neue Medium"/>
                <a:ea typeface="Helvetica Neue Medium"/>
                <a:cs typeface="Helvetica Neue Medium"/>
                <a:sym typeface="Helvetica Neue Medium"/>
              </a:defRPr>
            </a:lvl1pPr>
            <a:lvl2pPr marL="638923" indent="-12700">
              <a:spcBef>
                <a:spcPts val="0"/>
              </a:spcBef>
              <a:buSzTx/>
              <a:buNone/>
              <a:defRPr spc="-170" sz="8500">
                <a:latin typeface="Helvetica Neue Medium"/>
                <a:ea typeface="Helvetica Neue Medium"/>
                <a:cs typeface="Helvetica Neue Medium"/>
                <a:sym typeface="Helvetica Neue Medium"/>
              </a:defRPr>
            </a:lvl2pPr>
            <a:lvl3pPr marL="638923" indent="444500">
              <a:spcBef>
                <a:spcPts val="0"/>
              </a:spcBef>
              <a:buSzTx/>
              <a:buNone/>
              <a:defRPr spc="-170" sz="8500">
                <a:latin typeface="Helvetica Neue Medium"/>
                <a:ea typeface="Helvetica Neue Medium"/>
                <a:cs typeface="Helvetica Neue Medium"/>
                <a:sym typeface="Helvetica Neue Medium"/>
              </a:defRPr>
            </a:lvl3pPr>
            <a:lvl4pPr marL="638923" indent="901700">
              <a:spcBef>
                <a:spcPts val="0"/>
              </a:spcBef>
              <a:buSzTx/>
              <a:buNone/>
              <a:defRPr spc="-170" sz="8500">
                <a:latin typeface="Helvetica Neue Medium"/>
                <a:ea typeface="Helvetica Neue Medium"/>
                <a:cs typeface="Helvetica Neue Medium"/>
                <a:sym typeface="Helvetica Neue Medium"/>
              </a:defRPr>
            </a:lvl4pPr>
            <a:lvl5pPr marL="638923" indent="1358900">
              <a:spcBef>
                <a:spcPts val="0"/>
              </a:spcBef>
              <a:buSzTx/>
              <a:buNone/>
              <a:defRPr spc="-170" sz="8500">
                <a:latin typeface="Helvetica Neue Medium"/>
                <a:ea typeface="Helvetica Neue Medium"/>
                <a:cs typeface="Helvetica Neue Medium"/>
                <a:sym typeface="Helvetica Neue Medium"/>
              </a:defRPr>
            </a:lvl5pPr>
          </a:lstStyle>
          <a:p>
            <a:pPr/>
            <a:r>
              <a:t>“Notable Quote”</a:t>
            </a:r>
          </a:p>
          <a:p>
            <a:pPr lvl="1"/>
            <a:r>
              <a:t/>
            </a:r>
          </a:p>
          <a:p>
            <a:pPr lvl="2"/>
            <a:r>
              <a:t/>
            </a:r>
          </a:p>
          <a:p>
            <a:pPr lvl="3"/>
            <a:r>
              <a:t/>
            </a:r>
          </a:p>
          <a:p>
            <a:pPr lvl="4"/>
            <a:r>
              <a:t/>
            </a:r>
          </a:p>
        </p:txBody>
      </p:sp>
      <p:sp>
        <p:nvSpPr>
          <p:cNvPr id="13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3 Up">
    <p:spTree>
      <p:nvGrpSpPr>
        <p:cNvPr id="1" name=""/>
        <p:cNvGrpSpPr/>
        <p:nvPr/>
      </p:nvGrpSpPr>
      <p:grpSpPr>
        <a:xfrm>
          <a:off x="0" y="0"/>
          <a:ext cx="0" cy="0"/>
          <a:chOff x="0" y="0"/>
          <a:chExt cx="0" cy="0"/>
        </a:xfrm>
      </p:grpSpPr>
      <p:sp>
        <p:nvSpPr>
          <p:cNvPr id="144" name="Bowl of salad with fried rice, boiled eggs, and chopsticks"/>
          <p:cNvSpPr/>
          <p:nvPr>
            <p:ph type="pic" sz="quarter" idx="21"/>
          </p:nvPr>
        </p:nvSpPr>
        <p:spPr>
          <a:xfrm>
            <a:off x="15760700" y="1016000"/>
            <a:ext cx="7439099" cy="5949678"/>
          </a:xfrm>
          <a:prstGeom prst="rect">
            <a:avLst/>
          </a:prstGeom>
        </p:spPr>
        <p:txBody>
          <a:bodyPr lIns="91439" tIns="45719" rIns="91439" bIns="45719">
            <a:noAutofit/>
          </a:bodyPr>
          <a:lstStyle/>
          <a:p>
            <a:pPr/>
          </a:p>
        </p:txBody>
      </p:sp>
      <p:sp>
        <p:nvSpPr>
          <p:cNvPr id="145" name="Bowl with salmon cakes, salad, and hummus "/>
          <p:cNvSpPr/>
          <p:nvPr>
            <p:ph type="pic" sz="half" idx="22"/>
          </p:nvPr>
        </p:nvSpPr>
        <p:spPr>
          <a:xfrm>
            <a:off x="13500100" y="3978275"/>
            <a:ext cx="10439400" cy="12150181"/>
          </a:xfrm>
          <a:prstGeom prst="rect">
            <a:avLst/>
          </a:prstGeom>
        </p:spPr>
        <p:txBody>
          <a:bodyPr lIns="91439" tIns="45719" rIns="91439" bIns="45719">
            <a:noAutofit/>
          </a:bodyPr>
          <a:lstStyle/>
          <a:p>
            <a:pPr/>
          </a:p>
        </p:txBody>
      </p:sp>
      <p:sp>
        <p:nvSpPr>
          <p:cNvPr id="146" name="Bowl of pappardelle pasta with parsley butter, roasted hazelnuts, and shaved parmesan cheese"/>
          <p:cNvSpPr/>
          <p:nvPr>
            <p:ph type="pic" idx="23"/>
          </p:nvPr>
        </p:nvSpPr>
        <p:spPr>
          <a:xfrm>
            <a:off x="-139700" y="495300"/>
            <a:ext cx="16611600" cy="12458700"/>
          </a:xfrm>
          <a:prstGeom prst="rect">
            <a:avLst/>
          </a:prstGeom>
        </p:spPr>
        <p:txBody>
          <a:bodyPr lIns="91439" tIns="45719" rIns="91439" bIns="45719">
            <a:noAutofit/>
          </a:bodyPr>
          <a:lstStyle/>
          <a:p>
            <a:pPr/>
          </a:p>
        </p:txBody>
      </p:sp>
      <p:sp>
        <p:nvSpPr>
          <p:cNvPr id="14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p:spTree>
      <p:nvGrpSpPr>
        <p:cNvPr id="1" name=""/>
        <p:cNvGrpSpPr/>
        <p:nvPr/>
      </p:nvGrpSpPr>
      <p:grpSpPr>
        <a:xfrm>
          <a:off x="0" y="0"/>
          <a:ext cx="0" cy="0"/>
          <a:chOff x="0" y="0"/>
          <a:chExt cx="0" cy="0"/>
        </a:xfrm>
      </p:grpSpPr>
      <p:sp>
        <p:nvSpPr>
          <p:cNvPr id="154" name="bowl of salad with fried rice, boiled eggs, and chopsticks"/>
          <p:cNvSpPr/>
          <p:nvPr>
            <p:ph type="pic" idx="21"/>
          </p:nvPr>
        </p:nvSpPr>
        <p:spPr>
          <a:xfrm>
            <a:off x="-1333500" y="-5524500"/>
            <a:ext cx="27051000" cy="21640800"/>
          </a:xfrm>
          <a:prstGeom prst="rect">
            <a:avLst/>
          </a:prstGeom>
        </p:spPr>
        <p:txBody>
          <a:bodyPr lIns="91439" tIns="45719" rIns="91439" bIns="45719">
            <a:noAutofit/>
          </a:bodyPr>
          <a:lstStyle/>
          <a:p>
            <a:pPr/>
          </a:p>
        </p:txBody>
      </p:sp>
      <p:sp>
        <p:nvSpPr>
          <p:cNvPr id="155" name="Slide Number"/>
          <p:cNvSpPr txBox="1"/>
          <p:nvPr>
            <p:ph type="sldNum" sz="quarter" idx="2"/>
          </p:nvPr>
        </p:nvSpPr>
        <p:spPr>
          <a:prstGeom prst="rect">
            <a:avLst/>
          </a:prstGeom>
        </p:spPr>
        <p:txBody>
          <a:bodyPr/>
          <a:lstStyle>
            <a:lvl1pPr>
              <a:defRPr>
                <a:solidFill>
                  <a:srgbClr val="FFFFFF"/>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16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Photo">
    <p:spTree>
      <p:nvGrpSpPr>
        <p:cNvPr id="1" name=""/>
        <p:cNvGrpSpPr/>
        <p:nvPr/>
      </p:nvGrpSpPr>
      <p:grpSpPr>
        <a:xfrm>
          <a:off x="0" y="0"/>
          <a:ext cx="0" cy="0"/>
          <a:chOff x="0" y="0"/>
          <a:chExt cx="0" cy="0"/>
        </a:xfrm>
      </p:grpSpPr>
      <p:sp>
        <p:nvSpPr>
          <p:cNvPr id="21" name="Avocados and limes"/>
          <p:cNvSpPr/>
          <p:nvPr>
            <p:ph type="pic" idx="21"/>
          </p:nvPr>
        </p:nvSpPr>
        <p:spPr>
          <a:xfrm>
            <a:off x="-1155700" y="-1295400"/>
            <a:ext cx="26746200" cy="16018933"/>
          </a:xfrm>
          <a:prstGeom prst="rect">
            <a:avLst/>
          </a:prstGeom>
        </p:spPr>
        <p:txBody>
          <a:bodyPr lIns="91439" tIns="45719" rIns="91439" bIns="45719">
            <a:noAutofit/>
          </a:bodyPr>
          <a:lstStyle/>
          <a:p>
            <a:pPr/>
          </a:p>
        </p:txBody>
      </p:sp>
      <p:sp>
        <p:nvSpPr>
          <p:cNvPr id="22" name="Presentation Title"/>
          <p:cNvSpPr txBox="1"/>
          <p:nvPr>
            <p:ph type="title" hasCustomPrompt="1"/>
          </p:nvPr>
        </p:nvSpPr>
        <p:spPr>
          <a:xfrm>
            <a:off x="1206500" y="7124700"/>
            <a:ext cx="21971000" cy="4648200"/>
          </a:xfrm>
          <a:prstGeom prst="rect">
            <a:avLst/>
          </a:prstGeom>
        </p:spPr>
        <p:txBody>
          <a:bodyPr anchor="b"/>
          <a:lstStyle>
            <a:lvl1pPr>
              <a:defRPr spc="-232" sz="11600"/>
            </a:lvl1pPr>
          </a:lstStyle>
          <a:p>
            <a:pPr/>
            <a:r>
              <a:t>Presentation Title</a:t>
            </a:r>
          </a:p>
        </p:txBody>
      </p:sp>
      <p:sp>
        <p:nvSpPr>
          <p:cNvPr id="23" name="Author and Date"/>
          <p:cNvSpPr txBox="1"/>
          <p:nvPr>
            <p:ph type="body" sz="quarter" idx="22" hasCustomPrompt="1"/>
          </p:nvPr>
        </p:nvSpPr>
        <p:spPr>
          <a:xfrm>
            <a:off x="1207690" y="1106137"/>
            <a:ext cx="21968621"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Author and Date</a:t>
            </a:r>
          </a:p>
        </p:txBody>
      </p:sp>
      <p:sp>
        <p:nvSpPr>
          <p:cNvPr id="24" name="Body Level One…"/>
          <p:cNvSpPr txBox="1"/>
          <p:nvPr>
            <p:ph type="body" sz="quarter" idx="1" hasCustomPrompt="1"/>
          </p:nvPr>
        </p:nvSpPr>
        <p:spPr>
          <a:xfrm>
            <a:off x="1206500" y="11609910"/>
            <a:ext cx="21971000" cy="1116952"/>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Presentation Subtitle</a:t>
            </a:r>
          </a:p>
          <a:p>
            <a:pPr lvl="1"/>
            <a:r>
              <a:t/>
            </a:r>
          </a:p>
          <a:p>
            <a:pPr lvl="2"/>
            <a:r>
              <a:t/>
            </a:r>
          </a:p>
          <a:p>
            <a:pPr lvl="3"/>
            <a:r>
              <a:t/>
            </a:r>
          </a:p>
          <a:p>
            <a:pPr lvl="4"/>
            <a:r>
              <a:t/>
            </a:r>
          </a:p>
        </p:txBody>
      </p:sp>
      <p:sp>
        <p:nvSpPr>
          <p:cNvPr id="2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Photo Alt">
    <p:spTree>
      <p:nvGrpSpPr>
        <p:cNvPr id="1" name=""/>
        <p:cNvGrpSpPr/>
        <p:nvPr/>
      </p:nvGrpSpPr>
      <p:grpSpPr>
        <a:xfrm>
          <a:off x="0" y="0"/>
          <a:ext cx="0" cy="0"/>
          <a:chOff x="0" y="0"/>
          <a:chExt cx="0" cy="0"/>
        </a:xfrm>
      </p:grpSpPr>
      <p:sp>
        <p:nvSpPr>
          <p:cNvPr id="32" name="Bowl with salmon cakes, salad, and hummus"/>
          <p:cNvSpPr/>
          <p:nvPr>
            <p:ph type="pic" idx="21"/>
          </p:nvPr>
        </p:nvSpPr>
        <p:spPr>
          <a:xfrm>
            <a:off x="10972800" y="-203200"/>
            <a:ext cx="12144837" cy="14135100"/>
          </a:xfrm>
          <a:prstGeom prst="rect">
            <a:avLst/>
          </a:prstGeom>
        </p:spPr>
        <p:txBody>
          <a:bodyPr lIns="91439" tIns="45719" rIns="91439" bIns="45719">
            <a:noAutofit/>
          </a:bodyPr>
          <a:lstStyle/>
          <a:p>
            <a:pPr/>
          </a:p>
        </p:txBody>
      </p:sp>
      <p:sp>
        <p:nvSpPr>
          <p:cNvPr id="33" name="Slide Title"/>
          <p:cNvSpPr txBox="1"/>
          <p:nvPr>
            <p:ph type="title" hasCustomPrompt="1"/>
          </p:nvPr>
        </p:nvSpPr>
        <p:spPr>
          <a:xfrm>
            <a:off x="1206500" y="1270000"/>
            <a:ext cx="9779000" cy="5882273"/>
          </a:xfrm>
          <a:prstGeom prst="rect">
            <a:avLst/>
          </a:prstGeom>
        </p:spPr>
        <p:txBody>
          <a:bodyPr anchor="b"/>
          <a:lstStyle/>
          <a:p>
            <a:pPr/>
            <a:r>
              <a:t>Slide Title</a:t>
            </a:r>
          </a:p>
        </p:txBody>
      </p:sp>
      <p:sp>
        <p:nvSpPr>
          <p:cNvPr id="34" name="Body Level One…"/>
          <p:cNvSpPr txBox="1"/>
          <p:nvPr>
            <p:ph type="body" sz="quarter" idx="1" hasCustomPrompt="1"/>
          </p:nvPr>
        </p:nvSpPr>
        <p:spPr>
          <a:xfrm>
            <a:off x="1206500" y="7060576"/>
            <a:ext cx="9779000" cy="5385424"/>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Slide Subtitle</a:t>
            </a:r>
          </a:p>
          <a:p>
            <a:pPr lvl="1"/>
            <a:r>
              <a:t/>
            </a:r>
          </a:p>
          <a:p>
            <a:pPr lvl="2"/>
            <a:r>
              <a:t/>
            </a:r>
          </a:p>
          <a:p>
            <a:pPr lvl="3"/>
            <a:r>
              <a:t/>
            </a:r>
          </a:p>
          <a:p>
            <a:pPr lvl="4"/>
            <a:r>
              <a:t/>
            </a:r>
          </a:p>
        </p:txBody>
      </p:sp>
      <p:sp>
        <p:nvSpPr>
          <p:cNvPr id="35" name="Slide Number"/>
          <p:cNvSpPr txBox="1"/>
          <p:nvPr>
            <p:ph type="sldNum" sz="quarter" idx="2"/>
          </p:nvPr>
        </p:nvSpPr>
        <p:spPr>
          <a:xfrm>
            <a:off x="12001499" y="13085233"/>
            <a:ext cx="368505" cy="374600"/>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p:spTree>
      <p:nvGrpSpPr>
        <p:cNvPr id="1" name=""/>
        <p:cNvGrpSpPr/>
        <p:nvPr/>
      </p:nvGrpSpPr>
      <p:grpSpPr>
        <a:xfrm>
          <a:off x="0" y="0"/>
          <a:ext cx="0" cy="0"/>
          <a:chOff x="0" y="0"/>
          <a:chExt cx="0" cy="0"/>
        </a:xfrm>
      </p:grpSpPr>
      <p:sp>
        <p:nvSpPr>
          <p:cNvPr id="42" name="Slide Title"/>
          <p:cNvSpPr txBox="1"/>
          <p:nvPr>
            <p:ph type="title" hasCustomPrompt="1"/>
          </p:nvPr>
        </p:nvSpPr>
        <p:spPr>
          <a:prstGeom prst="rect">
            <a:avLst/>
          </a:prstGeom>
        </p:spPr>
        <p:txBody>
          <a:bodyPr/>
          <a:lstStyle/>
          <a:p>
            <a:pPr/>
            <a:r>
              <a:t>Slide Title</a:t>
            </a:r>
          </a:p>
        </p:txBody>
      </p:sp>
      <p:sp>
        <p:nvSpPr>
          <p:cNvPr id="43" name="Slide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44" name="Body Level One…"/>
          <p:cNvSpPr txBox="1"/>
          <p:nvPr>
            <p:ph type="body" idx="1" hasCustomPrompt="1"/>
          </p:nvPr>
        </p:nvSpPr>
        <p:spPr>
          <a:prstGeom prst="rect">
            <a:avLst/>
          </a:prstGeom>
        </p:spPr>
        <p:txBody>
          <a:bodyPr/>
          <a:lstStyle/>
          <a:p>
            <a:pPr/>
            <a:r>
              <a:t>Slide bullet text</a:t>
            </a:r>
          </a:p>
          <a:p>
            <a:pPr lvl="1"/>
            <a:r>
              <a:t/>
            </a:r>
          </a:p>
          <a:p>
            <a:pPr lvl="2"/>
            <a:r>
              <a:t/>
            </a:r>
          </a:p>
          <a:p>
            <a:pPr lvl="3"/>
            <a:r>
              <a:t/>
            </a:r>
          </a:p>
          <a:p>
            <a:pPr lvl="4"/>
            <a:r>
              <a:t/>
            </a:r>
          </a:p>
        </p:txBody>
      </p:sp>
      <p:sp>
        <p:nvSpPr>
          <p:cNvPr id="4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ullets">
    <p:spTree>
      <p:nvGrpSpPr>
        <p:cNvPr id="1" name=""/>
        <p:cNvGrpSpPr/>
        <p:nvPr/>
      </p:nvGrpSpPr>
      <p:grpSpPr>
        <a:xfrm>
          <a:off x="0" y="0"/>
          <a:ext cx="0" cy="0"/>
          <a:chOff x="0" y="0"/>
          <a:chExt cx="0" cy="0"/>
        </a:xfrm>
      </p:grpSpPr>
      <p:sp>
        <p:nvSpPr>
          <p:cNvPr id="52" name="Body Level One…"/>
          <p:cNvSpPr txBox="1"/>
          <p:nvPr>
            <p:ph type="body" idx="1" hasCustomPrompt="1"/>
          </p:nvPr>
        </p:nvSpPr>
        <p:spPr>
          <a:prstGeom prst="rect">
            <a:avLst/>
          </a:prstGeom>
        </p:spPr>
        <p:txBody>
          <a:bodyPr numCol="2" spcCol="1098550"/>
          <a:lstStyle/>
          <a:p>
            <a:pPr/>
            <a:r>
              <a:t>Slide bullet text</a:t>
            </a:r>
          </a:p>
          <a:p>
            <a:pPr lvl="1"/>
            <a:r>
              <a:t/>
            </a:r>
          </a:p>
          <a:p>
            <a:pPr lvl="2"/>
            <a:r>
              <a:t/>
            </a:r>
          </a:p>
          <a:p>
            <a:pPr lvl="3"/>
            <a:r>
              <a:t/>
            </a:r>
          </a:p>
          <a:p>
            <a:pPr lvl="4"/>
            <a:r>
              <a:t/>
            </a:r>
          </a:p>
        </p:txBody>
      </p:sp>
      <p:sp>
        <p:nvSpPr>
          <p:cNvPr id="5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Photo">
    <p:spTree>
      <p:nvGrpSpPr>
        <p:cNvPr id="1" name=""/>
        <p:cNvGrpSpPr/>
        <p:nvPr/>
      </p:nvGrpSpPr>
      <p:grpSpPr>
        <a:xfrm>
          <a:off x="0" y="0"/>
          <a:ext cx="0" cy="0"/>
          <a:chOff x="0" y="0"/>
          <a:chExt cx="0" cy="0"/>
        </a:xfrm>
      </p:grpSpPr>
      <p:sp>
        <p:nvSpPr>
          <p:cNvPr id="60" name="Slide Subtitle"/>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61"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62" name="Bowl of pappardelle pasta with parsley butter, roasted hazelnuts, and shaved parmesan cheese"/>
          <p:cNvSpPr/>
          <p:nvPr>
            <p:ph type="pic" idx="22"/>
          </p:nvPr>
        </p:nvSpPr>
        <p:spPr>
          <a:xfrm>
            <a:off x="12192000" y="-407266"/>
            <a:ext cx="10916874" cy="14555832"/>
          </a:xfrm>
          <a:prstGeom prst="rect">
            <a:avLst/>
          </a:prstGeom>
        </p:spPr>
        <p:txBody>
          <a:bodyPr lIns="91439" tIns="45719" rIns="91439" bIns="45719">
            <a:noAutofit/>
          </a:bodyPr>
          <a:lstStyle/>
          <a:p>
            <a:pPr/>
          </a:p>
        </p:txBody>
      </p:sp>
      <p:sp>
        <p:nvSpPr>
          <p:cNvPr id="6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6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Live Video Small">
    <p:spTree>
      <p:nvGrpSpPr>
        <p:cNvPr id="1" name=""/>
        <p:cNvGrpSpPr/>
        <p:nvPr/>
      </p:nvGrpSpPr>
      <p:grpSpPr>
        <a:xfrm>
          <a:off x="0" y="0"/>
          <a:ext cx="0" cy="0"/>
          <a:chOff x="0" y="0"/>
          <a:chExt cx="0" cy="0"/>
        </a:xfrm>
      </p:grpSpPr>
      <p:sp>
        <p:nvSpPr>
          <p:cNvPr id="71" name="Slide Subtitle"/>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72"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7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7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Live Video Large">
    <p:spTree>
      <p:nvGrpSpPr>
        <p:cNvPr id="1" name=""/>
        <p:cNvGrpSpPr/>
        <p:nvPr/>
      </p:nvGrpSpPr>
      <p:grpSpPr>
        <a:xfrm>
          <a:off x="0" y="0"/>
          <a:ext cx="0" cy="0"/>
          <a:chOff x="0" y="0"/>
          <a:chExt cx="0" cy="0"/>
        </a:xfrm>
      </p:grpSpPr>
      <p:sp>
        <p:nvSpPr>
          <p:cNvPr id="81" name="Slide Subtitle"/>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82"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8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8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ection">
    <p:spTree>
      <p:nvGrpSpPr>
        <p:cNvPr id="1" name=""/>
        <p:cNvGrpSpPr/>
        <p:nvPr/>
      </p:nvGrpSpPr>
      <p:grpSpPr>
        <a:xfrm>
          <a:off x="0" y="0"/>
          <a:ext cx="0" cy="0"/>
          <a:chOff x="0" y="0"/>
          <a:chExt cx="0" cy="0"/>
        </a:xfrm>
      </p:grpSpPr>
      <p:sp>
        <p:nvSpPr>
          <p:cNvPr id="91" name="Section Title"/>
          <p:cNvSpPr txBox="1"/>
          <p:nvPr>
            <p:ph type="title" hasCustomPrompt="1"/>
          </p:nvPr>
        </p:nvSpPr>
        <p:spPr>
          <a:xfrm>
            <a:off x="1206496" y="4533900"/>
            <a:ext cx="21971004" cy="4648200"/>
          </a:xfrm>
          <a:prstGeom prst="rect">
            <a:avLst/>
          </a:prstGeom>
        </p:spPr>
        <p:txBody>
          <a:bodyPr anchor="ctr"/>
          <a:lstStyle>
            <a:lvl1pPr>
              <a:defRPr b="0" spc="-232" sz="11600">
                <a:latin typeface="Helvetica Neue Medium"/>
                <a:ea typeface="Helvetica Neue Medium"/>
                <a:cs typeface="Helvetica Neue Medium"/>
                <a:sym typeface="Helvetica Neue Medium"/>
              </a:defRPr>
            </a:lvl1pPr>
          </a:lstStyle>
          <a:p>
            <a:pPr/>
            <a:r>
              <a:t>Section Title</a:t>
            </a:r>
          </a:p>
        </p:txBody>
      </p:sp>
      <p:sp>
        <p:nvSpPr>
          <p:cNvPr id="92" name="Slide Number"/>
          <p:cNvSpPr txBox="1"/>
          <p:nvPr>
            <p:ph type="sldNum" sz="quarter" idx="2"/>
          </p:nvPr>
        </p:nvSpPr>
        <p:spPr>
          <a:xfrm>
            <a:off x="12001499" y="13085233"/>
            <a:ext cx="368505" cy="374600"/>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Relationship Id="rId14" Type="http://schemas.openxmlformats.org/officeDocument/2006/relationships/slideLayout" Target="../slideLayouts/slideLayout13.xml"/><Relationship Id="rId15" Type="http://schemas.openxmlformats.org/officeDocument/2006/relationships/slideLayout" Target="../slideLayouts/slideLayout14.xml"/><Relationship Id="rId16" Type="http://schemas.openxmlformats.org/officeDocument/2006/relationships/slideLayout" Target="../slideLayouts/slideLayout15.xml"/><Relationship Id="rId17" Type="http://schemas.openxmlformats.org/officeDocument/2006/relationships/slideLayout" Target="../slideLayouts/slideLayout16.xml"/><Relationship Id="rId18"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sp>
        <p:nvSpPr>
          <p:cNvPr id="2" name="Slide Title"/>
          <p:cNvSpPr txBox="1"/>
          <p:nvPr>
            <p:ph type="title" hasCustomPrompt="1"/>
          </p:nvPr>
        </p:nvSpPr>
        <p:spPr>
          <a:xfrm>
            <a:off x="1206500" y="1079500"/>
            <a:ext cx="21971000" cy="143316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r>
              <a:t>Slide Title</a:t>
            </a:r>
          </a:p>
        </p:txBody>
      </p:sp>
      <p:sp>
        <p:nvSpPr>
          <p:cNvPr id="3" name="Body Level One…"/>
          <p:cNvSpPr txBox="1"/>
          <p:nvPr>
            <p:ph type="body" idx="1" hasCustomPrompt="1"/>
          </p:nvPr>
        </p:nvSpPr>
        <p:spPr>
          <a:xfrm>
            <a:off x="1206500" y="4248504"/>
            <a:ext cx="21971000" cy="825601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r>
              <a:t>Slide bullet text</a:t>
            </a:r>
          </a:p>
          <a:p>
            <a:pPr lvl="1"/>
            <a:r>
              <a:t/>
            </a:r>
          </a:p>
          <a:p>
            <a:pPr lvl="2"/>
            <a:r>
              <a:t/>
            </a:r>
          </a:p>
          <a:p>
            <a:pPr lvl="3"/>
            <a:r>
              <a:t/>
            </a:r>
          </a:p>
          <a:p>
            <a:pPr lvl="4"/>
            <a:r>
              <a:t/>
            </a:r>
          </a:p>
        </p:txBody>
      </p:sp>
      <p:sp>
        <p:nvSpPr>
          <p:cNvPr id="4" name="Slide Number"/>
          <p:cNvSpPr txBox="1"/>
          <p:nvPr>
            <p:ph type="sldNum" sz="quarter" idx="2"/>
          </p:nvPr>
        </p:nvSpPr>
        <p:spPr>
          <a:xfrm>
            <a:off x="12001499" y="13080999"/>
            <a:ext cx="368505" cy="374600"/>
          </a:xfrm>
          <a:prstGeom prst="rect">
            <a:avLst/>
          </a:prstGeom>
          <a:ln w="12700">
            <a:miter lim="400000"/>
          </a:ln>
        </p:spPr>
        <p:txBody>
          <a:bodyPr wrap="none" lIns="50800" tIns="50800" rIns="50800" bIns="50800" anchor="b">
            <a:spAutoFit/>
          </a:bodyPr>
          <a:lstStyle>
            <a:lvl1pPr algn="ctr" defTabSz="584200">
              <a:lnSpc>
                <a:spcPct val="100000"/>
              </a:lnSpc>
              <a:spcBef>
                <a:spcPts val="0"/>
              </a:spcBef>
              <a:defRPr sz="1800"/>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Lst>
  <p:transition xmlns:p14="http://schemas.microsoft.com/office/powerpoint/2010/main" spd="med" advClick="1"/>
  <p:txStyles>
    <p:titleStyle>
      <a:lvl1pPr marL="0" marR="0" indent="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9pPr>
    </p:titleStyle>
    <p:bodyStyle>
      <a:lvl1pPr marL="6096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1pPr>
      <a:lvl2pPr marL="12192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2pPr>
      <a:lvl3pPr marL="18288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3pPr>
      <a:lvl4pPr marL="24384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4pPr>
      <a:lvl5pPr marL="30480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5pPr>
      <a:lvl6pPr marL="36576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6pPr>
      <a:lvl7pPr marL="42672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7pPr>
      <a:lvl8pPr marL="48768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8pPr>
      <a:lvl9pPr marL="54864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9pPr>
    </p:bodyStyle>
    <p:otherStyle>
      <a:lvl1pPr marL="0" marR="0" indent="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1pPr>
      <a:lvl2pPr marL="0" marR="0" indent="4572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2pPr>
      <a:lvl3pPr marL="0" marR="0" indent="9144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3pPr>
      <a:lvl4pPr marL="0" marR="0" indent="13716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4pPr>
      <a:lvl5pPr marL="0" marR="0" indent="18288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5pPr>
      <a:lvl6pPr marL="0" marR="0" indent="22860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6pPr>
      <a:lvl7pPr marL="0" marR="0" indent="27432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7pPr>
      <a:lvl8pPr marL="0" marR="0" indent="32004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8pPr>
      <a:lvl9pPr marL="0" marR="0" indent="36576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hyperlink" Target="mailto:chris@physicslab.app?subject=Physics%20Lab%20Slides" TargetMode="External"/><Relationship Id="rId3" Type="http://schemas.openxmlformats.org/officeDocument/2006/relationships/hyperlink" Target="https://physicslab.app" TargetMode="External"/></Relationships>

</file>

<file path=ppt/slides/_rels/slide1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4.jpeg"/></Relationships>

</file>

<file path=ppt/slides/_rels/slide1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5.jpeg"/></Relationships>

</file>

<file path=ppt/slides/_rels/slide1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image" Target="../media/image6.jpeg"/></Relationships>

</file>

<file path=ppt/slides/_rels/slide1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 Id="rId3" Type="http://schemas.openxmlformats.org/officeDocument/2006/relationships/image" Target="../media/image7.jpeg"/></Relationships>

</file>

<file path=ppt/slides/_rels/slide1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 Id="rId3" Type="http://schemas.openxmlformats.org/officeDocument/2006/relationships/image" Target="../media/image8.jpeg"/></Relationships>

</file>

<file path=ppt/slides/_rels/slide1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 Id="rId3" Type="http://schemas.openxmlformats.org/officeDocument/2006/relationships/image" Target="../media/image9.jpeg"/></Relationships>

</file>

<file path=ppt/slides/_rels/slide1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 Id="rId3" Type="http://schemas.openxmlformats.org/officeDocument/2006/relationships/image" Target="../media/image10.jpeg"/></Relationships>

</file>

<file path=ppt/slides/_rels/slide2.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png"/><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image" Target="../media/image7.png"/><Relationship Id="rId9" Type="http://schemas.openxmlformats.org/officeDocument/2006/relationships/image" Target="../media/image8.png"/><Relationship Id="rId10" Type="http://schemas.openxmlformats.org/officeDocument/2006/relationships/image" Target="../media/image9.png"/><Relationship Id="rId11" Type="http://schemas.openxmlformats.org/officeDocument/2006/relationships/image" Target="../media/image10.png"/><Relationship Id="rId12" Type="http://schemas.openxmlformats.org/officeDocument/2006/relationships/image" Target="../media/image11.png"/><Relationship Id="rId13" Type="http://schemas.openxmlformats.org/officeDocument/2006/relationships/image" Target="../media/image12.png"/><Relationship Id="rId14" Type="http://schemas.openxmlformats.org/officeDocument/2006/relationships/image" Target="../media/image13.png"/><Relationship Id="rId15" Type="http://schemas.openxmlformats.org/officeDocument/2006/relationships/image" Target="../media/image14.png"/></Relationships>

</file>

<file path=ppt/slides/_rels/slide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5.png"/><Relationship Id="rId3" Type="http://schemas.openxmlformats.org/officeDocument/2006/relationships/image" Target="../media/image16.png"/><Relationship Id="rId4" Type="http://schemas.openxmlformats.org/officeDocument/2006/relationships/image" Target="../media/image17.png"/><Relationship Id="rId5" Type="http://schemas.openxmlformats.org/officeDocument/2006/relationships/image" Target="../media/image18.png"/><Relationship Id="rId6" Type="http://schemas.openxmlformats.org/officeDocument/2006/relationships/image" Target="../media/image19.png"/><Relationship Id="rId7" Type="http://schemas.openxmlformats.org/officeDocument/2006/relationships/image" Target="../media/image20.png"/><Relationship Id="rId8" Type="http://schemas.openxmlformats.org/officeDocument/2006/relationships/image" Target="../media/image21.png"/><Relationship Id="rId9" Type="http://schemas.openxmlformats.org/officeDocument/2006/relationships/image" Target="../media/image22.png"/><Relationship Id="rId10" Type="http://schemas.openxmlformats.org/officeDocument/2006/relationships/image" Target="../media/image23.png"/><Relationship Id="rId11" Type="http://schemas.openxmlformats.org/officeDocument/2006/relationships/image" Target="../media/image24.png"/><Relationship Id="rId12" Type="http://schemas.openxmlformats.org/officeDocument/2006/relationships/image" Target="../media/image25.png"/><Relationship Id="rId13" Type="http://schemas.openxmlformats.org/officeDocument/2006/relationships/image" Target="../media/image26.png"/><Relationship Id="rId14" Type="http://schemas.openxmlformats.org/officeDocument/2006/relationships/image" Target="../media/image27.png"/><Relationship Id="rId15" Type="http://schemas.openxmlformats.org/officeDocument/2006/relationships/image" Target="../media/image28.png"/><Relationship Id="rId16" Type="http://schemas.openxmlformats.org/officeDocument/2006/relationships/image" Target="../media/image29.png"/><Relationship Id="rId17" Type="http://schemas.openxmlformats.org/officeDocument/2006/relationships/image" Target="../media/image30.png"/><Relationship Id="rId18" Type="http://schemas.openxmlformats.org/officeDocument/2006/relationships/image" Target="../media/image31.png"/><Relationship Id="rId19" Type="http://schemas.openxmlformats.org/officeDocument/2006/relationships/image" Target="../media/image32.png"/><Relationship Id="rId20" Type="http://schemas.openxmlformats.org/officeDocument/2006/relationships/image" Target="../media/image33.png"/><Relationship Id="rId21" Type="http://schemas.openxmlformats.org/officeDocument/2006/relationships/image" Target="../media/image34.png"/><Relationship Id="rId22" Type="http://schemas.openxmlformats.org/officeDocument/2006/relationships/image" Target="../media/image35.png"/><Relationship Id="rId23" Type="http://schemas.openxmlformats.org/officeDocument/2006/relationships/image" Target="../media/image36.png"/><Relationship Id="rId24" Type="http://schemas.openxmlformats.org/officeDocument/2006/relationships/image" Target="../media/image37.png"/><Relationship Id="rId25" Type="http://schemas.openxmlformats.org/officeDocument/2006/relationships/image" Target="../media/image38.png"/><Relationship Id="rId26" Type="http://schemas.openxmlformats.org/officeDocument/2006/relationships/image" Target="../media/image39.png"/><Relationship Id="rId27" Type="http://schemas.openxmlformats.org/officeDocument/2006/relationships/image" Target="../media/image40.png"/><Relationship Id="rId28" Type="http://schemas.openxmlformats.org/officeDocument/2006/relationships/image" Target="../media/image41.png"/><Relationship Id="rId29" Type="http://schemas.openxmlformats.org/officeDocument/2006/relationships/image" Target="../media/image42.png"/></Relationships>

</file>

<file path=ppt/slides/_rels/slide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43.png"/><Relationship Id="rId3" Type="http://schemas.openxmlformats.org/officeDocument/2006/relationships/image" Target="../media/image44.png"/><Relationship Id="rId4" Type="http://schemas.openxmlformats.org/officeDocument/2006/relationships/image" Target="../media/image45.png"/><Relationship Id="rId5" Type="http://schemas.openxmlformats.org/officeDocument/2006/relationships/image" Target="../media/image46.png"/><Relationship Id="rId6" Type="http://schemas.openxmlformats.org/officeDocument/2006/relationships/image" Target="../media/image47.png"/></Relationships>

</file>

<file path=ppt/slides/_rels/slide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48.png"/><Relationship Id="rId3" Type="http://schemas.openxmlformats.org/officeDocument/2006/relationships/image" Target="../media/image49.png"/><Relationship Id="rId4" Type="http://schemas.openxmlformats.org/officeDocument/2006/relationships/image" Target="../media/image50.png"/><Relationship Id="rId5" Type="http://schemas.openxmlformats.org/officeDocument/2006/relationships/image" Target="../media/image51.png"/><Relationship Id="rId6" Type="http://schemas.openxmlformats.org/officeDocument/2006/relationships/image" Target="../media/image52.png"/><Relationship Id="rId7" Type="http://schemas.openxmlformats.org/officeDocument/2006/relationships/image" Target="../media/image53.png"/></Relationships>

</file>

<file path=ppt/slides/_rels/slide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xml"/><Relationship Id="rId3" Type="http://schemas.openxmlformats.org/officeDocument/2006/relationships/image" Target="../media/image1.jpeg"/></Relationships>

</file>

<file path=ppt/slides/_rels/slide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 Id="rId3" Type="http://schemas.openxmlformats.org/officeDocument/2006/relationships/image" Target="../media/image2.jpeg"/></Relationships>

</file>

<file path=ppt/slides/_rels/slide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 Id="rId3"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gradFill flip="none" rotWithShape="1">
          <a:gsLst>
            <a:gs pos="0">
              <a:srgbClr val="0CC1DB"/>
            </a:gs>
            <a:gs pos="100000">
              <a:srgbClr val="129DD9"/>
            </a:gs>
          </a:gsLst>
          <a:lin ang="5400000" scaled="0"/>
        </a:gradFill>
      </p:bgPr>
    </p:bg>
    <p:spTree>
      <p:nvGrpSpPr>
        <p:cNvPr id="1" name=""/>
        <p:cNvGrpSpPr/>
        <p:nvPr/>
      </p:nvGrpSpPr>
      <p:grpSpPr>
        <a:xfrm>
          <a:off x="0" y="0"/>
          <a:ext cx="0" cy="0"/>
          <a:chOff x="0" y="0"/>
          <a:chExt cx="0" cy="0"/>
        </a:xfrm>
      </p:grpSpPr>
      <p:sp>
        <p:nvSpPr>
          <p:cNvPr id="171" name="2D Projectile Motion 6 - Scenarios"/>
          <p:cNvSpPr txBox="1"/>
          <p:nvPr>
            <p:ph type="title"/>
          </p:nvPr>
        </p:nvSpPr>
        <p:spPr>
          <a:xfrm>
            <a:off x="1206500" y="1079500"/>
            <a:ext cx="21971000" cy="1164556"/>
          </a:xfrm>
          <a:prstGeom prst="rect">
            <a:avLst/>
          </a:prstGeom>
        </p:spPr>
        <p:txBody>
          <a:bodyPr/>
          <a:lstStyle>
            <a:lvl1pPr defTabSz="2121354">
              <a:defRPr b="0" spc="-121" sz="6090">
                <a:solidFill>
                  <a:srgbClr val="FFFFFF"/>
                </a:solidFill>
                <a:latin typeface="Avenir Heavy"/>
                <a:ea typeface="Avenir Heavy"/>
                <a:cs typeface="Avenir Heavy"/>
                <a:sym typeface="Avenir Heavy"/>
              </a:defRPr>
            </a:lvl1pPr>
          </a:lstStyle>
          <a:p>
            <a:pPr/>
            <a:r>
              <a:t>2D Projectile Motion 6 - Scenarios</a:t>
            </a:r>
          </a:p>
        </p:txBody>
      </p:sp>
      <p:sp>
        <p:nvSpPr>
          <p:cNvPr id="172" name="Slides Version 2"/>
          <p:cNvSpPr txBox="1"/>
          <p:nvPr>
            <p:ph type="body" idx="21"/>
          </p:nvPr>
        </p:nvSpPr>
        <p:spPr>
          <a:xfrm>
            <a:off x="1206500" y="2372962"/>
            <a:ext cx="21971000" cy="742269"/>
          </a:xfrm>
          <a:prstGeom prst="rect">
            <a:avLst/>
          </a:prstGeom>
          <a:extLst>
            <a:ext uri="{C572A759-6A51-4108-AA02-DFA0A04FC94B}">
              <ma14:wrappingTextBoxFlag xmlns:ma14="http://schemas.microsoft.com/office/mac/drawingml/2011/main" val="1"/>
            </a:ext>
          </a:extLst>
        </p:spPr>
        <p:txBody>
          <a:bodyPr/>
          <a:lstStyle>
            <a:lvl1pPr defTabSz="610870">
              <a:defRPr b="0" sz="3700">
                <a:solidFill>
                  <a:srgbClr val="FFFFFF"/>
                </a:solidFill>
                <a:latin typeface="Avenir Heavy"/>
                <a:ea typeface="Avenir Heavy"/>
                <a:cs typeface="Avenir Heavy"/>
                <a:sym typeface="Avenir Heavy"/>
              </a:defRPr>
            </a:lvl1pPr>
          </a:lstStyle>
          <a:p>
            <a:pPr/>
            <a:r>
              <a:t>Slides Version 2</a:t>
            </a:r>
          </a:p>
        </p:txBody>
      </p:sp>
      <p:sp>
        <p:nvSpPr>
          <p:cNvPr id="173" name="This version includes:…"/>
          <p:cNvSpPr txBox="1"/>
          <p:nvPr>
            <p:ph type="body" idx="1"/>
          </p:nvPr>
        </p:nvSpPr>
        <p:spPr>
          <a:xfrm>
            <a:off x="1206500" y="3757760"/>
            <a:ext cx="21971000" cy="9095462"/>
          </a:xfrm>
          <a:prstGeom prst="rect">
            <a:avLst/>
          </a:prstGeom>
        </p:spPr>
        <p:txBody>
          <a:bodyPr/>
          <a:lstStyle/>
          <a:p>
            <a:pPr marL="0" indent="0" defTabSz="457200">
              <a:lnSpc>
                <a:spcPct val="117999"/>
              </a:lnSpc>
              <a:spcBef>
                <a:spcPts val="0"/>
              </a:spcBef>
              <a:buSzTx/>
              <a:buNone/>
              <a:defRPr sz="3300">
                <a:solidFill>
                  <a:srgbClr val="FFFFFF"/>
                </a:solidFill>
                <a:latin typeface="Avenir Medium"/>
                <a:ea typeface="Avenir Medium"/>
                <a:cs typeface="Avenir Medium"/>
                <a:sym typeface="Avenir Medium"/>
              </a:defRPr>
            </a:pPr>
            <a:r>
              <a:t>This version includes:</a:t>
            </a:r>
          </a:p>
          <a:p>
            <a:pPr indent="-381000" defTabSz="457200">
              <a:lnSpc>
                <a:spcPct val="117999"/>
              </a:lnSpc>
              <a:spcBef>
                <a:spcPts val="0"/>
              </a:spcBef>
              <a:buSzPct val="100000"/>
              <a:defRPr sz="3300">
                <a:solidFill>
                  <a:srgbClr val="FFFFFF"/>
                </a:solidFill>
                <a:latin typeface="Avenir Medium"/>
                <a:ea typeface="Avenir Medium"/>
                <a:cs typeface="Avenir Medium"/>
                <a:sym typeface="Avenir Medium"/>
              </a:defRPr>
            </a:pPr>
            <a:r>
              <a:t>Slides with screenshot images from the video.</a:t>
            </a:r>
          </a:p>
          <a:p>
            <a:pPr indent="-381000" defTabSz="457200">
              <a:lnSpc>
                <a:spcPct val="117999"/>
              </a:lnSpc>
              <a:spcBef>
                <a:spcPts val="0"/>
              </a:spcBef>
              <a:buSzPct val="100000"/>
              <a:defRPr sz="3300">
                <a:solidFill>
                  <a:srgbClr val="FFFFFF"/>
                </a:solidFill>
                <a:latin typeface="Avenir Medium"/>
                <a:ea typeface="Avenir Medium"/>
                <a:cs typeface="Avenir Medium"/>
                <a:sym typeface="Avenir Medium"/>
              </a:defRPr>
            </a:pPr>
            <a:r>
              <a:t>The video narration in the slide notes.</a:t>
            </a:r>
          </a:p>
          <a:p>
            <a:pPr indent="-381000" defTabSz="457200">
              <a:lnSpc>
                <a:spcPct val="117999"/>
              </a:lnSpc>
              <a:spcBef>
                <a:spcPts val="0"/>
              </a:spcBef>
              <a:buSzPct val="100000"/>
              <a:defRPr sz="3300">
                <a:solidFill>
                  <a:srgbClr val="FFFFFF"/>
                </a:solidFill>
                <a:latin typeface="Avenir Medium"/>
                <a:ea typeface="Avenir Medium"/>
                <a:cs typeface="Avenir Medium"/>
                <a:sym typeface="Avenir Medium"/>
              </a:defRPr>
            </a:pPr>
            <a:r>
              <a:t>A blank template slide with the same background and font as the video.</a:t>
            </a:r>
          </a:p>
          <a:p>
            <a:pPr indent="-381000" defTabSz="457200">
              <a:lnSpc>
                <a:spcPct val="117999"/>
              </a:lnSpc>
              <a:spcBef>
                <a:spcPts val="0"/>
              </a:spcBef>
              <a:buSzPct val="100000"/>
              <a:defRPr sz="3300">
                <a:solidFill>
                  <a:srgbClr val="FFFFFF"/>
                </a:solidFill>
                <a:latin typeface="Avenir Medium"/>
                <a:ea typeface="Avenir Medium"/>
                <a:cs typeface="Avenir Medium"/>
                <a:sym typeface="Avenir Medium"/>
              </a:defRPr>
            </a:pPr>
            <a:r>
              <a:t>Slides with some basic graphics from this video for you to use however you like.</a:t>
            </a:r>
          </a:p>
          <a:p>
            <a:pPr lvl="1" marL="0" indent="457200" defTabSz="457200">
              <a:lnSpc>
                <a:spcPct val="117999"/>
              </a:lnSpc>
              <a:spcBef>
                <a:spcPts val="0"/>
              </a:spcBef>
              <a:buSzTx/>
              <a:buNone/>
              <a:defRPr sz="3300">
                <a:solidFill>
                  <a:srgbClr val="FFFFFF"/>
                </a:solidFill>
                <a:latin typeface="Avenir Medium"/>
                <a:ea typeface="Avenir Medium"/>
                <a:cs typeface="Avenir Medium"/>
                <a:sym typeface="Avenir Medium"/>
              </a:defRPr>
            </a:pPr>
          </a:p>
          <a:p>
            <a:pPr marL="0" indent="0" defTabSz="457200">
              <a:lnSpc>
                <a:spcPct val="117999"/>
              </a:lnSpc>
              <a:spcBef>
                <a:spcPts val="0"/>
              </a:spcBef>
              <a:buSzTx/>
              <a:buNone/>
              <a:defRPr sz="3300">
                <a:solidFill>
                  <a:srgbClr val="FFFFFF"/>
                </a:solidFill>
                <a:latin typeface="Avenir Medium"/>
                <a:ea typeface="Avenir Medium"/>
                <a:cs typeface="Avenir Medium"/>
                <a:sym typeface="Avenir Medium"/>
              </a:defRPr>
            </a:pPr>
            <a:r>
              <a:t>Feel free to add, delete and edit slides to make your own presentation. You can use these slides in class or share them with your students, but please do not post them online.</a:t>
            </a:r>
          </a:p>
          <a:p>
            <a:pPr marL="0" indent="0" defTabSz="457200">
              <a:lnSpc>
                <a:spcPct val="117999"/>
              </a:lnSpc>
              <a:spcBef>
                <a:spcPts val="0"/>
              </a:spcBef>
              <a:buSzTx/>
              <a:buNone/>
              <a:defRPr sz="3300">
                <a:solidFill>
                  <a:srgbClr val="FFFFFF"/>
                </a:solidFill>
                <a:latin typeface="Avenir Medium"/>
                <a:ea typeface="Avenir Medium"/>
                <a:cs typeface="Avenir Medium"/>
                <a:sym typeface="Avenir Medium"/>
              </a:defRPr>
            </a:pPr>
          </a:p>
          <a:p>
            <a:pPr marL="0" indent="0" defTabSz="457200">
              <a:lnSpc>
                <a:spcPct val="117999"/>
              </a:lnSpc>
              <a:spcBef>
                <a:spcPts val="0"/>
              </a:spcBef>
              <a:buSzTx/>
              <a:buNone/>
              <a:defRPr sz="3300">
                <a:solidFill>
                  <a:srgbClr val="FFFFFF"/>
                </a:solidFill>
                <a:latin typeface="Avenir Medium"/>
                <a:ea typeface="Avenir Medium"/>
                <a:cs typeface="Avenir Medium"/>
                <a:sym typeface="Avenir Medium"/>
              </a:defRPr>
            </a:pPr>
            <a:r>
              <a:t>If you have any feedback, suggestions or questions about these slides please email me at </a:t>
            </a:r>
            <a:r>
              <a:rPr u="sng">
                <a:hlinkClick r:id="rId2" invalidUrl="" action="" tgtFrame="" tooltip="" history="1" highlightClick="0" endSnd="0"/>
              </a:rPr>
              <a:t>chris@physicslab.app</a:t>
            </a:r>
            <a:r>
              <a:t> or send me a message on Discord @physicslab.</a:t>
            </a:r>
          </a:p>
          <a:p>
            <a:pPr marL="0" indent="0" defTabSz="457200">
              <a:lnSpc>
                <a:spcPct val="117999"/>
              </a:lnSpc>
              <a:spcBef>
                <a:spcPts val="0"/>
              </a:spcBef>
              <a:buSzTx/>
              <a:buNone/>
              <a:defRPr sz="3300">
                <a:solidFill>
                  <a:srgbClr val="FFFFFF"/>
                </a:solidFill>
                <a:latin typeface="Avenir Medium"/>
                <a:ea typeface="Avenir Medium"/>
                <a:cs typeface="Avenir Medium"/>
                <a:sym typeface="Avenir Medium"/>
              </a:defRPr>
            </a:pPr>
          </a:p>
          <a:p>
            <a:pPr marL="0" indent="0" defTabSz="457200">
              <a:lnSpc>
                <a:spcPct val="117999"/>
              </a:lnSpc>
              <a:spcBef>
                <a:spcPts val="0"/>
              </a:spcBef>
              <a:buSzTx/>
              <a:buNone/>
              <a:defRPr sz="3300" u="sng">
                <a:solidFill>
                  <a:srgbClr val="FFFFFF"/>
                </a:solidFill>
                <a:latin typeface="Avenir Medium"/>
                <a:ea typeface="Avenir Medium"/>
                <a:cs typeface="Avenir Medium"/>
                <a:sym typeface="Avenir Medium"/>
              </a:defRPr>
            </a:pPr>
            <a:r>
              <a:rPr>
                <a:hlinkClick r:id="rId3" invalidUrl="" action="" tgtFrame="" tooltip="" history="1" highlightClick="0" endSnd="0"/>
              </a:rPr>
              <a:t>physicslab.app</a:t>
            </a:r>
          </a:p>
        </p:txBody>
      </p:sp>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3" name="Slide Title"/>
          <p:cNvSpPr txBox="1"/>
          <p:nvPr>
            <p:ph type="title"/>
          </p:nvPr>
        </p:nvSpPr>
        <p:spPr>
          <a:prstGeom prst="rect">
            <a:avLst/>
          </a:prstGeom>
        </p:spPr>
        <p:txBody>
          <a:bodyPr/>
          <a:lstStyle/>
          <a:p>
            <a:pPr/>
          </a:p>
        </p:txBody>
      </p:sp>
      <p:sp>
        <p:nvSpPr>
          <p:cNvPr id="264" name="Slide Subtitle"/>
          <p:cNvSpPr txBox="1"/>
          <p:nvPr>
            <p:ph type="body" idx="21"/>
          </p:nvPr>
        </p:nvSpPr>
        <p:spPr>
          <a:prstGeom prst="rect">
            <a:avLst/>
          </a:prstGeom>
        </p:spPr>
        <p:txBody>
          <a:bodyPr/>
          <a:lstStyle/>
          <a:p>
            <a:pPr/>
          </a:p>
        </p:txBody>
      </p:sp>
      <p:sp>
        <p:nvSpPr>
          <p:cNvPr id="265" name="Slide bullet text"/>
          <p:cNvSpPr txBox="1"/>
          <p:nvPr>
            <p:ph type="body" idx="1"/>
          </p:nvPr>
        </p:nvSpPr>
        <p:spPr>
          <a:prstGeom prst="rect">
            <a:avLst/>
          </a:prstGeom>
        </p:spPr>
        <p:txBody>
          <a:bodyPr/>
          <a:lstStyle/>
          <a:p>
            <a:pPr/>
          </a:p>
        </p:txBody>
      </p:sp>
      <p:pic>
        <p:nvPicPr>
          <p:cNvPr id="266" name="4.jpg" descr="4.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0" name="Slide Title"/>
          <p:cNvSpPr txBox="1"/>
          <p:nvPr>
            <p:ph type="title"/>
          </p:nvPr>
        </p:nvSpPr>
        <p:spPr>
          <a:prstGeom prst="rect">
            <a:avLst/>
          </a:prstGeom>
        </p:spPr>
        <p:txBody>
          <a:bodyPr/>
          <a:lstStyle/>
          <a:p>
            <a:pPr/>
          </a:p>
        </p:txBody>
      </p:sp>
      <p:sp>
        <p:nvSpPr>
          <p:cNvPr id="271" name="Slide Subtitle"/>
          <p:cNvSpPr txBox="1"/>
          <p:nvPr>
            <p:ph type="body" idx="21"/>
          </p:nvPr>
        </p:nvSpPr>
        <p:spPr>
          <a:prstGeom prst="rect">
            <a:avLst/>
          </a:prstGeom>
        </p:spPr>
        <p:txBody>
          <a:bodyPr/>
          <a:lstStyle/>
          <a:p>
            <a:pPr/>
          </a:p>
        </p:txBody>
      </p:sp>
      <p:sp>
        <p:nvSpPr>
          <p:cNvPr id="272" name="Slide bullet text"/>
          <p:cNvSpPr txBox="1"/>
          <p:nvPr>
            <p:ph type="body" idx="1"/>
          </p:nvPr>
        </p:nvSpPr>
        <p:spPr>
          <a:prstGeom prst="rect">
            <a:avLst/>
          </a:prstGeom>
        </p:spPr>
        <p:txBody>
          <a:bodyPr/>
          <a:lstStyle/>
          <a:p>
            <a:pPr/>
          </a:p>
        </p:txBody>
      </p:sp>
      <p:pic>
        <p:nvPicPr>
          <p:cNvPr id="273" name="5.jpg" descr="5.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7" name="Slide Title"/>
          <p:cNvSpPr txBox="1"/>
          <p:nvPr>
            <p:ph type="title"/>
          </p:nvPr>
        </p:nvSpPr>
        <p:spPr>
          <a:prstGeom prst="rect">
            <a:avLst/>
          </a:prstGeom>
        </p:spPr>
        <p:txBody>
          <a:bodyPr/>
          <a:lstStyle/>
          <a:p>
            <a:pPr/>
          </a:p>
        </p:txBody>
      </p:sp>
      <p:sp>
        <p:nvSpPr>
          <p:cNvPr id="278" name="Slide Subtitle"/>
          <p:cNvSpPr txBox="1"/>
          <p:nvPr>
            <p:ph type="body" idx="21"/>
          </p:nvPr>
        </p:nvSpPr>
        <p:spPr>
          <a:prstGeom prst="rect">
            <a:avLst/>
          </a:prstGeom>
        </p:spPr>
        <p:txBody>
          <a:bodyPr/>
          <a:lstStyle/>
          <a:p>
            <a:pPr/>
          </a:p>
        </p:txBody>
      </p:sp>
      <p:sp>
        <p:nvSpPr>
          <p:cNvPr id="279" name="Slide bullet text"/>
          <p:cNvSpPr txBox="1"/>
          <p:nvPr>
            <p:ph type="body" idx="1"/>
          </p:nvPr>
        </p:nvSpPr>
        <p:spPr>
          <a:prstGeom prst="rect">
            <a:avLst/>
          </a:prstGeom>
        </p:spPr>
        <p:txBody>
          <a:bodyPr/>
          <a:lstStyle/>
          <a:p>
            <a:pPr/>
          </a:p>
        </p:txBody>
      </p:sp>
      <p:pic>
        <p:nvPicPr>
          <p:cNvPr id="280" name="6.jpg" descr="6.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4" name="Slide Title"/>
          <p:cNvSpPr txBox="1"/>
          <p:nvPr>
            <p:ph type="title"/>
          </p:nvPr>
        </p:nvSpPr>
        <p:spPr>
          <a:prstGeom prst="rect">
            <a:avLst/>
          </a:prstGeom>
        </p:spPr>
        <p:txBody>
          <a:bodyPr/>
          <a:lstStyle/>
          <a:p>
            <a:pPr/>
          </a:p>
        </p:txBody>
      </p:sp>
      <p:sp>
        <p:nvSpPr>
          <p:cNvPr id="285" name="Slide Subtitle"/>
          <p:cNvSpPr txBox="1"/>
          <p:nvPr>
            <p:ph type="body" idx="21"/>
          </p:nvPr>
        </p:nvSpPr>
        <p:spPr>
          <a:prstGeom prst="rect">
            <a:avLst/>
          </a:prstGeom>
        </p:spPr>
        <p:txBody>
          <a:bodyPr/>
          <a:lstStyle/>
          <a:p>
            <a:pPr/>
          </a:p>
        </p:txBody>
      </p:sp>
      <p:sp>
        <p:nvSpPr>
          <p:cNvPr id="286" name="Slide bullet text"/>
          <p:cNvSpPr txBox="1"/>
          <p:nvPr>
            <p:ph type="body" idx="1"/>
          </p:nvPr>
        </p:nvSpPr>
        <p:spPr>
          <a:prstGeom prst="rect">
            <a:avLst/>
          </a:prstGeom>
        </p:spPr>
        <p:txBody>
          <a:bodyPr/>
          <a:lstStyle/>
          <a:p>
            <a:pPr/>
          </a:p>
        </p:txBody>
      </p:sp>
      <p:pic>
        <p:nvPicPr>
          <p:cNvPr id="287" name="7.jpg" descr="7.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1" name="Slide Title"/>
          <p:cNvSpPr txBox="1"/>
          <p:nvPr>
            <p:ph type="title"/>
          </p:nvPr>
        </p:nvSpPr>
        <p:spPr>
          <a:prstGeom prst="rect">
            <a:avLst/>
          </a:prstGeom>
        </p:spPr>
        <p:txBody>
          <a:bodyPr/>
          <a:lstStyle/>
          <a:p>
            <a:pPr/>
          </a:p>
        </p:txBody>
      </p:sp>
      <p:sp>
        <p:nvSpPr>
          <p:cNvPr id="292" name="Slide Subtitle"/>
          <p:cNvSpPr txBox="1"/>
          <p:nvPr>
            <p:ph type="body" idx="21"/>
          </p:nvPr>
        </p:nvSpPr>
        <p:spPr>
          <a:prstGeom prst="rect">
            <a:avLst/>
          </a:prstGeom>
        </p:spPr>
        <p:txBody>
          <a:bodyPr/>
          <a:lstStyle/>
          <a:p>
            <a:pPr/>
          </a:p>
        </p:txBody>
      </p:sp>
      <p:sp>
        <p:nvSpPr>
          <p:cNvPr id="293" name="Slide bullet text"/>
          <p:cNvSpPr txBox="1"/>
          <p:nvPr>
            <p:ph type="body" idx="1"/>
          </p:nvPr>
        </p:nvSpPr>
        <p:spPr>
          <a:prstGeom prst="rect">
            <a:avLst/>
          </a:prstGeom>
        </p:spPr>
        <p:txBody>
          <a:bodyPr/>
          <a:lstStyle/>
          <a:p>
            <a:pPr/>
          </a:p>
        </p:txBody>
      </p:sp>
      <p:pic>
        <p:nvPicPr>
          <p:cNvPr id="294" name="8.jpg" descr="8.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8" name="Slide Title"/>
          <p:cNvSpPr txBox="1"/>
          <p:nvPr>
            <p:ph type="title"/>
          </p:nvPr>
        </p:nvSpPr>
        <p:spPr>
          <a:prstGeom prst="rect">
            <a:avLst/>
          </a:prstGeom>
        </p:spPr>
        <p:txBody>
          <a:bodyPr/>
          <a:lstStyle/>
          <a:p>
            <a:pPr/>
          </a:p>
        </p:txBody>
      </p:sp>
      <p:sp>
        <p:nvSpPr>
          <p:cNvPr id="299" name="Slide Subtitle"/>
          <p:cNvSpPr txBox="1"/>
          <p:nvPr>
            <p:ph type="body" idx="21"/>
          </p:nvPr>
        </p:nvSpPr>
        <p:spPr>
          <a:prstGeom prst="rect">
            <a:avLst/>
          </a:prstGeom>
        </p:spPr>
        <p:txBody>
          <a:bodyPr/>
          <a:lstStyle/>
          <a:p>
            <a:pPr/>
          </a:p>
        </p:txBody>
      </p:sp>
      <p:sp>
        <p:nvSpPr>
          <p:cNvPr id="300" name="Slide bullet text"/>
          <p:cNvSpPr txBox="1"/>
          <p:nvPr>
            <p:ph type="body" idx="1"/>
          </p:nvPr>
        </p:nvSpPr>
        <p:spPr>
          <a:prstGeom prst="rect">
            <a:avLst/>
          </a:prstGeom>
        </p:spPr>
        <p:txBody>
          <a:bodyPr/>
          <a:lstStyle/>
          <a:p>
            <a:pPr/>
          </a:p>
        </p:txBody>
      </p:sp>
      <p:pic>
        <p:nvPicPr>
          <p:cNvPr id="301" name="9.jpg" descr="9.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5" name="Slide Title"/>
          <p:cNvSpPr txBox="1"/>
          <p:nvPr>
            <p:ph type="title"/>
          </p:nvPr>
        </p:nvSpPr>
        <p:spPr>
          <a:prstGeom prst="rect">
            <a:avLst/>
          </a:prstGeom>
        </p:spPr>
        <p:txBody>
          <a:bodyPr/>
          <a:lstStyle/>
          <a:p>
            <a:pPr/>
          </a:p>
        </p:txBody>
      </p:sp>
      <p:sp>
        <p:nvSpPr>
          <p:cNvPr id="306" name="Slide Subtitle"/>
          <p:cNvSpPr txBox="1"/>
          <p:nvPr>
            <p:ph type="body" idx="21"/>
          </p:nvPr>
        </p:nvSpPr>
        <p:spPr>
          <a:prstGeom prst="rect">
            <a:avLst/>
          </a:prstGeom>
        </p:spPr>
        <p:txBody>
          <a:bodyPr/>
          <a:lstStyle/>
          <a:p>
            <a:pPr/>
          </a:p>
        </p:txBody>
      </p:sp>
      <p:sp>
        <p:nvSpPr>
          <p:cNvPr id="307" name="Slide bullet text"/>
          <p:cNvSpPr txBox="1"/>
          <p:nvPr>
            <p:ph type="body" idx="1"/>
          </p:nvPr>
        </p:nvSpPr>
        <p:spPr>
          <a:prstGeom prst="rect">
            <a:avLst/>
          </a:prstGeom>
        </p:spPr>
        <p:txBody>
          <a:bodyPr/>
          <a:lstStyle/>
          <a:p>
            <a:pPr/>
          </a:p>
        </p:txBody>
      </p:sp>
      <p:pic>
        <p:nvPicPr>
          <p:cNvPr id="308" name="10.jpg" descr="10.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gradFill flip="none" rotWithShape="1">
          <a:gsLst>
            <a:gs pos="0">
              <a:srgbClr val="0CC1DB"/>
            </a:gs>
            <a:gs pos="100000">
              <a:srgbClr val="129DD9"/>
            </a:gs>
          </a:gsLst>
          <a:lin ang="5400000" scaled="0"/>
        </a:gradFill>
      </p:bgPr>
    </p:bg>
    <p:spTree>
      <p:nvGrpSpPr>
        <p:cNvPr id="1" name=""/>
        <p:cNvGrpSpPr/>
        <p:nvPr/>
      </p:nvGrpSpPr>
      <p:grpSpPr>
        <a:xfrm>
          <a:off x="0" y="0"/>
          <a:ext cx="0" cy="0"/>
          <a:chOff x="0" y="0"/>
          <a:chExt cx="0" cy="0"/>
        </a:xfrm>
      </p:grpSpPr>
      <p:sp>
        <p:nvSpPr>
          <p:cNvPr id="175" name="Heading"/>
          <p:cNvSpPr txBox="1"/>
          <p:nvPr>
            <p:ph type="title"/>
          </p:nvPr>
        </p:nvSpPr>
        <p:spPr>
          <a:xfrm>
            <a:off x="1206500" y="483152"/>
            <a:ext cx="21971000" cy="1433163"/>
          </a:xfrm>
          <a:prstGeom prst="rect">
            <a:avLst/>
          </a:prstGeom>
        </p:spPr>
        <p:txBody>
          <a:bodyPr/>
          <a:lstStyle>
            <a:lvl1pPr algn="ctr">
              <a:defRPr b="0" spc="-140" sz="7000">
                <a:solidFill>
                  <a:srgbClr val="FFFFFF"/>
                </a:solidFill>
                <a:latin typeface="Avenir Heavy"/>
                <a:ea typeface="Avenir Heavy"/>
                <a:cs typeface="Avenir Heavy"/>
                <a:sym typeface="Avenir Heavy"/>
              </a:defRPr>
            </a:lvl1pPr>
          </a:lstStyle>
          <a:p>
            <a:pPr/>
            <a:r>
              <a:t>Heading</a:t>
            </a:r>
          </a:p>
        </p:txBody>
      </p:sp>
      <p:sp>
        <p:nvSpPr>
          <p:cNvPr id="176" name="Text"/>
          <p:cNvSpPr txBox="1"/>
          <p:nvPr>
            <p:ph type="body" idx="1"/>
          </p:nvPr>
        </p:nvSpPr>
        <p:spPr>
          <a:xfrm>
            <a:off x="1206500" y="2400029"/>
            <a:ext cx="21971000" cy="10603475"/>
          </a:xfrm>
          <a:prstGeom prst="rect">
            <a:avLst/>
          </a:prstGeom>
        </p:spPr>
        <p:txBody>
          <a:bodyPr/>
          <a:lstStyle>
            <a:lvl1pPr marL="609599" indent="-609599">
              <a:defRPr sz="5000">
                <a:solidFill>
                  <a:srgbClr val="FFFFFF"/>
                </a:solidFill>
                <a:latin typeface="Avenir Heavy"/>
                <a:ea typeface="Avenir Heavy"/>
                <a:cs typeface="Avenir Heavy"/>
                <a:sym typeface="Avenir Heavy"/>
              </a:defRPr>
            </a:lvl1pPr>
          </a:lstStyle>
          <a:p>
            <a:pPr/>
            <a:r>
              <a:t>Text</a:t>
            </a:r>
          </a:p>
        </p:txBody>
      </p:sp>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gradFill flip="none" rotWithShape="1">
          <a:gsLst>
            <a:gs pos="0">
              <a:srgbClr val="0CC1DB"/>
            </a:gs>
            <a:gs pos="100000">
              <a:srgbClr val="129DD9"/>
            </a:gs>
          </a:gsLst>
          <a:lin ang="5400000" scaled="0"/>
        </a:gradFill>
      </p:bgPr>
    </p:bg>
    <p:spTree>
      <p:nvGrpSpPr>
        <p:cNvPr id="1" name=""/>
        <p:cNvGrpSpPr/>
        <p:nvPr/>
      </p:nvGrpSpPr>
      <p:grpSpPr>
        <a:xfrm>
          <a:off x="0" y="0"/>
          <a:ext cx="0" cy="0"/>
          <a:chOff x="0" y="0"/>
          <a:chExt cx="0" cy="0"/>
        </a:xfrm>
      </p:grpSpPr>
      <p:pic>
        <p:nvPicPr>
          <p:cNvPr id="178" name="A1.png" descr="A1.png"/>
          <p:cNvPicPr>
            <a:picLocks noChangeAspect="1"/>
          </p:cNvPicPr>
          <p:nvPr/>
        </p:nvPicPr>
        <p:blipFill>
          <a:blip r:embed="rId2">
            <a:extLst/>
          </a:blip>
          <a:stretch>
            <a:fillRect/>
          </a:stretch>
        </p:blipFill>
        <p:spPr>
          <a:xfrm>
            <a:off x="3504090" y="2427672"/>
            <a:ext cx="1828801" cy="1066801"/>
          </a:xfrm>
          <a:prstGeom prst="rect">
            <a:avLst/>
          </a:prstGeom>
          <a:ln w="12700">
            <a:miter lim="400000"/>
          </a:ln>
        </p:spPr>
      </p:pic>
      <p:pic>
        <p:nvPicPr>
          <p:cNvPr id="179" name="A2.png" descr="A2.png"/>
          <p:cNvPicPr>
            <a:picLocks noChangeAspect="1"/>
          </p:cNvPicPr>
          <p:nvPr/>
        </p:nvPicPr>
        <p:blipFill>
          <a:blip r:embed="rId3">
            <a:extLst/>
          </a:blip>
          <a:stretch>
            <a:fillRect/>
          </a:stretch>
        </p:blipFill>
        <p:spPr>
          <a:xfrm>
            <a:off x="7363534" y="2516572"/>
            <a:ext cx="889001" cy="889001"/>
          </a:xfrm>
          <a:prstGeom prst="rect">
            <a:avLst/>
          </a:prstGeom>
          <a:ln w="12700">
            <a:miter lim="400000"/>
          </a:ln>
        </p:spPr>
      </p:pic>
      <p:pic>
        <p:nvPicPr>
          <p:cNvPr id="180" name="A3.png" descr="A3.png"/>
          <p:cNvPicPr>
            <a:picLocks noChangeAspect="1"/>
          </p:cNvPicPr>
          <p:nvPr/>
        </p:nvPicPr>
        <p:blipFill>
          <a:blip r:embed="rId4">
            <a:extLst/>
          </a:blip>
          <a:stretch>
            <a:fillRect/>
          </a:stretch>
        </p:blipFill>
        <p:spPr>
          <a:xfrm>
            <a:off x="5986077" y="2535622"/>
            <a:ext cx="850901" cy="850901"/>
          </a:xfrm>
          <a:prstGeom prst="rect">
            <a:avLst/>
          </a:prstGeom>
          <a:ln w="12700">
            <a:miter lim="400000"/>
          </a:ln>
        </p:spPr>
      </p:pic>
      <p:pic>
        <p:nvPicPr>
          <p:cNvPr id="181" name="A4.png" descr="A4.png"/>
          <p:cNvPicPr>
            <a:picLocks noChangeAspect="1"/>
          </p:cNvPicPr>
          <p:nvPr/>
        </p:nvPicPr>
        <p:blipFill>
          <a:blip r:embed="rId5">
            <a:extLst/>
          </a:blip>
          <a:stretch>
            <a:fillRect/>
          </a:stretch>
        </p:blipFill>
        <p:spPr>
          <a:xfrm>
            <a:off x="1314203" y="2192722"/>
            <a:ext cx="1536701" cy="1536701"/>
          </a:xfrm>
          <a:prstGeom prst="rect">
            <a:avLst/>
          </a:prstGeom>
          <a:ln w="12700">
            <a:miter lim="400000"/>
          </a:ln>
        </p:spPr>
      </p:pic>
      <p:pic>
        <p:nvPicPr>
          <p:cNvPr id="182" name="A5.png" descr="A5.png"/>
          <p:cNvPicPr>
            <a:picLocks noChangeAspect="1"/>
          </p:cNvPicPr>
          <p:nvPr/>
        </p:nvPicPr>
        <p:blipFill>
          <a:blip r:embed="rId6">
            <a:extLst/>
          </a:blip>
          <a:stretch>
            <a:fillRect/>
          </a:stretch>
        </p:blipFill>
        <p:spPr>
          <a:xfrm>
            <a:off x="18010695" y="1279124"/>
            <a:ext cx="3124201" cy="977901"/>
          </a:xfrm>
          <a:prstGeom prst="rect">
            <a:avLst/>
          </a:prstGeom>
          <a:ln w="12700">
            <a:miter lim="400000"/>
          </a:ln>
        </p:spPr>
      </p:pic>
      <p:pic>
        <p:nvPicPr>
          <p:cNvPr id="183" name="A7.png" descr="A7.png"/>
          <p:cNvPicPr>
            <a:picLocks noChangeAspect="1"/>
          </p:cNvPicPr>
          <p:nvPr/>
        </p:nvPicPr>
        <p:blipFill>
          <a:blip r:embed="rId7">
            <a:extLst/>
          </a:blip>
          <a:stretch>
            <a:fillRect/>
          </a:stretch>
        </p:blipFill>
        <p:spPr>
          <a:xfrm>
            <a:off x="12947650" y="7264400"/>
            <a:ext cx="12700" cy="711200"/>
          </a:xfrm>
          <a:prstGeom prst="rect">
            <a:avLst/>
          </a:prstGeom>
          <a:ln w="12700">
            <a:miter lim="400000"/>
          </a:ln>
        </p:spPr>
      </p:pic>
      <p:pic>
        <p:nvPicPr>
          <p:cNvPr id="184" name="A8.png" descr="A8.png"/>
          <p:cNvPicPr>
            <a:picLocks noChangeAspect="1"/>
          </p:cNvPicPr>
          <p:nvPr/>
        </p:nvPicPr>
        <p:blipFill>
          <a:blip r:embed="rId8">
            <a:extLst/>
          </a:blip>
          <a:stretch>
            <a:fillRect/>
          </a:stretch>
        </p:blipFill>
        <p:spPr>
          <a:xfrm>
            <a:off x="18042445" y="2730623"/>
            <a:ext cx="3060701" cy="711201"/>
          </a:xfrm>
          <a:prstGeom prst="rect">
            <a:avLst/>
          </a:prstGeom>
          <a:ln w="12700">
            <a:miter lim="400000"/>
          </a:ln>
        </p:spPr>
      </p:pic>
      <p:pic>
        <p:nvPicPr>
          <p:cNvPr id="185" name="A9.png" descr="A9.png"/>
          <p:cNvPicPr>
            <a:picLocks noChangeAspect="1"/>
          </p:cNvPicPr>
          <p:nvPr/>
        </p:nvPicPr>
        <p:blipFill>
          <a:blip r:embed="rId9">
            <a:extLst/>
          </a:blip>
          <a:stretch>
            <a:fillRect/>
          </a:stretch>
        </p:blipFill>
        <p:spPr>
          <a:xfrm>
            <a:off x="22315687" y="5245100"/>
            <a:ext cx="927101" cy="6667500"/>
          </a:xfrm>
          <a:prstGeom prst="rect">
            <a:avLst/>
          </a:prstGeom>
          <a:ln w="12700">
            <a:miter lim="400000"/>
          </a:ln>
        </p:spPr>
      </p:pic>
      <p:pic>
        <p:nvPicPr>
          <p:cNvPr id="186" name="A12.png" descr="A12.png"/>
          <p:cNvPicPr>
            <a:picLocks noChangeAspect="1"/>
          </p:cNvPicPr>
          <p:nvPr/>
        </p:nvPicPr>
        <p:blipFill>
          <a:blip r:embed="rId10">
            <a:extLst/>
          </a:blip>
          <a:stretch>
            <a:fillRect/>
          </a:stretch>
        </p:blipFill>
        <p:spPr>
          <a:xfrm>
            <a:off x="1691997" y="8771723"/>
            <a:ext cx="698501" cy="685801"/>
          </a:xfrm>
          <a:prstGeom prst="rect">
            <a:avLst/>
          </a:prstGeom>
          <a:ln w="12700">
            <a:miter lim="400000"/>
          </a:ln>
        </p:spPr>
      </p:pic>
      <p:pic>
        <p:nvPicPr>
          <p:cNvPr id="187" name="A13.png" descr="A13.png"/>
          <p:cNvPicPr>
            <a:picLocks noChangeAspect="1"/>
          </p:cNvPicPr>
          <p:nvPr/>
        </p:nvPicPr>
        <p:blipFill>
          <a:blip r:embed="rId11">
            <a:extLst/>
          </a:blip>
          <a:stretch>
            <a:fillRect/>
          </a:stretch>
        </p:blipFill>
        <p:spPr>
          <a:xfrm>
            <a:off x="9541461" y="4845909"/>
            <a:ext cx="12077701" cy="7061201"/>
          </a:xfrm>
          <a:prstGeom prst="rect">
            <a:avLst/>
          </a:prstGeom>
          <a:ln w="12700">
            <a:miter lim="400000"/>
          </a:ln>
        </p:spPr>
      </p:pic>
      <p:pic>
        <p:nvPicPr>
          <p:cNvPr id="188" name="A14.png" descr="A14.png"/>
          <p:cNvPicPr>
            <a:picLocks noChangeAspect="1"/>
          </p:cNvPicPr>
          <p:nvPr/>
        </p:nvPicPr>
        <p:blipFill>
          <a:blip r:embed="rId12">
            <a:extLst/>
          </a:blip>
          <a:stretch>
            <a:fillRect/>
          </a:stretch>
        </p:blipFill>
        <p:spPr>
          <a:xfrm>
            <a:off x="0" y="12509500"/>
            <a:ext cx="24384001" cy="1206500"/>
          </a:xfrm>
          <a:prstGeom prst="rect">
            <a:avLst/>
          </a:prstGeom>
          <a:ln w="12700">
            <a:miter lim="400000"/>
          </a:ln>
        </p:spPr>
      </p:pic>
      <p:pic>
        <p:nvPicPr>
          <p:cNvPr id="189" name="A11.png" descr="A11.png"/>
          <p:cNvPicPr>
            <a:picLocks noChangeAspect="1"/>
          </p:cNvPicPr>
          <p:nvPr/>
        </p:nvPicPr>
        <p:blipFill>
          <a:blip r:embed="rId13">
            <a:extLst/>
          </a:blip>
          <a:stretch>
            <a:fillRect/>
          </a:stretch>
        </p:blipFill>
        <p:spPr>
          <a:xfrm>
            <a:off x="1584047" y="9852610"/>
            <a:ext cx="914401" cy="3454401"/>
          </a:xfrm>
          <a:prstGeom prst="rect">
            <a:avLst/>
          </a:prstGeom>
          <a:ln w="12700">
            <a:miter lim="400000"/>
          </a:ln>
        </p:spPr>
      </p:pic>
      <p:pic>
        <p:nvPicPr>
          <p:cNvPr id="190" name="A10.png" descr="A10.png"/>
          <p:cNvPicPr>
            <a:picLocks noChangeAspect="1"/>
          </p:cNvPicPr>
          <p:nvPr/>
        </p:nvPicPr>
        <p:blipFill>
          <a:blip r:embed="rId14">
            <a:extLst/>
          </a:blip>
          <a:stretch>
            <a:fillRect/>
          </a:stretch>
        </p:blipFill>
        <p:spPr>
          <a:xfrm>
            <a:off x="1164947" y="10589210"/>
            <a:ext cx="1752601" cy="1981201"/>
          </a:xfrm>
          <a:prstGeom prst="rect">
            <a:avLst/>
          </a:prstGeom>
          <a:ln w="12700">
            <a:miter lim="400000"/>
          </a:ln>
        </p:spPr>
      </p:pic>
      <p:pic>
        <p:nvPicPr>
          <p:cNvPr id="191" name="A11.png" descr="A11.png"/>
          <p:cNvPicPr>
            <a:picLocks noChangeAspect="1"/>
          </p:cNvPicPr>
          <p:nvPr/>
        </p:nvPicPr>
        <p:blipFill>
          <a:blip r:embed="rId13">
            <a:extLst/>
          </a:blip>
          <a:stretch>
            <a:fillRect/>
          </a:stretch>
        </p:blipFill>
        <p:spPr>
          <a:xfrm rot="1283102">
            <a:off x="3142571" y="9852610"/>
            <a:ext cx="914401" cy="3454401"/>
          </a:xfrm>
          <a:prstGeom prst="rect">
            <a:avLst/>
          </a:prstGeom>
          <a:ln w="12700">
            <a:miter lim="400000"/>
          </a:ln>
        </p:spPr>
      </p:pic>
      <p:pic>
        <p:nvPicPr>
          <p:cNvPr id="192" name="A11.png" descr="A11.png"/>
          <p:cNvPicPr>
            <a:picLocks noChangeAspect="1"/>
          </p:cNvPicPr>
          <p:nvPr/>
        </p:nvPicPr>
        <p:blipFill>
          <a:blip r:embed="rId13">
            <a:extLst/>
          </a:blip>
          <a:stretch>
            <a:fillRect/>
          </a:stretch>
        </p:blipFill>
        <p:spPr>
          <a:xfrm rot="2700000">
            <a:off x="4601222" y="10229294"/>
            <a:ext cx="914401" cy="3454401"/>
          </a:xfrm>
          <a:prstGeom prst="rect">
            <a:avLst/>
          </a:prstGeom>
          <a:ln w="12700">
            <a:miter lim="400000"/>
          </a:ln>
        </p:spPr>
      </p:pic>
      <p:pic>
        <p:nvPicPr>
          <p:cNvPr id="193" name="A12.png" descr="A12.png"/>
          <p:cNvPicPr>
            <a:picLocks noChangeAspect="1"/>
          </p:cNvPicPr>
          <p:nvPr/>
        </p:nvPicPr>
        <p:blipFill>
          <a:blip r:embed="rId10">
            <a:alphaModFix amt="50000"/>
            <a:extLst/>
          </a:blip>
          <a:stretch>
            <a:fillRect/>
          </a:stretch>
        </p:blipFill>
        <p:spPr>
          <a:xfrm>
            <a:off x="1691997" y="7450553"/>
            <a:ext cx="698501" cy="685801"/>
          </a:xfrm>
          <a:prstGeom prst="rect">
            <a:avLst/>
          </a:prstGeom>
          <a:ln w="12700">
            <a:miter lim="400000"/>
          </a:ln>
        </p:spPr>
      </p:pic>
      <p:sp>
        <p:nvSpPr>
          <p:cNvPr id="194" name="Line"/>
          <p:cNvSpPr/>
          <p:nvPr/>
        </p:nvSpPr>
        <p:spPr>
          <a:xfrm>
            <a:off x="17749175" y="2446722"/>
            <a:ext cx="1" cy="1536701"/>
          </a:xfrm>
          <a:prstGeom prst="line">
            <a:avLst/>
          </a:prstGeom>
          <a:ln w="76200">
            <a:solidFill>
              <a:srgbClr val="FFFFFF"/>
            </a:solidFill>
            <a:miter lim="400000"/>
            <a:tailEnd type="triangle"/>
          </a:ln>
        </p:spPr>
        <p:txBody>
          <a:bodyPr lIns="50800" tIns="50800" rIns="50800" bIns="50800" anchor="ctr"/>
          <a:lstStyle/>
          <a:p>
            <a:pPr/>
          </a:p>
        </p:txBody>
      </p:sp>
      <p:sp>
        <p:nvSpPr>
          <p:cNvPr id="195" name="Line"/>
          <p:cNvSpPr/>
          <p:nvPr/>
        </p:nvSpPr>
        <p:spPr>
          <a:xfrm flipV="1">
            <a:off x="6019954" y="6218240"/>
            <a:ext cx="2158016" cy="2531012"/>
          </a:xfrm>
          <a:prstGeom prst="line">
            <a:avLst/>
          </a:prstGeom>
          <a:ln w="76200">
            <a:solidFill>
              <a:srgbClr val="FFFFFF"/>
            </a:solidFill>
            <a:miter lim="400000"/>
            <a:tailEnd type="triangle"/>
          </a:ln>
        </p:spPr>
        <p:txBody>
          <a:bodyPr lIns="50800" tIns="50800" rIns="50800" bIns="50800" anchor="ctr"/>
          <a:lstStyle/>
          <a:p>
            <a:pPr/>
          </a:p>
        </p:txBody>
      </p:sp>
      <p:sp>
        <p:nvSpPr>
          <p:cNvPr id="196" name="Line"/>
          <p:cNvSpPr/>
          <p:nvPr/>
        </p:nvSpPr>
        <p:spPr>
          <a:xfrm>
            <a:off x="6030434" y="8726440"/>
            <a:ext cx="2108063" cy="1"/>
          </a:xfrm>
          <a:prstGeom prst="line">
            <a:avLst/>
          </a:prstGeom>
          <a:ln w="76200">
            <a:solidFill>
              <a:srgbClr val="FFFFFF"/>
            </a:solidFill>
            <a:custDash>
              <a:ds d="200000" sp="200000"/>
            </a:custDash>
            <a:miter lim="400000"/>
            <a:tailEnd type="triangle"/>
          </a:ln>
        </p:spPr>
        <p:txBody>
          <a:bodyPr lIns="50800" tIns="50800" rIns="50800" bIns="50800" anchor="ctr"/>
          <a:lstStyle/>
          <a:p>
            <a:pPr/>
          </a:p>
        </p:txBody>
      </p:sp>
      <p:sp>
        <p:nvSpPr>
          <p:cNvPr id="197" name="Line"/>
          <p:cNvSpPr/>
          <p:nvPr/>
        </p:nvSpPr>
        <p:spPr>
          <a:xfrm flipV="1">
            <a:off x="8354657" y="6236747"/>
            <a:ext cx="1" cy="2518718"/>
          </a:xfrm>
          <a:prstGeom prst="line">
            <a:avLst/>
          </a:prstGeom>
          <a:ln w="76200">
            <a:solidFill>
              <a:srgbClr val="FFFFFF"/>
            </a:solidFill>
            <a:custDash>
              <a:ds d="200000" sp="200000"/>
            </a:custDash>
            <a:miter lim="400000"/>
            <a:tailEnd type="triangle"/>
          </a:ln>
        </p:spPr>
        <p:txBody>
          <a:bodyPr lIns="50800" tIns="50800" rIns="50800" bIns="50800" anchor="ctr"/>
          <a:lstStyle/>
          <a:p>
            <a:pPr/>
          </a:p>
        </p:txBody>
      </p:sp>
      <p:pic>
        <p:nvPicPr>
          <p:cNvPr id="198" name="A100.png" descr="A100.png"/>
          <p:cNvPicPr>
            <a:picLocks noChangeAspect="1"/>
          </p:cNvPicPr>
          <p:nvPr/>
        </p:nvPicPr>
        <p:blipFill>
          <a:blip r:embed="rId15">
            <a:extLst/>
          </a:blip>
          <a:stretch>
            <a:fillRect/>
          </a:stretch>
        </p:blipFill>
        <p:spPr>
          <a:xfrm>
            <a:off x="6706647" y="7976459"/>
            <a:ext cx="317501" cy="698501"/>
          </a:xfrm>
          <a:prstGeom prst="rect">
            <a:avLst/>
          </a:prstGeom>
          <a:ln w="12700">
            <a:miter lim="400000"/>
          </a:ln>
        </p:spPr>
      </p:pic>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gradFill flip="none" rotWithShape="1">
          <a:gsLst>
            <a:gs pos="0">
              <a:srgbClr val="0CC1DB"/>
            </a:gs>
            <a:gs pos="100000">
              <a:srgbClr val="129DD9"/>
            </a:gs>
          </a:gsLst>
          <a:lin ang="5400000" scaled="0"/>
        </a:gradFill>
      </p:bgPr>
    </p:bg>
    <p:spTree>
      <p:nvGrpSpPr>
        <p:cNvPr id="1" name=""/>
        <p:cNvGrpSpPr/>
        <p:nvPr/>
      </p:nvGrpSpPr>
      <p:grpSpPr>
        <a:xfrm>
          <a:off x="0" y="0"/>
          <a:ext cx="0" cy="0"/>
          <a:chOff x="0" y="0"/>
          <a:chExt cx="0" cy="0"/>
        </a:xfrm>
      </p:grpSpPr>
      <p:pic>
        <p:nvPicPr>
          <p:cNvPr id="200" name="B1.png" descr="B1.png"/>
          <p:cNvPicPr>
            <a:picLocks noChangeAspect="1"/>
          </p:cNvPicPr>
          <p:nvPr/>
        </p:nvPicPr>
        <p:blipFill>
          <a:blip r:embed="rId2">
            <a:extLst/>
          </a:blip>
          <a:stretch>
            <a:fillRect/>
          </a:stretch>
        </p:blipFill>
        <p:spPr>
          <a:xfrm>
            <a:off x="12532457" y="2489688"/>
            <a:ext cx="2413001" cy="2247901"/>
          </a:xfrm>
          <a:prstGeom prst="rect">
            <a:avLst/>
          </a:prstGeom>
          <a:ln w="12700">
            <a:miter lim="400000"/>
          </a:ln>
        </p:spPr>
      </p:pic>
      <p:pic>
        <p:nvPicPr>
          <p:cNvPr id="201" name="B2.png" descr="B2.png"/>
          <p:cNvPicPr>
            <a:picLocks noChangeAspect="1"/>
          </p:cNvPicPr>
          <p:nvPr/>
        </p:nvPicPr>
        <p:blipFill>
          <a:blip r:embed="rId3">
            <a:extLst/>
          </a:blip>
          <a:stretch>
            <a:fillRect/>
          </a:stretch>
        </p:blipFill>
        <p:spPr>
          <a:xfrm>
            <a:off x="17270534" y="3692769"/>
            <a:ext cx="3594101" cy="762001"/>
          </a:xfrm>
          <a:prstGeom prst="rect">
            <a:avLst/>
          </a:prstGeom>
          <a:ln w="12700">
            <a:miter lim="400000"/>
          </a:ln>
        </p:spPr>
      </p:pic>
      <p:pic>
        <p:nvPicPr>
          <p:cNvPr id="202" name="B3.png" descr="B3.png"/>
          <p:cNvPicPr>
            <a:picLocks noChangeAspect="1"/>
          </p:cNvPicPr>
          <p:nvPr/>
        </p:nvPicPr>
        <p:blipFill>
          <a:blip r:embed="rId4">
            <a:extLst/>
          </a:blip>
          <a:stretch>
            <a:fillRect/>
          </a:stretch>
        </p:blipFill>
        <p:spPr>
          <a:xfrm>
            <a:off x="15445153" y="3692769"/>
            <a:ext cx="1536701" cy="762001"/>
          </a:xfrm>
          <a:prstGeom prst="rect">
            <a:avLst/>
          </a:prstGeom>
          <a:ln w="12700">
            <a:miter lim="400000"/>
          </a:ln>
        </p:spPr>
      </p:pic>
      <p:pic>
        <p:nvPicPr>
          <p:cNvPr id="203" name="B4.png" descr="B4.png"/>
          <p:cNvPicPr>
            <a:picLocks noChangeAspect="1"/>
          </p:cNvPicPr>
          <p:nvPr/>
        </p:nvPicPr>
        <p:blipFill>
          <a:blip r:embed="rId5">
            <a:extLst/>
          </a:blip>
          <a:stretch>
            <a:fillRect/>
          </a:stretch>
        </p:blipFill>
        <p:spPr>
          <a:xfrm>
            <a:off x="15451991" y="2883388"/>
            <a:ext cx="4572001" cy="762001"/>
          </a:xfrm>
          <a:prstGeom prst="rect">
            <a:avLst/>
          </a:prstGeom>
          <a:ln w="12700">
            <a:miter lim="400000"/>
          </a:ln>
        </p:spPr>
      </p:pic>
      <p:pic>
        <p:nvPicPr>
          <p:cNvPr id="204" name="B5.png" descr="B5.png"/>
          <p:cNvPicPr>
            <a:picLocks noChangeAspect="1"/>
          </p:cNvPicPr>
          <p:nvPr/>
        </p:nvPicPr>
        <p:blipFill>
          <a:blip r:embed="rId6">
            <a:extLst/>
          </a:blip>
          <a:stretch>
            <a:fillRect/>
          </a:stretch>
        </p:blipFill>
        <p:spPr>
          <a:xfrm>
            <a:off x="4082072" y="2642088"/>
            <a:ext cx="635001" cy="1841501"/>
          </a:xfrm>
          <a:prstGeom prst="rect">
            <a:avLst/>
          </a:prstGeom>
          <a:ln w="12700">
            <a:miter lim="400000"/>
          </a:ln>
        </p:spPr>
      </p:pic>
      <p:pic>
        <p:nvPicPr>
          <p:cNvPr id="205" name="B6.png" descr="B6.png"/>
          <p:cNvPicPr>
            <a:picLocks noChangeAspect="1"/>
          </p:cNvPicPr>
          <p:nvPr/>
        </p:nvPicPr>
        <p:blipFill>
          <a:blip r:embed="rId7">
            <a:extLst/>
          </a:blip>
          <a:stretch>
            <a:fillRect/>
          </a:stretch>
        </p:blipFill>
        <p:spPr>
          <a:xfrm>
            <a:off x="5432180" y="3374292"/>
            <a:ext cx="4572001" cy="762001"/>
          </a:xfrm>
          <a:prstGeom prst="rect">
            <a:avLst/>
          </a:prstGeom>
          <a:ln w="12700">
            <a:miter lim="400000"/>
          </a:ln>
        </p:spPr>
      </p:pic>
      <p:pic>
        <p:nvPicPr>
          <p:cNvPr id="206" name="B7.png" descr="B7.png"/>
          <p:cNvPicPr>
            <a:picLocks noChangeAspect="1"/>
          </p:cNvPicPr>
          <p:nvPr/>
        </p:nvPicPr>
        <p:blipFill>
          <a:blip r:embed="rId8">
            <a:extLst/>
          </a:blip>
          <a:stretch>
            <a:fillRect/>
          </a:stretch>
        </p:blipFill>
        <p:spPr>
          <a:xfrm>
            <a:off x="10691201" y="1504950"/>
            <a:ext cx="88901" cy="11671300"/>
          </a:xfrm>
          <a:prstGeom prst="rect">
            <a:avLst/>
          </a:prstGeom>
          <a:ln w="12700">
            <a:miter lim="400000"/>
          </a:ln>
        </p:spPr>
      </p:pic>
      <p:pic>
        <p:nvPicPr>
          <p:cNvPr id="207" name="B8.png" descr="B8.png"/>
          <p:cNvPicPr>
            <a:picLocks noChangeAspect="1"/>
          </p:cNvPicPr>
          <p:nvPr/>
        </p:nvPicPr>
        <p:blipFill>
          <a:blip r:embed="rId9">
            <a:extLst/>
          </a:blip>
          <a:stretch>
            <a:fillRect/>
          </a:stretch>
        </p:blipFill>
        <p:spPr>
          <a:xfrm>
            <a:off x="13398011" y="1635369"/>
            <a:ext cx="5791201" cy="952501"/>
          </a:xfrm>
          <a:prstGeom prst="rect">
            <a:avLst/>
          </a:prstGeom>
          <a:ln w="12700">
            <a:miter lim="400000"/>
          </a:ln>
        </p:spPr>
      </p:pic>
      <p:pic>
        <p:nvPicPr>
          <p:cNvPr id="208" name="B9.png" descr="B9.png"/>
          <p:cNvPicPr>
            <a:picLocks noChangeAspect="1"/>
          </p:cNvPicPr>
          <p:nvPr/>
        </p:nvPicPr>
        <p:blipFill>
          <a:blip r:embed="rId10">
            <a:extLst/>
          </a:blip>
          <a:stretch>
            <a:fillRect/>
          </a:stretch>
        </p:blipFill>
        <p:spPr>
          <a:xfrm>
            <a:off x="4243753" y="1592384"/>
            <a:ext cx="5803901" cy="939801"/>
          </a:xfrm>
          <a:prstGeom prst="rect">
            <a:avLst/>
          </a:prstGeom>
          <a:ln w="12700">
            <a:miter lim="400000"/>
          </a:ln>
        </p:spPr>
      </p:pic>
      <p:pic>
        <p:nvPicPr>
          <p:cNvPr id="209" name="B10.png" descr="B10.png"/>
          <p:cNvPicPr>
            <a:picLocks noChangeAspect="1"/>
          </p:cNvPicPr>
          <p:nvPr/>
        </p:nvPicPr>
        <p:blipFill>
          <a:blip r:embed="rId11">
            <a:extLst/>
          </a:blip>
          <a:stretch>
            <a:fillRect/>
          </a:stretch>
        </p:blipFill>
        <p:spPr>
          <a:xfrm>
            <a:off x="524607" y="11145715"/>
            <a:ext cx="2552701" cy="1536701"/>
          </a:xfrm>
          <a:prstGeom prst="rect">
            <a:avLst/>
          </a:prstGeom>
          <a:ln w="12700">
            <a:miter lim="400000"/>
          </a:ln>
        </p:spPr>
      </p:pic>
      <p:pic>
        <p:nvPicPr>
          <p:cNvPr id="210" name="B11.png" descr="B11.png"/>
          <p:cNvPicPr>
            <a:picLocks noChangeAspect="1"/>
          </p:cNvPicPr>
          <p:nvPr/>
        </p:nvPicPr>
        <p:blipFill>
          <a:blip r:embed="rId12">
            <a:extLst/>
          </a:blip>
          <a:stretch>
            <a:fillRect/>
          </a:stretch>
        </p:blipFill>
        <p:spPr>
          <a:xfrm>
            <a:off x="513373" y="9124950"/>
            <a:ext cx="2781301" cy="368300"/>
          </a:xfrm>
          <a:prstGeom prst="rect">
            <a:avLst/>
          </a:prstGeom>
          <a:ln w="12700">
            <a:miter lim="400000"/>
          </a:ln>
        </p:spPr>
      </p:pic>
      <p:pic>
        <p:nvPicPr>
          <p:cNvPr id="211" name="B12.png" descr="B12.png"/>
          <p:cNvPicPr>
            <a:picLocks noChangeAspect="1"/>
          </p:cNvPicPr>
          <p:nvPr/>
        </p:nvPicPr>
        <p:blipFill>
          <a:blip r:embed="rId13">
            <a:extLst/>
          </a:blip>
          <a:stretch>
            <a:fillRect/>
          </a:stretch>
        </p:blipFill>
        <p:spPr>
          <a:xfrm>
            <a:off x="494811" y="6807200"/>
            <a:ext cx="1778001" cy="1066800"/>
          </a:xfrm>
          <a:prstGeom prst="rect">
            <a:avLst/>
          </a:prstGeom>
          <a:ln w="12700">
            <a:miter lim="400000"/>
          </a:ln>
        </p:spPr>
      </p:pic>
      <p:pic>
        <p:nvPicPr>
          <p:cNvPr id="212" name="B13.png" descr="B13.png"/>
          <p:cNvPicPr>
            <a:picLocks noChangeAspect="1"/>
          </p:cNvPicPr>
          <p:nvPr/>
        </p:nvPicPr>
        <p:blipFill>
          <a:blip r:embed="rId14">
            <a:extLst/>
          </a:blip>
          <a:stretch>
            <a:fillRect/>
          </a:stretch>
        </p:blipFill>
        <p:spPr>
          <a:xfrm>
            <a:off x="520211" y="5327650"/>
            <a:ext cx="2984501" cy="469900"/>
          </a:xfrm>
          <a:prstGeom prst="rect">
            <a:avLst/>
          </a:prstGeom>
          <a:ln w="12700">
            <a:miter lim="400000"/>
          </a:ln>
        </p:spPr>
      </p:pic>
      <p:pic>
        <p:nvPicPr>
          <p:cNvPr id="213" name="B14.png" descr="B14.png"/>
          <p:cNvPicPr>
            <a:picLocks noChangeAspect="1"/>
          </p:cNvPicPr>
          <p:nvPr/>
        </p:nvPicPr>
        <p:blipFill>
          <a:blip r:embed="rId15">
            <a:alphaModFix amt="40000"/>
            <a:extLst/>
          </a:blip>
          <a:stretch>
            <a:fillRect/>
          </a:stretch>
        </p:blipFill>
        <p:spPr>
          <a:xfrm>
            <a:off x="11245850" y="6432550"/>
            <a:ext cx="2578100" cy="1676400"/>
          </a:xfrm>
          <a:prstGeom prst="rect">
            <a:avLst/>
          </a:prstGeom>
          <a:ln w="12700">
            <a:miter lim="400000"/>
          </a:ln>
        </p:spPr>
      </p:pic>
      <p:pic>
        <p:nvPicPr>
          <p:cNvPr id="214" name="B15.png" descr="B15.png"/>
          <p:cNvPicPr>
            <a:picLocks noChangeAspect="1"/>
          </p:cNvPicPr>
          <p:nvPr/>
        </p:nvPicPr>
        <p:blipFill>
          <a:blip r:embed="rId16">
            <a:extLst/>
          </a:blip>
          <a:stretch>
            <a:fillRect/>
          </a:stretch>
        </p:blipFill>
        <p:spPr>
          <a:xfrm>
            <a:off x="4110403" y="4978400"/>
            <a:ext cx="3670301" cy="1117600"/>
          </a:xfrm>
          <a:prstGeom prst="rect">
            <a:avLst/>
          </a:prstGeom>
          <a:ln w="12700">
            <a:miter lim="400000"/>
          </a:ln>
        </p:spPr>
      </p:pic>
      <p:pic>
        <p:nvPicPr>
          <p:cNvPr id="215" name="B16.png" descr="B16.png"/>
          <p:cNvPicPr>
            <a:picLocks noChangeAspect="1"/>
          </p:cNvPicPr>
          <p:nvPr/>
        </p:nvPicPr>
        <p:blipFill>
          <a:blip r:embed="rId17">
            <a:extLst/>
          </a:blip>
          <a:stretch>
            <a:fillRect/>
          </a:stretch>
        </p:blipFill>
        <p:spPr>
          <a:xfrm>
            <a:off x="11245850" y="8470900"/>
            <a:ext cx="2768600" cy="1676400"/>
          </a:xfrm>
          <a:prstGeom prst="rect">
            <a:avLst/>
          </a:prstGeom>
          <a:ln w="12700">
            <a:miter lim="400000"/>
          </a:ln>
        </p:spPr>
      </p:pic>
      <p:pic>
        <p:nvPicPr>
          <p:cNvPr id="216" name="B17.png" descr="B17.png"/>
          <p:cNvPicPr>
            <a:picLocks noChangeAspect="1"/>
          </p:cNvPicPr>
          <p:nvPr/>
        </p:nvPicPr>
        <p:blipFill>
          <a:blip r:embed="rId18">
            <a:extLst/>
          </a:blip>
          <a:stretch>
            <a:fillRect/>
          </a:stretch>
        </p:blipFill>
        <p:spPr>
          <a:xfrm>
            <a:off x="4114311" y="10534650"/>
            <a:ext cx="5702301" cy="1422400"/>
          </a:xfrm>
          <a:prstGeom prst="rect">
            <a:avLst/>
          </a:prstGeom>
          <a:ln w="12700">
            <a:miter lim="400000"/>
          </a:ln>
        </p:spPr>
      </p:pic>
      <p:pic>
        <p:nvPicPr>
          <p:cNvPr id="217" name="B18.png" descr="B18.png"/>
          <p:cNvPicPr>
            <a:picLocks noChangeAspect="1"/>
          </p:cNvPicPr>
          <p:nvPr/>
        </p:nvPicPr>
        <p:blipFill>
          <a:blip r:embed="rId19">
            <a:extLst/>
          </a:blip>
          <a:stretch>
            <a:fillRect/>
          </a:stretch>
        </p:blipFill>
        <p:spPr>
          <a:xfrm>
            <a:off x="4085003" y="12065000"/>
            <a:ext cx="6146801" cy="1117600"/>
          </a:xfrm>
          <a:prstGeom prst="rect">
            <a:avLst/>
          </a:prstGeom>
          <a:ln w="12700">
            <a:miter lim="400000"/>
          </a:ln>
        </p:spPr>
      </p:pic>
      <p:pic>
        <p:nvPicPr>
          <p:cNvPr id="218" name="B19.png" descr="B19.png"/>
          <p:cNvPicPr>
            <a:picLocks noChangeAspect="1"/>
          </p:cNvPicPr>
          <p:nvPr/>
        </p:nvPicPr>
        <p:blipFill>
          <a:blip r:embed="rId20">
            <a:alphaModFix amt="40000"/>
            <a:extLst/>
          </a:blip>
          <a:stretch>
            <a:fillRect/>
          </a:stretch>
        </p:blipFill>
        <p:spPr>
          <a:xfrm>
            <a:off x="4110403" y="6432550"/>
            <a:ext cx="2578101" cy="1676400"/>
          </a:xfrm>
          <a:prstGeom prst="rect">
            <a:avLst/>
          </a:prstGeom>
          <a:ln w="12700">
            <a:miter lim="400000"/>
          </a:ln>
        </p:spPr>
      </p:pic>
      <p:pic>
        <p:nvPicPr>
          <p:cNvPr id="219" name="B20.png" descr="B20.png"/>
          <p:cNvPicPr>
            <a:picLocks noChangeAspect="1"/>
          </p:cNvPicPr>
          <p:nvPr/>
        </p:nvPicPr>
        <p:blipFill>
          <a:blip r:embed="rId21">
            <a:extLst/>
          </a:blip>
          <a:stretch>
            <a:fillRect/>
          </a:stretch>
        </p:blipFill>
        <p:spPr>
          <a:xfrm>
            <a:off x="11233150" y="4983284"/>
            <a:ext cx="3670300" cy="1117601"/>
          </a:xfrm>
          <a:prstGeom prst="rect">
            <a:avLst/>
          </a:prstGeom>
          <a:ln w="12700">
            <a:miter lim="400000"/>
          </a:ln>
        </p:spPr>
      </p:pic>
      <p:pic>
        <p:nvPicPr>
          <p:cNvPr id="220" name="B21.png" descr="B21.png"/>
          <p:cNvPicPr>
            <a:picLocks noChangeAspect="1"/>
          </p:cNvPicPr>
          <p:nvPr/>
        </p:nvPicPr>
        <p:blipFill>
          <a:blip r:embed="rId22">
            <a:extLst/>
          </a:blip>
          <a:stretch>
            <a:fillRect/>
          </a:stretch>
        </p:blipFill>
        <p:spPr>
          <a:xfrm>
            <a:off x="4111869" y="8496300"/>
            <a:ext cx="2768601" cy="1676400"/>
          </a:xfrm>
          <a:prstGeom prst="rect">
            <a:avLst/>
          </a:prstGeom>
          <a:ln w="12700">
            <a:miter lim="400000"/>
          </a:ln>
        </p:spPr>
      </p:pic>
      <p:pic>
        <p:nvPicPr>
          <p:cNvPr id="221" name="B22.png" descr="B22.png"/>
          <p:cNvPicPr>
            <a:picLocks noChangeAspect="1"/>
          </p:cNvPicPr>
          <p:nvPr/>
        </p:nvPicPr>
        <p:blipFill>
          <a:blip r:embed="rId23">
            <a:extLst/>
          </a:blip>
          <a:stretch>
            <a:fillRect/>
          </a:stretch>
        </p:blipFill>
        <p:spPr>
          <a:xfrm>
            <a:off x="11245850" y="10534650"/>
            <a:ext cx="5702300" cy="1422400"/>
          </a:xfrm>
          <a:prstGeom prst="rect">
            <a:avLst/>
          </a:prstGeom>
          <a:ln w="12700">
            <a:miter lim="400000"/>
          </a:ln>
        </p:spPr>
      </p:pic>
      <p:pic>
        <p:nvPicPr>
          <p:cNvPr id="222" name="B23.png" descr="B23.png"/>
          <p:cNvPicPr>
            <a:picLocks noChangeAspect="1"/>
          </p:cNvPicPr>
          <p:nvPr/>
        </p:nvPicPr>
        <p:blipFill>
          <a:blip r:embed="rId24">
            <a:extLst/>
          </a:blip>
          <a:stretch>
            <a:fillRect/>
          </a:stretch>
        </p:blipFill>
        <p:spPr>
          <a:xfrm>
            <a:off x="11239500" y="12065000"/>
            <a:ext cx="6146800" cy="1117600"/>
          </a:xfrm>
          <a:prstGeom prst="rect">
            <a:avLst/>
          </a:prstGeom>
          <a:ln w="12700">
            <a:miter lim="400000"/>
          </a:ln>
        </p:spPr>
      </p:pic>
      <p:pic>
        <p:nvPicPr>
          <p:cNvPr id="223" name="B24.png" descr="B24.png"/>
          <p:cNvPicPr>
            <a:picLocks noChangeAspect="1"/>
          </p:cNvPicPr>
          <p:nvPr/>
        </p:nvPicPr>
        <p:blipFill>
          <a:blip r:embed="rId25">
            <a:extLst/>
          </a:blip>
          <a:stretch>
            <a:fillRect/>
          </a:stretch>
        </p:blipFill>
        <p:spPr>
          <a:xfrm>
            <a:off x="17592919" y="4983284"/>
            <a:ext cx="3708401" cy="1117601"/>
          </a:xfrm>
          <a:prstGeom prst="rect">
            <a:avLst/>
          </a:prstGeom>
          <a:ln w="12700">
            <a:miter lim="400000"/>
          </a:ln>
        </p:spPr>
      </p:pic>
      <p:pic>
        <p:nvPicPr>
          <p:cNvPr id="224" name="B25.png" descr="B25.png"/>
          <p:cNvPicPr>
            <a:picLocks noChangeAspect="1"/>
          </p:cNvPicPr>
          <p:nvPr/>
        </p:nvPicPr>
        <p:blipFill>
          <a:blip r:embed="rId26">
            <a:extLst/>
          </a:blip>
          <a:stretch>
            <a:fillRect/>
          </a:stretch>
        </p:blipFill>
        <p:spPr>
          <a:xfrm>
            <a:off x="17592430" y="6432550"/>
            <a:ext cx="2590801" cy="1676400"/>
          </a:xfrm>
          <a:prstGeom prst="rect">
            <a:avLst/>
          </a:prstGeom>
          <a:ln w="12700">
            <a:miter lim="400000"/>
          </a:ln>
        </p:spPr>
      </p:pic>
      <p:pic>
        <p:nvPicPr>
          <p:cNvPr id="225" name="B26.png" descr="B26.png"/>
          <p:cNvPicPr>
            <a:picLocks noChangeAspect="1"/>
          </p:cNvPicPr>
          <p:nvPr/>
        </p:nvPicPr>
        <p:blipFill>
          <a:blip r:embed="rId27">
            <a:alphaModFix amt="40000"/>
            <a:extLst/>
          </a:blip>
          <a:stretch>
            <a:fillRect/>
          </a:stretch>
        </p:blipFill>
        <p:spPr>
          <a:xfrm>
            <a:off x="17608550" y="8496300"/>
            <a:ext cx="2781300" cy="1676400"/>
          </a:xfrm>
          <a:prstGeom prst="rect">
            <a:avLst/>
          </a:prstGeom>
          <a:ln w="12700">
            <a:miter lim="400000"/>
          </a:ln>
        </p:spPr>
      </p:pic>
      <p:pic>
        <p:nvPicPr>
          <p:cNvPr id="226" name="B27.png" descr="B27.png"/>
          <p:cNvPicPr>
            <a:picLocks noChangeAspect="1"/>
          </p:cNvPicPr>
          <p:nvPr/>
        </p:nvPicPr>
        <p:blipFill>
          <a:blip r:embed="rId28">
            <a:alphaModFix amt="40000"/>
            <a:extLst/>
          </a:blip>
          <a:stretch>
            <a:fillRect/>
          </a:stretch>
        </p:blipFill>
        <p:spPr>
          <a:xfrm>
            <a:off x="17608550" y="10560050"/>
            <a:ext cx="5740400" cy="1422400"/>
          </a:xfrm>
          <a:prstGeom prst="rect">
            <a:avLst/>
          </a:prstGeom>
          <a:ln w="12700">
            <a:miter lim="400000"/>
          </a:ln>
        </p:spPr>
      </p:pic>
      <p:pic>
        <p:nvPicPr>
          <p:cNvPr id="227" name="B28.png" descr="B28.png"/>
          <p:cNvPicPr>
            <a:picLocks noChangeAspect="1"/>
          </p:cNvPicPr>
          <p:nvPr/>
        </p:nvPicPr>
        <p:blipFill>
          <a:blip r:embed="rId29">
            <a:alphaModFix amt="40000"/>
            <a:extLst/>
          </a:blip>
          <a:stretch>
            <a:fillRect/>
          </a:stretch>
        </p:blipFill>
        <p:spPr>
          <a:xfrm>
            <a:off x="17601223" y="12065000"/>
            <a:ext cx="6184901" cy="1117600"/>
          </a:xfrm>
          <a:prstGeom prst="rect">
            <a:avLst/>
          </a:prstGeom>
          <a:ln w="12700">
            <a:miter lim="400000"/>
          </a:ln>
        </p:spPr>
      </p:pic>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gradFill flip="none" rotWithShape="1">
          <a:gsLst>
            <a:gs pos="0">
              <a:srgbClr val="0CC1DB"/>
            </a:gs>
            <a:gs pos="100000">
              <a:srgbClr val="129DD9"/>
            </a:gs>
          </a:gsLst>
          <a:lin ang="5400000" scaled="0"/>
        </a:gradFill>
      </p:bgPr>
    </p:bg>
    <p:spTree>
      <p:nvGrpSpPr>
        <p:cNvPr id="1" name=""/>
        <p:cNvGrpSpPr/>
        <p:nvPr/>
      </p:nvGrpSpPr>
      <p:grpSpPr>
        <a:xfrm>
          <a:off x="0" y="0"/>
          <a:ext cx="0" cy="0"/>
          <a:chOff x="0" y="0"/>
          <a:chExt cx="0" cy="0"/>
        </a:xfrm>
      </p:grpSpPr>
      <p:pic>
        <p:nvPicPr>
          <p:cNvPr id="229" name="A1.png" descr="A1.png"/>
          <p:cNvPicPr>
            <a:picLocks noChangeAspect="1"/>
          </p:cNvPicPr>
          <p:nvPr/>
        </p:nvPicPr>
        <p:blipFill>
          <a:blip r:embed="rId2">
            <a:extLst/>
          </a:blip>
          <a:stretch>
            <a:fillRect/>
          </a:stretch>
        </p:blipFill>
        <p:spPr>
          <a:xfrm>
            <a:off x="1516209" y="1022936"/>
            <a:ext cx="10337801" cy="4445001"/>
          </a:xfrm>
          <a:prstGeom prst="rect">
            <a:avLst/>
          </a:prstGeom>
          <a:ln w="12700">
            <a:miter lim="400000"/>
          </a:ln>
        </p:spPr>
      </p:pic>
      <p:pic>
        <p:nvPicPr>
          <p:cNvPr id="230" name="A2.png" descr="A2.png"/>
          <p:cNvPicPr>
            <a:picLocks noChangeAspect="1"/>
          </p:cNvPicPr>
          <p:nvPr/>
        </p:nvPicPr>
        <p:blipFill>
          <a:blip r:embed="rId3">
            <a:extLst/>
          </a:blip>
          <a:stretch>
            <a:fillRect/>
          </a:stretch>
        </p:blipFill>
        <p:spPr>
          <a:xfrm>
            <a:off x="12973530" y="1010236"/>
            <a:ext cx="9474201" cy="4470401"/>
          </a:xfrm>
          <a:prstGeom prst="rect">
            <a:avLst/>
          </a:prstGeom>
          <a:ln w="12700">
            <a:miter lim="400000"/>
          </a:ln>
        </p:spPr>
      </p:pic>
      <p:pic>
        <p:nvPicPr>
          <p:cNvPr id="231" name="A3.png" descr="A3.png"/>
          <p:cNvPicPr>
            <a:picLocks noChangeAspect="1"/>
          </p:cNvPicPr>
          <p:nvPr/>
        </p:nvPicPr>
        <p:blipFill>
          <a:blip r:embed="rId4">
            <a:extLst/>
          </a:blip>
          <a:stretch>
            <a:fillRect/>
          </a:stretch>
        </p:blipFill>
        <p:spPr>
          <a:xfrm>
            <a:off x="334415" y="6761042"/>
            <a:ext cx="7835901" cy="6388101"/>
          </a:xfrm>
          <a:prstGeom prst="rect">
            <a:avLst/>
          </a:prstGeom>
          <a:ln w="12700">
            <a:miter lim="400000"/>
          </a:ln>
        </p:spPr>
      </p:pic>
      <p:pic>
        <p:nvPicPr>
          <p:cNvPr id="232" name="A4.png" descr="A4.png"/>
          <p:cNvPicPr>
            <a:picLocks noChangeAspect="1"/>
          </p:cNvPicPr>
          <p:nvPr/>
        </p:nvPicPr>
        <p:blipFill>
          <a:blip r:embed="rId5">
            <a:extLst/>
          </a:blip>
          <a:stretch>
            <a:fillRect/>
          </a:stretch>
        </p:blipFill>
        <p:spPr>
          <a:xfrm>
            <a:off x="8274049" y="8833436"/>
            <a:ext cx="7835901" cy="4318001"/>
          </a:xfrm>
          <a:prstGeom prst="rect">
            <a:avLst/>
          </a:prstGeom>
          <a:ln w="12700">
            <a:miter lim="400000"/>
          </a:ln>
        </p:spPr>
      </p:pic>
      <p:pic>
        <p:nvPicPr>
          <p:cNvPr id="233" name="A5.png" descr="A5.png"/>
          <p:cNvPicPr>
            <a:picLocks noChangeAspect="1"/>
          </p:cNvPicPr>
          <p:nvPr/>
        </p:nvPicPr>
        <p:blipFill>
          <a:blip r:embed="rId6">
            <a:extLst/>
          </a:blip>
          <a:stretch>
            <a:fillRect/>
          </a:stretch>
        </p:blipFill>
        <p:spPr>
          <a:xfrm>
            <a:off x="16213684" y="8852486"/>
            <a:ext cx="7835901" cy="4279901"/>
          </a:xfrm>
          <a:prstGeom prst="rect">
            <a:avLst/>
          </a:prstGeom>
          <a:ln w="12700">
            <a:miter lim="400000"/>
          </a:ln>
        </p:spPr>
      </p:pic>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gradFill flip="none" rotWithShape="1">
          <a:gsLst>
            <a:gs pos="0">
              <a:srgbClr val="0CC1DB"/>
            </a:gs>
            <a:gs pos="100000">
              <a:srgbClr val="129DD9"/>
            </a:gs>
          </a:gsLst>
          <a:lin ang="5400000" scaled="0"/>
        </a:gradFill>
      </p:bgPr>
    </p:bg>
    <p:spTree>
      <p:nvGrpSpPr>
        <p:cNvPr id="1" name=""/>
        <p:cNvGrpSpPr/>
        <p:nvPr/>
      </p:nvGrpSpPr>
      <p:grpSpPr>
        <a:xfrm>
          <a:off x="0" y="0"/>
          <a:ext cx="0" cy="0"/>
          <a:chOff x="0" y="0"/>
          <a:chExt cx="0" cy="0"/>
        </a:xfrm>
      </p:grpSpPr>
      <p:pic>
        <p:nvPicPr>
          <p:cNvPr id="235" name="B1.png" descr="B1.png"/>
          <p:cNvPicPr>
            <a:picLocks noChangeAspect="1"/>
          </p:cNvPicPr>
          <p:nvPr/>
        </p:nvPicPr>
        <p:blipFill>
          <a:blip r:embed="rId2">
            <a:extLst/>
          </a:blip>
          <a:stretch>
            <a:fillRect/>
          </a:stretch>
        </p:blipFill>
        <p:spPr>
          <a:xfrm>
            <a:off x="2854565" y="6875342"/>
            <a:ext cx="5143501" cy="6794501"/>
          </a:xfrm>
          <a:prstGeom prst="rect">
            <a:avLst/>
          </a:prstGeom>
          <a:ln w="12700">
            <a:miter lim="400000"/>
          </a:ln>
        </p:spPr>
      </p:pic>
      <p:pic>
        <p:nvPicPr>
          <p:cNvPr id="236" name="B2.png" descr="B2.png"/>
          <p:cNvPicPr>
            <a:picLocks noChangeAspect="1"/>
          </p:cNvPicPr>
          <p:nvPr/>
        </p:nvPicPr>
        <p:blipFill>
          <a:blip r:embed="rId3">
            <a:extLst/>
          </a:blip>
          <a:stretch>
            <a:fillRect/>
          </a:stretch>
        </p:blipFill>
        <p:spPr>
          <a:xfrm>
            <a:off x="10011655" y="6875342"/>
            <a:ext cx="5143501" cy="6794501"/>
          </a:xfrm>
          <a:prstGeom prst="rect">
            <a:avLst/>
          </a:prstGeom>
          <a:ln w="12700">
            <a:miter lim="400000"/>
          </a:ln>
        </p:spPr>
      </p:pic>
      <p:pic>
        <p:nvPicPr>
          <p:cNvPr id="237" name="B3.png" descr="B3.png"/>
          <p:cNvPicPr>
            <a:picLocks noChangeAspect="1"/>
          </p:cNvPicPr>
          <p:nvPr/>
        </p:nvPicPr>
        <p:blipFill>
          <a:blip r:embed="rId4">
            <a:extLst/>
          </a:blip>
          <a:stretch>
            <a:fillRect/>
          </a:stretch>
        </p:blipFill>
        <p:spPr>
          <a:xfrm>
            <a:off x="17147934" y="6875342"/>
            <a:ext cx="5143501" cy="6794501"/>
          </a:xfrm>
          <a:prstGeom prst="rect">
            <a:avLst/>
          </a:prstGeom>
          <a:ln w="12700">
            <a:miter lim="400000"/>
          </a:ln>
        </p:spPr>
      </p:pic>
      <p:pic>
        <p:nvPicPr>
          <p:cNvPr id="238" name="B4.png" descr="B4.png"/>
          <p:cNvPicPr>
            <a:picLocks noChangeAspect="1"/>
          </p:cNvPicPr>
          <p:nvPr/>
        </p:nvPicPr>
        <p:blipFill>
          <a:blip r:embed="rId5">
            <a:extLst/>
          </a:blip>
          <a:stretch>
            <a:fillRect/>
          </a:stretch>
        </p:blipFill>
        <p:spPr>
          <a:xfrm>
            <a:off x="2854565" y="-126200"/>
            <a:ext cx="5143501" cy="6794501"/>
          </a:xfrm>
          <a:prstGeom prst="rect">
            <a:avLst/>
          </a:prstGeom>
          <a:ln w="12700">
            <a:miter lim="400000"/>
          </a:ln>
        </p:spPr>
      </p:pic>
      <p:pic>
        <p:nvPicPr>
          <p:cNvPr id="239" name="B5.png" descr="B5.png"/>
          <p:cNvPicPr>
            <a:picLocks noChangeAspect="1"/>
          </p:cNvPicPr>
          <p:nvPr/>
        </p:nvPicPr>
        <p:blipFill>
          <a:blip r:embed="rId6">
            <a:extLst/>
          </a:blip>
          <a:stretch>
            <a:fillRect/>
          </a:stretch>
        </p:blipFill>
        <p:spPr>
          <a:xfrm>
            <a:off x="10011655" y="-126200"/>
            <a:ext cx="5143501" cy="6794501"/>
          </a:xfrm>
          <a:prstGeom prst="rect">
            <a:avLst/>
          </a:prstGeom>
          <a:ln w="12700">
            <a:miter lim="400000"/>
          </a:ln>
        </p:spPr>
      </p:pic>
      <p:pic>
        <p:nvPicPr>
          <p:cNvPr id="240" name="B6.png" descr="B6.png"/>
          <p:cNvPicPr>
            <a:picLocks noChangeAspect="1"/>
          </p:cNvPicPr>
          <p:nvPr/>
        </p:nvPicPr>
        <p:blipFill>
          <a:blip r:embed="rId7">
            <a:extLst/>
          </a:blip>
          <a:stretch>
            <a:fillRect/>
          </a:stretch>
        </p:blipFill>
        <p:spPr>
          <a:xfrm>
            <a:off x="17147934" y="-126200"/>
            <a:ext cx="5143501" cy="6794501"/>
          </a:xfrm>
          <a:prstGeom prst="rect">
            <a:avLst/>
          </a:prstGeom>
          <a:ln w="12700">
            <a:miter lim="400000"/>
          </a:ln>
        </p:spPr>
      </p:pic>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2" name="Slide Title"/>
          <p:cNvSpPr txBox="1"/>
          <p:nvPr>
            <p:ph type="title"/>
          </p:nvPr>
        </p:nvSpPr>
        <p:spPr>
          <a:prstGeom prst="rect">
            <a:avLst/>
          </a:prstGeom>
        </p:spPr>
        <p:txBody>
          <a:bodyPr/>
          <a:lstStyle/>
          <a:p>
            <a:pPr/>
          </a:p>
        </p:txBody>
      </p:sp>
      <p:sp>
        <p:nvSpPr>
          <p:cNvPr id="243" name="Slide Subtitle"/>
          <p:cNvSpPr txBox="1"/>
          <p:nvPr>
            <p:ph type="body" idx="21"/>
          </p:nvPr>
        </p:nvSpPr>
        <p:spPr>
          <a:prstGeom prst="rect">
            <a:avLst/>
          </a:prstGeom>
        </p:spPr>
        <p:txBody>
          <a:bodyPr/>
          <a:lstStyle/>
          <a:p>
            <a:pPr/>
          </a:p>
        </p:txBody>
      </p:sp>
      <p:sp>
        <p:nvSpPr>
          <p:cNvPr id="244" name="Slide bullet text"/>
          <p:cNvSpPr txBox="1"/>
          <p:nvPr>
            <p:ph type="body" idx="1"/>
          </p:nvPr>
        </p:nvSpPr>
        <p:spPr>
          <a:prstGeom prst="rect">
            <a:avLst/>
          </a:prstGeom>
        </p:spPr>
        <p:txBody>
          <a:bodyPr/>
          <a:lstStyle/>
          <a:p>
            <a:pPr/>
          </a:p>
        </p:txBody>
      </p:sp>
      <p:pic>
        <p:nvPicPr>
          <p:cNvPr id="245" name="1.jpg" descr="1.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9" name="Slide Title"/>
          <p:cNvSpPr txBox="1"/>
          <p:nvPr>
            <p:ph type="title"/>
          </p:nvPr>
        </p:nvSpPr>
        <p:spPr>
          <a:prstGeom prst="rect">
            <a:avLst/>
          </a:prstGeom>
        </p:spPr>
        <p:txBody>
          <a:bodyPr/>
          <a:lstStyle/>
          <a:p>
            <a:pPr/>
          </a:p>
        </p:txBody>
      </p:sp>
      <p:sp>
        <p:nvSpPr>
          <p:cNvPr id="250" name="Slide Subtitle"/>
          <p:cNvSpPr txBox="1"/>
          <p:nvPr>
            <p:ph type="body" idx="21"/>
          </p:nvPr>
        </p:nvSpPr>
        <p:spPr>
          <a:prstGeom prst="rect">
            <a:avLst/>
          </a:prstGeom>
        </p:spPr>
        <p:txBody>
          <a:bodyPr/>
          <a:lstStyle/>
          <a:p>
            <a:pPr/>
          </a:p>
        </p:txBody>
      </p:sp>
      <p:sp>
        <p:nvSpPr>
          <p:cNvPr id="251" name="Slide bullet text"/>
          <p:cNvSpPr txBox="1"/>
          <p:nvPr>
            <p:ph type="body" idx="1"/>
          </p:nvPr>
        </p:nvSpPr>
        <p:spPr>
          <a:prstGeom prst="rect">
            <a:avLst/>
          </a:prstGeom>
        </p:spPr>
        <p:txBody>
          <a:bodyPr/>
          <a:lstStyle/>
          <a:p>
            <a:pPr/>
          </a:p>
        </p:txBody>
      </p:sp>
      <p:pic>
        <p:nvPicPr>
          <p:cNvPr id="252" name="2.jpg" descr="2.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6" name="Slide Title"/>
          <p:cNvSpPr txBox="1"/>
          <p:nvPr>
            <p:ph type="title"/>
          </p:nvPr>
        </p:nvSpPr>
        <p:spPr>
          <a:prstGeom prst="rect">
            <a:avLst/>
          </a:prstGeom>
        </p:spPr>
        <p:txBody>
          <a:bodyPr/>
          <a:lstStyle/>
          <a:p>
            <a:pPr/>
          </a:p>
        </p:txBody>
      </p:sp>
      <p:sp>
        <p:nvSpPr>
          <p:cNvPr id="257" name="Slide Subtitle"/>
          <p:cNvSpPr txBox="1"/>
          <p:nvPr>
            <p:ph type="body" idx="21"/>
          </p:nvPr>
        </p:nvSpPr>
        <p:spPr>
          <a:prstGeom prst="rect">
            <a:avLst/>
          </a:prstGeom>
        </p:spPr>
        <p:txBody>
          <a:bodyPr/>
          <a:lstStyle/>
          <a:p>
            <a:pPr/>
          </a:p>
        </p:txBody>
      </p:sp>
      <p:sp>
        <p:nvSpPr>
          <p:cNvPr id="258" name="Slide bullet text"/>
          <p:cNvSpPr txBox="1"/>
          <p:nvPr>
            <p:ph type="body" idx="1"/>
          </p:nvPr>
        </p:nvSpPr>
        <p:spPr>
          <a:prstGeom prst="rect">
            <a:avLst/>
          </a:prstGeom>
        </p:spPr>
        <p:txBody>
          <a:bodyPr/>
          <a:lstStyle/>
          <a:p>
            <a:pPr/>
          </a:p>
        </p:txBody>
      </p:sp>
      <p:pic>
        <p:nvPicPr>
          <p:cNvPr id="259" name="3.jpg" descr="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