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notesSlides/notesSlide3.xml" ContentType="application/vnd.openxmlformats-officedocument.presentationml.notesSlide+xml"/>
  <Override PartName="/ppt/media/image3.jpeg" ContentType="image/jpeg"/>
  <Override PartName="/ppt/notesSlides/notesSlide4.xml" ContentType="application/vnd.openxmlformats-officedocument.presentationml.notesSlide+xml"/>
  <Override PartName="/ppt/media/image4.jpeg" ContentType="image/jpeg"/>
  <Override PartName="/ppt/notesSlides/notesSlide5.xml" ContentType="application/vnd.openxmlformats-officedocument.presentationml.notesSlide+xml"/>
  <Override PartName="/ppt/media/image5.jpeg" ContentType="image/jpeg"/>
  <Override PartName="/ppt/notesSlides/notesSlide6.xml" ContentType="application/vnd.openxmlformats-officedocument.presentationml.notesSlide+xml"/>
  <Override PartName="/ppt/media/image6.jpeg" ContentType="image/jpeg"/>
  <Override PartName="/ppt/notesSlides/notesSlide7.xml" ContentType="application/vnd.openxmlformats-officedocument.presentationml.notesSlide+xml"/>
  <Override PartName="/ppt/media/image7.jpeg" ContentType="image/jpeg"/>
  <Override PartName="/ppt/notesSlides/notesSlide8.xml" ContentType="application/vnd.openxmlformats-officedocument.presentationml.notesSlide+xml"/>
  <Override PartName="/ppt/media/image8.jpeg" ContentType="image/jpeg"/>
  <Override PartName="/ppt/notesSlides/notesSlide9.xml" ContentType="application/vnd.openxmlformats-officedocument.presentationml.notesSlide+xml"/>
  <Override PartName="/ppt/media/image9.jpeg" ContentType="image/jpeg"/>
  <Override PartName="/ppt/notesSlides/notesSlide10.xml" ContentType="application/vnd.openxmlformats-officedocument.presentationml.notesSlide+xml"/>
  <Override PartName="/ppt/media/image10.jpeg" ContentType="image/jpeg"/>
  <Override PartName="/ppt/notesSlides/notesSlide11.xml" ContentType="application/vnd.openxmlformats-officedocument.presentationml.notesSlide+xml"/>
  <Override PartName="/ppt/media/image11.jpeg" ContentType="image/jpeg"/>
  <Override PartName="/ppt/notesSlides/notesSlide12.xml" ContentType="application/vnd.openxmlformats-officedocument.presentationml.notesSlide+xml"/>
  <Override PartName="/ppt/media/image12.jpeg" ContentType="image/jpeg"/>
  <Override PartName="/ppt/notesSlides/notesSlide13.xml" ContentType="application/vnd.openxmlformats-officedocument.presentationml.notesSlide+xml"/>
  <Override PartName="/ppt/media/image13.jpeg" ContentType="image/jpeg"/>
  <Override PartName="/ppt/notesSlides/notesSlide14.xml" ContentType="application/vnd.openxmlformats-officedocument.presentationml.notesSlide+xml"/>
  <Override PartName="/ppt/media/image14.jpeg" ContentType="image/jpeg"/>
  <Override PartName="/ppt/notesSlides/notesSlide15.xml" ContentType="application/vnd.openxmlformats-officedocument.presentationml.notesSlide+xml"/>
  <Override PartName="/ppt/media/image15.jpeg" ContentType="image/jpeg"/>
  <Override PartName="/ppt/notesSlides/notesSlide16.xml" ContentType="application/vnd.openxmlformats-officedocument.presentationml.notesSlide+xml"/>
  <Override PartName="/ppt/media/image16.jpeg" ContentType="image/jpeg"/>
  <Override PartName="/ppt/notesSlides/notesSlide17.xml" ContentType="application/vnd.openxmlformats-officedocument.presentationml.notesSlide+xml"/>
  <Override PartName="/ppt/media/image17.jpeg" ContentType="image/jpeg"/>
  <Override PartName="/ppt/notesSlides/notesSlide18.xml" ContentType="application/vnd.openxmlformats-officedocument.presentationml.notesSlide+xml"/>
  <Override PartName="/ppt/media/image18.jpeg" ContentType="image/jpeg"/>
  <Override PartName="/ppt/notesSlides/notesSlide19.xml" ContentType="application/vnd.openxmlformats-officedocument.presentationml.notesSlide+xml"/>
  <Override PartName="/ppt/media/image19.jpeg" ContentType="image/jpeg"/>
  <Override PartName="/ppt/notesSlides/notesSlide20.xml" ContentType="application/vnd.openxmlformats-officedocument.presentationml.notesSlide+xml"/>
  <Override PartName="/ppt/media/image20.jpeg" ContentType="image/jpeg"/>
  <Override PartName="/ppt/notesSlides/notesSlide21.xml" ContentType="application/vnd.openxmlformats-officedocument.presentationml.notesSlide+xml"/>
  <Override PartName="/ppt/media/image21.jpeg" ContentType="image/jpeg"/>
  <Override PartName="/ppt/notesSlides/notesSlide22.xml" ContentType="application/vnd.openxmlformats-officedocument.presentationml.notesSlide+xml"/>
  <Override PartName="/ppt/media/image22.jpeg" ContentType="image/jpeg"/>
  <Override PartName="/ppt/notesSlides/notesSlide23.xml" ContentType="application/vnd.openxmlformats-officedocument.presentationml.notesSlide+xml"/>
  <Override PartName="/ppt/media/image23.jpeg" ContentType="image/jpeg"/>
  <Override PartName="/ppt/notesSlides/notesSlide24.xml" ContentType="application/vnd.openxmlformats-officedocument.presentationml.notesSlide+xml"/>
  <Override PartName="/ppt/media/image24.jpeg" ContentType="image/jpeg"/>
  <Override PartName="/ppt/notesSlides/notesSlide25.xml" ContentType="application/vnd.openxmlformats-officedocument.presentationml.notesSlide+xml"/>
  <Override PartName="/ppt/media/image25.jpeg" ContentType="image/jpeg"/>
  <Override PartName="/ppt/notesSlides/notesSlide26.xml" ContentType="application/vnd.openxmlformats-officedocument.presentationml.notesSlide+xml"/>
  <Override PartName="/ppt/media/image26.jpeg" ContentType="image/jpeg"/>
  <Override PartName="/ppt/notesSlides/notesSlide27.xml" ContentType="application/vnd.openxmlformats-officedocument.presentationml.notesSlide+xml"/>
  <Override PartName="/ppt/media/image27.jpeg" ContentType="image/jpeg"/>
  <Override PartName="/ppt/notesSlides/notesSlide28.xml" ContentType="application/vnd.openxmlformats-officedocument.presentationml.notesSlide+xml"/>
  <Override PartName="/ppt/media/image28.jpeg" ContentType="image/jpeg"/>
  <Override PartName="/ppt/notesSlides/notesSlide29.xml" ContentType="application/vnd.openxmlformats-officedocument.presentationml.notesSlide+xml"/>
  <Override PartName="/ppt/media/image29.jpeg" ContentType="image/jpeg"/>
  <Override PartName="/ppt/notesSlides/notesSlide30.xml" ContentType="application/vnd.openxmlformats-officedocument.presentationml.notesSlide+xml"/>
  <Override PartName="/ppt/media/image30.jpeg" ContentType="image/jpeg"/>
  <Override PartName="/ppt/notesSlides/notesSlide31.xml" ContentType="application/vnd.openxmlformats-officedocument.presentationml.notesSlide+xml"/>
  <Override PartName="/ppt/media/image31.jpeg" ContentType="image/jpeg"/>
  <Override PartName="/ppt/notesSlides/notesSlide32.xml" ContentType="application/vnd.openxmlformats-officedocument.presentationml.notesSlide+xml"/>
  <Override PartName="/ppt/media/image32.jpeg" ContentType="image/jpeg"/>
  <Override PartName="/ppt/notesSlides/notesSlide33.xml" ContentType="application/vnd.openxmlformats-officedocument.presentationml.notesSlide+xml"/>
  <Override PartName="/ppt/media/image33.jpeg" ContentType="image/jpeg"/>
  <Override PartName="/ppt/notesSlides/notesSlide34.xml" ContentType="application/vnd.openxmlformats-officedocument.presentationml.notesSlide+xml"/>
  <Override PartName="/ppt/media/image34.jpeg" ContentType="image/jpeg"/>
  <Override PartName="/ppt/notesSlides/notesSlide35.xml" ContentType="application/vnd.openxmlformats-officedocument.presentationml.notesSlide+xml"/>
  <Override PartName="/ppt/media/image35.jpeg" ContentType="image/jpeg"/>
  <Override PartName="/ppt/media/image36.jpeg" ContentType="image/jpeg"/>
  <Override PartName="/ppt/notesSlides/notesSlide36.xml" ContentType="application/vnd.openxmlformats-officedocument.presentationml.notesSlide+xml"/>
  <Override PartName="/ppt/media/image37.jpeg" ContentType="image/jpeg"/>
  <Override PartName="/ppt/notesSlides/notesSlide37.xml" ContentType="application/vnd.openxmlformats-officedocument.presentationml.notesSlide+xml"/>
  <Override PartName="/ppt/media/image38.jpeg" ContentType="image/jpeg"/>
  <Override PartName="/ppt/notesSlides/notesSlide38.xml" ContentType="application/vnd.openxmlformats-officedocument.presentationml.notesSlide+xml"/>
  <Override PartName="/ppt/media/image39.jpeg" ContentType="image/jpeg"/>
  <Override PartName="/ppt/notesSlides/notesSlide39.xml" ContentType="application/vnd.openxmlformats-officedocument.presentationml.notesSlide+xml"/>
  <Override PartName="/ppt/media/image40.jpeg" ContentType="image/jpeg"/>
  <Override PartName="/ppt/notesSlides/notesSlide40.xml" ContentType="application/vnd.openxmlformats-officedocument.presentationml.notesSlide+xml"/>
  <Override PartName="/ppt/media/image41.jpeg" ContentType="image/jpeg"/>
  <Override PartName="/ppt/notesSlides/notesSlide41.xml" ContentType="application/vnd.openxmlformats-officedocument.presentationml.notesSlide+xml"/>
  <Override PartName="/ppt/media/image42.jpeg" ContentType="image/jpeg"/>
  <Override PartName="/ppt/notesSlides/notesSlide42.xml" ContentType="application/vnd.openxmlformats-officedocument.presentationml.notesSlide+xml"/>
  <Override PartName="/ppt/media/image43.jpeg" ContentType="image/jpeg"/>
  <Override PartName="/ppt/notesSlides/notesSlide43.xml" ContentType="application/vnd.openxmlformats-officedocument.presentationml.notesSlide+xml"/>
  <Override PartName="/ppt/media/image44.jpeg" ContentType="image/jpeg"/>
  <Override PartName="/ppt/notesSlides/notesSlide44.xml" ContentType="application/vnd.openxmlformats-officedocument.presentationml.notesSlide+xml"/>
  <Override PartName="/ppt/media/image45.jpeg" ContentType="image/jpeg"/>
  <Override PartName="/ppt/notesSlides/notesSlide45.xml" ContentType="application/vnd.openxmlformats-officedocument.presentationml.notesSlide+xml"/>
  <Override PartName="/ppt/media/image46.jpeg" ContentType="image/jpeg"/>
  <Override PartName="/ppt/notesSlides/notesSlide46.xml" ContentType="application/vnd.openxmlformats-officedocument.presentationml.notesSlide+xml"/>
  <Override PartName="/ppt/media/image47.jpeg" ContentType="image/jpeg"/>
  <Override PartName="/ppt/notesSlides/notesSlide47.xml" ContentType="application/vnd.openxmlformats-officedocument.presentationml.notesSlide+xml"/>
  <Override PartName="/ppt/media/image48.jpeg" ContentType="image/jpeg"/>
  <Override PartName="/ppt/media/image49.jpeg" ContentType="image/jpeg"/>
  <Override PartName="/ppt/notesSlides/notesSlide48.xml" ContentType="application/vnd.openxmlformats-officedocument.presentationml.notesSlide+xml"/>
  <Override PartName="/ppt/media/image50.jpeg" ContentType="image/jpeg"/>
  <Override PartName="/ppt/notesSlides/notesSlide49.xml" ContentType="application/vnd.openxmlformats-officedocument.presentationml.notesSlide+xml"/>
  <Override PartName="/ppt/media/image51.jpeg" ContentType="image/jpeg"/>
  <Override PartName="/ppt/notesSlides/notesSlide50.xml" ContentType="application/vnd.openxmlformats-officedocument.presentationml.notesSlide+xml"/>
  <Override PartName="/ppt/media/image52.jpeg" ContentType="image/jpeg"/>
  <Override PartName="/ppt/media/image53.jpeg" ContentType="image/jpeg"/>
  <Override PartName="/ppt/notesSlides/notesSlide51.xml" ContentType="application/vnd.openxmlformats-officedocument.presentationml.notesSlide+xml"/>
  <Override PartName="/ppt/media/image54.jpeg" ContentType="image/jpeg"/>
  <Override PartName="/ppt/notesSlides/notesSlide52.xml" ContentType="application/vnd.openxmlformats-officedocument.presentationml.notesSlide+xml"/>
  <Override PartName="/ppt/media/image55.jpeg" ContentType="image/jpeg"/>
  <Override PartName="/ppt/notesSlides/notesSlide53.xml" ContentType="application/vnd.openxmlformats-officedocument.presentationml.notesSlide+xml"/>
  <Override PartName="/ppt/media/image56.jpeg" ContentType="image/jpeg"/>
  <Override PartName="/ppt/notesSlides/notesSlide54.xml" ContentType="application/vnd.openxmlformats-officedocument.presentationml.notesSlide+xml"/>
  <Override PartName="/ppt/media/image57.jpeg" ContentType="image/jpeg"/>
  <Override PartName="/ppt/media/image58.jpeg" ContentType="image/jpeg"/>
  <Override PartName="/ppt/notesSlides/notesSlide55.xml" ContentType="application/vnd.openxmlformats-officedocument.presentationml.notesSlide+xml"/>
  <Override PartName="/ppt/media/image59.jpeg" ContentType="image/jpeg"/>
  <Override PartName="/ppt/media/image60.jpeg" ContentType="image/jpeg"/>
  <Override PartName="/ppt/notesSlides/notesSlide56.xml" ContentType="application/vnd.openxmlformats-officedocument.presentationml.notesSlide+xml"/>
  <Override PartName="/ppt/media/image61.jpeg" ContentType="image/jpeg"/>
  <Override PartName="/ppt/notesSlides/notesSlide57.xml" ContentType="application/vnd.openxmlformats-officedocument.presentationml.notesSlide+xml"/>
  <Override PartName="/ppt/media/image62.jpeg" ContentType="image/jpeg"/>
  <Override PartName="/ppt/notesSlides/notesSlide58.xml" ContentType="application/vnd.openxmlformats-officedocument.presentationml.notesSlide+xml"/>
  <Override PartName="/ppt/media/image63.jpeg" ContentType="image/jpeg"/>
  <Override PartName="/ppt/notesSlides/notesSlide59.xml" ContentType="application/vnd.openxmlformats-officedocument.presentationml.notesSlide+xml"/>
  <Override PartName="/ppt/media/image64.jpeg" ContentType="image/jpeg"/>
  <Override PartName="/ppt/notesSlides/notesSlide60.xml" ContentType="application/vnd.openxmlformats-officedocument.presentationml.notesSlide+xml"/>
  <Override PartName="/ppt/media/image65.jpeg" ContentType="image/jpeg"/>
  <Override PartName="/ppt/notesSlides/notesSlide61.xml" ContentType="application/vnd.openxmlformats-officedocument.presentationml.notesSlide+xml"/>
  <Override PartName="/ppt/media/image66.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 id="327" r:id="rId79"/>
    <p:sldId id="328" r:id="rId80"/>
    <p:sldId id="329" r:id="rId81"/>
    <p:sldId id="330" r:id="rId8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70" Type="http://schemas.openxmlformats.org/officeDocument/2006/relationships/slide" Target="slides/slide63.xml"/><Relationship Id="rId71" Type="http://schemas.openxmlformats.org/officeDocument/2006/relationships/slide" Target="slides/slide64.xml"/><Relationship Id="rId72" Type="http://schemas.openxmlformats.org/officeDocument/2006/relationships/slide" Target="slides/slide65.xml"/><Relationship Id="rId73" Type="http://schemas.openxmlformats.org/officeDocument/2006/relationships/slide" Target="slides/slide66.xml"/><Relationship Id="rId74" Type="http://schemas.openxmlformats.org/officeDocument/2006/relationships/slide" Target="slides/slide67.xml"/><Relationship Id="rId75" Type="http://schemas.openxmlformats.org/officeDocument/2006/relationships/slide" Target="slides/slide68.xml"/><Relationship Id="rId76" Type="http://schemas.openxmlformats.org/officeDocument/2006/relationships/slide" Target="slides/slide69.xml"/><Relationship Id="rId77" Type="http://schemas.openxmlformats.org/officeDocument/2006/relationships/slide" Target="slides/slide70.xml"/><Relationship Id="rId78" Type="http://schemas.openxmlformats.org/officeDocument/2006/relationships/slide" Target="slides/slide71.xml"/><Relationship Id="rId79" Type="http://schemas.openxmlformats.org/officeDocument/2006/relationships/slide" Target="slides/slide72.xml"/><Relationship Id="rId80" Type="http://schemas.openxmlformats.org/officeDocument/2006/relationships/slide" Target="slides/slide73.xml"/><Relationship Id="rId81" Type="http://schemas.openxmlformats.org/officeDocument/2006/relationships/slide" Target="slides/slide74.xml"/><Relationship Id="rId82" Type="http://schemas.openxmlformats.org/officeDocument/2006/relationships/slide" Target="slides/slide75.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28.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Relationships>

</file>

<file path=ppt/notesSlides/_rels/notesSlide21.xml.rels><?xml version="1.0" encoding="UTF-8"?>
<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Relationships>

</file>

<file path=ppt/notesSlides/_rels/notesSlide22.xml.rels><?xml version="1.0" encoding="UTF-8"?>
<Relationships xmlns="http://schemas.openxmlformats.org/package/2006/relationships"><Relationship Id="rId1" Type="http://schemas.openxmlformats.org/officeDocument/2006/relationships/slide" Target="../slides/slide31.xml"/><Relationship Id="rId2" Type="http://schemas.openxmlformats.org/officeDocument/2006/relationships/notesMaster" Target="../notesMasters/notesMaster1.xml"/></Relationships>

</file>

<file path=ppt/notesSlides/_rels/notesSlide23.xml.rels><?xml version="1.0" encoding="UTF-8"?>
<Relationships xmlns="http://schemas.openxmlformats.org/package/2006/relationships"><Relationship Id="rId1" Type="http://schemas.openxmlformats.org/officeDocument/2006/relationships/slide" Target="../slides/slide32.xml"/><Relationship Id="rId2" Type="http://schemas.openxmlformats.org/officeDocument/2006/relationships/notesMaster" Target="../notesMasters/notesMaster1.xml"/></Relationships>

</file>

<file path=ppt/notesSlides/_rels/notesSlide24.xml.rels><?xml version="1.0" encoding="UTF-8"?>
<Relationships xmlns="http://schemas.openxmlformats.org/package/2006/relationships"><Relationship Id="rId1" Type="http://schemas.openxmlformats.org/officeDocument/2006/relationships/slide" Target="../slides/slide33.xml"/><Relationship Id="rId2" Type="http://schemas.openxmlformats.org/officeDocument/2006/relationships/notesMaster" Target="../notesMasters/notesMaster1.xml"/></Relationships>

</file>

<file path=ppt/notesSlides/_rels/notesSlide25.xml.rels><?xml version="1.0" encoding="UTF-8"?>
<Relationships xmlns="http://schemas.openxmlformats.org/package/2006/relationships"><Relationship Id="rId1" Type="http://schemas.openxmlformats.org/officeDocument/2006/relationships/slide" Target="../slides/slide34.xml"/><Relationship Id="rId2" Type="http://schemas.openxmlformats.org/officeDocument/2006/relationships/notesMaster" Target="../notesMasters/notesMaster1.xml"/></Relationships>

</file>

<file path=ppt/notesSlides/_rels/notesSlide26.xml.rels><?xml version="1.0" encoding="UTF-8"?>
<Relationships xmlns="http://schemas.openxmlformats.org/package/2006/relationships"><Relationship Id="rId1" Type="http://schemas.openxmlformats.org/officeDocument/2006/relationships/slide" Target="../slides/slide35.xml"/><Relationship Id="rId2" Type="http://schemas.openxmlformats.org/officeDocument/2006/relationships/notesMaster" Target="../notesMasters/notesMaster1.xml"/></Relationships>

</file>

<file path=ppt/notesSlides/_rels/notesSlide27.xml.rels><?xml version="1.0" encoding="UTF-8"?>
<Relationships xmlns="http://schemas.openxmlformats.org/package/2006/relationships"><Relationship Id="rId1" Type="http://schemas.openxmlformats.org/officeDocument/2006/relationships/slide" Target="../slides/slide36.xml"/><Relationship Id="rId2" Type="http://schemas.openxmlformats.org/officeDocument/2006/relationships/notesMaster" Target="../notesMasters/notesMaster1.xml"/></Relationships>

</file>

<file path=ppt/notesSlides/_rels/notesSlide28.xml.rels><?xml version="1.0" encoding="UTF-8"?>
<Relationships xmlns="http://schemas.openxmlformats.org/package/2006/relationships"><Relationship Id="rId1" Type="http://schemas.openxmlformats.org/officeDocument/2006/relationships/slide" Target="../slides/slide37.xml"/><Relationship Id="rId2" Type="http://schemas.openxmlformats.org/officeDocument/2006/relationships/notesMaster" Target="../notesMasters/notesMaster1.xml"/></Relationships>

</file>

<file path=ppt/notesSlides/_rels/notesSlide29.xml.rels><?xml version="1.0" encoding="UTF-8"?>
<Relationships xmlns="http://schemas.openxmlformats.org/package/2006/relationships"><Relationship Id="rId1" Type="http://schemas.openxmlformats.org/officeDocument/2006/relationships/slide" Target="../slides/slide38.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30.xml.rels><?xml version="1.0" encoding="UTF-8"?>
<Relationships xmlns="http://schemas.openxmlformats.org/package/2006/relationships"><Relationship Id="rId1" Type="http://schemas.openxmlformats.org/officeDocument/2006/relationships/slide" Target="../slides/slide39.xml"/><Relationship Id="rId2" Type="http://schemas.openxmlformats.org/officeDocument/2006/relationships/notesMaster" Target="../notesMasters/notesMaster1.xml"/></Relationships>

</file>

<file path=ppt/notesSlides/_rels/notesSlide31.xml.rels><?xml version="1.0" encoding="UTF-8"?>
<Relationships xmlns="http://schemas.openxmlformats.org/package/2006/relationships"><Relationship Id="rId1" Type="http://schemas.openxmlformats.org/officeDocument/2006/relationships/slide" Target="../slides/slide40.xml"/><Relationship Id="rId2" Type="http://schemas.openxmlformats.org/officeDocument/2006/relationships/notesMaster" Target="../notesMasters/notesMaster1.xml"/></Relationships>

</file>

<file path=ppt/notesSlides/_rels/notesSlide32.xml.rels><?xml version="1.0" encoding="UTF-8"?>
<Relationships xmlns="http://schemas.openxmlformats.org/package/2006/relationships"><Relationship Id="rId1" Type="http://schemas.openxmlformats.org/officeDocument/2006/relationships/slide" Target="../slides/slide41.xml"/><Relationship Id="rId2" Type="http://schemas.openxmlformats.org/officeDocument/2006/relationships/notesMaster" Target="../notesMasters/notesMaster1.xml"/></Relationships>

</file>

<file path=ppt/notesSlides/_rels/notesSlide33.xml.rels><?xml version="1.0" encoding="UTF-8"?>
<Relationships xmlns="http://schemas.openxmlformats.org/package/2006/relationships"><Relationship Id="rId1" Type="http://schemas.openxmlformats.org/officeDocument/2006/relationships/slide" Target="../slides/slide42.xml"/><Relationship Id="rId2" Type="http://schemas.openxmlformats.org/officeDocument/2006/relationships/notesMaster" Target="../notesMasters/notesMaster1.xml"/></Relationships>

</file>

<file path=ppt/notesSlides/_rels/notesSlide34.xml.rels><?xml version="1.0" encoding="UTF-8"?>
<Relationships xmlns="http://schemas.openxmlformats.org/package/2006/relationships"><Relationship Id="rId1" Type="http://schemas.openxmlformats.org/officeDocument/2006/relationships/slide" Target="../slides/slide43.xml"/><Relationship Id="rId2" Type="http://schemas.openxmlformats.org/officeDocument/2006/relationships/notesMaster" Target="../notesMasters/notesMaster1.xml"/></Relationships>

</file>

<file path=ppt/notesSlides/_rels/notesSlide35.xml.rels><?xml version="1.0" encoding="UTF-8"?>
<Relationships xmlns="http://schemas.openxmlformats.org/package/2006/relationships"><Relationship Id="rId1" Type="http://schemas.openxmlformats.org/officeDocument/2006/relationships/slide" Target="../slides/slide44.xml"/><Relationship Id="rId2" Type="http://schemas.openxmlformats.org/officeDocument/2006/relationships/notesMaster" Target="../notesMasters/notesMaster1.xml"/></Relationships>

</file>

<file path=ppt/notesSlides/_rels/notesSlide36.xml.rels><?xml version="1.0" encoding="UTF-8"?>
<Relationships xmlns="http://schemas.openxmlformats.org/package/2006/relationships"><Relationship Id="rId1" Type="http://schemas.openxmlformats.org/officeDocument/2006/relationships/slide" Target="../slides/slide46.xml"/><Relationship Id="rId2" Type="http://schemas.openxmlformats.org/officeDocument/2006/relationships/notesMaster" Target="../notesMasters/notesMaster1.xml"/></Relationships>

</file>

<file path=ppt/notesSlides/_rels/notesSlide37.xml.rels><?xml version="1.0" encoding="UTF-8"?>
<Relationships xmlns="http://schemas.openxmlformats.org/package/2006/relationships"><Relationship Id="rId1" Type="http://schemas.openxmlformats.org/officeDocument/2006/relationships/slide" Target="../slides/slide47.xml"/><Relationship Id="rId2" Type="http://schemas.openxmlformats.org/officeDocument/2006/relationships/notesMaster" Target="../notesMasters/notesMaster1.xml"/></Relationships>

</file>

<file path=ppt/notesSlides/_rels/notesSlide38.xml.rels><?xml version="1.0" encoding="UTF-8"?>
<Relationships xmlns="http://schemas.openxmlformats.org/package/2006/relationships"><Relationship Id="rId1" Type="http://schemas.openxmlformats.org/officeDocument/2006/relationships/slide" Target="../slides/slide48.xml"/><Relationship Id="rId2" Type="http://schemas.openxmlformats.org/officeDocument/2006/relationships/notesMaster" Target="../notesMasters/notesMaster1.xml"/></Relationships>

</file>

<file path=ppt/notesSlides/_rels/notesSlide39.xml.rels><?xml version="1.0" encoding="UTF-8"?>
<Relationships xmlns="http://schemas.openxmlformats.org/package/2006/relationships"><Relationship Id="rId1" Type="http://schemas.openxmlformats.org/officeDocument/2006/relationships/slide" Target="../slides/slide49.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40.xml.rels><?xml version="1.0" encoding="UTF-8"?>
<Relationships xmlns="http://schemas.openxmlformats.org/package/2006/relationships"><Relationship Id="rId1" Type="http://schemas.openxmlformats.org/officeDocument/2006/relationships/slide" Target="../slides/slide50.xml"/><Relationship Id="rId2" Type="http://schemas.openxmlformats.org/officeDocument/2006/relationships/notesMaster" Target="../notesMasters/notesMaster1.xml"/></Relationships>

</file>

<file path=ppt/notesSlides/_rels/notesSlide41.xml.rels><?xml version="1.0" encoding="UTF-8"?>
<Relationships xmlns="http://schemas.openxmlformats.org/package/2006/relationships"><Relationship Id="rId1" Type="http://schemas.openxmlformats.org/officeDocument/2006/relationships/slide" Target="../slides/slide51.xml"/><Relationship Id="rId2" Type="http://schemas.openxmlformats.org/officeDocument/2006/relationships/notesMaster" Target="../notesMasters/notesMaster1.xml"/></Relationships>

</file>

<file path=ppt/notesSlides/_rels/notesSlide42.xml.rels><?xml version="1.0" encoding="UTF-8"?>
<Relationships xmlns="http://schemas.openxmlformats.org/package/2006/relationships"><Relationship Id="rId1" Type="http://schemas.openxmlformats.org/officeDocument/2006/relationships/slide" Target="../slides/slide52.xml"/><Relationship Id="rId2" Type="http://schemas.openxmlformats.org/officeDocument/2006/relationships/notesMaster" Target="../notesMasters/notesMaster1.xml"/></Relationships>

</file>

<file path=ppt/notesSlides/_rels/notesSlide43.xml.rels><?xml version="1.0" encoding="UTF-8"?>
<Relationships xmlns="http://schemas.openxmlformats.org/package/2006/relationships"><Relationship Id="rId1" Type="http://schemas.openxmlformats.org/officeDocument/2006/relationships/slide" Target="../slides/slide53.xml"/><Relationship Id="rId2" Type="http://schemas.openxmlformats.org/officeDocument/2006/relationships/notesMaster" Target="../notesMasters/notesMaster1.xml"/></Relationships>

</file>

<file path=ppt/notesSlides/_rels/notesSlide44.xml.rels><?xml version="1.0" encoding="UTF-8"?>
<Relationships xmlns="http://schemas.openxmlformats.org/package/2006/relationships"><Relationship Id="rId1" Type="http://schemas.openxmlformats.org/officeDocument/2006/relationships/slide" Target="../slides/slide54.xml"/><Relationship Id="rId2" Type="http://schemas.openxmlformats.org/officeDocument/2006/relationships/notesMaster" Target="../notesMasters/notesMaster1.xml"/></Relationships>

</file>

<file path=ppt/notesSlides/_rels/notesSlide45.xml.rels><?xml version="1.0" encoding="UTF-8"?>
<Relationships xmlns="http://schemas.openxmlformats.org/package/2006/relationships"><Relationship Id="rId1" Type="http://schemas.openxmlformats.org/officeDocument/2006/relationships/slide" Target="../slides/slide55.xml"/><Relationship Id="rId2" Type="http://schemas.openxmlformats.org/officeDocument/2006/relationships/notesMaster" Target="../notesMasters/notesMaster1.xml"/></Relationships>

</file>

<file path=ppt/notesSlides/_rels/notesSlide46.xml.rels><?xml version="1.0" encoding="UTF-8"?>
<Relationships xmlns="http://schemas.openxmlformats.org/package/2006/relationships"><Relationship Id="rId1" Type="http://schemas.openxmlformats.org/officeDocument/2006/relationships/slide" Target="../slides/slide56.xml"/><Relationship Id="rId2" Type="http://schemas.openxmlformats.org/officeDocument/2006/relationships/notesMaster" Target="../notesMasters/notesMaster1.xml"/></Relationships>

</file>

<file path=ppt/notesSlides/_rels/notesSlide47.xml.rels><?xml version="1.0" encoding="UTF-8"?>
<Relationships xmlns="http://schemas.openxmlformats.org/package/2006/relationships"><Relationship Id="rId1" Type="http://schemas.openxmlformats.org/officeDocument/2006/relationships/slide" Target="../slides/slide57.xml"/><Relationship Id="rId2" Type="http://schemas.openxmlformats.org/officeDocument/2006/relationships/notesMaster" Target="../notesMasters/notesMaster1.xml"/></Relationships>

</file>

<file path=ppt/notesSlides/_rels/notesSlide48.xml.rels><?xml version="1.0" encoding="UTF-8"?>
<Relationships xmlns="http://schemas.openxmlformats.org/package/2006/relationships"><Relationship Id="rId1" Type="http://schemas.openxmlformats.org/officeDocument/2006/relationships/slide" Target="../slides/slide59.xml"/><Relationship Id="rId2" Type="http://schemas.openxmlformats.org/officeDocument/2006/relationships/notesMaster" Target="../notesMasters/notesMaster1.xml"/></Relationships>

</file>

<file path=ppt/notesSlides/_rels/notesSlide49.xml.rels><?xml version="1.0" encoding="UTF-8"?>
<Relationships xmlns="http://schemas.openxmlformats.org/package/2006/relationships"><Relationship Id="rId1" Type="http://schemas.openxmlformats.org/officeDocument/2006/relationships/slide" Target="../slides/slide60.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50.xml.rels><?xml version="1.0" encoding="UTF-8"?>
<Relationships xmlns="http://schemas.openxmlformats.org/package/2006/relationships"><Relationship Id="rId1" Type="http://schemas.openxmlformats.org/officeDocument/2006/relationships/slide" Target="../slides/slide61.xml"/><Relationship Id="rId2" Type="http://schemas.openxmlformats.org/officeDocument/2006/relationships/notesMaster" Target="../notesMasters/notesMaster1.xml"/></Relationships>

</file>

<file path=ppt/notesSlides/_rels/notesSlide51.xml.rels><?xml version="1.0" encoding="UTF-8"?>
<Relationships xmlns="http://schemas.openxmlformats.org/package/2006/relationships"><Relationship Id="rId1" Type="http://schemas.openxmlformats.org/officeDocument/2006/relationships/slide" Target="../slides/slide63.xml"/><Relationship Id="rId2" Type="http://schemas.openxmlformats.org/officeDocument/2006/relationships/notesMaster" Target="../notesMasters/notesMaster1.xml"/></Relationships>

</file>

<file path=ppt/notesSlides/_rels/notesSlide52.xml.rels><?xml version="1.0" encoding="UTF-8"?>
<Relationships xmlns="http://schemas.openxmlformats.org/package/2006/relationships"><Relationship Id="rId1" Type="http://schemas.openxmlformats.org/officeDocument/2006/relationships/slide" Target="../slides/slide64.xml"/><Relationship Id="rId2" Type="http://schemas.openxmlformats.org/officeDocument/2006/relationships/notesMaster" Target="../notesMasters/notesMaster1.xml"/></Relationships>

</file>

<file path=ppt/notesSlides/_rels/notesSlide53.xml.rels><?xml version="1.0" encoding="UTF-8"?>
<Relationships xmlns="http://schemas.openxmlformats.org/package/2006/relationships"><Relationship Id="rId1" Type="http://schemas.openxmlformats.org/officeDocument/2006/relationships/slide" Target="../slides/slide65.xml"/><Relationship Id="rId2" Type="http://schemas.openxmlformats.org/officeDocument/2006/relationships/notesMaster" Target="../notesMasters/notesMaster1.xml"/></Relationships>

</file>

<file path=ppt/notesSlides/_rels/notesSlide54.xml.rels><?xml version="1.0" encoding="UTF-8"?>
<Relationships xmlns="http://schemas.openxmlformats.org/package/2006/relationships"><Relationship Id="rId1" Type="http://schemas.openxmlformats.org/officeDocument/2006/relationships/slide" Target="../slides/slide66.xml"/><Relationship Id="rId2" Type="http://schemas.openxmlformats.org/officeDocument/2006/relationships/notesMaster" Target="../notesMasters/notesMaster1.xml"/></Relationships>

</file>

<file path=ppt/notesSlides/_rels/notesSlide55.xml.rels><?xml version="1.0" encoding="UTF-8"?>
<Relationships xmlns="http://schemas.openxmlformats.org/package/2006/relationships"><Relationship Id="rId1" Type="http://schemas.openxmlformats.org/officeDocument/2006/relationships/slide" Target="../slides/slide68.xml"/><Relationship Id="rId2" Type="http://schemas.openxmlformats.org/officeDocument/2006/relationships/notesMaster" Target="../notesMasters/notesMaster1.xml"/></Relationships>

</file>

<file path=ppt/notesSlides/_rels/notesSlide56.xml.rels><?xml version="1.0" encoding="UTF-8"?>
<Relationships xmlns="http://schemas.openxmlformats.org/package/2006/relationships"><Relationship Id="rId1" Type="http://schemas.openxmlformats.org/officeDocument/2006/relationships/slide" Target="../slides/slide70.xml"/><Relationship Id="rId2" Type="http://schemas.openxmlformats.org/officeDocument/2006/relationships/notesMaster" Target="../notesMasters/notesMaster1.xml"/></Relationships>

</file>

<file path=ppt/notesSlides/_rels/notesSlide57.xml.rels><?xml version="1.0" encoding="UTF-8"?>
<Relationships xmlns="http://schemas.openxmlformats.org/package/2006/relationships"><Relationship Id="rId1" Type="http://schemas.openxmlformats.org/officeDocument/2006/relationships/slide" Target="../slides/slide71.xml"/><Relationship Id="rId2" Type="http://schemas.openxmlformats.org/officeDocument/2006/relationships/notesMaster" Target="../notesMasters/notesMaster1.xml"/></Relationships>

</file>

<file path=ppt/notesSlides/_rels/notesSlide58.xml.rels><?xml version="1.0" encoding="UTF-8"?>
<Relationships xmlns="http://schemas.openxmlformats.org/package/2006/relationships"><Relationship Id="rId1" Type="http://schemas.openxmlformats.org/officeDocument/2006/relationships/slide" Target="../slides/slide72.xml"/><Relationship Id="rId2" Type="http://schemas.openxmlformats.org/officeDocument/2006/relationships/notesMaster" Target="../notesMasters/notesMaster1.xml"/></Relationships>

</file>

<file path=ppt/notesSlides/_rels/notesSlide59.xml.rels><?xml version="1.0" encoding="UTF-8"?>
<Relationships xmlns="http://schemas.openxmlformats.org/package/2006/relationships"><Relationship Id="rId1" Type="http://schemas.openxmlformats.org/officeDocument/2006/relationships/slide" Target="../slides/slide73.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60.xml.rels><?xml version="1.0" encoding="UTF-8"?>
<Relationships xmlns="http://schemas.openxmlformats.org/package/2006/relationships"><Relationship Id="rId1" Type="http://schemas.openxmlformats.org/officeDocument/2006/relationships/slide" Target="../slides/slide74.xml"/><Relationship Id="rId2" Type="http://schemas.openxmlformats.org/officeDocument/2006/relationships/notesMaster" Target="../notesMasters/notesMaster1.xml"/></Relationships>

</file>

<file path=ppt/notesSlides/_rels/notesSlide61.xml.rels><?xml version="1.0" encoding="UTF-8"?>
<Relationships xmlns="http://schemas.openxmlformats.org/package/2006/relationships"><Relationship Id="rId1" Type="http://schemas.openxmlformats.org/officeDocument/2006/relationships/slide" Target="../slides/slide75.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7" name="Shape 297"/>
          <p:cNvSpPr/>
          <p:nvPr>
            <p:ph type="sldImg"/>
          </p:nvPr>
        </p:nvSpPr>
        <p:spPr>
          <a:prstGeom prst="rect">
            <a:avLst/>
          </a:prstGeom>
        </p:spPr>
        <p:txBody>
          <a:bodyPr/>
          <a:lstStyle/>
          <a:p>
            <a:pPr/>
          </a:p>
        </p:txBody>
      </p:sp>
      <p:sp>
        <p:nvSpPr>
          <p:cNvPr id="298" name="Shape 298"/>
          <p:cNvSpPr/>
          <p:nvPr>
            <p:ph type="body" sz="quarter" idx="1"/>
          </p:nvPr>
        </p:nvSpPr>
        <p:spPr>
          <a:prstGeom prst="rect">
            <a:avLst/>
          </a:prstGeom>
        </p:spPr>
        <p:txBody>
          <a:bodyPr/>
          <a:lstStyle/>
          <a:p>
            <a:pPr/>
            <a:r>
              <a:t>2D Projectile Motion 2 - Example 1 Part 2</a:t>
            </a:r>
          </a:p>
          <a:p>
            <a:pPr/>
            <a:r>
              <a:t>physicslab.app</a:t>
            </a:r>
          </a:p>
          <a:p>
            <a:pPr/>
          </a:p>
          <a:p>
            <a:pPr/>
            <a:r>
              <a:t>If you have any questions, suggestions or feedback about these slides please email me at chris@physicslab.app or send me a message on Discord @physicslab.</a:t>
            </a:r>
          </a:p>
          <a:p>
            <a:pPr/>
          </a:p>
          <a:p>
            <a:pPr/>
            <a:r>
              <a:t>—</a:t>
            </a:r>
          </a:p>
          <a:p>
            <a:pPr/>
          </a:p>
          <a:p>
            <a:pPr/>
            <a:r>
              <a:t>So now that we have an idea of how things work, let’s use the equations and see what the motion graphs look like for this example.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0" name="Shape 360"/>
          <p:cNvSpPr/>
          <p:nvPr>
            <p:ph type="sldImg"/>
          </p:nvPr>
        </p:nvSpPr>
        <p:spPr>
          <a:prstGeom prst="rect">
            <a:avLst/>
          </a:prstGeom>
        </p:spPr>
        <p:txBody>
          <a:bodyPr/>
          <a:lstStyle/>
          <a:p>
            <a:pPr/>
          </a:p>
        </p:txBody>
      </p:sp>
      <p:sp>
        <p:nvSpPr>
          <p:cNvPr id="361" name="Shape 361"/>
          <p:cNvSpPr/>
          <p:nvPr>
            <p:ph type="body" sz="quarter" idx="1"/>
          </p:nvPr>
        </p:nvSpPr>
        <p:spPr>
          <a:prstGeom prst="rect">
            <a:avLst/>
          </a:prstGeom>
        </p:spPr>
        <p:txBody>
          <a:bodyPr/>
          <a:lstStyle/>
          <a:p>
            <a:pPr/>
            <a:r>
              <a:t>•	Now let’s find the y velocity at each time using this equation. This is the acceleration equation rearranged so the final velocity is on the left. This tells us how the velocity is changing over time due to an acceleration.</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7" name="Shape 367"/>
          <p:cNvSpPr/>
          <p:nvPr>
            <p:ph type="sldImg"/>
          </p:nvPr>
        </p:nvSpPr>
        <p:spPr>
          <a:prstGeom prst="rect">
            <a:avLst/>
          </a:prstGeom>
        </p:spPr>
        <p:txBody>
          <a:bodyPr/>
          <a:lstStyle/>
          <a:p>
            <a:pPr/>
          </a:p>
        </p:txBody>
      </p:sp>
      <p:sp>
        <p:nvSpPr>
          <p:cNvPr id="368" name="Shape 368"/>
          <p:cNvSpPr/>
          <p:nvPr>
            <p:ph type="body" sz="quarter" idx="1"/>
          </p:nvPr>
        </p:nvSpPr>
        <p:spPr>
          <a:prstGeom prst="rect">
            <a:avLst/>
          </a:prstGeom>
        </p:spPr>
        <p:txBody>
          <a:bodyPr/>
          <a:lstStyle/>
          <a:p>
            <a:pPr/>
            <a:r>
              <a:t>•	When t = 0.5 seconds, we can plug in 0 m/s for the initial y velocity, -9.8 m/s^2 for the y acceleration, and 0.5 seconds for time. That gives us -4.9 m/s for the y velocity at that point.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4" name="Shape 374"/>
          <p:cNvSpPr/>
          <p:nvPr>
            <p:ph type="sldImg"/>
          </p:nvPr>
        </p:nvSpPr>
        <p:spPr>
          <a:prstGeom prst="rect">
            <a:avLst/>
          </a:prstGeom>
        </p:spPr>
        <p:txBody>
          <a:bodyPr/>
          <a:lstStyle/>
          <a:p>
            <a:pPr/>
          </a:p>
        </p:txBody>
      </p:sp>
      <p:sp>
        <p:nvSpPr>
          <p:cNvPr id="375" name="Shape 375"/>
          <p:cNvSpPr/>
          <p:nvPr>
            <p:ph type="body" sz="quarter" idx="1"/>
          </p:nvPr>
        </p:nvSpPr>
        <p:spPr>
          <a:prstGeom prst="rect">
            <a:avLst/>
          </a:prstGeom>
        </p:spPr>
        <p:txBody>
          <a:bodyPr/>
          <a:lstStyle/>
          <a:p>
            <a:pPr/>
            <a:r>
              <a:t>•	At 1 second, the y velocity is -9.8 m/s.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1" name="Shape 381"/>
          <p:cNvSpPr/>
          <p:nvPr>
            <p:ph type="sldImg"/>
          </p:nvPr>
        </p:nvSpPr>
        <p:spPr>
          <a:prstGeom prst="rect">
            <a:avLst/>
          </a:prstGeom>
        </p:spPr>
        <p:txBody>
          <a:bodyPr/>
          <a:lstStyle/>
          <a:p>
            <a:pPr/>
          </a:p>
        </p:txBody>
      </p:sp>
      <p:sp>
        <p:nvSpPr>
          <p:cNvPr id="382" name="Shape 382"/>
          <p:cNvSpPr/>
          <p:nvPr>
            <p:ph type="body" sz="quarter" idx="1"/>
          </p:nvPr>
        </p:nvSpPr>
        <p:spPr>
          <a:prstGeom prst="rect">
            <a:avLst/>
          </a:prstGeom>
        </p:spPr>
        <p:txBody>
          <a:bodyPr/>
          <a:lstStyle/>
          <a:p>
            <a:pPr/>
            <a:r>
              <a:t>At 1.5 seconds, its -14.7.</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8" name="Shape 388"/>
          <p:cNvSpPr/>
          <p:nvPr>
            <p:ph type="sldImg"/>
          </p:nvPr>
        </p:nvSpPr>
        <p:spPr>
          <a:prstGeom prst="rect">
            <a:avLst/>
          </a:prstGeom>
        </p:spPr>
        <p:txBody>
          <a:bodyPr/>
          <a:lstStyle/>
          <a:p>
            <a:pPr/>
          </a:p>
        </p:txBody>
      </p:sp>
      <p:sp>
        <p:nvSpPr>
          <p:cNvPr id="389" name="Shape 389"/>
          <p:cNvSpPr/>
          <p:nvPr>
            <p:ph type="body" sz="quarter" idx="1"/>
          </p:nvPr>
        </p:nvSpPr>
        <p:spPr>
          <a:prstGeom prst="rect">
            <a:avLst/>
          </a:prstGeom>
        </p:spPr>
        <p:txBody>
          <a:bodyPr/>
          <a:lstStyle/>
          <a:p>
            <a:pPr/>
            <a:r>
              <a:t> And at 2 seconds, its negative 19.6.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5" name="Shape 395"/>
          <p:cNvSpPr/>
          <p:nvPr>
            <p:ph type="sldImg"/>
          </p:nvPr>
        </p:nvSpPr>
        <p:spPr>
          <a:prstGeom prst="rect">
            <a:avLst/>
          </a:prstGeom>
        </p:spPr>
        <p:txBody>
          <a:bodyPr/>
          <a:lstStyle/>
          <a:p>
            <a:pPr/>
          </a:p>
        </p:txBody>
      </p:sp>
      <p:sp>
        <p:nvSpPr>
          <p:cNvPr id="396" name="Shape 396"/>
          <p:cNvSpPr/>
          <p:nvPr>
            <p:ph type="body" sz="quarter" idx="1"/>
          </p:nvPr>
        </p:nvSpPr>
        <p:spPr>
          <a:prstGeom prst="rect">
            <a:avLst/>
          </a:prstGeom>
        </p:spPr>
        <p:txBody>
          <a:bodyPr/>
          <a:lstStyle/>
          <a:p>
            <a:pPr/>
            <a:r>
              <a:t>•	Here’s what the y velocity vectors look like as the ball falls. They’re always negative because they point in the negative direction. But the magnitude is increasing, the ball is speeding up.</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2" name="Shape 402"/>
          <p:cNvSpPr/>
          <p:nvPr>
            <p:ph type="sldImg"/>
          </p:nvPr>
        </p:nvSpPr>
        <p:spPr>
          <a:prstGeom prst="rect">
            <a:avLst/>
          </a:prstGeom>
        </p:spPr>
        <p:txBody>
          <a:bodyPr/>
          <a:lstStyle/>
          <a:p>
            <a:pPr/>
          </a:p>
        </p:txBody>
      </p:sp>
      <p:sp>
        <p:nvSpPr>
          <p:cNvPr id="403" name="Shape 403"/>
          <p:cNvSpPr/>
          <p:nvPr>
            <p:ph type="body" sz="quarter" idx="1"/>
          </p:nvPr>
        </p:nvSpPr>
        <p:spPr>
          <a:prstGeom prst="rect">
            <a:avLst/>
          </a:prstGeom>
        </p:spPr>
        <p:txBody>
          <a:bodyPr/>
          <a:lstStyle/>
          <a:p>
            <a:pPr/>
            <a:r>
              <a:t>•	If we look at the y velocity at 1 seconds intervals, it’s changing by the same amount each second.</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9" name="Shape 409"/>
          <p:cNvSpPr/>
          <p:nvPr>
            <p:ph type="sldImg"/>
          </p:nvPr>
        </p:nvSpPr>
        <p:spPr>
          <a:prstGeom prst="rect">
            <a:avLst/>
          </a:prstGeom>
        </p:spPr>
        <p:txBody>
          <a:bodyPr/>
          <a:lstStyle/>
          <a:p>
            <a:pPr/>
          </a:p>
        </p:txBody>
      </p:sp>
      <p:sp>
        <p:nvSpPr>
          <p:cNvPr id="410" name="Shape 410"/>
          <p:cNvSpPr/>
          <p:nvPr>
            <p:ph type="body" sz="quarter" idx="1"/>
          </p:nvPr>
        </p:nvSpPr>
        <p:spPr>
          <a:prstGeom prst="rect">
            <a:avLst/>
          </a:prstGeom>
        </p:spPr>
        <p:txBody>
          <a:bodyPr/>
          <a:lstStyle/>
          <a:p>
            <a:pPr/>
            <a:r>
              <a:t>That amount is the acceleration, -9.8 m/s, per second.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6" name="Shape 416"/>
          <p:cNvSpPr/>
          <p:nvPr>
            <p:ph type="sldImg"/>
          </p:nvPr>
        </p:nvSpPr>
        <p:spPr>
          <a:prstGeom prst="rect">
            <a:avLst/>
          </a:prstGeom>
        </p:spPr>
        <p:txBody>
          <a:bodyPr/>
          <a:lstStyle/>
          <a:p>
            <a:pPr/>
          </a:p>
        </p:txBody>
      </p:sp>
      <p:sp>
        <p:nvSpPr>
          <p:cNvPr id="417" name="Shape 417"/>
          <p:cNvSpPr/>
          <p:nvPr>
            <p:ph type="body" sz="quarter" idx="1"/>
          </p:nvPr>
        </p:nvSpPr>
        <p:spPr>
          <a:prstGeom prst="rect">
            <a:avLst/>
          </a:prstGeom>
        </p:spPr>
        <p:txBody>
          <a:bodyPr/>
          <a:lstStyle/>
          <a:p>
            <a:pPr/>
            <a:r>
              <a:t>•	And here’s the graph of the y velocity vs time. The horizontal axis is time, but now the vertical axis is the y velocity in m/s. Up is the positive direction and down is negative.</a:t>
            </a:r>
          </a:p>
          <a:p>
            <a:pPr/>
            <a:r>
              <a:t>•	It starts at 0 m/s, which is the initial y velocity.</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3" name="Shape 423"/>
          <p:cNvSpPr/>
          <p:nvPr>
            <p:ph type="sldImg"/>
          </p:nvPr>
        </p:nvSpPr>
        <p:spPr>
          <a:prstGeom prst="rect">
            <a:avLst/>
          </a:prstGeom>
        </p:spPr>
        <p:txBody>
          <a:bodyPr/>
          <a:lstStyle/>
          <a:p>
            <a:pPr/>
          </a:p>
        </p:txBody>
      </p:sp>
      <p:sp>
        <p:nvSpPr>
          <p:cNvPr id="424" name="Shape 424"/>
          <p:cNvSpPr/>
          <p:nvPr>
            <p:ph type="body" sz="quarter" idx="1"/>
          </p:nvPr>
        </p:nvSpPr>
        <p:spPr>
          <a:prstGeom prst="rect">
            <a:avLst/>
          </a:prstGeom>
        </p:spPr>
        <p:txBody>
          <a:bodyPr/>
          <a:lstStyle/>
          <a:p>
            <a:pPr/>
            <a:r>
              <a:t>The slope of the velocity graph is the acceleration, the change in velocity over the change in time, which is negative 9.8 m/s per second.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4" name="Shape 304"/>
          <p:cNvSpPr/>
          <p:nvPr>
            <p:ph type="sldImg"/>
          </p:nvPr>
        </p:nvSpPr>
        <p:spPr>
          <a:prstGeom prst="rect">
            <a:avLst/>
          </a:prstGeom>
        </p:spPr>
        <p:txBody>
          <a:bodyPr/>
          <a:lstStyle/>
          <a:p>
            <a:pPr/>
          </a:p>
        </p:txBody>
      </p:sp>
      <p:sp>
        <p:nvSpPr>
          <p:cNvPr id="305" name="Shape 305"/>
          <p:cNvSpPr/>
          <p:nvPr>
            <p:ph type="body" sz="quarter" idx="1"/>
          </p:nvPr>
        </p:nvSpPr>
        <p:spPr>
          <a:prstGeom prst="rect">
            <a:avLst/>
          </a:prstGeom>
        </p:spPr>
        <p:txBody>
          <a:bodyPr/>
          <a:lstStyle/>
          <a:p>
            <a:pPr/>
            <a:r>
              <a:t>•	Here’s the information we have. The initial x position is 0 m, the initial y position is 19.6 m, the initial x velocity is 10 m/s and the initial y velocity is 0. We also know the y acceleration is -9.8 m/s^2.</a:t>
            </a:r>
          </a:p>
          <a:p>
            <a:pPr/>
            <a:r>
              <a:t>•	First, let’s use this equation to find the y position at each timepoint. Like we mentioned in the last video, the first variable in this equation is written as “y final”. When we solve for the y position at each time, you can think of each one as the final y position in the equation, but we’re just gonna write them as y with no subscript.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0" name="Shape 430"/>
          <p:cNvSpPr/>
          <p:nvPr>
            <p:ph type="sldImg"/>
          </p:nvPr>
        </p:nvSpPr>
        <p:spPr>
          <a:prstGeom prst="rect">
            <a:avLst/>
          </a:prstGeom>
        </p:spPr>
        <p:txBody>
          <a:bodyPr/>
          <a:lstStyle/>
          <a:p>
            <a:pPr/>
          </a:p>
        </p:txBody>
      </p:sp>
      <p:sp>
        <p:nvSpPr>
          <p:cNvPr id="431" name="Shape 431"/>
          <p:cNvSpPr/>
          <p:nvPr>
            <p:ph type="body" sz="quarter" idx="1"/>
          </p:nvPr>
        </p:nvSpPr>
        <p:spPr>
          <a:prstGeom prst="rect">
            <a:avLst/>
          </a:prstGeom>
        </p:spPr>
        <p:txBody>
          <a:bodyPr/>
          <a:lstStyle/>
          <a:p>
            <a:pPr/>
            <a:r>
              <a:t>•	Here’s the y position, velocity and acceleration graphs together.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7" name="Shape 437"/>
          <p:cNvSpPr/>
          <p:nvPr>
            <p:ph type="sldImg"/>
          </p:nvPr>
        </p:nvSpPr>
        <p:spPr>
          <a:prstGeom prst="rect">
            <a:avLst/>
          </a:prstGeom>
        </p:spPr>
        <p:txBody>
          <a:bodyPr/>
          <a:lstStyle/>
          <a:p>
            <a:pPr/>
          </a:p>
        </p:txBody>
      </p:sp>
      <p:sp>
        <p:nvSpPr>
          <p:cNvPr id="438" name="Shape 438"/>
          <p:cNvSpPr/>
          <p:nvPr>
            <p:ph type="body" sz="quarter" idx="1"/>
          </p:nvPr>
        </p:nvSpPr>
        <p:spPr>
          <a:prstGeom prst="rect">
            <a:avLst/>
          </a:prstGeom>
        </p:spPr>
        <p:txBody>
          <a:bodyPr/>
          <a:lstStyle/>
          <a:p>
            <a:pPr/>
            <a:r>
              <a:t>•	The y acceleration is a constant -9.8 m/s^2, so it’s a flat line.</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4" name="Shape 444"/>
          <p:cNvSpPr/>
          <p:nvPr>
            <p:ph type="sldImg"/>
          </p:nvPr>
        </p:nvSpPr>
        <p:spPr>
          <a:prstGeom prst="rect">
            <a:avLst/>
          </a:prstGeom>
        </p:spPr>
        <p:txBody>
          <a:bodyPr/>
          <a:lstStyle/>
          <a:p>
            <a:pPr/>
          </a:p>
        </p:txBody>
      </p:sp>
      <p:sp>
        <p:nvSpPr>
          <p:cNvPr id="445" name="Shape 445"/>
          <p:cNvSpPr/>
          <p:nvPr>
            <p:ph type="body" sz="quarter" idx="1"/>
          </p:nvPr>
        </p:nvSpPr>
        <p:spPr>
          <a:prstGeom prst="rect">
            <a:avLst/>
          </a:prstGeom>
        </p:spPr>
        <p:txBody>
          <a:bodyPr/>
          <a:lstStyle/>
          <a:p>
            <a:pPr/>
            <a:r>
              <a:t>•	The slope of the velocity graph is the acceleration. The acceleration is negative so the slope of the velocity graph is negative. And the slope is constant, so the velocity is straight line.</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1" name="Shape 451"/>
          <p:cNvSpPr/>
          <p:nvPr>
            <p:ph type="sldImg"/>
          </p:nvPr>
        </p:nvSpPr>
        <p:spPr>
          <a:prstGeom prst="rect">
            <a:avLst/>
          </a:prstGeom>
        </p:spPr>
        <p:txBody>
          <a:bodyPr/>
          <a:lstStyle/>
          <a:p>
            <a:pPr/>
          </a:p>
        </p:txBody>
      </p:sp>
      <p:sp>
        <p:nvSpPr>
          <p:cNvPr id="452" name="Shape 452"/>
          <p:cNvSpPr/>
          <p:nvPr>
            <p:ph type="body" sz="quarter" idx="1"/>
          </p:nvPr>
        </p:nvSpPr>
        <p:spPr>
          <a:prstGeom prst="rect">
            <a:avLst/>
          </a:prstGeom>
        </p:spPr>
        <p:txBody>
          <a:bodyPr/>
          <a:lstStyle/>
          <a:p>
            <a:pPr/>
            <a:r>
              <a:t>•	The slope of the position graph is the velocity, the change in position over the change in time.</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8" name="Shape 458"/>
          <p:cNvSpPr/>
          <p:nvPr>
            <p:ph type="sldImg"/>
          </p:nvPr>
        </p:nvSpPr>
        <p:spPr>
          <a:prstGeom prst="rect">
            <a:avLst/>
          </a:prstGeom>
        </p:spPr>
        <p:txBody>
          <a:bodyPr/>
          <a:lstStyle/>
          <a:p>
            <a:pPr/>
          </a:p>
        </p:txBody>
      </p:sp>
      <p:sp>
        <p:nvSpPr>
          <p:cNvPr id="459" name="Shape 459"/>
          <p:cNvSpPr/>
          <p:nvPr>
            <p:ph type="body" sz="quarter" idx="1"/>
          </p:nvPr>
        </p:nvSpPr>
        <p:spPr>
          <a:prstGeom prst="rect">
            <a:avLst/>
          </a:prstGeom>
        </p:spPr>
        <p:txBody>
          <a:bodyPr/>
          <a:lstStyle/>
          <a:p>
            <a:pPr/>
            <a:r>
              <a:t>At zero seconds, the slope of the position graph is zero and the velocity is zero.</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5" name="Shape 465"/>
          <p:cNvSpPr/>
          <p:nvPr>
            <p:ph type="sldImg"/>
          </p:nvPr>
        </p:nvSpPr>
        <p:spPr>
          <a:prstGeom prst="rect">
            <a:avLst/>
          </a:prstGeom>
        </p:spPr>
        <p:txBody>
          <a:bodyPr/>
          <a:lstStyle/>
          <a:p>
            <a:pPr/>
          </a:p>
        </p:txBody>
      </p:sp>
      <p:sp>
        <p:nvSpPr>
          <p:cNvPr id="466" name="Shape 466"/>
          <p:cNvSpPr/>
          <p:nvPr>
            <p:ph type="body" sz="quarter" idx="1"/>
          </p:nvPr>
        </p:nvSpPr>
        <p:spPr>
          <a:prstGeom prst="rect">
            <a:avLst/>
          </a:prstGeom>
        </p:spPr>
        <p:txBody>
          <a:bodyPr/>
          <a:lstStyle/>
          <a:p>
            <a:pPr/>
            <a:r>
              <a:t>At 1 second, the slope of the position graph is -9.8 m/s which is the velocity at 1 second.</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2" name="Shape 472"/>
          <p:cNvSpPr/>
          <p:nvPr>
            <p:ph type="sldImg"/>
          </p:nvPr>
        </p:nvSpPr>
        <p:spPr>
          <a:prstGeom prst="rect">
            <a:avLst/>
          </a:prstGeom>
        </p:spPr>
        <p:txBody>
          <a:bodyPr/>
          <a:lstStyle/>
          <a:p>
            <a:pPr/>
          </a:p>
        </p:txBody>
      </p:sp>
      <p:sp>
        <p:nvSpPr>
          <p:cNvPr id="473" name="Shape 473"/>
          <p:cNvSpPr/>
          <p:nvPr>
            <p:ph type="body" sz="quarter" idx="1"/>
          </p:nvPr>
        </p:nvSpPr>
        <p:spPr>
          <a:prstGeom prst="rect">
            <a:avLst/>
          </a:prstGeom>
        </p:spPr>
        <p:txBody>
          <a:bodyPr/>
          <a:lstStyle/>
          <a:p>
            <a:pPr/>
            <a:r>
              <a:t>The velocity is changing, so the slope of the position graph is changing, which makes it a curve.</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9" name="Shape 479"/>
          <p:cNvSpPr/>
          <p:nvPr>
            <p:ph type="sldImg"/>
          </p:nvPr>
        </p:nvSpPr>
        <p:spPr>
          <a:prstGeom prst="rect">
            <a:avLst/>
          </a:prstGeom>
        </p:spPr>
        <p:txBody>
          <a:bodyPr/>
          <a:lstStyle/>
          <a:p>
            <a:pPr/>
          </a:p>
        </p:txBody>
      </p:sp>
      <p:sp>
        <p:nvSpPr>
          <p:cNvPr id="480" name="Shape 480"/>
          <p:cNvSpPr/>
          <p:nvPr>
            <p:ph type="body" sz="quarter" idx="1"/>
          </p:nvPr>
        </p:nvSpPr>
        <p:spPr>
          <a:prstGeom prst="rect">
            <a:avLst/>
          </a:prstGeom>
        </p:spPr>
        <p:txBody>
          <a:bodyPr/>
          <a:lstStyle/>
          <a:p>
            <a:pPr/>
            <a:r>
              <a:t>•	Now let’s look at the motion in the x direction.</a:t>
            </a:r>
          </a:p>
          <a:p>
            <a:pPr/>
            <a:r>
              <a:t>•	There’s no horizontal acceleration, so we can use this equation to find the x position at each time.</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6" name="Shape 486"/>
          <p:cNvSpPr/>
          <p:nvPr>
            <p:ph type="sldImg"/>
          </p:nvPr>
        </p:nvSpPr>
        <p:spPr>
          <a:prstGeom prst="rect">
            <a:avLst/>
          </a:prstGeom>
        </p:spPr>
        <p:txBody>
          <a:bodyPr/>
          <a:lstStyle/>
          <a:p>
            <a:pPr/>
          </a:p>
        </p:txBody>
      </p:sp>
      <p:sp>
        <p:nvSpPr>
          <p:cNvPr id="487" name="Shape 487"/>
          <p:cNvSpPr/>
          <p:nvPr>
            <p:ph type="body" sz="quarter" idx="1"/>
          </p:nvPr>
        </p:nvSpPr>
        <p:spPr>
          <a:prstGeom prst="rect">
            <a:avLst/>
          </a:prstGeom>
        </p:spPr>
        <p:txBody>
          <a:bodyPr/>
          <a:lstStyle/>
          <a:p>
            <a:pPr/>
            <a:r>
              <a:t>•	At t = 0.5 seconds, we plug in 0 m for the initial x position, 10 m/s for the x velocity (which is always the same as the initial x velocity), and we plug in 0.5 seconds for time. That gives us 5 m for the x position.</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3" name="Shape 493"/>
          <p:cNvSpPr/>
          <p:nvPr>
            <p:ph type="sldImg"/>
          </p:nvPr>
        </p:nvSpPr>
        <p:spPr>
          <a:prstGeom prst="rect">
            <a:avLst/>
          </a:prstGeom>
        </p:spPr>
        <p:txBody>
          <a:bodyPr/>
          <a:lstStyle/>
          <a:p>
            <a:pPr/>
          </a:p>
        </p:txBody>
      </p:sp>
      <p:sp>
        <p:nvSpPr>
          <p:cNvPr id="494" name="Shape 494"/>
          <p:cNvSpPr/>
          <p:nvPr>
            <p:ph type="body" sz="quarter" idx="1"/>
          </p:nvPr>
        </p:nvSpPr>
        <p:spPr>
          <a:prstGeom prst="rect">
            <a:avLst/>
          </a:prstGeom>
        </p:spPr>
        <p:txBody>
          <a:bodyPr/>
          <a:lstStyle/>
          <a:p>
            <a:pPr/>
            <a:r>
              <a:t>•	At 1 second, the x position is 10 m.</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1" name="Shape 311"/>
          <p:cNvSpPr/>
          <p:nvPr>
            <p:ph type="sldImg"/>
          </p:nvPr>
        </p:nvSpPr>
        <p:spPr>
          <a:prstGeom prst="rect">
            <a:avLst/>
          </a:prstGeom>
        </p:spPr>
        <p:txBody>
          <a:bodyPr/>
          <a:lstStyle/>
          <a:p>
            <a:pPr/>
          </a:p>
        </p:txBody>
      </p:sp>
      <p:sp>
        <p:nvSpPr>
          <p:cNvPr id="312" name="Shape 312"/>
          <p:cNvSpPr/>
          <p:nvPr>
            <p:ph type="body" sz="quarter" idx="1"/>
          </p:nvPr>
        </p:nvSpPr>
        <p:spPr>
          <a:prstGeom prst="rect">
            <a:avLst/>
          </a:prstGeom>
        </p:spPr>
        <p:txBody>
          <a:bodyPr/>
          <a:lstStyle/>
          <a:p>
            <a:pPr/>
            <a:r>
              <a:t>•	At the point where t = 0.5 seconds, we can plug in 19.6 m for the initial y position, 0 m/s for the initial y velocity, 0.5 seconds for the time, and -9.8 m/s^2 for the y acceleration. That gives us 18.4 m for the y position at 0.5 seconds. We can do the same thing for each timepoint by plugging in the same initial values and the different times.</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0" name="Shape 500"/>
          <p:cNvSpPr/>
          <p:nvPr>
            <p:ph type="sldImg"/>
          </p:nvPr>
        </p:nvSpPr>
        <p:spPr>
          <a:prstGeom prst="rect">
            <a:avLst/>
          </a:prstGeom>
        </p:spPr>
        <p:txBody>
          <a:bodyPr/>
          <a:lstStyle/>
          <a:p>
            <a:pPr/>
          </a:p>
        </p:txBody>
      </p:sp>
      <p:sp>
        <p:nvSpPr>
          <p:cNvPr id="501" name="Shape 501"/>
          <p:cNvSpPr/>
          <p:nvPr>
            <p:ph type="body" sz="quarter" idx="1"/>
          </p:nvPr>
        </p:nvSpPr>
        <p:spPr>
          <a:prstGeom prst="rect">
            <a:avLst/>
          </a:prstGeom>
        </p:spPr>
        <p:txBody>
          <a:bodyPr/>
          <a:lstStyle/>
          <a:p>
            <a:pPr/>
            <a:r>
              <a:t>At 1.5 seconds, its 15 m.</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7" name="Shape 507"/>
          <p:cNvSpPr/>
          <p:nvPr>
            <p:ph type="sldImg"/>
          </p:nvPr>
        </p:nvSpPr>
        <p:spPr>
          <a:prstGeom prst="rect">
            <a:avLst/>
          </a:prstGeom>
        </p:spPr>
        <p:txBody>
          <a:bodyPr/>
          <a:lstStyle/>
          <a:p>
            <a:pPr/>
          </a:p>
        </p:txBody>
      </p:sp>
      <p:sp>
        <p:nvSpPr>
          <p:cNvPr id="508" name="Shape 508"/>
          <p:cNvSpPr/>
          <p:nvPr>
            <p:ph type="body" sz="quarter" idx="1"/>
          </p:nvPr>
        </p:nvSpPr>
        <p:spPr>
          <a:prstGeom prst="rect">
            <a:avLst/>
          </a:prstGeom>
        </p:spPr>
        <p:txBody>
          <a:bodyPr/>
          <a:lstStyle/>
          <a:p>
            <a:pPr/>
            <a:r>
              <a:t>And at 2 seconds, it’s 20 m.</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4" name="Shape 514"/>
          <p:cNvSpPr/>
          <p:nvPr>
            <p:ph type="sldImg"/>
          </p:nvPr>
        </p:nvSpPr>
        <p:spPr>
          <a:prstGeom prst="rect">
            <a:avLst/>
          </a:prstGeom>
        </p:spPr>
        <p:txBody>
          <a:bodyPr/>
          <a:lstStyle/>
          <a:p>
            <a:pPr/>
          </a:p>
        </p:txBody>
      </p:sp>
      <p:sp>
        <p:nvSpPr>
          <p:cNvPr id="515" name="Shape 515"/>
          <p:cNvSpPr/>
          <p:nvPr>
            <p:ph type="body" sz="quarter" idx="1"/>
          </p:nvPr>
        </p:nvSpPr>
        <p:spPr>
          <a:prstGeom prst="rect">
            <a:avLst/>
          </a:prstGeom>
        </p:spPr>
        <p:txBody>
          <a:bodyPr/>
          <a:lstStyle/>
          <a:p>
            <a:pPr/>
            <a:r>
              <a:t>•	Notice how the x displacement is the same for each interval because the x velocity is constant. The ball moves 5 m to the right every half second.</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1" name="Shape 521"/>
          <p:cNvSpPr/>
          <p:nvPr>
            <p:ph type="sldImg"/>
          </p:nvPr>
        </p:nvSpPr>
        <p:spPr>
          <a:prstGeom prst="rect">
            <a:avLst/>
          </a:prstGeom>
        </p:spPr>
        <p:txBody>
          <a:bodyPr/>
          <a:lstStyle/>
          <a:p>
            <a:pPr/>
          </a:p>
        </p:txBody>
      </p:sp>
      <p:sp>
        <p:nvSpPr>
          <p:cNvPr id="522" name="Shape 522"/>
          <p:cNvSpPr/>
          <p:nvPr>
            <p:ph type="body" sz="quarter" idx="1"/>
          </p:nvPr>
        </p:nvSpPr>
        <p:spPr>
          <a:prstGeom prst="rect">
            <a:avLst/>
          </a:prstGeom>
        </p:spPr>
        <p:txBody>
          <a:bodyPr/>
          <a:lstStyle/>
          <a:p>
            <a:pPr/>
            <a:r>
              <a:t>•	Here’s the graph of the x position vs time. Now, the vertical axis of the graph represents the x direction. The initial position is 0 m, and as the ball moves to the right, the line on the graph moves up. This is how motion graphs are set up, we always have time on the horizontal axis.</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8" name="Shape 528"/>
          <p:cNvSpPr/>
          <p:nvPr>
            <p:ph type="sldImg"/>
          </p:nvPr>
        </p:nvSpPr>
        <p:spPr>
          <a:prstGeom prst="rect">
            <a:avLst/>
          </a:prstGeom>
        </p:spPr>
        <p:txBody>
          <a:bodyPr/>
          <a:lstStyle/>
          <a:p>
            <a:pPr/>
          </a:p>
        </p:txBody>
      </p:sp>
      <p:sp>
        <p:nvSpPr>
          <p:cNvPr id="529" name="Shape 529"/>
          <p:cNvSpPr/>
          <p:nvPr>
            <p:ph type="body" sz="quarter" idx="1"/>
          </p:nvPr>
        </p:nvSpPr>
        <p:spPr>
          <a:prstGeom prst="rect">
            <a:avLst/>
          </a:prstGeom>
        </p:spPr>
        <p:txBody>
          <a:bodyPr/>
          <a:lstStyle/>
          <a:p>
            <a:pPr/>
            <a:r>
              <a:t>•	This is a graph of this function, which is the kinematic equation we just used. The y intercept is zero, which is the initial x position, and the slope is 10, which is the x velocity.</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5" name="Shape 535"/>
          <p:cNvSpPr/>
          <p:nvPr>
            <p:ph type="sldImg"/>
          </p:nvPr>
        </p:nvSpPr>
        <p:spPr>
          <a:prstGeom prst="rect">
            <a:avLst/>
          </a:prstGeom>
        </p:spPr>
        <p:txBody>
          <a:bodyPr/>
          <a:lstStyle/>
          <a:p>
            <a:pPr/>
          </a:p>
        </p:txBody>
      </p:sp>
      <p:sp>
        <p:nvSpPr>
          <p:cNvPr id="536" name="Shape 536"/>
          <p:cNvSpPr/>
          <p:nvPr>
            <p:ph type="body" sz="quarter" idx="1"/>
          </p:nvPr>
        </p:nvSpPr>
        <p:spPr>
          <a:prstGeom prst="rect">
            <a:avLst/>
          </a:prstGeom>
        </p:spPr>
        <p:txBody>
          <a:bodyPr/>
          <a:lstStyle/>
          <a:p>
            <a:pPr/>
            <a:r>
              <a:t>•	Notice how there’s nothing special about this graph at 2 seconds when the ball hits the ground. The line doesn’t stop, cross an axis or reach some maximum value. If the ground wasn’t there to stop the motion, or if there was no gravity, the graph would be the same and the ball would keep moving to the right forever. </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7" name="Shape 547"/>
          <p:cNvSpPr/>
          <p:nvPr>
            <p:ph type="sldImg"/>
          </p:nvPr>
        </p:nvSpPr>
        <p:spPr>
          <a:prstGeom prst="rect">
            <a:avLst/>
          </a:prstGeom>
        </p:spPr>
        <p:txBody>
          <a:bodyPr/>
          <a:lstStyle/>
          <a:p>
            <a:pPr/>
          </a:p>
        </p:txBody>
      </p:sp>
      <p:sp>
        <p:nvSpPr>
          <p:cNvPr id="548" name="Shape 548"/>
          <p:cNvSpPr/>
          <p:nvPr>
            <p:ph type="body" sz="quarter" idx="1"/>
          </p:nvPr>
        </p:nvSpPr>
        <p:spPr>
          <a:prstGeom prst="rect">
            <a:avLst/>
          </a:prstGeom>
        </p:spPr>
        <p:txBody>
          <a:bodyPr/>
          <a:lstStyle/>
          <a:p>
            <a:pPr/>
            <a:r>
              <a:t>•	So if we wanna find the x position when the ball hits the ground, which is the range of the projectile motion, we first need to find the time it hits the ground using the y motion. In this case that’s at 2 seconds. Then we can find the x position at that time which is the range.</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4" name="Shape 554"/>
          <p:cNvSpPr/>
          <p:nvPr>
            <p:ph type="sldImg"/>
          </p:nvPr>
        </p:nvSpPr>
        <p:spPr>
          <a:prstGeom prst="rect">
            <a:avLst/>
          </a:prstGeom>
        </p:spPr>
        <p:txBody>
          <a:bodyPr/>
          <a:lstStyle/>
          <a:p>
            <a:pPr/>
          </a:p>
        </p:txBody>
      </p:sp>
      <p:sp>
        <p:nvSpPr>
          <p:cNvPr id="555" name="Shape 555"/>
          <p:cNvSpPr/>
          <p:nvPr>
            <p:ph type="body" sz="quarter" idx="1"/>
          </p:nvPr>
        </p:nvSpPr>
        <p:spPr>
          <a:prstGeom prst="rect">
            <a:avLst/>
          </a:prstGeom>
        </p:spPr>
        <p:txBody>
          <a:bodyPr/>
          <a:lstStyle/>
          <a:p>
            <a:pPr/>
            <a:r>
              <a:t>•	What about the velocity in the x direction?</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1" name="Shape 561"/>
          <p:cNvSpPr/>
          <p:nvPr>
            <p:ph type="sldImg"/>
          </p:nvPr>
        </p:nvSpPr>
        <p:spPr>
          <a:prstGeom prst="rect">
            <a:avLst/>
          </a:prstGeom>
        </p:spPr>
        <p:txBody>
          <a:bodyPr/>
          <a:lstStyle/>
          <a:p>
            <a:pPr/>
          </a:p>
        </p:txBody>
      </p:sp>
      <p:sp>
        <p:nvSpPr>
          <p:cNvPr id="562" name="Shape 562"/>
          <p:cNvSpPr/>
          <p:nvPr>
            <p:ph type="body" sz="quarter" idx="1"/>
          </p:nvPr>
        </p:nvSpPr>
        <p:spPr>
          <a:prstGeom prst="rect">
            <a:avLst/>
          </a:prstGeom>
        </p:spPr>
        <p:txBody>
          <a:bodyPr/>
          <a:lstStyle/>
          <a:p>
            <a:pPr/>
            <a:r>
              <a:t>•	Well, since there’s no acceleration in the x direction, the x velocity is always the same as the initial x velocity, 10 m/s.</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8" name="Shape 568"/>
          <p:cNvSpPr/>
          <p:nvPr>
            <p:ph type="sldImg"/>
          </p:nvPr>
        </p:nvSpPr>
        <p:spPr>
          <a:prstGeom prst="rect">
            <a:avLst/>
          </a:prstGeom>
        </p:spPr>
        <p:txBody>
          <a:bodyPr/>
          <a:lstStyle/>
          <a:p>
            <a:pPr/>
          </a:p>
        </p:txBody>
      </p:sp>
      <p:sp>
        <p:nvSpPr>
          <p:cNvPr id="569" name="Shape 569"/>
          <p:cNvSpPr/>
          <p:nvPr>
            <p:ph type="body" sz="quarter" idx="1"/>
          </p:nvPr>
        </p:nvSpPr>
        <p:spPr>
          <a:prstGeom prst="rect">
            <a:avLst/>
          </a:prstGeom>
        </p:spPr>
        <p:txBody>
          <a:bodyPr/>
          <a:lstStyle/>
          <a:p>
            <a:pPr/>
            <a:r>
              <a:t>•	The magnitude or length of the x velocity vector doesn’t change over time.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8" name="Shape 318"/>
          <p:cNvSpPr/>
          <p:nvPr>
            <p:ph type="sldImg"/>
          </p:nvPr>
        </p:nvSpPr>
        <p:spPr>
          <a:prstGeom prst="rect">
            <a:avLst/>
          </a:prstGeom>
        </p:spPr>
        <p:txBody>
          <a:bodyPr/>
          <a:lstStyle/>
          <a:p>
            <a:pPr/>
          </a:p>
        </p:txBody>
      </p:sp>
      <p:sp>
        <p:nvSpPr>
          <p:cNvPr id="319" name="Shape 319"/>
          <p:cNvSpPr/>
          <p:nvPr>
            <p:ph type="body" sz="quarter" idx="1"/>
          </p:nvPr>
        </p:nvSpPr>
        <p:spPr>
          <a:prstGeom prst="rect">
            <a:avLst/>
          </a:prstGeom>
        </p:spPr>
        <p:txBody>
          <a:bodyPr/>
          <a:lstStyle/>
          <a:p>
            <a:pPr/>
            <a:r>
              <a:t>At 1 second, the y position is 14.7 m.</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75" name="Shape 575"/>
          <p:cNvSpPr/>
          <p:nvPr>
            <p:ph type="sldImg"/>
          </p:nvPr>
        </p:nvSpPr>
        <p:spPr>
          <a:prstGeom prst="rect">
            <a:avLst/>
          </a:prstGeom>
        </p:spPr>
        <p:txBody>
          <a:bodyPr/>
          <a:lstStyle/>
          <a:p>
            <a:pPr/>
          </a:p>
        </p:txBody>
      </p:sp>
      <p:sp>
        <p:nvSpPr>
          <p:cNvPr id="576" name="Shape 576"/>
          <p:cNvSpPr/>
          <p:nvPr>
            <p:ph type="body" sz="quarter" idx="1"/>
          </p:nvPr>
        </p:nvSpPr>
        <p:spPr>
          <a:prstGeom prst="rect">
            <a:avLst/>
          </a:prstGeom>
        </p:spPr>
        <p:txBody>
          <a:bodyPr/>
          <a:lstStyle/>
          <a:p>
            <a:pPr/>
            <a:r>
              <a:t>•	Here’s the graph of the x velocity vs time. It’s not that interesting, but it is another way to show that the x velocity is a constant 10 m/s.</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82" name="Shape 582"/>
          <p:cNvSpPr/>
          <p:nvPr>
            <p:ph type="sldImg"/>
          </p:nvPr>
        </p:nvSpPr>
        <p:spPr>
          <a:prstGeom prst="rect">
            <a:avLst/>
          </a:prstGeom>
        </p:spPr>
        <p:txBody>
          <a:bodyPr/>
          <a:lstStyle/>
          <a:p>
            <a:pPr/>
          </a:p>
        </p:txBody>
      </p:sp>
      <p:sp>
        <p:nvSpPr>
          <p:cNvPr id="583" name="Shape 583"/>
          <p:cNvSpPr/>
          <p:nvPr>
            <p:ph type="body" sz="quarter" idx="1"/>
          </p:nvPr>
        </p:nvSpPr>
        <p:spPr>
          <a:prstGeom prst="rect">
            <a:avLst/>
          </a:prstGeom>
        </p:spPr>
        <p:txBody>
          <a:bodyPr/>
          <a:lstStyle/>
          <a:p>
            <a:pPr/>
            <a:r>
              <a:t>•	And here’s the graphs for the x position, velocity and acceleration. These are just graphs for an object with a constant velocity, so again, they’re not as interesting as the y graphs.</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89" name="Shape 589"/>
          <p:cNvSpPr/>
          <p:nvPr>
            <p:ph type="sldImg"/>
          </p:nvPr>
        </p:nvSpPr>
        <p:spPr>
          <a:prstGeom prst="rect">
            <a:avLst/>
          </a:prstGeom>
        </p:spPr>
        <p:txBody>
          <a:bodyPr/>
          <a:lstStyle/>
          <a:p>
            <a:pPr/>
          </a:p>
        </p:txBody>
      </p:sp>
      <p:sp>
        <p:nvSpPr>
          <p:cNvPr id="590" name="Shape 590"/>
          <p:cNvSpPr/>
          <p:nvPr>
            <p:ph type="body" sz="quarter" idx="1"/>
          </p:nvPr>
        </p:nvSpPr>
        <p:spPr>
          <a:prstGeom prst="rect">
            <a:avLst/>
          </a:prstGeom>
        </p:spPr>
        <p:txBody>
          <a:bodyPr/>
          <a:lstStyle/>
          <a:p>
            <a:pPr/>
            <a:r>
              <a:t>•	The acceleration in the x direction is zero, the velocity is always positive 10 m/s, and the x position increases over time.</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96" name="Shape 596"/>
          <p:cNvSpPr/>
          <p:nvPr>
            <p:ph type="sldImg"/>
          </p:nvPr>
        </p:nvSpPr>
        <p:spPr>
          <a:prstGeom prst="rect">
            <a:avLst/>
          </a:prstGeom>
        </p:spPr>
        <p:txBody>
          <a:bodyPr/>
          <a:lstStyle/>
          <a:p>
            <a:pPr/>
          </a:p>
        </p:txBody>
      </p:sp>
      <p:sp>
        <p:nvSpPr>
          <p:cNvPr id="597" name="Shape 597"/>
          <p:cNvSpPr/>
          <p:nvPr>
            <p:ph type="body" sz="quarter" idx="1"/>
          </p:nvPr>
        </p:nvSpPr>
        <p:spPr>
          <a:prstGeom prst="rect">
            <a:avLst/>
          </a:prstGeom>
        </p:spPr>
        <p:txBody>
          <a:bodyPr/>
          <a:lstStyle/>
          <a:p>
            <a:pPr/>
            <a:r>
              <a:t>Since the acceleration is zero, the slope of the velocity graph is zero.</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03" name="Shape 603"/>
          <p:cNvSpPr/>
          <p:nvPr>
            <p:ph type="sldImg"/>
          </p:nvPr>
        </p:nvSpPr>
        <p:spPr>
          <a:prstGeom prst="rect">
            <a:avLst/>
          </a:prstGeom>
        </p:spPr>
        <p:txBody>
          <a:bodyPr/>
          <a:lstStyle/>
          <a:p>
            <a:pPr/>
          </a:p>
        </p:txBody>
      </p:sp>
      <p:sp>
        <p:nvSpPr>
          <p:cNvPr id="604" name="Shape 604"/>
          <p:cNvSpPr/>
          <p:nvPr>
            <p:ph type="body" sz="quarter" idx="1"/>
          </p:nvPr>
        </p:nvSpPr>
        <p:spPr>
          <a:prstGeom prst="rect">
            <a:avLst/>
          </a:prstGeom>
        </p:spPr>
        <p:txBody>
          <a:bodyPr/>
          <a:lstStyle/>
          <a:p>
            <a:pPr/>
            <a:r>
              <a:t>And the velocity is constant, so the slope of the position graph is constant, and it’s a straight line.</a:t>
            </a:r>
          </a:p>
          <a:p>
            <a:pPr/>
          </a:p>
          <a:p>
            <a:pPr/>
            <a:r>
              <a:t>So that’s what two-dimensional projectile motion looks like when an object starts at some height with a horizontal velocity. </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10" name="Shape 610"/>
          <p:cNvSpPr/>
          <p:nvPr>
            <p:ph type="sldImg"/>
          </p:nvPr>
        </p:nvSpPr>
        <p:spPr>
          <a:prstGeom prst="rect">
            <a:avLst/>
          </a:prstGeom>
        </p:spPr>
        <p:txBody>
          <a:bodyPr/>
          <a:lstStyle/>
          <a:p>
            <a:pPr/>
          </a:p>
        </p:txBody>
      </p:sp>
      <p:sp>
        <p:nvSpPr>
          <p:cNvPr id="611" name="Shape 611"/>
          <p:cNvSpPr/>
          <p:nvPr>
            <p:ph type="body" sz="quarter" idx="1"/>
          </p:nvPr>
        </p:nvSpPr>
        <p:spPr>
          <a:prstGeom prst="rect">
            <a:avLst/>
          </a:prstGeom>
        </p:spPr>
        <p:txBody>
          <a:bodyPr/>
          <a:lstStyle/>
          <a:p>
            <a:pPr/>
            <a:r>
              <a:t>•	Now that we’ve looked at the motion, let’s answer a few questions. </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17" name="Shape 617"/>
          <p:cNvSpPr/>
          <p:nvPr>
            <p:ph type="sldImg"/>
          </p:nvPr>
        </p:nvSpPr>
        <p:spPr>
          <a:prstGeom prst="rect">
            <a:avLst/>
          </a:prstGeom>
        </p:spPr>
        <p:txBody>
          <a:bodyPr/>
          <a:lstStyle/>
          <a:p>
            <a:pPr/>
          </a:p>
        </p:txBody>
      </p:sp>
      <p:sp>
        <p:nvSpPr>
          <p:cNvPr id="618" name="Shape 618"/>
          <p:cNvSpPr/>
          <p:nvPr>
            <p:ph type="body" sz="quarter" idx="1"/>
          </p:nvPr>
        </p:nvSpPr>
        <p:spPr>
          <a:prstGeom prst="rect">
            <a:avLst/>
          </a:prstGeom>
        </p:spPr>
        <p:txBody>
          <a:bodyPr/>
          <a:lstStyle/>
          <a:p>
            <a:pPr/>
            <a:r>
              <a:t>•	How long is the ball in the air? How far does the ball travel? And what is the speed of the ball when it lands?</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24" name="Shape 624"/>
          <p:cNvSpPr/>
          <p:nvPr>
            <p:ph type="sldImg"/>
          </p:nvPr>
        </p:nvSpPr>
        <p:spPr>
          <a:prstGeom prst="rect">
            <a:avLst/>
          </a:prstGeom>
        </p:spPr>
        <p:txBody>
          <a:bodyPr/>
          <a:lstStyle/>
          <a:p>
            <a:pPr/>
          </a:p>
        </p:txBody>
      </p:sp>
      <p:sp>
        <p:nvSpPr>
          <p:cNvPr id="625" name="Shape 625"/>
          <p:cNvSpPr/>
          <p:nvPr>
            <p:ph type="body" sz="quarter" idx="1"/>
          </p:nvPr>
        </p:nvSpPr>
        <p:spPr>
          <a:prstGeom prst="rect">
            <a:avLst/>
          </a:prstGeom>
        </p:spPr>
        <p:txBody>
          <a:bodyPr/>
          <a:lstStyle/>
          <a:p>
            <a:pPr/>
            <a:r>
              <a:t>•	Let’s start with the first one.</a:t>
            </a:r>
          </a:p>
          <a:p>
            <a:pPr/>
            <a:r>
              <a:t>•	We mentioned earlier that the time in the air is only determined by the y motion. So we’re looking for the time when the ball hits the ground, which is the time when the y position is 0.</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36" name="Shape 636"/>
          <p:cNvSpPr/>
          <p:nvPr>
            <p:ph type="sldImg"/>
          </p:nvPr>
        </p:nvSpPr>
        <p:spPr>
          <a:prstGeom prst="rect">
            <a:avLst/>
          </a:prstGeom>
        </p:spPr>
        <p:txBody>
          <a:bodyPr/>
          <a:lstStyle/>
          <a:p>
            <a:pPr/>
          </a:p>
        </p:txBody>
      </p:sp>
      <p:sp>
        <p:nvSpPr>
          <p:cNvPr id="637" name="Shape 637"/>
          <p:cNvSpPr/>
          <p:nvPr>
            <p:ph type="body" sz="quarter" idx="1"/>
          </p:nvPr>
        </p:nvSpPr>
        <p:spPr>
          <a:prstGeom prst="rect">
            <a:avLst/>
          </a:prstGeom>
        </p:spPr>
        <p:txBody>
          <a:bodyPr/>
          <a:lstStyle/>
          <a:p>
            <a:pPr/>
            <a:r>
              <a:t>•	The only equation we can use with the information we have is this one.</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43" name="Shape 643"/>
          <p:cNvSpPr/>
          <p:nvPr>
            <p:ph type="sldImg"/>
          </p:nvPr>
        </p:nvSpPr>
        <p:spPr>
          <a:prstGeom prst="rect">
            <a:avLst/>
          </a:prstGeom>
        </p:spPr>
        <p:txBody>
          <a:bodyPr/>
          <a:lstStyle/>
          <a:p>
            <a:pPr/>
          </a:p>
        </p:txBody>
      </p:sp>
      <p:sp>
        <p:nvSpPr>
          <p:cNvPr id="644" name="Shape 644"/>
          <p:cNvSpPr/>
          <p:nvPr>
            <p:ph type="body" sz="quarter" idx="1"/>
          </p:nvPr>
        </p:nvSpPr>
        <p:spPr>
          <a:prstGeom prst="rect">
            <a:avLst/>
          </a:prstGeom>
        </p:spPr>
        <p:txBody>
          <a:bodyPr/>
          <a:lstStyle/>
          <a:p>
            <a:pPr/>
            <a:r>
              <a:t>•	We can plug in 0 m for the final y position, when the ball hits the ground, 19.6 m for the initial y position, 0 m/s for the initial y velocity, -9.8 m/s^2 for the acceleration, and we wanna solve for t.</a:t>
            </a:r>
          </a:p>
          <a:p>
            <a:pPr/>
            <a:r>
              <a:t>•	We can simplify this equation… add 4.9 t^2 to both sides… divide by 4.9… take the square root of both sides, and we get 2 seconds for t. That’s the time when the ball reaches 0 m, and it’s how long the ball is in the air.</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5" name="Shape 325"/>
          <p:cNvSpPr/>
          <p:nvPr>
            <p:ph type="sldImg"/>
          </p:nvPr>
        </p:nvSpPr>
        <p:spPr>
          <a:prstGeom prst="rect">
            <a:avLst/>
          </a:prstGeom>
        </p:spPr>
        <p:txBody>
          <a:bodyPr/>
          <a:lstStyle/>
          <a:p>
            <a:pPr/>
          </a:p>
        </p:txBody>
      </p:sp>
      <p:sp>
        <p:nvSpPr>
          <p:cNvPr id="326" name="Shape 326"/>
          <p:cNvSpPr/>
          <p:nvPr>
            <p:ph type="body" sz="quarter" idx="1"/>
          </p:nvPr>
        </p:nvSpPr>
        <p:spPr>
          <a:prstGeom prst="rect">
            <a:avLst/>
          </a:prstGeom>
        </p:spPr>
        <p:txBody>
          <a:bodyPr/>
          <a:lstStyle/>
          <a:p>
            <a:pPr/>
            <a:r>
              <a:t>At 1.5 seconds, it 8.6 m</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50" name="Shape 650"/>
          <p:cNvSpPr/>
          <p:nvPr>
            <p:ph type="sldImg"/>
          </p:nvPr>
        </p:nvSpPr>
        <p:spPr>
          <a:prstGeom prst="rect">
            <a:avLst/>
          </a:prstGeom>
        </p:spPr>
        <p:txBody>
          <a:bodyPr/>
          <a:lstStyle/>
          <a:p>
            <a:pPr/>
          </a:p>
        </p:txBody>
      </p:sp>
      <p:sp>
        <p:nvSpPr>
          <p:cNvPr id="651" name="Shape 651"/>
          <p:cNvSpPr/>
          <p:nvPr>
            <p:ph type="body" sz="quarter" idx="1"/>
          </p:nvPr>
        </p:nvSpPr>
        <p:spPr>
          <a:prstGeom prst="rect">
            <a:avLst/>
          </a:prstGeom>
        </p:spPr>
        <p:txBody>
          <a:bodyPr/>
          <a:lstStyle/>
          <a:p>
            <a:pPr/>
            <a:r>
              <a:t>•	Next, how far does the ball travel? This is asking for the displacement of the ball in the x direction, which is the range of the projectile motion, or how far it moves to the right. How do we find that? We know the ball is moving to the right at a constant velocity, and now we know how long the ball is in the air, 2 seconds. That time applies to the y motion and the x motion. That’s how long the ball has to move to the right, so we can use that time and velocity to find the displacement. </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2" name="Shape 662"/>
          <p:cNvSpPr/>
          <p:nvPr>
            <p:ph type="sldImg"/>
          </p:nvPr>
        </p:nvSpPr>
        <p:spPr>
          <a:prstGeom prst="rect">
            <a:avLst/>
          </a:prstGeom>
        </p:spPr>
        <p:txBody>
          <a:bodyPr/>
          <a:lstStyle/>
          <a:p>
            <a:pPr/>
          </a:p>
        </p:txBody>
      </p:sp>
      <p:sp>
        <p:nvSpPr>
          <p:cNvPr id="663" name="Shape 663"/>
          <p:cNvSpPr/>
          <p:nvPr>
            <p:ph type="body" sz="quarter" idx="1"/>
          </p:nvPr>
        </p:nvSpPr>
        <p:spPr>
          <a:prstGeom prst="rect">
            <a:avLst/>
          </a:prstGeom>
        </p:spPr>
        <p:txBody>
          <a:bodyPr/>
          <a:lstStyle/>
          <a:p>
            <a:pPr/>
            <a:r>
              <a:t>•	So let’s use the equation for the x velocity.</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9" name="Shape 669"/>
          <p:cNvSpPr/>
          <p:nvPr>
            <p:ph type="sldImg"/>
          </p:nvPr>
        </p:nvSpPr>
        <p:spPr>
          <a:prstGeom prst="rect">
            <a:avLst/>
          </a:prstGeom>
        </p:spPr>
        <p:txBody>
          <a:bodyPr/>
          <a:lstStyle/>
          <a:p>
            <a:pPr/>
          </a:p>
        </p:txBody>
      </p:sp>
      <p:sp>
        <p:nvSpPr>
          <p:cNvPr id="670" name="Shape 670"/>
          <p:cNvSpPr/>
          <p:nvPr>
            <p:ph type="body" sz="quarter" idx="1"/>
          </p:nvPr>
        </p:nvSpPr>
        <p:spPr>
          <a:prstGeom prst="rect">
            <a:avLst/>
          </a:prstGeom>
        </p:spPr>
        <p:txBody>
          <a:bodyPr/>
          <a:lstStyle/>
          <a:p>
            <a:pPr/>
            <a:r>
              <a:t>We can multiply both sides by time… and then plug in 10 m/s for the x velocity and 2 seconds for the time. This equation uses delta t, but that’s the same as t because the initial time is zero. When we multiply those together, we get 20 m for the x displacement, which is the range. We’ll talk more about range later in the video.</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76" name="Shape 676"/>
          <p:cNvSpPr/>
          <p:nvPr>
            <p:ph type="sldImg"/>
          </p:nvPr>
        </p:nvSpPr>
        <p:spPr>
          <a:prstGeom prst="rect">
            <a:avLst/>
          </a:prstGeom>
        </p:spPr>
        <p:txBody>
          <a:bodyPr/>
          <a:lstStyle/>
          <a:p>
            <a:pPr/>
          </a:p>
        </p:txBody>
      </p:sp>
      <p:sp>
        <p:nvSpPr>
          <p:cNvPr id="677" name="Shape 677"/>
          <p:cNvSpPr/>
          <p:nvPr>
            <p:ph type="body" sz="quarter" idx="1"/>
          </p:nvPr>
        </p:nvSpPr>
        <p:spPr>
          <a:prstGeom prst="rect">
            <a:avLst/>
          </a:prstGeom>
        </p:spPr>
        <p:txBody>
          <a:bodyPr/>
          <a:lstStyle/>
          <a:p>
            <a:pPr/>
            <a:r>
              <a:t>•	Finally, what is the speed of the ball when it lands?</a:t>
            </a:r>
          </a:p>
          <a:p>
            <a:pPr/>
            <a:r>
              <a:t>•	Are we looking for the x velocity or the y velocity?</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83" name="Shape 683"/>
          <p:cNvSpPr/>
          <p:nvPr>
            <p:ph type="sldImg"/>
          </p:nvPr>
        </p:nvSpPr>
        <p:spPr>
          <a:prstGeom prst="rect">
            <a:avLst/>
          </a:prstGeom>
        </p:spPr>
        <p:txBody>
          <a:bodyPr/>
          <a:lstStyle/>
          <a:p>
            <a:pPr/>
          </a:p>
        </p:txBody>
      </p:sp>
      <p:sp>
        <p:nvSpPr>
          <p:cNvPr id="684" name="Shape 684"/>
          <p:cNvSpPr/>
          <p:nvPr>
            <p:ph type="body" sz="quarter" idx="1"/>
          </p:nvPr>
        </p:nvSpPr>
        <p:spPr>
          <a:prstGeom prst="rect">
            <a:avLst/>
          </a:prstGeom>
        </p:spPr>
        <p:txBody>
          <a:bodyPr/>
          <a:lstStyle/>
          <a:p>
            <a:pPr/>
            <a:r>
              <a:t>When a question asks for the speed or velocity of an object in 2D motion, it’s talking about the actual velocity vector which is the combination, or the vector sum, of the x and y velocity components.</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95" name="Shape 695"/>
          <p:cNvSpPr/>
          <p:nvPr>
            <p:ph type="sldImg"/>
          </p:nvPr>
        </p:nvSpPr>
        <p:spPr>
          <a:prstGeom prst="rect">
            <a:avLst/>
          </a:prstGeom>
        </p:spPr>
        <p:txBody>
          <a:bodyPr/>
          <a:lstStyle/>
          <a:p>
            <a:pPr/>
          </a:p>
        </p:txBody>
      </p:sp>
      <p:sp>
        <p:nvSpPr>
          <p:cNvPr id="696" name="Shape 696"/>
          <p:cNvSpPr/>
          <p:nvPr>
            <p:ph type="body" sz="quarter" idx="1"/>
          </p:nvPr>
        </p:nvSpPr>
        <p:spPr>
          <a:prstGeom prst="rect">
            <a:avLst/>
          </a:prstGeom>
        </p:spPr>
        <p:txBody>
          <a:bodyPr/>
          <a:lstStyle/>
          <a:p>
            <a:pPr/>
            <a:r>
              <a:t>So the final velocity vector is the combination of the final x velocity and the final y velocity. Speed is the magnitude of velocity, which is the length of the velocity vector. So if we know the components, we can find the magnitude using the Pythagorean theorem. </a:t>
            </a:r>
          </a:p>
          <a:p>
            <a:pPr/>
          </a:p>
          <a:p>
            <a:pPr/>
            <a:r>
              <a:t>We already know the final x velocity, it’s the same as the initial x velocity, 10 m/s. So we need to find the final y velocity.</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07" name="Shape 707"/>
          <p:cNvSpPr/>
          <p:nvPr>
            <p:ph type="sldImg"/>
          </p:nvPr>
        </p:nvSpPr>
        <p:spPr>
          <a:prstGeom prst="rect">
            <a:avLst/>
          </a:prstGeom>
        </p:spPr>
        <p:txBody>
          <a:bodyPr/>
          <a:lstStyle/>
          <a:p>
            <a:pPr/>
          </a:p>
        </p:txBody>
      </p:sp>
      <p:sp>
        <p:nvSpPr>
          <p:cNvPr id="708" name="Shape 708"/>
          <p:cNvSpPr/>
          <p:nvPr>
            <p:ph type="body" sz="quarter" idx="1"/>
          </p:nvPr>
        </p:nvSpPr>
        <p:spPr>
          <a:prstGeom prst="rect">
            <a:avLst/>
          </a:prstGeom>
        </p:spPr>
        <p:txBody>
          <a:bodyPr/>
          <a:lstStyle/>
          <a:p>
            <a:pPr/>
            <a:r>
              <a:t>•	We could use this equation and plug in the time when the ball hits the ground. Or we could use this question and plug in the final y position. The first equation only works because we already found the time</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14" name="Shape 714"/>
          <p:cNvSpPr/>
          <p:nvPr>
            <p:ph type="sldImg"/>
          </p:nvPr>
        </p:nvSpPr>
        <p:spPr>
          <a:prstGeom prst="rect">
            <a:avLst/>
          </a:prstGeom>
        </p:spPr>
        <p:txBody>
          <a:bodyPr/>
          <a:lstStyle/>
          <a:p>
            <a:pPr/>
          </a:p>
        </p:txBody>
      </p:sp>
      <p:sp>
        <p:nvSpPr>
          <p:cNvPr id="715" name="Shape 715"/>
          <p:cNvSpPr/>
          <p:nvPr>
            <p:ph type="body" sz="quarter" idx="1"/>
          </p:nvPr>
        </p:nvSpPr>
        <p:spPr>
          <a:prstGeom prst="rect">
            <a:avLst/>
          </a:prstGeom>
        </p:spPr>
        <p:txBody>
          <a:bodyPr/>
          <a:lstStyle/>
          <a:p>
            <a:pPr/>
            <a:r>
              <a:t>so let’s use this equation.</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21" name="Shape 721"/>
          <p:cNvSpPr/>
          <p:nvPr>
            <p:ph type="sldImg"/>
          </p:nvPr>
        </p:nvSpPr>
        <p:spPr>
          <a:prstGeom prst="rect">
            <a:avLst/>
          </a:prstGeom>
        </p:spPr>
        <p:txBody>
          <a:bodyPr/>
          <a:lstStyle/>
          <a:p>
            <a:pPr/>
          </a:p>
        </p:txBody>
      </p:sp>
      <p:sp>
        <p:nvSpPr>
          <p:cNvPr id="722" name="Shape 722"/>
          <p:cNvSpPr/>
          <p:nvPr>
            <p:ph type="body" sz="quarter" idx="1"/>
          </p:nvPr>
        </p:nvSpPr>
        <p:spPr>
          <a:prstGeom prst="rect">
            <a:avLst/>
          </a:prstGeom>
        </p:spPr>
        <p:txBody>
          <a:bodyPr/>
          <a:lstStyle/>
          <a:p>
            <a:pPr/>
            <a:r>
              <a:t>•	We plug in 0 m/s for the initial y velocity, -9.8 m/s^2 for the y acceleration, 0 m for the final y position, and 19.6 m for the initial y position. If we simplify that and take the square root of both sides, we get 19.6 m/s. Notice that this equation only deals with positive values for the velocities because they’re squared in the equation, so it’s really giving us the final y speed, or the absolute value of the final y velocity.</a:t>
            </a:r>
          </a:p>
          <a:p>
            <a:pPr/>
            <a:r>
              <a:t>•	The y velocity points in the negative direction, so the final y velocity would be negative 19.6 m/s.</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28" name="Shape 728"/>
          <p:cNvSpPr/>
          <p:nvPr>
            <p:ph type="sldImg"/>
          </p:nvPr>
        </p:nvSpPr>
        <p:spPr>
          <a:prstGeom prst="rect">
            <a:avLst/>
          </a:prstGeom>
        </p:spPr>
        <p:txBody>
          <a:bodyPr/>
          <a:lstStyle/>
          <a:p>
            <a:pPr/>
          </a:p>
        </p:txBody>
      </p:sp>
      <p:sp>
        <p:nvSpPr>
          <p:cNvPr id="729" name="Shape 729"/>
          <p:cNvSpPr/>
          <p:nvPr>
            <p:ph type="body" sz="quarter" idx="1"/>
          </p:nvPr>
        </p:nvSpPr>
        <p:spPr>
          <a:prstGeom prst="rect">
            <a:avLst/>
          </a:prstGeom>
        </p:spPr>
        <p:txBody>
          <a:bodyPr/>
          <a:lstStyle/>
          <a:p>
            <a:pPr/>
            <a:r>
              <a:t>•	So now we know the x and y velocity components when the ball hits the ground.</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2" name="Shape 332"/>
          <p:cNvSpPr/>
          <p:nvPr>
            <p:ph type="sldImg"/>
          </p:nvPr>
        </p:nvSpPr>
        <p:spPr>
          <a:prstGeom prst="rect">
            <a:avLst/>
          </a:prstGeom>
        </p:spPr>
        <p:txBody>
          <a:bodyPr/>
          <a:lstStyle/>
          <a:p>
            <a:pPr/>
          </a:p>
        </p:txBody>
      </p:sp>
      <p:sp>
        <p:nvSpPr>
          <p:cNvPr id="333" name="Shape 333"/>
          <p:cNvSpPr/>
          <p:nvPr>
            <p:ph type="body" sz="quarter" idx="1"/>
          </p:nvPr>
        </p:nvSpPr>
        <p:spPr>
          <a:prstGeom prst="rect">
            <a:avLst/>
          </a:prstGeom>
        </p:spPr>
        <p:txBody>
          <a:bodyPr/>
          <a:lstStyle/>
          <a:p>
            <a:pPr/>
            <a:r>
              <a:t>and at 2 seconds, the y position happens to be 0 m. </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35" name="Shape 735"/>
          <p:cNvSpPr/>
          <p:nvPr>
            <p:ph type="sldImg"/>
          </p:nvPr>
        </p:nvSpPr>
        <p:spPr>
          <a:prstGeom prst="rect">
            <a:avLst/>
          </a:prstGeom>
        </p:spPr>
        <p:txBody>
          <a:bodyPr/>
          <a:lstStyle/>
          <a:p>
            <a:pPr/>
          </a:p>
        </p:txBody>
      </p:sp>
      <p:sp>
        <p:nvSpPr>
          <p:cNvPr id="736" name="Shape 736"/>
          <p:cNvSpPr/>
          <p:nvPr>
            <p:ph type="body" sz="quarter" idx="1"/>
          </p:nvPr>
        </p:nvSpPr>
        <p:spPr>
          <a:prstGeom prst="rect">
            <a:avLst/>
          </a:prstGeom>
        </p:spPr>
        <p:txBody>
          <a:bodyPr/>
          <a:lstStyle/>
          <a:p>
            <a:pPr/>
            <a:r>
              <a:t>•	Remember from the lesson on vectors that we use the Pythagorean theorem to find the magnitude of a vector, which is the hypotenuse. So the final velocity is the square root of the final x velocity squared, plus the final y velocity squared. We plug in 10 m/s and negative 19.6 m/s, and we get 22 m/s for the magnitude of the final velocity, which is the final speed.</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42" name="Shape 742"/>
          <p:cNvSpPr/>
          <p:nvPr>
            <p:ph type="sldImg"/>
          </p:nvPr>
        </p:nvSpPr>
        <p:spPr>
          <a:prstGeom prst="rect">
            <a:avLst/>
          </a:prstGeom>
        </p:spPr>
        <p:txBody>
          <a:bodyPr/>
          <a:lstStyle/>
          <a:p>
            <a:pPr/>
          </a:p>
        </p:txBody>
      </p:sp>
      <p:sp>
        <p:nvSpPr>
          <p:cNvPr id="743" name="Shape 743"/>
          <p:cNvSpPr/>
          <p:nvPr>
            <p:ph type="body" sz="quarter" idx="1"/>
          </p:nvPr>
        </p:nvSpPr>
        <p:spPr>
          <a:prstGeom prst="rect">
            <a:avLst/>
          </a:prstGeom>
        </p:spPr>
        <p:txBody>
          <a:bodyPr/>
          <a:lstStyle/>
          <a:p>
            <a:pPr/>
            <a:r>
              <a:t>•	Alright so that’s an example of 2D projectile motion where an object starts at some height with a horizontal velocity.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9" name="Shape 339"/>
          <p:cNvSpPr/>
          <p:nvPr>
            <p:ph type="sldImg"/>
          </p:nvPr>
        </p:nvSpPr>
        <p:spPr>
          <a:prstGeom prst="rect">
            <a:avLst/>
          </a:prstGeom>
        </p:spPr>
        <p:txBody>
          <a:bodyPr/>
          <a:lstStyle/>
          <a:p>
            <a:pPr/>
          </a:p>
        </p:txBody>
      </p:sp>
      <p:sp>
        <p:nvSpPr>
          <p:cNvPr id="340" name="Shape 340"/>
          <p:cNvSpPr/>
          <p:nvPr>
            <p:ph type="body" sz="quarter" idx="1"/>
          </p:nvPr>
        </p:nvSpPr>
        <p:spPr>
          <a:prstGeom prst="rect">
            <a:avLst/>
          </a:prstGeom>
        </p:spPr>
        <p:txBody>
          <a:bodyPr/>
          <a:lstStyle/>
          <a:p>
            <a:pPr/>
            <a:r>
              <a:t>•	So we can see the y position, the height, is decreasing as the ball falls. Here’s the y displacement between each point. The ball is moving further during each interval because it’s accelerating.</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6" name="Shape 346"/>
          <p:cNvSpPr/>
          <p:nvPr>
            <p:ph type="sldImg"/>
          </p:nvPr>
        </p:nvSpPr>
        <p:spPr>
          <a:prstGeom prst="rect">
            <a:avLst/>
          </a:prstGeom>
        </p:spPr>
        <p:txBody>
          <a:bodyPr/>
          <a:lstStyle/>
          <a:p>
            <a:pPr/>
          </a:p>
        </p:txBody>
      </p:sp>
      <p:sp>
        <p:nvSpPr>
          <p:cNvPr id="347" name="Shape 347"/>
          <p:cNvSpPr/>
          <p:nvPr>
            <p:ph type="body" sz="quarter" idx="1"/>
          </p:nvPr>
        </p:nvSpPr>
        <p:spPr>
          <a:prstGeom prst="rect">
            <a:avLst/>
          </a:prstGeom>
        </p:spPr>
        <p:txBody>
          <a:bodyPr/>
          <a:lstStyle/>
          <a:p>
            <a:pPr/>
            <a:r>
              <a:t>•	Here’s the graph of the ball’s y position vs time and the points we just found. The horizontal axis is time in seconds, and the vertical axis is the y position in meters.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3" name="Shape 353"/>
          <p:cNvSpPr/>
          <p:nvPr>
            <p:ph type="sldImg"/>
          </p:nvPr>
        </p:nvSpPr>
        <p:spPr>
          <a:prstGeom prst="rect">
            <a:avLst/>
          </a:prstGeom>
        </p:spPr>
        <p:txBody>
          <a:bodyPr/>
          <a:lstStyle/>
          <a:p>
            <a:pPr/>
          </a:p>
        </p:txBody>
      </p:sp>
      <p:sp>
        <p:nvSpPr>
          <p:cNvPr id="354" name="Shape 354"/>
          <p:cNvSpPr/>
          <p:nvPr>
            <p:ph type="body" sz="quarter" idx="1"/>
          </p:nvPr>
        </p:nvSpPr>
        <p:spPr>
          <a:prstGeom prst="rect">
            <a:avLst/>
          </a:prstGeom>
        </p:spPr>
        <p:txBody>
          <a:bodyPr/>
          <a:lstStyle/>
          <a:p>
            <a:pPr/>
            <a:r>
              <a:t>The line starts at the initial y position, 19.6 m. It decreases over time and it crosses the horizonal axis at 2 seconds. That’s when the y position is zero and the ball hits the ground.</a:t>
            </a:r>
          </a:p>
          <a:p>
            <a:pPr/>
          </a:p>
          <a:p>
            <a:pPr/>
            <a:r>
              <a:t>The graph is a curved line because the ball is accelerating in the y direction. The graph, and the actual path of the ball are parabolas, but this graph is not showing us the two-dimensional path of the ball, it’s just showing us the y position over time.</a:t>
            </a:r>
          </a:p>
          <a:p>
            <a:pPr/>
          </a:p>
          <a:p>
            <a:pPr/>
            <a:r>
              <a:t>If the ball was falling straight down, this graph would be the same, it’s just showing how the y position is changing.</a:t>
            </a:r>
          </a:p>
          <a:p>
            <a:pPr/>
          </a:p>
          <a:p>
            <a:pPr/>
            <a:r>
              <a:t>Also, this is a graph of this function, which is the kinematic equation we used with the initial values, and it’s written as “the y position as a function of time”.</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mailto:chris@physicslab.app?subject=Physics%20Lab%20Slides" TargetMode="External"/><Relationship Id="rId3" Type="http://schemas.openxmlformats.org/officeDocument/2006/relationships/hyperlink" Target="https://physicslab.app" TargetMode="External"/></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7.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8.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9.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0.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1.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3.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4.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5.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6.jpeg"/></Relationships>

</file>

<file path=ppt/slides/_rels/slide2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7.jpeg"/></Relationships>

</file>

<file path=ppt/slides/_rels/slide2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18.jpeg"/></Relationships>

</file>

<file path=ppt/slides/_rels/slide2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19.jpeg"/></Relationships>

</file>

<file path=ppt/slides/_rels/slide2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20.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9.png"/><Relationship Id="rId11" Type="http://schemas.openxmlformats.org/officeDocument/2006/relationships/image" Target="../media/image10.png"/><Relationship Id="rId12" Type="http://schemas.openxmlformats.org/officeDocument/2006/relationships/image" Target="../media/image11.png"/><Relationship Id="rId13" Type="http://schemas.openxmlformats.org/officeDocument/2006/relationships/image" Target="../media/image12.png"/><Relationship Id="rId14" Type="http://schemas.openxmlformats.org/officeDocument/2006/relationships/image" Target="../media/image13.png"/><Relationship Id="rId15" Type="http://schemas.openxmlformats.org/officeDocument/2006/relationships/image" Target="../media/image14.png"/></Relationships>

</file>

<file path=ppt/slides/_rels/slide3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21.jpeg"/></Relationships>

</file>

<file path=ppt/slides/_rels/slide3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22.jpeg"/></Relationships>

</file>

<file path=ppt/slides/_rels/slide3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23.jpeg"/></Relationships>

</file>

<file path=ppt/slides/_rels/slide3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24.jpeg"/></Relationships>

</file>

<file path=ppt/slides/_rels/slide3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25.jpeg"/></Relationships>

</file>

<file path=ppt/slides/_rels/slide3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26.jpeg"/></Relationships>

</file>

<file path=ppt/slides/_rels/slide3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27.jpeg"/></Relationships>

</file>

<file path=ppt/slides/_rels/slide3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28.jpeg"/></Relationships>

</file>

<file path=ppt/slides/_rels/slide3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 Id="rId3" Type="http://schemas.openxmlformats.org/officeDocument/2006/relationships/image" Target="../media/image29.jpeg"/></Relationships>

</file>

<file path=ppt/slides/_rels/slide3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 Id="rId3" Type="http://schemas.openxmlformats.org/officeDocument/2006/relationships/image" Target="../media/image30.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png"/><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image" Target="../media/image20.png"/><Relationship Id="rId8" Type="http://schemas.openxmlformats.org/officeDocument/2006/relationships/image" Target="../media/image21.png"/><Relationship Id="rId9" Type="http://schemas.openxmlformats.org/officeDocument/2006/relationships/image" Target="../media/image22.png"/><Relationship Id="rId10" Type="http://schemas.openxmlformats.org/officeDocument/2006/relationships/image" Target="../media/image23.png"/><Relationship Id="rId11" Type="http://schemas.openxmlformats.org/officeDocument/2006/relationships/image" Target="../media/image24.png"/><Relationship Id="rId12" Type="http://schemas.openxmlformats.org/officeDocument/2006/relationships/image" Target="../media/image25.png"/><Relationship Id="rId13" Type="http://schemas.openxmlformats.org/officeDocument/2006/relationships/image" Target="../media/image26.png"/><Relationship Id="rId14" Type="http://schemas.openxmlformats.org/officeDocument/2006/relationships/image" Target="../media/image27.png"/><Relationship Id="rId15" Type="http://schemas.openxmlformats.org/officeDocument/2006/relationships/image" Target="../media/image28.png"/><Relationship Id="rId16" Type="http://schemas.openxmlformats.org/officeDocument/2006/relationships/image" Target="../media/image29.png"/><Relationship Id="rId17" Type="http://schemas.openxmlformats.org/officeDocument/2006/relationships/image" Target="../media/image30.png"/><Relationship Id="rId18" Type="http://schemas.openxmlformats.org/officeDocument/2006/relationships/image" Target="../media/image31.png"/><Relationship Id="rId19" Type="http://schemas.openxmlformats.org/officeDocument/2006/relationships/image" Target="../media/image32.png"/><Relationship Id="rId20" Type="http://schemas.openxmlformats.org/officeDocument/2006/relationships/image" Target="../media/image33.png"/><Relationship Id="rId21" Type="http://schemas.openxmlformats.org/officeDocument/2006/relationships/image" Target="../media/image34.png"/><Relationship Id="rId22" Type="http://schemas.openxmlformats.org/officeDocument/2006/relationships/image" Target="../media/image35.png"/><Relationship Id="rId23" Type="http://schemas.openxmlformats.org/officeDocument/2006/relationships/image" Target="../media/image36.png"/><Relationship Id="rId24" Type="http://schemas.openxmlformats.org/officeDocument/2006/relationships/image" Target="../media/image37.png"/><Relationship Id="rId25" Type="http://schemas.openxmlformats.org/officeDocument/2006/relationships/image" Target="../media/image38.png"/><Relationship Id="rId26" Type="http://schemas.openxmlformats.org/officeDocument/2006/relationships/image" Target="../media/image39.png"/><Relationship Id="rId27" Type="http://schemas.openxmlformats.org/officeDocument/2006/relationships/image" Target="../media/image40.png"/><Relationship Id="rId28" Type="http://schemas.openxmlformats.org/officeDocument/2006/relationships/image" Target="../media/image41.png"/><Relationship Id="rId29" Type="http://schemas.openxmlformats.org/officeDocument/2006/relationships/image" Target="../media/image42.png"/></Relationships>

</file>

<file path=ppt/slides/_rels/slide4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 Id="rId3" Type="http://schemas.openxmlformats.org/officeDocument/2006/relationships/image" Target="../media/image31.jpeg"/></Relationships>

</file>

<file path=ppt/slides/_rels/slide4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 Id="rId3" Type="http://schemas.openxmlformats.org/officeDocument/2006/relationships/image" Target="../media/image32.jpeg"/></Relationships>

</file>

<file path=ppt/slides/_rels/slide4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 Id="rId3" Type="http://schemas.openxmlformats.org/officeDocument/2006/relationships/image" Target="../media/image33.jpeg"/></Relationships>

</file>

<file path=ppt/slides/_rels/slide4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 Id="rId3" Type="http://schemas.openxmlformats.org/officeDocument/2006/relationships/image" Target="../media/image34.jpeg"/></Relationships>

</file>

<file path=ppt/slides/_rels/slide4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 Id="rId3" Type="http://schemas.openxmlformats.org/officeDocument/2006/relationships/image" Target="../media/image35.jpeg"/></Relationships>

</file>

<file path=ppt/slides/_rels/slide4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6.jpeg"/></Relationships>

</file>

<file path=ppt/slides/_rels/slide4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 Id="rId3" Type="http://schemas.openxmlformats.org/officeDocument/2006/relationships/image" Target="../media/image37.jpeg"/></Relationships>

</file>

<file path=ppt/slides/_rels/slide4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7.xml"/><Relationship Id="rId3" Type="http://schemas.openxmlformats.org/officeDocument/2006/relationships/image" Target="../media/image38.jpeg"/></Relationships>

</file>

<file path=ppt/slides/_rels/slide4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 Id="rId3" Type="http://schemas.openxmlformats.org/officeDocument/2006/relationships/image" Target="../media/image39.jpeg"/></Relationships>

</file>

<file path=ppt/slides/_rels/slide4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9.xml"/><Relationship Id="rId3" Type="http://schemas.openxmlformats.org/officeDocument/2006/relationships/image" Target="../media/image40.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3.png"/><Relationship Id="rId3" Type="http://schemas.openxmlformats.org/officeDocument/2006/relationships/image" Target="../media/image44.png"/><Relationship Id="rId4" Type="http://schemas.openxmlformats.org/officeDocument/2006/relationships/image" Target="../media/image45.png"/><Relationship Id="rId5" Type="http://schemas.openxmlformats.org/officeDocument/2006/relationships/image" Target="../media/image46.png"/><Relationship Id="rId6" Type="http://schemas.openxmlformats.org/officeDocument/2006/relationships/image" Target="../media/image47.png"/><Relationship Id="rId7" Type="http://schemas.openxmlformats.org/officeDocument/2006/relationships/image" Target="../media/image48.png"/><Relationship Id="rId8" Type="http://schemas.openxmlformats.org/officeDocument/2006/relationships/image" Target="../media/image49.png"/><Relationship Id="rId9" Type="http://schemas.openxmlformats.org/officeDocument/2006/relationships/image" Target="../media/image50.png"/></Relationships>

</file>

<file path=ppt/slides/_rels/slide5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0.xml"/><Relationship Id="rId3" Type="http://schemas.openxmlformats.org/officeDocument/2006/relationships/image" Target="../media/image41.jpeg"/></Relationships>

</file>

<file path=ppt/slides/_rels/slide5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1.xml"/><Relationship Id="rId3" Type="http://schemas.openxmlformats.org/officeDocument/2006/relationships/image" Target="../media/image42.jpeg"/></Relationships>

</file>

<file path=ppt/slides/_rels/slide5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2.xml"/><Relationship Id="rId3" Type="http://schemas.openxmlformats.org/officeDocument/2006/relationships/image" Target="../media/image43.jpeg"/></Relationships>

</file>

<file path=ppt/slides/_rels/slide5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3.xml"/><Relationship Id="rId3" Type="http://schemas.openxmlformats.org/officeDocument/2006/relationships/image" Target="../media/image44.jpeg"/></Relationships>

</file>

<file path=ppt/slides/_rels/slide5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4.xml"/><Relationship Id="rId3" Type="http://schemas.openxmlformats.org/officeDocument/2006/relationships/image" Target="../media/image45.jpeg"/></Relationships>

</file>

<file path=ppt/slides/_rels/slide5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5.xml"/><Relationship Id="rId3" Type="http://schemas.openxmlformats.org/officeDocument/2006/relationships/image" Target="../media/image46.jpeg"/></Relationships>

</file>

<file path=ppt/slides/_rels/slide5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6.xml"/><Relationship Id="rId3" Type="http://schemas.openxmlformats.org/officeDocument/2006/relationships/image" Target="../media/image47.jpeg"/></Relationships>

</file>

<file path=ppt/slides/_rels/slide5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7.xml"/><Relationship Id="rId3" Type="http://schemas.openxmlformats.org/officeDocument/2006/relationships/image" Target="../media/image48.jpeg"/></Relationships>

</file>

<file path=ppt/slides/_rels/slide5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9.jpeg"/></Relationships>

</file>

<file path=ppt/slides/_rels/slide5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8.xml"/><Relationship Id="rId3" Type="http://schemas.openxmlformats.org/officeDocument/2006/relationships/image" Target="../media/image50.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1.png"/><Relationship Id="rId3" Type="http://schemas.openxmlformats.org/officeDocument/2006/relationships/image" Target="../media/image52.png"/><Relationship Id="rId4" Type="http://schemas.openxmlformats.org/officeDocument/2006/relationships/image" Target="../media/image53.png"/><Relationship Id="rId5" Type="http://schemas.openxmlformats.org/officeDocument/2006/relationships/image" Target="../media/image54.png"/><Relationship Id="rId6" Type="http://schemas.openxmlformats.org/officeDocument/2006/relationships/image" Target="../media/image55.png"/><Relationship Id="rId7" Type="http://schemas.openxmlformats.org/officeDocument/2006/relationships/image" Target="../media/image56.png"/><Relationship Id="rId8" Type="http://schemas.openxmlformats.org/officeDocument/2006/relationships/image" Target="../media/image57.png"/><Relationship Id="rId9" Type="http://schemas.openxmlformats.org/officeDocument/2006/relationships/image" Target="../media/image58.png"/><Relationship Id="rId10" Type="http://schemas.openxmlformats.org/officeDocument/2006/relationships/image" Target="../media/image59.png"/><Relationship Id="rId11" Type="http://schemas.openxmlformats.org/officeDocument/2006/relationships/image" Target="../media/image60.png"/></Relationships>

</file>

<file path=ppt/slides/_rels/slide6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9.xml"/><Relationship Id="rId3" Type="http://schemas.openxmlformats.org/officeDocument/2006/relationships/image" Target="../media/image51.jpeg"/></Relationships>

</file>

<file path=ppt/slides/_rels/slide6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0.xml"/><Relationship Id="rId3" Type="http://schemas.openxmlformats.org/officeDocument/2006/relationships/image" Target="../media/image52.jpeg"/></Relationships>

</file>

<file path=ppt/slides/_rels/slide6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3.jpeg"/></Relationships>

</file>

<file path=ppt/slides/_rels/slide6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1.xml"/><Relationship Id="rId3" Type="http://schemas.openxmlformats.org/officeDocument/2006/relationships/image" Target="../media/image54.jpeg"/></Relationships>

</file>

<file path=ppt/slides/_rels/slide6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2.xml"/><Relationship Id="rId3" Type="http://schemas.openxmlformats.org/officeDocument/2006/relationships/image" Target="../media/image55.jpeg"/></Relationships>

</file>

<file path=ppt/slides/_rels/slide6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3.xml"/><Relationship Id="rId3" Type="http://schemas.openxmlformats.org/officeDocument/2006/relationships/image" Target="../media/image56.jpeg"/></Relationships>

</file>

<file path=ppt/slides/_rels/slide6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4.xml"/><Relationship Id="rId3" Type="http://schemas.openxmlformats.org/officeDocument/2006/relationships/image" Target="../media/image57.jpeg"/></Relationships>

</file>

<file path=ppt/slides/_rels/slide6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8.jpeg"/></Relationships>

</file>

<file path=ppt/slides/_rels/slide6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5.xml"/><Relationship Id="rId3" Type="http://schemas.openxmlformats.org/officeDocument/2006/relationships/image" Target="../media/image59.jpeg"/></Relationships>

</file>

<file path=ppt/slides/_rels/slide6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0.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1.png"/><Relationship Id="rId3" Type="http://schemas.openxmlformats.org/officeDocument/2006/relationships/image" Target="../media/image62.png"/><Relationship Id="rId4" Type="http://schemas.openxmlformats.org/officeDocument/2006/relationships/image" Target="../media/image63.png"/><Relationship Id="rId5" Type="http://schemas.openxmlformats.org/officeDocument/2006/relationships/image" Target="../media/image64.png"/><Relationship Id="rId6" Type="http://schemas.openxmlformats.org/officeDocument/2006/relationships/image" Target="../media/image65.png"/><Relationship Id="rId7" Type="http://schemas.openxmlformats.org/officeDocument/2006/relationships/image" Target="../media/image66.png"/><Relationship Id="rId8" Type="http://schemas.openxmlformats.org/officeDocument/2006/relationships/image" Target="../media/image67.png"/><Relationship Id="rId9" Type="http://schemas.openxmlformats.org/officeDocument/2006/relationships/image" Target="../media/image68.png"/><Relationship Id="rId10" Type="http://schemas.openxmlformats.org/officeDocument/2006/relationships/image" Target="../media/image69.png"/><Relationship Id="rId11" Type="http://schemas.openxmlformats.org/officeDocument/2006/relationships/image" Target="../media/image70.png"/><Relationship Id="rId12" Type="http://schemas.openxmlformats.org/officeDocument/2006/relationships/image" Target="../media/image71.png"/><Relationship Id="rId13" Type="http://schemas.openxmlformats.org/officeDocument/2006/relationships/image" Target="../media/image72.png"/><Relationship Id="rId14" Type="http://schemas.openxmlformats.org/officeDocument/2006/relationships/image" Target="../media/image73.png"/><Relationship Id="rId15" Type="http://schemas.openxmlformats.org/officeDocument/2006/relationships/image" Target="../media/image74.png"/><Relationship Id="rId16" Type="http://schemas.openxmlformats.org/officeDocument/2006/relationships/image" Target="../media/image75.png"/><Relationship Id="rId17" Type="http://schemas.openxmlformats.org/officeDocument/2006/relationships/image" Target="../media/image76.png"/><Relationship Id="rId18" Type="http://schemas.openxmlformats.org/officeDocument/2006/relationships/image" Target="../media/image77.png"/><Relationship Id="rId19" Type="http://schemas.openxmlformats.org/officeDocument/2006/relationships/image" Target="../media/image78.png"/></Relationships>

</file>

<file path=ppt/slides/_rels/slide7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6.xml"/><Relationship Id="rId3" Type="http://schemas.openxmlformats.org/officeDocument/2006/relationships/image" Target="../media/image61.jpeg"/></Relationships>

</file>

<file path=ppt/slides/_rels/slide7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7.xml"/><Relationship Id="rId3" Type="http://schemas.openxmlformats.org/officeDocument/2006/relationships/image" Target="../media/image62.jpeg"/></Relationships>

</file>

<file path=ppt/slides/_rels/slide7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8.xml"/><Relationship Id="rId3" Type="http://schemas.openxmlformats.org/officeDocument/2006/relationships/image" Target="../media/image63.jpeg"/></Relationships>

</file>

<file path=ppt/slides/_rels/slide7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9.xml"/><Relationship Id="rId3" Type="http://schemas.openxmlformats.org/officeDocument/2006/relationships/image" Target="../media/image64.jpeg"/></Relationships>

</file>

<file path=ppt/slides/_rels/slide7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0.xml"/><Relationship Id="rId3" Type="http://schemas.openxmlformats.org/officeDocument/2006/relationships/image" Target="../media/image65.jpeg"/></Relationships>

</file>

<file path=ppt/slides/_rels/slide7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1.xml"/><Relationship Id="rId3" Type="http://schemas.openxmlformats.org/officeDocument/2006/relationships/image" Target="../media/image66.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9.png"/><Relationship Id="rId3" Type="http://schemas.openxmlformats.org/officeDocument/2006/relationships/image" Target="../media/image80.png"/><Relationship Id="rId4" Type="http://schemas.openxmlformats.org/officeDocument/2006/relationships/image" Target="../media/image81.png"/><Relationship Id="rId5" Type="http://schemas.openxmlformats.org/officeDocument/2006/relationships/image" Target="../media/image82.png"/><Relationship Id="rId6" Type="http://schemas.openxmlformats.org/officeDocument/2006/relationships/image" Target="../media/image83.png"/><Relationship Id="rId7" Type="http://schemas.openxmlformats.org/officeDocument/2006/relationships/image" Target="../media/image84.png"/><Relationship Id="rId8" Type="http://schemas.openxmlformats.org/officeDocument/2006/relationships/image" Target="../media/image85.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6.png"/><Relationship Id="rId3" Type="http://schemas.openxmlformats.org/officeDocument/2006/relationships/image" Target="../media/image87.png"/><Relationship Id="rId4" Type="http://schemas.openxmlformats.org/officeDocument/2006/relationships/image" Target="../media/image88.png"/><Relationship Id="rId5" Type="http://schemas.openxmlformats.org/officeDocument/2006/relationships/image" Target="../media/image89.png"/><Relationship Id="rId6" Type="http://schemas.openxmlformats.org/officeDocument/2006/relationships/image" Target="../media/image90.png"/><Relationship Id="rId7" Type="http://schemas.openxmlformats.org/officeDocument/2006/relationships/image" Target="../media/image91.png"/><Relationship Id="rId8" Type="http://schemas.openxmlformats.org/officeDocument/2006/relationships/image" Target="../media/image92.png"/><Relationship Id="rId9" Type="http://schemas.openxmlformats.org/officeDocument/2006/relationships/image" Target="../media/image93.png"/><Relationship Id="rId10" Type="http://schemas.openxmlformats.org/officeDocument/2006/relationships/image" Target="../media/image94.png"/><Relationship Id="rId11" Type="http://schemas.openxmlformats.org/officeDocument/2006/relationships/image" Target="../media/image95.png"/><Relationship Id="rId12" Type="http://schemas.openxmlformats.org/officeDocument/2006/relationships/image" Target="../media/image96.png"/><Relationship Id="rId13" Type="http://schemas.openxmlformats.org/officeDocument/2006/relationships/image" Target="../media/image97.png"/><Relationship Id="rId14" Type="http://schemas.openxmlformats.org/officeDocument/2006/relationships/image" Target="../media/image98.png"/><Relationship Id="rId15" Type="http://schemas.openxmlformats.org/officeDocument/2006/relationships/image" Target="../media/image99.png"/><Relationship Id="rId16" Type="http://schemas.openxmlformats.org/officeDocument/2006/relationships/image" Target="../media/image100.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sp>
        <p:nvSpPr>
          <p:cNvPr id="171" name="2D Projectile Motion 3 - Example 1 Part 2"/>
          <p:cNvSpPr txBox="1"/>
          <p:nvPr>
            <p:ph type="title"/>
          </p:nvPr>
        </p:nvSpPr>
        <p:spPr>
          <a:xfrm>
            <a:off x="1206500" y="1079500"/>
            <a:ext cx="21971000" cy="1164556"/>
          </a:xfrm>
          <a:prstGeom prst="rect">
            <a:avLst/>
          </a:prstGeom>
        </p:spPr>
        <p:txBody>
          <a:bodyPr/>
          <a:lstStyle>
            <a:lvl1pPr defTabSz="2121354">
              <a:defRPr b="0" spc="-121" sz="6090">
                <a:solidFill>
                  <a:srgbClr val="FFFFFF"/>
                </a:solidFill>
                <a:latin typeface="Avenir Heavy"/>
                <a:ea typeface="Avenir Heavy"/>
                <a:cs typeface="Avenir Heavy"/>
                <a:sym typeface="Avenir Heavy"/>
              </a:defRPr>
            </a:lvl1pPr>
          </a:lstStyle>
          <a:p>
            <a:pPr/>
            <a:r>
              <a:t>2D Projectile Motion 3 - Example 1 Part 2</a:t>
            </a:r>
          </a:p>
        </p:txBody>
      </p:sp>
      <p:sp>
        <p:nvSpPr>
          <p:cNvPr id="172" name="Slides Version 2"/>
          <p:cNvSpPr txBox="1"/>
          <p:nvPr>
            <p:ph type="body" idx="21"/>
          </p:nvPr>
        </p:nvSpPr>
        <p:spPr>
          <a:xfrm>
            <a:off x="1206500" y="2372962"/>
            <a:ext cx="21971000" cy="742269"/>
          </a:xfrm>
          <a:prstGeom prst="rect">
            <a:avLst/>
          </a:prstGeom>
          <a:extLst>
            <a:ext uri="{C572A759-6A51-4108-AA02-DFA0A04FC94B}">
              <ma14:wrappingTextBoxFlag xmlns:ma14="http://schemas.microsoft.com/office/mac/drawingml/2011/main" val="1"/>
            </a:ext>
          </a:extLst>
        </p:spPr>
        <p:txBody>
          <a:bodyPr/>
          <a:lstStyle>
            <a:lvl1pPr defTabSz="610870">
              <a:defRPr b="0" sz="3700">
                <a:solidFill>
                  <a:srgbClr val="FFFFFF"/>
                </a:solidFill>
                <a:latin typeface="Avenir Heavy"/>
                <a:ea typeface="Avenir Heavy"/>
                <a:cs typeface="Avenir Heavy"/>
                <a:sym typeface="Avenir Heavy"/>
              </a:defRPr>
            </a:lvl1pPr>
          </a:lstStyle>
          <a:p>
            <a:pPr/>
            <a:r>
              <a:t>Slides Version 2</a:t>
            </a:r>
          </a:p>
        </p:txBody>
      </p:sp>
      <p:sp>
        <p:nvSpPr>
          <p:cNvPr id="173" name="This version includes:…"/>
          <p:cNvSpPr txBox="1"/>
          <p:nvPr>
            <p:ph type="body" idx="1"/>
          </p:nvPr>
        </p:nvSpPr>
        <p:spPr>
          <a:xfrm>
            <a:off x="1206500" y="3757760"/>
            <a:ext cx="21971000" cy="9095462"/>
          </a:xfrm>
          <a:prstGeom prst="rect">
            <a:avLst/>
          </a:prstGeom>
        </p:spPr>
        <p:txBody>
          <a:bodyPr/>
          <a:lstStyle/>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This version includes:</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Slides with screenshot images from the video.</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The video narration in the slide notes.</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A blank template slide with the same background and font as the video.</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Slides with some basic graphics from this video for you to use however you like.</a:t>
            </a:r>
          </a:p>
          <a:p>
            <a:pPr lvl="1" marL="0" indent="45720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Feel free to add, delete and edit slides to make your own presentation. You can use these slides in class or share them with your students, but please do not post them online.</a:t>
            </a: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If you have any feedback, suggestions or questions about these slides please email me at </a:t>
            </a:r>
            <a:r>
              <a:rPr u="sng">
                <a:hlinkClick r:id="rId2" invalidUrl="" action="" tgtFrame="" tooltip="" history="1" highlightClick="0" endSnd="0"/>
              </a:rPr>
              <a:t>chris@physicslab.app</a:t>
            </a:r>
            <a:r>
              <a:t> or send me a message on Discord @physicslab.</a:t>
            </a: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u="sng">
                <a:solidFill>
                  <a:srgbClr val="FFFFFF"/>
                </a:solidFill>
                <a:latin typeface="Avenir Medium"/>
                <a:ea typeface="Avenir Medium"/>
                <a:cs typeface="Avenir Medium"/>
                <a:sym typeface="Avenir Medium"/>
              </a:defRPr>
            </a:pPr>
            <a:r>
              <a:rPr>
                <a:hlinkClick r:id="rId3" invalidUrl="" action="" tgtFrame="" tooltip="" history="1" highlightClick="0" endSnd="0"/>
              </a:rPr>
              <a:t>physicslab.app</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3" name="Slide Title"/>
          <p:cNvSpPr txBox="1"/>
          <p:nvPr>
            <p:ph type="title"/>
          </p:nvPr>
        </p:nvSpPr>
        <p:spPr>
          <a:prstGeom prst="rect">
            <a:avLst/>
          </a:prstGeom>
        </p:spPr>
        <p:txBody>
          <a:bodyPr/>
          <a:lstStyle/>
          <a:p>
            <a:pPr/>
          </a:p>
        </p:txBody>
      </p:sp>
      <p:sp>
        <p:nvSpPr>
          <p:cNvPr id="294" name="Slide Subtitle"/>
          <p:cNvSpPr txBox="1"/>
          <p:nvPr>
            <p:ph type="body" idx="21"/>
          </p:nvPr>
        </p:nvSpPr>
        <p:spPr>
          <a:prstGeom prst="rect">
            <a:avLst/>
          </a:prstGeom>
        </p:spPr>
        <p:txBody>
          <a:bodyPr/>
          <a:lstStyle/>
          <a:p>
            <a:pPr/>
          </a:p>
        </p:txBody>
      </p:sp>
      <p:sp>
        <p:nvSpPr>
          <p:cNvPr id="295" name="Slide bullet text"/>
          <p:cNvSpPr txBox="1"/>
          <p:nvPr>
            <p:ph type="body" idx="1"/>
          </p:nvPr>
        </p:nvSpPr>
        <p:spPr>
          <a:prstGeom prst="rect">
            <a:avLst/>
          </a:prstGeom>
        </p:spPr>
        <p:txBody>
          <a:bodyPr/>
          <a:lstStyle/>
          <a:p>
            <a:pPr/>
          </a:p>
        </p:txBody>
      </p:sp>
      <p:pic>
        <p:nvPicPr>
          <p:cNvPr id="296" name="78.jpg" descr="7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0" name="Slide Title"/>
          <p:cNvSpPr txBox="1"/>
          <p:nvPr>
            <p:ph type="title"/>
          </p:nvPr>
        </p:nvSpPr>
        <p:spPr>
          <a:prstGeom prst="rect">
            <a:avLst/>
          </a:prstGeom>
        </p:spPr>
        <p:txBody>
          <a:bodyPr/>
          <a:lstStyle/>
          <a:p>
            <a:pPr/>
          </a:p>
        </p:txBody>
      </p:sp>
      <p:sp>
        <p:nvSpPr>
          <p:cNvPr id="301" name="Slide Subtitle"/>
          <p:cNvSpPr txBox="1"/>
          <p:nvPr>
            <p:ph type="body" idx="21"/>
          </p:nvPr>
        </p:nvSpPr>
        <p:spPr>
          <a:prstGeom prst="rect">
            <a:avLst/>
          </a:prstGeom>
        </p:spPr>
        <p:txBody>
          <a:bodyPr/>
          <a:lstStyle/>
          <a:p>
            <a:pPr/>
          </a:p>
        </p:txBody>
      </p:sp>
      <p:sp>
        <p:nvSpPr>
          <p:cNvPr id="302" name="Slide bullet text"/>
          <p:cNvSpPr txBox="1"/>
          <p:nvPr>
            <p:ph type="body" idx="1"/>
          </p:nvPr>
        </p:nvSpPr>
        <p:spPr>
          <a:prstGeom prst="rect">
            <a:avLst/>
          </a:prstGeom>
        </p:spPr>
        <p:txBody>
          <a:bodyPr/>
          <a:lstStyle/>
          <a:p>
            <a:pPr/>
          </a:p>
        </p:txBody>
      </p:sp>
      <p:pic>
        <p:nvPicPr>
          <p:cNvPr id="303" name="80.jpg" descr="8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7" name="Slide Title"/>
          <p:cNvSpPr txBox="1"/>
          <p:nvPr>
            <p:ph type="title"/>
          </p:nvPr>
        </p:nvSpPr>
        <p:spPr>
          <a:prstGeom prst="rect">
            <a:avLst/>
          </a:prstGeom>
        </p:spPr>
        <p:txBody>
          <a:bodyPr/>
          <a:lstStyle/>
          <a:p>
            <a:pPr/>
          </a:p>
        </p:txBody>
      </p:sp>
      <p:sp>
        <p:nvSpPr>
          <p:cNvPr id="308" name="Slide Subtitle"/>
          <p:cNvSpPr txBox="1"/>
          <p:nvPr>
            <p:ph type="body" idx="21"/>
          </p:nvPr>
        </p:nvSpPr>
        <p:spPr>
          <a:prstGeom prst="rect">
            <a:avLst/>
          </a:prstGeom>
        </p:spPr>
        <p:txBody>
          <a:bodyPr/>
          <a:lstStyle/>
          <a:p>
            <a:pPr/>
          </a:p>
        </p:txBody>
      </p:sp>
      <p:sp>
        <p:nvSpPr>
          <p:cNvPr id="309" name="Slide bullet text"/>
          <p:cNvSpPr txBox="1"/>
          <p:nvPr>
            <p:ph type="body" idx="1"/>
          </p:nvPr>
        </p:nvSpPr>
        <p:spPr>
          <a:prstGeom prst="rect">
            <a:avLst/>
          </a:prstGeom>
        </p:spPr>
        <p:txBody>
          <a:bodyPr/>
          <a:lstStyle/>
          <a:p>
            <a:pPr/>
          </a:p>
        </p:txBody>
      </p:sp>
      <p:pic>
        <p:nvPicPr>
          <p:cNvPr id="310" name="83.jpg" descr="8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4" name="Slide Title"/>
          <p:cNvSpPr txBox="1"/>
          <p:nvPr>
            <p:ph type="title"/>
          </p:nvPr>
        </p:nvSpPr>
        <p:spPr>
          <a:prstGeom prst="rect">
            <a:avLst/>
          </a:prstGeom>
        </p:spPr>
        <p:txBody>
          <a:bodyPr/>
          <a:lstStyle/>
          <a:p>
            <a:pPr/>
          </a:p>
        </p:txBody>
      </p:sp>
      <p:sp>
        <p:nvSpPr>
          <p:cNvPr id="315" name="Slide Subtitle"/>
          <p:cNvSpPr txBox="1"/>
          <p:nvPr>
            <p:ph type="body" idx="21"/>
          </p:nvPr>
        </p:nvSpPr>
        <p:spPr>
          <a:prstGeom prst="rect">
            <a:avLst/>
          </a:prstGeom>
        </p:spPr>
        <p:txBody>
          <a:bodyPr/>
          <a:lstStyle/>
          <a:p>
            <a:pPr/>
          </a:p>
        </p:txBody>
      </p:sp>
      <p:sp>
        <p:nvSpPr>
          <p:cNvPr id="316" name="Slide bullet text"/>
          <p:cNvSpPr txBox="1"/>
          <p:nvPr>
            <p:ph type="body" idx="1"/>
          </p:nvPr>
        </p:nvSpPr>
        <p:spPr>
          <a:prstGeom prst="rect">
            <a:avLst/>
          </a:prstGeom>
        </p:spPr>
        <p:txBody>
          <a:bodyPr/>
          <a:lstStyle/>
          <a:p>
            <a:pPr/>
          </a:p>
        </p:txBody>
      </p:sp>
      <p:pic>
        <p:nvPicPr>
          <p:cNvPr id="317" name="84.jpg" descr="8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1" name="Slide Title"/>
          <p:cNvSpPr txBox="1"/>
          <p:nvPr>
            <p:ph type="title"/>
          </p:nvPr>
        </p:nvSpPr>
        <p:spPr>
          <a:prstGeom prst="rect">
            <a:avLst/>
          </a:prstGeom>
        </p:spPr>
        <p:txBody>
          <a:bodyPr/>
          <a:lstStyle/>
          <a:p>
            <a:pPr/>
          </a:p>
        </p:txBody>
      </p:sp>
      <p:sp>
        <p:nvSpPr>
          <p:cNvPr id="322" name="Slide Subtitle"/>
          <p:cNvSpPr txBox="1"/>
          <p:nvPr>
            <p:ph type="body" idx="21"/>
          </p:nvPr>
        </p:nvSpPr>
        <p:spPr>
          <a:prstGeom prst="rect">
            <a:avLst/>
          </a:prstGeom>
        </p:spPr>
        <p:txBody>
          <a:bodyPr/>
          <a:lstStyle/>
          <a:p>
            <a:pPr/>
          </a:p>
        </p:txBody>
      </p:sp>
      <p:sp>
        <p:nvSpPr>
          <p:cNvPr id="323" name="Slide bullet text"/>
          <p:cNvSpPr txBox="1"/>
          <p:nvPr>
            <p:ph type="body" idx="1"/>
          </p:nvPr>
        </p:nvSpPr>
        <p:spPr>
          <a:prstGeom prst="rect">
            <a:avLst/>
          </a:prstGeom>
        </p:spPr>
        <p:txBody>
          <a:bodyPr/>
          <a:lstStyle/>
          <a:p>
            <a:pPr/>
          </a:p>
        </p:txBody>
      </p:sp>
      <p:pic>
        <p:nvPicPr>
          <p:cNvPr id="324" name="85.jpg" descr="8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8" name="Slide Title"/>
          <p:cNvSpPr txBox="1"/>
          <p:nvPr>
            <p:ph type="title"/>
          </p:nvPr>
        </p:nvSpPr>
        <p:spPr>
          <a:prstGeom prst="rect">
            <a:avLst/>
          </a:prstGeom>
        </p:spPr>
        <p:txBody>
          <a:bodyPr/>
          <a:lstStyle/>
          <a:p>
            <a:pPr/>
          </a:p>
        </p:txBody>
      </p:sp>
      <p:sp>
        <p:nvSpPr>
          <p:cNvPr id="329" name="Slide Subtitle"/>
          <p:cNvSpPr txBox="1"/>
          <p:nvPr>
            <p:ph type="body" idx="21"/>
          </p:nvPr>
        </p:nvSpPr>
        <p:spPr>
          <a:prstGeom prst="rect">
            <a:avLst/>
          </a:prstGeom>
        </p:spPr>
        <p:txBody>
          <a:bodyPr/>
          <a:lstStyle/>
          <a:p>
            <a:pPr/>
          </a:p>
        </p:txBody>
      </p:sp>
      <p:sp>
        <p:nvSpPr>
          <p:cNvPr id="330" name="Slide bullet text"/>
          <p:cNvSpPr txBox="1"/>
          <p:nvPr>
            <p:ph type="body" idx="1"/>
          </p:nvPr>
        </p:nvSpPr>
        <p:spPr>
          <a:prstGeom prst="rect">
            <a:avLst/>
          </a:prstGeom>
        </p:spPr>
        <p:txBody>
          <a:bodyPr/>
          <a:lstStyle/>
          <a:p>
            <a:pPr/>
          </a:p>
        </p:txBody>
      </p:sp>
      <p:pic>
        <p:nvPicPr>
          <p:cNvPr id="331" name="86.jpg" descr="8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5" name="Slide Title"/>
          <p:cNvSpPr txBox="1"/>
          <p:nvPr>
            <p:ph type="title"/>
          </p:nvPr>
        </p:nvSpPr>
        <p:spPr>
          <a:prstGeom prst="rect">
            <a:avLst/>
          </a:prstGeom>
        </p:spPr>
        <p:txBody>
          <a:bodyPr/>
          <a:lstStyle/>
          <a:p>
            <a:pPr/>
          </a:p>
        </p:txBody>
      </p:sp>
      <p:sp>
        <p:nvSpPr>
          <p:cNvPr id="336" name="Slide Subtitle"/>
          <p:cNvSpPr txBox="1"/>
          <p:nvPr>
            <p:ph type="body" idx="21"/>
          </p:nvPr>
        </p:nvSpPr>
        <p:spPr>
          <a:prstGeom prst="rect">
            <a:avLst/>
          </a:prstGeom>
        </p:spPr>
        <p:txBody>
          <a:bodyPr/>
          <a:lstStyle/>
          <a:p>
            <a:pPr/>
          </a:p>
        </p:txBody>
      </p:sp>
      <p:sp>
        <p:nvSpPr>
          <p:cNvPr id="337" name="Slide bullet text"/>
          <p:cNvSpPr txBox="1"/>
          <p:nvPr>
            <p:ph type="body" idx="1"/>
          </p:nvPr>
        </p:nvSpPr>
        <p:spPr>
          <a:prstGeom prst="rect">
            <a:avLst/>
          </a:prstGeom>
        </p:spPr>
        <p:txBody>
          <a:bodyPr/>
          <a:lstStyle/>
          <a:p>
            <a:pPr/>
          </a:p>
        </p:txBody>
      </p:sp>
      <p:pic>
        <p:nvPicPr>
          <p:cNvPr id="338" name="88.jpg" descr="8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2" name="Slide Title"/>
          <p:cNvSpPr txBox="1"/>
          <p:nvPr>
            <p:ph type="title"/>
          </p:nvPr>
        </p:nvSpPr>
        <p:spPr>
          <a:prstGeom prst="rect">
            <a:avLst/>
          </a:prstGeom>
        </p:spPr>
        <p:txBody>
          <a:bodyPr/>
          <a:lstStyle/>
          <a:p>
            <a:pPr/>
          </a:p>
        </p:txBody>
      </p:sp>
      <p:sp>
        <p:nvSpPr>
          <p:cNvPr id="343" name="Slide Subtitle"/>
          <p:cNvSpPr txBox="1"/>
          <p:nvPr>
            <p:ph type="body" idx="21"/>
          </p:nvPr>
        </p:nvSpPr>
        <p:spPr>
          <a:prstGeom prst="rect">
            <a:avLst/>
          </a:prstGeom>
        </p:spPr>
        <p:txBody>
          <a:bodyPr/>
          <a:lstStyle/>
          <a:p>
            <a:pPr/>
          </a:p>
        </p:txBody>
      </p:sp>
      <p:sp>
        <p:nvSpPr>
          <p:cNvPr id="344" name="Slide bullet text"/>
          <p:cNvSpPr txBox="1"/>
          <p:nvPr>
            <p:ph type="body" idx="1"/>
          </p:nvPr>
        </p:nvSpPr>
        <p:spPr>
          <a:prstGeom prst="rect">
            <a:avLst/>
          </a:prstGeom>
        </p:spPr>
        <p:txBody>
          <a:bodyPr/>
          <a:lstStyle/>
          <a:p>
            <a:pPr/>
          </a:p>
        </p:txBody>
      </p:sp>
      <p:pic>
        <p:nvPicPr>
          <p:cNvPr id="345" name="89.jpg" descr="8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9" name="Slide Title"/>
          <p:cNvSpPr txBox="1"/>
          <p:nvPr>
            <p:ph type="title"/>
          </p:nvPr>
        </p:nvSpPr>
        <p:spPr>
          <a:prstGeom prst="rect">
            <a:avLst/>
          </a:prstGeom>
        </p:spPr>
        <p:txBody>
          <a:bodyPr/>
          <a:lstStyle/>
          <a:p>
            <a:pPr/>
          </a:p>
        </p:txBody>
      </p:sp>
      <p:sp>
        <p:nvSpPr>
          <p:cNvPr id="350" name="Slide Subtitle"/>
          <p:cNvSpPr txBox="1"/>
          <p:nvPr>
            <p:ph type="body" idx="21"/>
          </p:nvPr>
        </p:nvSpPr>
        <p:spPr>
          <a:prstGeom prst="rect">
            <a:avLst/>
          </a:prstGeom>
        </p:spPr>
        <p:txBody>
          <a:bodyPr/>
          <a:lstStyle/>
          <a:p>
            <a:pPr/>
          </a:p>
        </p:txBody>
      </p:sp>
      <p:sp>
        <p:nvSpPr>
          <p:cNvPr id="351" name="Slide bullet text"/>
          <p:cNvSpPr txBox="1"/>
          <p:nvPr>
            <p:ph type="body" idx="1"/>
          </p:nvPr>
        </p:nvSpPr>
        <p:spPr>
          <a:prstGeom prst="rect">
            <a:avLst/>
          </a:prstGeom>
        </p:spPr>
        <p:txBody>
          <a:bodyPr/>
          <a:lstStyle/>
          <a:p>
            <a:pPr/>
          </a:p>
        </p:txBody>
      </p:sp>
      <p:pic>
        <p:nvPicPr>
          <p:cNvPr id="352" name="93.jpg" descr="9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6" name="Slide Title"/>
          <p:cNvSpPr txBox="1"/>
          <p:nvPr>
            <p:ph type="title"/>
          </p:nvPr>
        </p:nvSpPr>
        <p:spPr>
          <a:prstGeom prst="rect">
            <a:avLst/>
          </a:prstGeom>
        </p:spPr>
        <p:txBody>
          <a:bodyPr/>
          <a:lstStyle/>
          <a:p>
            <a:pPr/>
          </a:p>
        </p:txBody>
      </p:sp>
      <p:sp>
        <p:nvSpPr>
          <p:cNvPr id="357" name="Slide Subtitle"/>
          <p:cNvSpPr txBox="1"/>
          <p:nvPr>
            <p:ph type="body" idx="21"/>
          </p:nvPr>
        </p:nvSpPr>
        <p:spPr>
          <a:prstGeom prst="rect">
            <a:avLst/>
          </a:prstGeom>
        </p:spPr>
        <p:txBody>
          <a:bodyPr/>
          <a:lstStyle/>
          <a:p>
            <a:pPr/>
          </a:p>
        </p:txBody>
      </p:sp>
      <p:sp>
        <p:nvSpPr>
          <p:cNvPr id="358" name="Slide bullet text"/>
          <p:cNvSpPr txBox="1"/>
          <p:nvPr>
            <p:ph type="body" idx="1"/>
          </p:nvPr>
        </p:nvSpPr>
        <p:spPr>
          <a:prstGeom prst="rect">
            <a:avLst/>
          </a:prstGeom>
        </p:spPr>
        <p:txBody>
          <a:bodyPr/>
          <a:lstStyle/>
          <a:p>
            <a:pPr/>
          </a:p>
        </p:txBody>
      </p:sp>
      <p:pic>
        <p:nvPicPr>
          <p:cNvPr id="359" name="94.jpg" descr="9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sp>
        <p:nvSpPr>
          <p:cNvPr id="175" name="Heading"/>
          <p:cNvSpPr txBox="1"/>
          <p:nvPr>
            <p:ph type="title"/>
          </p:nvPr>
        </p:nvSpPr>
        <p:spPr>
          <a:xfrm>
            <a:off x="1206500" y="483152"/>
            <a:ext cx="21971000" cy="1433163"/>
          </a:xfrm>
          <a:prstGeom prst="rect">
            <a:avLst/>
          </a:prstGeom>
        </p:spPr>
        <p:txBody>
          <a:bodyPr/>
          <a:lstStyle>
            <a:lvl1pPr algn="ctr">
              <a:defRPr b="0" spc="-140" sz="7000">
                <a:solidFill>
                  <a:srgbClr val="FFFFFF"/>
                </a:solidFill>
                <a:latin typeface="Avenir Heavy"/>
                <a:ea typeface="Avenir Heavy"/>
                <a:cs typeface="Avenir Heavy"/>
                <a:sym typeface="Avenir Heavy"/>
              </a:defRPr>
            </a:lvl1pPr>
          </a:lstStyle>
          <a:p>
            <a:pPr/>
            <a:r>
              <a:t>Heading</a:t>
            </a:r>
          </a:p>
        </p:txBody>
      </p:sp>
      <p:sp>
        <p:nvSpPr>
          <p:cNvPr id="176" name="Text"/>
          <p:cNvSpPr txBox="1"/>
          <p:nvPr>
            <p:ph type="body" idx="1"/>
          </p:nvPr>
        </p:nvSpPr>
        <p:spPr>
          <a:xfrm>
            <a:off x="1206500" y="2400029"/>
            <a:ext cx="21971000" cy="10603475"/>
          </a:xfrm>
          <a:prstGeom prst="rect">
            <a:avLst/>
          </a:prstGeom>
        </p:spPr>
        <p:txBody>
          <a:bodyPr/>
          <a:lstStyle>
            <a:lvl1pPr marL="609599" indent="-609599">
              <a:defRPr sz="5000">
                <a:solidFill>
                  <a:srgbClr val="FFFFFF"/>
                </a:solidFill>
                <a:latin typeface="Avenir Heavy"/>
                <a:ea typeface="Avenir Heavy"/>
                <a:cs typeface="Avenir Heavy"/>
                <a:sym typeface="Avenir Heavy"/>
              </a:defRPr>
            </a:lvl1pPr>
          </a:lstStyle>
          <a:p>
            <a:pPr/>
            <a:r>
              <a:t>Text</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3" name="Slide Title"/>
          <p:cNvSpPr txBox="1"/>
          <p:nvPr>
            <p:ph type="title"/>
          </p:nvPr>
        </p:nvSpPr>
        <p:spPr>
          <a:prstGeom prst="rect">
            <a:avLst/>
          </a:prstGeom>
        </p:spPr>
        <p:txBody>
          <a:bodyPr/>
          <a:lstStyle/>
          <a:p>
            <a:pPr/>
          </a:p>
        </p:txBody>
      </p:sp>
      <p:sp>
        <p:nvSpPr>
          <p:cNvPr id="364" name="Slide Subtitle"/>
          <p:cNvSpPr txBox="1"/>
          <p:nvPr>
            <p:ph type="body" idx="21"/>
          </p:nvPr>
        </p:nvSpPr>
        <p:spPr>
          <a:prstGeom prst="rect">
            <a:avLst/>
          </a:prstGeom>
        </p:spPr>
        <p:txBody>
          <a:bodyPr/>
          <a:lstStyle/>
          <a:p>
            <a:pPr/>
          </a:p>
        </p:txBody>
      </p:sp>
      <p:sp>
        <p:nvSpPr>
          <p:cNvPr id="365" name="Slide bullet text"/>
          <p:cNvSpPr txBox="1"/>
          <p:nvPr>
            <p:ph type="body" idx="1"/>
          </p:nvPr>
        </p:nvSpPr>
        <p:spPr>
          <a:prstGeom prst="rect">
            <a:avLst/>
          </a:prstGeom>
        </p:spPr>
        <p:txBody>
          <a:bodyPr/>
          <a:lstStyle/>
          <a:p>
            <a:pPr/>
          </a:p>
        </p:txBody>
      </p:sp>
      <p:pic>
        <p:nvPicPr>
          <p:cNvPr id="366" name="95b.jpg" descr="95b.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0" name="Slide Title"/>
          <p:cNvSpPr txBox="1"/>
          <p:nvPr>
            <p:ph type="title"/>
          </p:nvPr>
        </p:nvSpPr>
        <p:spPr>
          <a:prstGeom prst="rect">
            <a:avLst/>
          </a:prstGeom>
        </p:spPr>
        <p:txBody>
          <a:bodyPr/>
          <a:lstStyle/>
          <a:p>
            <a:pPr/>
          </a:p>
        </p:txBody>
      </p:sp>
      <p:sp>
        <p:nvSpPr>
          <p:cNvPr id="371" name="Slide Subtitle"/>
          <p:cNvSpPr txBox="1"/>
          <p:nvPr>
            <p:ph type="body" idx="21"/>
          </p:nvPr>
        </p:nvSpPr>
        <p:spPr>
          <a:prstGeom prst="rect">
            <a:avLst/>
          </a:prstGeom>
        </p:spPr>
        <p:txBody>
          <a:bodyPr/>
          <a:lstStyle/>
          <a:p>
            <a:pPr/>
          </a:p>
        </p:txBody>
      </p:sp>
      <p:sp>
        <p:nvSpPr>
          <p:cNvPr id="372" name="Slide bullet text"/>
          <p:cNvSpPr txBox="1"/>
          <p:nvPr>
            <p:ph type="body" idx="1"/>
          </p:nvPr>
        </p:nvSpPr>
        <p:spPr>
          <a:prstGeom prst="rect">
            <a:avLst/>
          </a:prstGeom>
        </p:spPr>
        <p:txBody>
          <a:bodyPr/>
          <a:lstStyle/>
          <a:p>
            <a:pPr/>
          </a:p>
        </p:txBody>
      </p:sp>
      <p:pic>
        <p:nvPicPr>
          <p:cNvPr id="373" name="96.jpg" descr="9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7" name="Slide Title"/>
          <p:cNvSpPr txBox="1"/>
          <p:nvPr>
            <p:ph type="title"/>
          </p:nvPr>
        </p:nvSpPr>
        <p:spPr>
          <a:prstGeom prst="rect">
            <a:avLst/>
          </a:prstGeom>
        </p:spPr>
        <p:txBody>
          <a:bodyPr/>
          <a:lstStyle/>
          <a:p>
            <a:pPr/>
          </a:p>
        </p:txBody>
      </p:sp>
      <p:sp>
        <p:nvSpPr>
          <p:cNvPr id="378" name="Slide Subtitle"/>
          <p:cNvSpPr txBox="1"/>
          <p:nvPr>
            <p:ph type="body" idx="21"/>
          </p:nvPr>
        </p:nvSpPr>
        <p:spPr>
          <a:prstGeom prst="rect">
            <a:avLst/>
          </a:prstGeom>
        </p:spPr>
        <p:txBody>
          <a:bodyPr/>
          <a:lstStyle/>
          <a:p>
            <a:pPr/>
          </a:p>
        </p:txBody>
      </p:sp>
      <p:sp>
        <p:nvSpPr>
          <p:cNvPr id="379" name="Slide bullet text"/>
          <p:cNvSpPr txBox="1"/>
          <p:nvPr>
            <p:ph type="body" idx="1"/>
          </p:nvPr>
        </p:nvSpPr>
        <p:spPr>
          <a:prstGeom prst="rect">
            <a:avLst/>
          </a:prstGeom>
        </p:spPr>
        <p:txBody>
          <a:bodyPr/>
          <a:lstStyle/>
          <a:p>
            <a:pPr/>
          </a:p>
        </p:txBody>
      </p:sp>
      <p:pic>
        <p:nvPicPr>
          <p:cNvPr id="380" name="97.jpg" descr="9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4" name="Slide Title"/>
          <p:cNvSpPr txBox="1"/>
          <p:nvPr>
            <p:ph type="title"/>
          </p:nvPr>
        </p:nvSpPr>
        <p:spPr>
          <a:prstGeom prst="rect">
            <a:avLst/>
          </a:prstGeom>
        </p:spPr>
        <p:txBody>
          <a:bodyPr/>
          <a:lstStyle/>
          <a:p>
            <a:pPr/>
          </a:p>
        </p:txBody>
      </p:sp>
      <p:sp>
        <p:nvSpPr>
          <p:cNvPr id="385" name="Slide Subtitle"/>
          <p:cNvSpPr txBox="1"/>
          <p:nvPr>
            <p:ph type="body" idx="21"/>
          </p:nvPr>
        </p:nvSpPr>
        <p:spPr>
          <a:prstGeom prst="rect">
            <a:avLst/>
          </a:prstGeom>
        </p:spPr>
        <p:txBody>
          <a:bodyPr/>
          <a:lstStyle/>
          <a:p>
            <a:pPr/>
          </a:p>
        </p:txBody>
      </p:sp>
      <p:sp>
        <p:nvSpPr>
          <p:cNvPr id="386" name="Slide bullet text"/>
          <p:cNvSpPr txBox="1"/>
          <p:nvPr>
            <p:ph type="body" idx="1"/>
          </p:nvPr>
        </p:nvSpPr>
        <p:spPr>
          <a:prstGeom prst="rect">
            <a:avLst/>
          </a:prstGeom>
        </p:spPr>
        <p:txBody>
          <a:bodyPr/>
          <a:lstStyle/>
          <a:p>
            <a:pPr/>
          </a:p>
        </p:txBody>
      </p:sp>
      <p:pic>
        <p:nvPicPr>
          <p:cNvPr id="387" name="98.jpg" descr="9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1" name="Slide Title"/>
          <p:cNvSpPr txBox="1"/>
          <p:nvPr>
            <p:ph type="title"/>
          </p:nvPr>
        </p:nvSpPr>
        <p:spPr>
          <a:prstGeom prst="rect">
            <a:avLst/>
          </a:prstGeom>
        </p:spPr>
        <p:txBody>
          <a:bodyPr/>
          <a:lstStyle/>
          <a:p>
            <a:pPr/>
          </a:p>
        </p:txBody>
      </p:sp>
      <p:sp>
        <p:nvSpPr>
          <p:cNvPr id="392" name="Slide Subtitle"/>
          <p:cNvSpPr txBox="1"/>
          <p:nvPr>
            <p:ph type="body" idx="21"/>
          </p:nvPr>
        </p:nvSpPr>
        <p:spPr>
          <a:prstGeom prst="rect">
            <a:avLst/>
          </a:prstGeom>
        </p:spPr>
        <p:txBody>
          <a:bodyPr/>
          <a:lstStyle/>
          <a:p>
            <a:pPr/>
          </a:p>
        </p:txBody>
      </p:sp>
      <p:sp>
        <p:nvSpPr>
          <p:cNvPr id="393" name="Slide bullet text"/>
          <p:cNvSpPr txBox="1"/>
          <p:nvPr>
            <p:ph type="body" idx="1"/>
          </p:nvPr>
        </p:nvSpPr>
        <p:spPr>
          <a:prstGeom prst="rect">
            <a:avLst/>
          </a:prstGeom>
        </p:spPr>
        <p:txBody>
          <a:bodyPr/>
          <a:lstStyle/>
          <a:p>
            <a:pPr/>
          </a:p>
        </p:txBody>
      </p:sp>
      <p:pic>
        <p:nvPicPr>
          <p:cNvPr id="394" name="99.jpg" descr="9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8" name="Slide Title"/>
          <p:cNvSpPr txBox="1"/>
          <p:nvPr>
            <p:ph type="title"/>
          </p:nvPr>
        </p:nvSpPr>
        <p:spPr>
          <a:prstGeom prst="rect">
            <a:avLst/>
          </a:prstGeom>
        </p:spPr>
        <p:txBody>
          <a:bodyPr/>
          <a:lstStyle/>
          <a:p>
            <a:pPr/>
          </a:p>
        </p:txBody>
      </p:sp>
      <p:sp>
        <p:nvSpPr>
          <p:cNvPr id="399" name="Slide Subtitle"/>
          <p:cNvSpPr txBox="1"/>
          <p:nvPr>
            <p:ph type="body" idx="21"/>
          </p:nvPr>
        </p:nvSpPr>
        <p:spPr>
          <a:prstGeom prst="rect">
            <a:avLst/>
          </a:prstGeom>
        </p:spPr>
        <p:txBody>
          <a:bodyPr/>
          <a:lstStyle/>
          <a:p>
            <a:pPr/>
          </a:p>
        </p:txBody>
      </p:sp>
      <p:sp>
        <p:nvSpPr>
          <p:cNvPr id="400" name="Slide bullet text"/>
          <p:cNvSpPr txBox="1"/>
          <p:nvPr>
            <p:ph type="body" idx="1"/>
          </p:nvPr>
        </p:nvSpPr>
        <p:spPr>
          <a:prstGeom prst="rect">
            <a:avLst/>
          </a:prstGeom>
        </p:spPr>
        <p:txBody>
          <a:bodyPr/>
          <a:lstStyle/>
          <a:p>
            <a:pPr/>
          </a:p>
        </p:txBody>
      </p:sp>
      <p:pic>
        <p:nvPicPr>
          <p:cNvPr id="401" name="100.jpg" descr="10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5" name="Slide Title"/>
          <p:cNvSpPr txBox="1"/>
          <p:nvPr>
            <p:ph type="title"/>
          </p:nvPr>
        </p:nvSpPr>
        <p:spPr>
          <a:prstGeom prst="rect">
            <a:avLst/>
          </a:prstGeom>
        </p:spPr>
        <p:txBody>
          <a:bodyPr/>
          <a:lstStyle/>
          <a:p>
            <a:pPr/>
          </a:p>
        </p:txBody>
      </p:sp>
      <p:sp>
        <p:nvSpPr>
          <p:cNvPr id="406" name="Slide Subtitle"/>
          <p:cNvSpPr txBox="1"/>
          <p:nvPr>
            <p:ph type="body" idx="21"/>
          </p:nvPr>
        </p:nvSpPr>
        <p:spPr>
          <a:prstGeom prst="rect">
            <a:avLst/>
          </a:prstGeom>
        </p:spPr>
        <p:txBody>
          <a:bodyPr/>
          <a:lstStyle/>
          <a:p>
            <a:pPr/>
          </a:p>
        </p:txBody>
      </p:sp>
      <p:sp>
        <p:nvSpPr>
          <p:cNvPr id="407" name="Slide bullet text"/>
          <p:cNvSpPr txBox="1"/>
          <p:nvPr>
            <p:ph type="body" idx="1"/>
          </p:nvPr>
        </p:nvSpPr>
        <p:spPr>
          <a:prstGeom prst="rect">
            <a:avLst/>
          </a:prstGeom>
        </p:spPr>
        <p:txBody>
          <a:bodyPr/>
          <a:lstStyle/>
          <a:p>
            <a:pPr/>
          </a:p>
        </p:txBody>
      </p:sp>
      <p:pic>
        <p:nvPicPr>
          <p:cNvPr id="408" name="101.jpg" descr="10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2" name="Slide Title"/>
          <p:cNvSpPr txBox="1"/>
          <p:nvPr>
            <p:ph type="title"/>
          </p:nvPr>
        </p:nvSpPr>
        <p:spPr>
          <a:prstGeom prst="rect">
            <a:avLst/>
          </a:prstGeom>
        </p:spPr>
        <p:txBody>
          <a:bodyPr/>
          <a:lstStyle/>
          <a:p>
            <a:pPr/>
          </a:p>
        </p:txBody>
      </p:sp>
      <p:sp>
        <p:nvSpPr>
          <p:cNvPr id="413" name="Slide Subtitle"/>
          <p:cNvSpPr txBox="1"/>
          <p:nvPr>
            <p:ph type="body" idx="21"/>
          </p:nvPr>
        </p:nvSpPr>
        <p:spPr>
          <a:prstGeom prst="rect">
            <a:avLst/>
          </a:prstGeom>
        </p:spPr>
        <p:txBody>
          <a:bodyPr/>
          <a:lstStyle/>
          <a:p>
            <a:pPr/>
          </a:p>
        </p:txBody>
      </p:sp>
      <p:sp>
        <p:nvSpPr>
          <p:cNvPr id="414" name="Slide bullet text"/>
          <p:cNvSpPr txBox="1"/>
          <p:nvPr>
            <p:ph type="body" idx="1"/>
          </p:nvPr>
        </p:nvSpPr>
        <p:spPr>
          <a:prstGeom prst="rect">
            <a:avLst/>
          </a:prstGeom>
        </p:spPr>
        <p:txBody>
          <a:bodyPr/>
          <a:lstStyle/>
          <a:p>
            <a:pPr/>
          </a:p>
        </p:txBody>
      </p:sp>
      <p:pic>
        <p:nvPicPr>
          <p:cNvPr id="415" name="103.jpg" descr="10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9" name="Slide Title"/>
          <p:cNvSpPr txBox="1"/>
          <p:nvPr>
            <p:ph type="title"/>
          </p:nvPr>
        </p:nvSpPr>
        <p:spPr>
          <a:prstGeom prst="rect">
            <a:avLst/>
          </a:prstGeom>
        </p:spPr>
        <p:txBody>
          <a:bodyPr/>
          <a:lstStyle/>
          <a:p>
            <a:pPr/>
          </a:p>
        </p:txBody>
      </p:sp>
      <p:sp>
        <p:nvSpPr>
          <p:cNvPr id="420" name="Slide Subtitle"/>
          <p:cNvSpPr txBox="1"/>
          <p:nvPr>
            <p:ph type="body" idx="21"/>
          </p:nvPr>
        </p:nvSpPr>
        <p:spPr>
          <a:prstGeom prst="rect">
            <a:avLst/>
          </a:prstGeom>
        </p:spPr>
        <p:txBody>
          <a:bodyPr/>
          <a:lstStyle/>
          <a:p>
            <a:pPr/>
          </a:p>
        </p:txBody>
      </p:sp>
      <p:sp>
        <p:nvSpPr>
          <p:cNvPr id="421" name="Slide bullet text"/>
          <p:cNvSpPr txBox="1"/>
          <p:nvPr>
            <p:ph type="body" idx="1"/>
          </p:nvPr>
        </p:nvSpPr>
        <p:spPr>
          <a:prstGeom prst="rect">
            <a:avLst/>
          </a:prstGeom>
        </p:spPr>
        <p:txBody>
          <a:bodyPr/>
          <a:lstStyle/>
          <a:p>
            <a:pPr/>
          </a:p>
        </p:txBody>
      </p:sp>
      <p:pic>
        <p:nvPicPr>
          <p:cNvPr id="422" name="104.jpg" descr="10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6" name="Slide Title"/>
          <p:cNvSpPr txBox="1"/>
          <p:nvPr>
            <p:ph type="title"/>
          </p:nvPr>
        </p:nvSpPr>
        <p:spPr>
          <a:prstGeom prst="rect">
            <a:avLst/>
          </a:prstGeom>
        </p:spPr>
        <p:txBody>
          <a:bodyPr/>
          <a:lstStyle/>
          <a:p>
            <a:pPr/>
          </a:p>
        </p:txBody>
      </p:sp>
      <p:sp>
        <p:nvSpPr>
          <p:cNvPr id="427" name="Slide Subtitle"/>
          <p:cNvSpPr txBox="1"/>
          <p:nvPr>
            <p:ph type="body" idx="21"/>
          </p:nvPr>
        </p:nvSpPr>
        <p:spPr>
          <a:prstGeom prst="rect">
            <a:avLst/>
          </a:prstGeom>
        </p:spPr>
        <p:txBody>
          <a:bodyPr/>
          <a:lstStyle/>
          <a:p>
            <a:pPr/>
          </a:p>
        </p:txBody>
      </p:sp>
      <p:sp>
        <p:nvSpPr>
          <p:cNvPr id="428" name="Slide bullet text"/>
          <p:cNvSpPr txBox="1"/>
          <p:nvPr>
            <p:ph type="body" idx="1"/>
          </p:nvPr>
        </p:nvSpPr>
        <p:spPr>
          <a:prstGeom prst="rect">
            <a:avLst/>
          </a:prstGeom>
        </p:spPr>
        <p:txBody>
          <a:bodyPr/>
          <a:lstStyle/>
          <a:p>
            <a:pPr/>
          </a:p>
        </p:txBody>
      </p:sp>
      <p:pic>
        <p:nvPicPr>
          <p:cNvPr id="429" name="105.jpg" descr="10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178" name="A1.png" descr="A1.png"/>
          <p:cNvPicPr>
            <a:picLocks noChangeAspect="1"/>
          </p:cNvPicPr>
          <p:nvPr/>
        </p:nvPicPr>
        <p:blipFill>
          <a:blip r:embed="rId2">
            <a:extLst/>
          </a:blip>
          <a:stretch>
            <a:fillRect/>
          </a:stretch>
        </p:blipFill>
        <p:spPr>
          <a:xfrm>
            <a:off x="3504090" y="2427672"/>
            <a:ext cx="1828801" cy="1066801"/>
          </a:xfrm>
          <a:prstGeom prst="rect">
            <a:avLst/>
          </a:prstGeom>
          <a:ln w="12700">
            <a:miter lim="400000"/>
          </a:ln>
        </p:spPr>
      </p:pic>
      <p:pic>
        <p:nvPicPr>
          <p:cNvPr id="179" name="A2.png" descr="A2.png"/>
          <p:cNvPicPr>
            <a:picLocks noChangeAspect="1"/>
          </p:cNvPicPr>
          <p:nvPr/>
        </p:nvPicPr>
        <p:blipFill>
          <a:blip r:embed="rId3">
            <a:extLst/>
          </a:blip>
          <a:stretch>
            <a:fillRect/>
          </a:stretch>
        </p:blipFill>
        <p:spPr>
          <a:xfrm>
            <a:off x="7363534" y="2516572"/>
            <a:ext cx="889001" cy="889001"/>
          </a:xfrm>
          <a:prstGeom prst="rect">
            <a:avLst/>
          </a:prstGeom>
          <a:ln w="12700">
            <a:miter lim="400000"/>
          </a:ln>
        </p:spPr>
      </p:pic>
      <p:pic>
        <p:nvPicPr>
          <p:cNvPr id="180" name="A3.png" descr="A3.png"/>
          <p:cNvPicPr>
            <a:picLocks noChangeAspect="1"/>
          </p:cNvPicPr>
          <p:nvPr/>
        </p:nvPicPr>
        <p:blipFill>
          <a:blip r:embed="rId4">
            <a:extLst/>
          </a:blip>
          <a:stretch>
            <a:fillRect/>
          </a:stretch>
        </p:blipFill>
        <p:spPr>
          <a:xfrm>
            <a:off x="5986077" y="2535622"/>
            <a:ext cx="850901" cy="850901"/>
          </a:xfrm>
          <a:prstGeom prst="rect">
            <a:avLst/>
          </a:prstGeom>
          <a:ln w="12700">
            <a:miter lim="400000"/>
          </a:ln>
        </p:spPr>
      </p:pic>
      <p:pic>
        <p:nvPicPr>
          <p:cNvPr id="181" name="A4.png" descr="A4.png"/>
          <p:cNvPicPr>
            <a:picLocks noChangeAspect="1"/>
          </p:cNvPicPr>
          <p:nvPr/>
        </p:nvPicPr>
        <p:blipFill>
          <a:blip r:embed="rId5">
            <a:extLst/>
          </a:blip>
          <a:stretch>
            <a:fillRect/>
          </a:stretch>
        </p:blipFill>
        <p:spPr>
          <a:xfrm>
            <a:off x="1314203" y="2192722"/>
            <a:ext cx="1536701" cy="1536701"/>
          </a:xfrm>
          <a:prstGeom prst="rect">
            <a:avLst/>
          </a:prstGeom>
          <a:ln w="12700">
            <a:miter lim="400000"/>
          </a:ln>
        </p:spPr>
      </p:pic>
      <p:pic>
        <p:nvPicPr>
          <p:cNvPr id="182" name="A5.png" descr="A5.png"/>
          <p:cNvPicPr>
            <a:picLocks noChangeAspect="1"/>
          </p:cNvPicPr>
          <p:nvPr/>
        </p:nvPicPr>
        <p:blipFill>
          <a:blip r:embed="rId6">
            <a:extLst/>
          </a:blip>
          <a:stretch>
            <a:fillRect/>
          </a:stretch>
        </p:blipFill>
        <p:spPr>
          <a:xfrm>
            <a:off x="18010695" y="1279124"/>
            <a:ext cx="3124201" cy="977901"/>
          </a:xfrm>
          <a:prstGeom prst="rect">
            <a:avLst/>
          </a:prstGeom>
          <a:ln w="12700">
            <a:miter lim="400000"/>
          </a:ln>
        </p:spPr>
      </p:pic>
      <p:pic>
        <p:nvPicPr>
          <p:cNvPr id="183" name="A7.png" descr="A7.png"/>
          <p:cNvPicPr>
            <a:picLocks noChangeAspect="1"/>
          </p:cNvPicPr>
          <p:nvPr/>
        </p:nvPicPr>
        <p:blipFill>
          <a:blip r:embed="rId7">
            <a:extLst/>
          </a:blip>
          <a:stretch>
            <a:fillRect/>
          </a:stretch>
        </p:blipFill>
        <p:spPr>
          <a:xfrm>
            <a:off x="12947650" y="7264400"/>
            <a:ext cx="12700" cy="711200"/>
          </a:xfrm>
          <a:prstGeom prst="rect">
            <a:avLst/>
          </a:prstGeom>
          <a:ln w="12700">
            <a:miter lim="400000"/>
          </a:ln>
        </p:spPr>
      </p:pic>
      <p:pic>
        <p:nvPicPr>
          <p:cNvPr id="184" name="A8.png" descr="A8.png"/>
          <p:cNvPicPr>
            <a:picLocks noChangeAspect="1"/>
          </p:cNvPicPr>
          <p:nvPr/>
        </p:nvPicPr>
        <p:blipFill>
          <a:blip r:embed="rId8">
            <a:extLst/>
          </a:blip>
          <a:stretch>
            <a:fillRect/>
          </a:stretch>
        </p:blipFill>
        <p:spPr>
          <a:xfrm>
            <a:off x="18042445" y="2730623"/>
            <a:ext cx="3060701" cy="711201"/>
          </a:xfrm>
          <a:prstGeom prst="rect">
            <a:avLst/>
          </a:prstGeom>
          <a:ln w="12700">
            <a:miter lim="400000"/>
          </a:ln>
        </p:spPr>
      </p:pic>
      <p:pic>
        <p:nvPicPr>
          <p:cNvPr id="185" name="A9.png" descr="A9.png"/>
          <p:cNvPicPr>
            <a:picLocks noChangeAspect="1"/>
          </p:cNvPicPr>
          <p:nvPr/>
        </p:nvPicPr>
        <p:blipFill>
          <a:blip r:embed="rId9">
            <a:extLst/>
          </a:blip>
          <a:stretch>
            <a:fillRect/>
          </a:stretch>
        </p:blipFill>
        <p:spPr>
          <a:xfrm>
            <a:off x="22315687" y="5245100"/>
            <a:ext cx="927101" cy="6667500"/>
          </a:xfrm>
          <a:prstGeom prst="rect">
            <a:avLst/>
          </a:prstGeom>
          <a:ln w="12700">
            <a:miter lim="400000"/>
          </a:ln>
        </p:spPr>
      </p:pic>
      <p:pic>
        <p:nvPicPr>
          <p:cNvPr id="186" name="A12.png" descr="A12.png"/>
          <p:cNvPicPr>
            <a:picLocks noChangeAspect="1"/>
          </p:cNvPicPr>
          <p:nvPr/>
        </p:nvPicPr>
        <p:blipFill>
          <a:blip r:embed="rId10">
            <a:extLst/>
          </a:blip>
          <a:stretch>
            <a:fillRect/>
          </a:stretch>
        </p:blipFill>
        <p:spPr>
          <a:xfrm>
            <a:off x="1691997" y="8771723"/>
            <a:ext cx="698501" cy="685801"/>
          </a:xfrm>
          <a:prstGeom prst="rect">
            <a:avLst/>
          </a:prstGeom>
          <a:ln w="12700">
            <a:miter lim="400000"/>
          </a:ln>
        </p:spPr>
      </p:pic>
      <p:pic>
        <p:nvPicPr>
          <p:cNvPr id="187" name="A13.png" descr="A13.png"/>
          <p:cNvPicPr>
            <a:picLocks noChangeAspect="1"/>
          </p:cNvPicPr>
          <p:nvPr/>
        </p:nvPicPr>
        <p:blipFill>
          <a:blip r:embed="rId11">
            <a:extLst/>
          </a:blip>
          <a:stretch>
            <a:fillRect/>
          </a:stretch>
        </p:blipFill>
        <p:spPr>
          <a:xfrm>
            <a:off x="9541461" y="4845909"/>
            <a:ext cx="12077701" cy="7061201"/>
          </a:xfrm>
          <a:prstGeom prst="rect">
            <a:avLst/>
          </a:prstGeom>
          <a:ln w="12700">
            <a:miter lim="400000"/>
          </a:ln>
        </p:spPr>
      </p:pic>
      <p:pic>
        <p:nvPicPr>
          <p:cNvPr id="188" name="A14.png" descr="A14.png"/>
          <p:cNvPicPr>
            <a:picLocks noChangeAspect="1"/>
          </p:cNvPicPr>
          <p:nvPr/>
        </p:nvPicPr>
        <p:blipFill>
          <a:blip r:embed="rId12">
            <a:extLst/>
          </a:blip>
          <a:stretch>
            <a:fillRect/>
          </a:stretch>
        </p:blipFill>
        <p:spPr>
          <a:xfrm>
            <a:off x="0" y="12509500"/>
            <a:ext cx="24384001" cy="1206500"/>
          </a:xfrm>
          <a:prstGeom prst="rect">
            <a:avLst/>
          </a:prstGeom>
          <a:ln w="12700">
            <a:miter lim="400000"/>
          </a:ln>
        </p:spPr>
      </p:pic>
      <p:pic>
        <p:nvPicPr>
          <p:cNvPr id="189" name="A11.png" descr="A11.png"/>
          <p:cNvPicPr>
            <a:picLocks noChangeAspect="1"/>
          </p:cNvPicPr>
          <p:nvPr/>
        </p:nvPicPr>
        <p:blipFill>
          <a:blip r:embed="rId13">
            <a:extLst/>
          </a:blip>
          <a:stretch>
            <a:fillRect/>
          </a:stretch>
        </p:blipFill>
        <p:spPr>
          <a:xfrm>
            <a:off x="1584047" y="9852610"/>
            <a:ext cx="914401" cy="3454401"/>
          </a:xfrm>
          <a:prstGeom prst="rect">
            <a:avLst/>
          </a:prstGeom>
          <a:ln w="12700">
            <a:miter lim="400000"/>
          </a:ln>
        </p:spPr>
      </p:pic>
      <p:pic>
        <p:nvPicPr>
          <p:cNvPr id="190" name="A10.png" descr="A10.png"/>
          <p:cNvPicPr>
            <a:picLocks noChangeAspect="1"/>
          </p:cNvPicPr>
          <p:nvPr/>
        </p:nvPicPr>
        <p:blipFill>
          <a:blip r:embed="rId14">
            <a:extLst/>
          </a:blip>
          <a:stretch>
            <a:fillRect/>
          </a:stretch>
        </p:blipFill>
        <p:spPr>
          <a:xfrm>
            <a:off x="1164947" y="10589210"/>
            <a:ext cx="1752601" cy="1981201"/>
          </a:xfrm>
          <a:prstGeom prst="rect">
            <a:avLst/>
          </a:prstGeom>
          <a:ln w="12700">
            <a:miter lim="400000"/>
          </a:ln>
        </p:spPr>
      </p:pic>
      <p:pic>
        <p:nvPicPr>
          <p:cNvPr id="191" name="A11.png" descr="A11.png"/>
          <p:cNvPicPr>
            <a:picLocks noChangeAspect="1"/>
          </p:cNvPicPr>
          <p:nvPr/>
        </p:nvPicPr>
        <p:blipFill>
          <a:blip r:embed="rId13">
            <a:extLst/>
          </a:blip>
          <a:stretch>
            <a:fillRect/>
          </a:stretch>
        </p:blipFill>
        <p:spPr>
          <a:xfrm rot="1283102">
            <a:off x="3142571" y="9852610"/>
            <a:ext cx="914401" cy="3454401"/>
          </a:xfrm>
          <a:prstGeom prst="rect">
            <a:avLst/>
          </a:prstGeom>
          <a:ln w="12700">
            <a:miter lim="400000"/>
          </a:ln>
        </p:spPr>
      </p:pic>
      <p:pic>
        <p:nvPicPr>
          <p:cNvPr id="192" name="A11.png" descr="A11.png"/>
          <p:cNvPicPr>
            <a:picLocks noChangeAspect="1"/>
          </p:cNvPicPr>
          <p:nvPr/>
        </p:nvPicPr>
        <p:blipFill>
          <a:blip r:embed="rId13">
            <a:extLst/>
          </a:blip>
          <a:stretch>
            <a:fillRect/>
          </a:stretch>
        </p:blipFill>
        <p:spPr>
          <a:xfrm rot="2700000">
            <a:off x="4601222" y="10229294"/>
            <a:ext cx="914401" cy="3454401"/>
          </a:xfrm>
          <a:prstGeom prst="rect">
            <a:avLst/>
          </a:prstGeom>
          <a:ln w="12700">
            <a:miter lim="400000"/>
          </a:ln>
        </p:spPr>
      </p:pic>
      <p:pic>
        <p:nvPicPr>
          <p:cNvPr id="193" name="A12.png" descr="A12.png"/>
          <p:cNvPicPr>
            <a:picLocks noChangeAspect="1"/>
          </p:cNvPicPr>
          <p:nvPr/>
        </p:nvPicPr>
        <p:blipFill>
          <a:blip r:embed="rId10">
            <a:alphaModFix amt="50000"/>
            <a:extLst/>
          </a:blip>
          <a:stretch>
            <a:fillRect/>
          </a:stretch>
        </p:blipFill>
        <p:spPr>
          <a:xfrm>
            <a:off x="1691997" y="7450553"/>
            <a:ext cx="698501" cy="685801"/>
          </a:xfrm>
          <a:prstGeom prst="rect">
            <a:avLst/>
          </a:prstGeom>
          <a:ln w="12700">
            <a:miter lim="400000"/>
          </a:ln>
        </p:spPr>
      </p:pic>
      <p:sp>
        <p:nvSpPr>
          <p:cNvPr id="194" name="Line"/>
          <p:cNvSpPr/>
          <p:nvPr/>
        </p:nvSpPr>
        <p:spPr>
          <a:xfrm>
            <a:off x="17749175" y="2446722"/>
            <a:ext cx="1" cy="1536701"/>
          </a:xfrm>
          <a:prstGeom prst="line">
            <a:avLst/>
          </a:prstGeom>
          <a:ln w="76200">
            <a:solidFill>
              <a:srgbClr val="FFFFFF"/>
            </a:solidFill>
            <a:miter lim="400000"/>
            <a:tailEnd type="triangle"/>
          </a:ln>
        </p:spPr>
        <p:txBody>
          <a:bodyPr lIns="50800" tIns="50800" rIns="50800" bIns="50800" anchor="ctr"/>
          <a:lstStyle/>
          <a:p>
            <a:pPr/>
          </a:p>
        </p:txBody>
      </p:sp>
      <p:sp>
        <p:nvSpPr>
          <p:cNvPr id="195" name="Line"/>
          <p:cNvSpPr/>
          <p:nvPr/>
        </p:nvSpPr>
        <p:spPr>
          <a:xfrm flipV="1">
            <a:off x="6019954" y="6218240"/>
            <a:ext cx="2158016" cy="2531012"/>
          </a:xfrm>
          <a:prstGeom prst="line">
            <a:avLst/>
          </a:prstGeom>
          <a:ln w="76200">
            <a:solidFill>
              <a:srgbClr val="FFFFFF"/>
            </a:solidFill>
            <a:miter lim="400000"/>
            <a:tailEnd type="triangle"/>
          </a:ln>
        </p:spPr>
        <p:txBody>
          <a:bodyPr lIns="50800" tIns="50800" rIns="50800" bIns="50800" anchor="ctr"/>
          <a:lstStyle/>
          <a:p>
            <a:pPr/>
          </a:p>
        </p:txBody>
      </p:sp>
      <p:sp>
        <p:nvSpPr>
          <p:cNvPr id="196" name="Line"/>
          <p:cNvSpPr/>
          <p:nvPr/>
        </p:nvSpPr>
        <p:spPr>
          <a:xfrm>
            <a:off x="6030434" y="8726440"/>
            <a:ext cx="2108063" cy="1"/>
          </a:xfrm>
          <a:prstGeom prst="line">
            <a:avLst/>
          </a:prstGeom>
          <a:ln w="76200">
            <a:solidFill>
              <a:srgbClr val="FFFFFF"/>
            </a:solidFill>
            <a:custDash>
              <a:ds d="200000" sp="200000"/>
            </a:custDash>
            <a:miter lim="400000"/>
            <a:tailEnd type="triangle"/>
          </a:ln>
        </p:spPr>
        <p:txBody>
          <a:bodyPr lIns="50800" tIns="50800" rIns="50800" bIns="50800" anchor="ctr"/>
          <a:lstStyle/>
          <a:p>
            <a:pPr/>
          </a:p>
        </p:txBody>
      </p:sp>
      <p:sp>
        <p:nvSpPr>
          <p:cNvPr id="197" name="Line"/>
          <p:cNvSpPr/>
          <p:nvPr/>
        </p:nvSpPr>
        <p:spPr>
          <a:xfrm flipV="1">
            <a:off x="8354657" y="6236747"/>
            <a:ext cx="1" cy="2518718"/>
          </a:xfrm>
          <a:prstGeom prst="line">
            <a:avLst/>
          </a:prstGeom>
          <a:ln w="76200">
            <a:solidFill>
              <a:srgbClr val="FFFFFF"/>
            </a:solidFill>
            <a:custDash>
              <a:ds d="200000" sp="200000"/>
            </a:custDash>
            <a:miter lim="400000"/>
            <a:tailEnd type="triangle"/>
          </a:ln>
        </p:spPr>
        <p:txBody>
          <a:bodyPr lIns="50800" tIns="50800" rIns="50800" bIns="50800" anchor="ctr"/>
          <a:lstStyle/>
          <a:p>
            <a:pPr/>
          </a:p>
        </p:txBody>
      </p:sp>
      <p:pic>
        <p:nvPicPr>
          <p:cNvPr id="198" name="A100.png" descr="A100.png"/>
          <p:cNvPicPr>
            <a:picLocks noChangeAspect="1"/>
          </p:cNvPicPr>
          <p:nvPr/>
        </p:nvPicPr>
        <p:blipFill>
          <a:blip r:embed="rId15">
            <a:extLst/>
          </a:blip>
          <a:stretch>
            <a:fillRect/>
          </a:stretch>
        </p:blipFill>
        <p:spPr>
          <a:xfrm>
            <a:off x="6706647" y="7976459"/>
            <a:ext cx="317501" cy="698501"/>
          </a:xfrm>
          <a:prstGeom prst="rect">
            <a:avLst/>
          </a:prstGeom>
          <a:ln w="12700">
            <a:miter lim="400000"/>
          </a:ln>
        </p:spPr>
      </p:pic>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3" name="Slide Title"/>
          <p:cNvSpPr txBox="1"/>
          <p:nvPr>
            <p:ph type="title"/>
          </p:nvPr>
        </p:nvSpPr>
        <p:spPr>
          <a:prstGeom prst="rect">
            <a:avLst/>
          </a:prstGeom>
        </p:spPr>
        <p:txBody>
          <a:bodyPr/>
          <a:lstStyle/>
          <a:p>
            <a:pPr/>
          </a:p>
        </p:txBody>
      </p:sp>
      <p:sp>
        <p:nvSpPr>
          <p:cNvPr id="434" name="Slide Subtitle"/>
          <p:cNvSpPr txBox="1"/>
          <p:nvPr>
            <p:ph type="body" idx="21"/>
          </p:nvPr>
        </p:nvSpPr>
        <p:spPr>
          <a:prstGeom prst="rect">
            <a:avLst/>
          </a:prstGeom>
        </p:spPr>
        <p:txBody>
          <a:bodyPr/>
          <a:lstStyle/>
          <a:p>
            <a:pPr/>
          </a:p>
        </p:txBody>
      </p:sp>
      <p:sp>
        <p:nvSpPr>
          <p:cNvPr id="435" name="Slide bullet text"/>
          <p:cNvSpPr txBox="1"/>
          <p:nvPr>
            <p:ph type="body" idx="1"/>
          </p:nvPr>
        </p:nvSpPr>
        <p:spPr>
          <a:prstGeom prst="rect">
            <a:avLst/>
          </a:prstGeom>
        </p:spPr>
        <p:txBody>
          <a:bodyPr/>
          <a:lstStyle/>
          <a:p>
            <a:pPr/>
          </a:p>
        </p:txBody>
      </p:sp>
      <p:pic>
        <p:nvPicPr>
          <p:cNvPr id="436" name="106.jpg" descr="10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0" name="Slide Title"/>
          <p:cNvSpPr txBox="1"/>
          <p:nvPr>
            <p:ph type="title"/>
          </p:nvPr>
        </p:nvSpPr>
        <p:spPr>
          <a:prstGeom prst="rect">
            <a:avLst/>
          </a:prstGeom>
        </p:spPr>
        <p:txBody>
          <a:bodyPr/>
          <a:lstStyle/>
          <a:p>
            <a:pPr/>
          </a:p>
        </p:txBody>
      </p:sp>
      <p:sp>
        <p:nvSpPr>
          <p:cNvPr id="441" name="Slide Subtitle"/>
          <p:cNvSpPr txBox="1"/>
          <p:nvPr>
            <p:ph type="body" idx="21"/>
          </p:nvPr>
        </p:nvSpPr>
        <p:spPr>
          <a:prstGeom prst="rect">
            <a:avLst/>
          </a:prstGeom>
        </p:spPr>
        <p:txBody>
          <a:bodyPr/>
          <a:lstStyle/>
          <a:p>
            <a:pPr/>
          </a:p>
        </p:txBody>
      </p:sp>
      <p:sp>
        <p:nvSpPr>
          <p:cNvPr id="442" name="Slide bullet text"/>
          <p:cNvSpPr txBox="1"/>
          <p:nvPr>
            <p:ph type="body" idx="1"/>
          </p:nvPr>
        </p:nvSpPr>
        <p:spPr>
          <a:prstGeom prst="rect">
            <a:avLst/>
          </a:prstGeom>
        </p:spPr>
        <p:txBody>
          <a:bodyPr/>
          <a:lstStyle/>
          <a:p>
            <a:pPr/>
          </a:p>
        </p:txBody>
      </p:sp>
      <p:pic>
        <p:nvPicPr>
          <p:cNvPr id="443" name="107.jpg" descr="10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7" name="Slide Title"/>
          <p:cNvSpPr txBox="1"/>
          <p:nvPr>
            <p:ph type="title"/>
          </p:nvPr>
        </p:nvSpPr>
        <p:spPr>
          <a:prstGeom prst="rect">
            <a:avLst/>
          </a:prstGeom>
        </p:spPr>
        <p:txBody>
          <a:bodyPr/>
          <a:lstStyle/>
          <a:p>
            <a:pPr/>
          </a:p>
        </p:txBody>
      </p:sp>
      <p:sp>
        <p:nvSpPr>
          <p:cNvPr id="448" name="Slide Subtitle"/>
          <p:cNvSpPr txBox="1"/>
          <p:nvPr>
            <p:ph type="body" idx="21"/>
          </p:nvPr>
        </p:nvSpPr>
        <p:spPr>
          <a:prstGeom prst="rect">
            <a:avLst/>
          </a:prstGeom>
        </p:spPr>
        <p:txBody>
          <a:bodyPr/>
          <a:lstStyle/>
          <a:p>
            <a:pPr/>
          </a:p>
        </p:txBody>
      </p:sp>
      <p:sp>
        <p:nvSpPr>
          <p:cNvPr id="449" name="Slide bullet text"/>
          <p:cNvSpPr txBox="1"/>
          <p:nvPr>
            <p:ph type="body" idx="1"/>
          </p:nvPr>
        </p:nvSpPr>
        <p:spPr>
          <a:prstGeom prst="rect">
            <a:avLst/>
          </a:prstGeom>
        </p:spPr>
        <p:txBody>
          <a:bodyPr/>
          <a:lstStyle/>
          <a:p>
            <a:pPr/>
          </a:p>
        </p:txBody>
      </p:sp>
      <p:pic>
        <p:nvPicPr>
          <p:cNvPr id="450" name="108.jpg" descr="10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4" name="Slide Title"/>
          <p:cNvSpPr txBox="1"/>
          <p:nvPr>
            <p:ph type="title"/>
          </p:nvPr>
        </p:nvSpPr>
        <p:spPr>
          <a:prstGeom prst="rect">
            <a:avLst/>
          </a:prstGeom>
        </p:spPr>
        <p:txBody>
          <a:bodyPr/>
          <a:lstStyle/>
          <a:p>
            <a:pPr/>
          </a:p>
        </p:txBody>
      </p:sp>
      <p:sp>
        <p:nvSpPr>
          <p:cNvPr id="455" name="Slide Subtitle"/>
          <p:cNvSpPr txBox="1"/>
          <p:nvPr>
            <p:ph type="body" idx="21"/>
          </p:nvPr>
        </p:nvSpPr>
        <p:spPr>
          <a:prstGeom prst="rect">
            <a:avLst/>
          </a:prstGeom>
        </p:spPr>
        <p:txBody>
          <a:bodyPr/>
          <a:lstStyle/>
          <a:p>
            <a:pPr/>
          </a:p>
        </p:txBody>
      </p:sp>
      <p:sp>
        <p:nvSpPr>
          <p:cNvPr id="456" name="Slide bullet text"/>
          <p:cNvSpPr txBox="1"/>
          <p:nvPr>
            <p:ph type="body" idx="1"/>
          </p:nvPr>
        </p:nvSpPr>
        <p:spPr>
          <a:prstGeom prst="rect">
            <a:avLst/>
          </a:prstGeom>
        </p:spPr>
        <p:txBody>
          <a:bodyPr/>
          <a:lstStyle/>
          <a:p>
            <a:pPr/>
          </a:p>
        </p:txBody>
      </p:sp>
      <p:pic>
        <p:nvPicPr>
          <p:cNvPr id="457" name="109.jpg" descr="10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1" name="Slide Title"/>
          <p:cNvSpPr txBox="1"/>
          <p:nvPr>
            <p:ph type="title"/>
          </p:nvPr>
        </p:nvSpPr>
        <p:spPr>
          <a:prstGeom prst="rect">
            <a:avLst/>
          </a:prstGeom>
        </p:spPr>
        <p:txBody>
          <a:bodyPr/>
          <a:lstStyle/>
          <a:p>
            <a:pPr/>
          </a:p>
        </p:txBody>
      </p:sp>
      <p:sp>
        <p:nvSpPr>
          <p:cNvPr id="462" name="Slide Subtitle"/>
          <p:cNvSpPr txBox="1"/>
          <p:nvPr>
            <p:ph type="body" idx="21"/>
          </p:nvPr>
        </p:nvSpPr>
        <p:spPr>
          <a:prstGeom prst="rect">
            <a:avLst/>
          </a:prstGeom>
        </p:spPr>
        <p:txBody>
          <a:bodyPr/>
          <a:lstStyle/>
          <a:p>
            <a:pPr/>
          </a:p>
        </p:txBody>
      </p:sp>
      <p:sp>
        <p:nvSpPr>
          <p:cNvPr id="463" name="Slide bullet text"/>
          <p:cNvSpPr txBox="1"/>
          <p:nvPr>
            <p:ph type="body" idx="1"/>
          </p:nvPr>
        </p:nvSpPr>
        <p:spPr>
          <a:prstGeom prst="rect">
            <a:avLst/>
          </a:prstGeom>
        </p:spPr>
        <p:txBody>
          <a:bodyPr/>
          <a:lstStyle/>
          <a:p>
            <a:pPr/>
          </a:p>
        </p:txBody>
      </p:sp>
      <p:pic>
        <p:nvPicPr>
          <p:cNvPr id="464" name="110.jpg" descr="11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8" name="Slide Title"/>
          <p:cNvSpPr txBox="1"/>
          <p:nvPr>
            <p:ph type="title"/>
          </p:nvPr>
        </p:nvSpPr>
        <p:spPr>
          <a:prstGeom prst="rect">
            <a:avLst/>
          </a:prstGeom>
        </p:spPr>
        <p:txBody>
          <a:bodyPr/>
          <a:lstStyle/>
          <a:p>
            <a:pPr/>
          </a:p>
        </p:txBody>
      </p:sp>
      <p:sp>
        <p:nvSpPr>
          <p:cNvPr id="469" name="Slide Subtitle"/>
          <p:cNvSpPr txBox="1"/>
          <p:nvPr>
            <p:ph type="body" idx="21"/>
          </p:nvPr>
        </p:nvSpPr>
        <p:spPr>
          <a:prstGeom prst="rect">
            <a:avLst/>
          </a:prstGeom>
        </p:spPr>
        <p:txBody>
          <a:bodyPr/>
          <a:lstStyle/>
          <a:p>
            <a:pPr/>
          </a:p>
        </p:txBody>
      </p:sp>
      <p:sp>
        <p:nvSpPr>
          <p:cNvPr id="470" name="Slide bullet text"/>
          <p:cNvSpPr txBox="1"/>
          <p:nvPr>
            <p:ph type="body" idx="1"/>
          </p:nvPr>
        </p:nvSpPr>
        <p:spPr>
          <a:prstGeom prst="rect">
            <a:avLst/>
          </a:prstGeom>
        </p:spPr>
        <p:txBody>
          <a:bodyPr/>
          <a:lstStyle/>
          <a:p>
            <a:pPr/>
          </a:p>
        </p:txBody>
      </p:sp>
      <p:pic>
        <p:nvPicPr>
          <p:cNvPr id="471" name="111.jpg" descr="11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5" name="Slide Title"/>
          <p:cNvSpPr txBox="1"/>
          <p:nvPr>
            <p:ph type="title"/>
          </p:nvPr>
        </p:nvSpPr>
        <p:spPr>
          <a:prstGeom prst="rect">
            <a:avLst/>
          </a:prstGeom>
        </p:spPr>
        <p:txBody>
          <a:bodyPr/>
          <a:lstStyle/>
          <a:p>
            <a:pPr/>
          </a:p>
        </p:txBody>
      </p:sp>
      <p:sp>
        <p:nvSpPr>
          <p:cNvPr id="476" name="Slide Subtitle"/>
          <p:cNvSpPr txBox="1"/>
          <p:nvPr>
            <p:ph type="body" idx="21"/>
          </p:nvPr>
        </p:nvSpPr>
        <p:spPr>
          <a:prstGeom prst="rect">
            <a:avLst/>
          </a:prstGeom>
        </p:spPr>
        <p:txBody>
          <a:bodyPr/>
          <a:lstStyle/>
          <a:p>
            <a:pPr/>
          </a:p>
        </p:txBody>
      </p:sp>
      <p:sp>
        <p:nvSpPr>
          <p:cNvPr id="477" name="Slide bullet text"/>
          <p:cNvSpPr txBox="1"/>
          <p:nvPr>
            <p:ph type="body" idx="1"/>
          </p:nvPr>
        </p:nvSpPr>
        <p:spPr>
          <a:prstGeom prst="rect">
            <a:avLst/>
          </a:prstGeom>
        </p:spPr>
        <p:txBody>
          <a:bodyPr/>
          <a:lstStyle/>
          <a:p>
            <a:pPr/>
          </a:p>
        </p:txBody>
      </p:sp>
      <p:pic>
        <p:nvPicPr>
          <p:cNvPr id="478" name="114.jpg" descr="11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2" name="Slide Title"/>
          <p:cNvSpPr txBox="1"/>
          <p:nvPr>
            <p:ph type="title"/>
          </p:nvPr>
        </p:nvSpPr>
        <p:spPr>
          <a:prstGeom prst="rect">
            <a:avLst/>
          </a:prstGeom>
        </p:spPr>
        <p:txBody>
          <a:bodyPr/>
          <a:lstStyle/>
          <a:p>
            <a:pPr/>
          </a:p>
        </p:txBody>
      </p:sp>
      <p:sp>
        <p:nvSpPr>
          <p:cNvPr id="483" name="Slide Subtitle"/>
          <p:cNvSpPr txBox="1"/>
          <p:nvPr>
            <p:ph type="body" idx="21"/>
          </p:nvPr>
        </p:nvSpPr>
        <p:spPr>
          <a:prstGeom prst="rect">
            <a:avLst/>
          </a:prstGeom>
        </p:spPr>
        <p:txBody>
          <a:bodyPr/>
          <a:lstStyle/>
          <a:p>
            <a:pPr/>
          </a:p>
        </p:txBody>
      </p:sp>
      <p:sp>
        <p:nvSpPr>
          <p:cNvPr id="484" name="Slide bullet text"/>
          <p:cNvSpPr txBox="1"/>
          <p:nvPr>
            <p:ph type="body" idx="1"/>
          </p:nvPr>
        </p:nvSpPr>
        <p:spPr>
          <a:prstGeom prst="rect">
            <a:avLst/>
          </a:prstGeom>
        </p:spPr>
        <p:txBody>
          <a:bodyPr/>
          <a:lstStyle/>
          <a:p>
            <a:pPr/>
          </a:p>
        </p:txBody>
      </p:sp>
      <p:pic>
        <p:nvPicPr>
          <p:cNvPr id="485" name="116.jpg" descr="11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9" name="Slide Title"/>
          <p:cNvSpPr txBox="1"/>
          <p:nvPr>
            <p:ph type="title"/>
          </p:nvPr>
        </p:nvSpPr>
        <p:spPr>
          <a:prstGeom prst="rect">
            <a:avLst/>
          </a:prstGeom>
        </p:spPr>
        <p:txBody>
          <a:bodyPr/>
          <a:lstStyle/>
          <a:p>
            <a:pPr/>
          </a:p>
        </p:txBody>
      </p:sp>
      <p:sp>
        <p:nvSpPr>
          <p:cNvPr id="490" name="Slide Subtitle"/>
          <p:cNvSpPr txBox="1"/>
          <p:nvPr>
            <p:ph type="body" idx="21"/>
          </p:nvPr>
        </p:nvSpPr>
        <p:spPr>
          <a:prstGeom prst="rect">
            <a:avLst/>
          </a:prstGeom>
        </p:spPr>
        <p:txBody>
          <a:bodyPr/>
          <a:lstStyle/>
          <a:p>
            <a:pPr/>
          </a:p>
        </p:txBody>
      </p:sp>
      <p:sp>
        <p:nvSpPr>
          <p:cNvPr id="491" name="Slide bullet text"/>
          <p:cNvSpPr txBox="1"/>
          <p:nvPr>
            <p:ph type="body" idx="1"/>
          </p:nvPr>
        </p:nvSpPr>
        <p:spPr>
          <a:prstGeom prst="rect">
            <a:avLst/>
          </a:prstGeom>
        </p:spPr>
        <p:txBody>
          <a:bodyPr/>
          <a:lstStyle/>
          <a:p>
            <a:pPr/>
          </a:p>
        </p:txBody>
      </p:sp>
      <p:pic>
        <p:nvPicPr>
          <p:cNvPr id="492" name="117.jpg" descr="11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6" name="Slide Title"/>
          <p:cNvSpPr txBox="1"/>
          <p:nvPr>
            <p:ph type="title"/>
          </p:nvPr>
        </p:nvSpPr>
        <p:spPr>
          <a:prstGeom prst="rect">
            <a:avLst/>
          </a:prstGeom>
        </p:spPr>
        <p:txBody>
          <a:bodyPr/>
          <a:lstStyle/>
          <a:p>
            <a:pPr/>
          </a:p>
        </p:txBody>
      </p:sp>
      <p:sp>
        <p:nvSpPr>
          <p:cNvPr id="497" name="Slide Subtitle"/>
          <p:cNvSpPr txBox="1"/>
          <p:nvPr>
            <p:ph type="body" idx="21"/>
          </p:nvPr>
        </p:nvSpPr>
        <p:spPr>
          <a:prstGeom prst="rect">
            <a:avLst/>
          </a:prstGeom>
        </p:spPr>
        <p:txBody>
          <a:bodyPr/>
          <a:lstStyle/>
          <a:p>
            <a:pPr/>
          </a:p>
        </p:txBody>
      </p:sp>
      <p:sp>
        <p:nvSpPr>
          <p:cNvPr id="498" name="Slide bullet text"/>
          <p:cNvSpPr txBox="1"/>
          <p:nvPr>
            <p:ph type="body" idx="1"/>
          </p:nvPr>
        </p:nvSpPr>
        <p:spPr>
          <a:prstGeom prst="rect">
            <a:avLst/>
          </a:prstGeom>
        </p:spPr>
        <p:txBody>
          <a:bodyPr/>
          <a:lstStyle/>
          <a:p>
            <a:pPr/>
          </a:p>
        </p:txBody>
      </p:sp>
      <p:pic>
        <p:nvPicPr>
          <p:cNvPr id="499" name="118.jpg" descr="11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00" name="B1.png" descr="B1.png"/>
          <p:cNvPicPr>
            <a:picLocks noChangeAspect="1"/>
          </p:cNvPicPr>
          <p:nvPr/>
        </p:nvPicPr>
        <p:blipFill>
          <a:blip r:embed="rId2">
            <a:extLst/>
          </a:blip>
          <a:stretch>
            <a:fillRect/>
          </a:stretch>
        </p:blipFill>
        <p:spPr>
          <a:xfrm>
            <a:off x="12532457" y="2489688"/>
            <a:ext cx="2413001" cy="2247901"/>
          </a:xfrm>
          <a:prstGeom prst="rect">
            <a:avLst/>
          </a:prstGeom>
          <a:ln w="12700">
            <a:miter lim="400000"/>
          </a:ln>
        </p:spPr>
      </p:pic>
      <p:pic>
        <p:nvPicPr>
          <p:cNvPr id="201" name="B2.png" descr="B2.png"/>
          <p:cNvPicPr>
            <a:picLocks noChangeAspect="1"/>
          </p:cNvPicPr>
          <p:nvPr/>
        </p:nvPicPr>
        <p:blipFill>
          <a:blip r:embed="rId3">
            <a:extLst/>
          </a:blip>
          <a:stretch>
            <a:fillRect/>
          </a:stretch>
        </p:blipFill>
        <p:spPr>
          <a:xfrm>
            <a:off x="17270534" y="3692769"/>
            <a:ext cx="3594101" cy="762001"/>
          </a:xfrm>
          <a:prstGeom prst="rect">
            <a:avLst/>
          </a:prstGeom>
          <a:ln w="12700">
            <a:miter lim="400000"/>
          </a:ln>
        </p:spPr>
      </p:pic>
      <p:pic>
        <p:nvPicPr>
          <p:cNvPr id="202" name="B3.png" descr="B3.png"/>
          <p:cNvPicPr>
            <a:picLocks noChangeAspect="1"/>
          </p:cNvPicPr>
          <p:nvPr/>
        </p:nvPicPr>
        <p:blipFill>
          <a:blip r:embed="rId4">
            <a:extLst/>
          </a:blip>
          <a:stretch>
            <a:fillRect/>
          </a:stretch>
        </p:blipFill>
        <p:spPr>
          <a:xfrm>
            <a:off x="15445153" y="3692769"/>
            <a:ext cx="1536701" cy="762001"/>
          </a:xfrm>
          <a:prstGeom prst="rect">
            <a:avLst/>
          </a:prstGeom>
          <a:ln w="12700">
            <a:miter lim="400000"/>
          </a:ln>
        </p:spPr>
      </p:pic>
      <p:pic>
        <p:nvPicPr>
          <p:cNvPr id="203" name="B4.png" descr="B4.png"/>
          <p:cNvPicPr>
            <a:picLocks noChangeAspect="1"/>
          </p:cNvPicPr>
          <p:nvPr/>
        </p:nvPicPr>
        <p:blipFill>
          <a:blip r:embed="rId5">
            <a:extLst/>
          </a:blip>
          <a:stretch>
            <a:fillRect/>
          </a:stretch>
        </p:blipFill>
        <p:spPr>
          <a:xfrm>
            <a:off x="15451991" y="2883388"/>
            <a:ext cx="4572001" cy="762001"/>
          </a:xfrm>
          <a:prstGeom prst="rect">
            <a:avLst/>
          </a:prstGeom>
          <a:ln w="12700">
            <a:miter lim="400000"/>
          </a:ln>
        </p:spPr>
      </p:pic>
      <p:pic>
        <p:nvPicPr>
          <p:cNvPr id="204" name="B5.png" descr="B5.png"/>
          <p:cNvPicPr>
            <a:picLocks noChangeAspect="1"/>
          </p:cNvPicPr>
          <p:nvPr/>
        </p:nvPicPr>
        <p:blipFill>
          <a:blip r:embed="rId6">
            <a:extLst/>
          </a:blip>
          <a:stretch>
            <a:fillRect/>
          </a:stretch>
        </p:blipFill>
        <p:spPr>
          <a:xfrm>
            <a:off x="4082072" y="2642088"/>
            <a:ext cx="635001" cy="1841501"/>
          </a:xfrm>
          <a:prstGeom prst="rect">
            <a:avLst/>
          </a:prstGeom>
          <a:ln w="12700">
            <a:miter lim="400000"/>
          </a:ln>
        </p:spPr>
      </p:pic>
      <p:pic>
        <p:nvPicPr>
          <p:cNvPr id="205" name="B6.png" descr="B6.png"/>
          <p:cNvPicPr>
            <a:picLocks noChangeAspect="1"/>
          </p:cNvPicPr>
          <p:nvPr/>
        </p:nvPicPr>
        <p:blipFill>
          <a:blip r:embed="rId7">
            <a:extLst/>
          </a:blip>
          <a:stretch>
            <a:fillRect/>
          </a:stretch>
        </p:blipFill>
        <p:spPr>
          <a:xfrm>
            <a:off x="5432180" y="3374292"/>
            <a:ext cx="4572001" cy="762001"/>
          </a:xfrm>
          <a:prstGeom prst="rect">
            <a:avLst/>
          </a:prstGeom>
          <a:ln w="12700">
            <a:miter lim="400000"/>
          </a:ln>
        </p:spPr>
      </p:pic>
      <p:pic>
        <p:nvPicPr>
          <p:cNvPr id="206" name="B7.png" descr="B7.png"/>
          <p:cNvPicPr>
            <a:picLocks noChangeAspect="1"/>
          </p:cNvPicPr>
          <p:nvPr/>
        </p:nvPicPr>
        <p:blipFill>
          <a:blip r:embed="rId8">
            <a:extLst/>
          </a:blip>
          <a:stretch>
            <a:fillRect/>
          </a:stretch>
        </p:blipFill>
        <p:spPr>
          <a:xfrm>
            <a:off x="10691201" y="1504950"/>
            <a:ext cx="88901" cy="11671300"/>
          </a:xfrm>
          <a:prstGeom prst="rect">
            <a:avLst/>
          </a:prstGeom>
          <a:ln w="12700">
            <a:miter lim="400000"/>
          </a:ln>
        </p:spPr>
      </p:pic>
      <p:pic>
        <p:nvPicPr>
          <p:cNvPr id="207" name="B8.png" descr="B8.png"/>
          <p:cNvPicPr>
            <a:picLocks noChangeAspect="1"/>
          </p:cNvPicPr>
          <p:nvPr/>
        </p:nvPicPr>
        <p:blipFill>
          <a:blip r:embed="rId9">
            <a:extLst/>
          </a:blip>
          <a:stretch>
            <a:fillRect/>
          </a:stretch>
        </p:blipFill>
        <p:spPr>
          <a:xfrm>
            <a:off x="13398011" y="1635369"/>
            <a:ext cx="5791201" cy="952501"/>
          </a:xfrm>
          <a:prstGeom prst="rect">
            <a:avLst/>
          </a:prstGeom>
          <a:ln w="12700">
            <a:miter lim="400000"/>
          </a:ln>
        </p:spPr>
      </p:pic>
      <p:pic>
        <p:nvPicPr>
          <p:cNvPr id="208" name="B9.png" descr="B9.png"/>
          <p:cNvPicPr>
            <a:picLocks noChangeAspect="1"/>
          </p:cNvPicPr>
          <p:nvPr/>
        </p:nvPicPr>
        <p:blipFill>
          <a:blip r:embed="rId10">
            <a:extLst/>
          </a:blip>
          <a:stretch>
            <a:fillRect/>
          </a:stretch>
        </p:blipFill>
        <p:spPr>
          <a:xfrm>
            <a:off x="4243753" y="1592384"/>
            <a:ext cx="5803901" cy="939801"/>
          </a:xfrm>
          <a:prstGeom prst="rect">
            <a:avLst/>
          </a:prstGeom>
          <a:ln w="12700">
            <a:miter lim="400000"/>
          </a:ln>
        </p:spPr>
      </p:pic>
      <p:pic>
        <p:nvPicPr>
          <p:cNvPr id="209" name="B10.png" descr="B10.png"/>
          <p:cNvPicPr>
            <a:picLocks noChangeAspect="1"/>
          </p:cNvPicPr>
          <p:nvPr/>
        </p:nvPicPr>
        <p:blipFill>
          <a:blip r:embed="rId11">
            <a:extLst/>
          </a:blip>
          <a:stretch>
            <a:fillRect/>
          </a:stretch>
        </p:blipFill>
        <p:spPr>
          <a:xfrm>
            <a:off x="524607" y="11145715"/>
            <a:ext cx="2552701" cy="1536701"/>
          </a:xfrm>
          <a:prstGeom prst="rect">
            <a:avLst/>
          </a:prstGeom>
          <a:ln w="12700">
            <a:miter lim="400000"/>
          </a:ln>
        </p:spPr>
      </p:pic>
      <p:pic>
        <p:nvPicPr>
          <p:cNvPr id="210" name="B11.png" descr="B11.png"/>
          <p:cNvPicPr>
            <a:picLocks noChangeAspect="1"/>
          </p:cNvPicPr>
          <p:nvPr/>
        </p:nvPicPr>
        <p:blipFill>
          <a:blip r:embed="rId12">
            <a:extLst/>
          </a:blip>
          <a:stretch>
            <a:fillRect/>
          </a:stretch>
        </p:blipFill>
        <p:spPr>
          <a:xfrm>
            <a:off x="513373" y="9124950"/>
            <a:ext cx="2781301" cy="368300"/>
          </a:xfrm>
          <a:prstGeom prst="rect">
            <a:avLst/>
          </a:prstGeom>
          <a:ln w="12700">
            <a:miter lim="400000"/>
          </a:ln>
        </p:spPr>
      </p:pic>
      <p:pic>
        <p:nvPicPr>
          <p:cNvPr id="211" name="B12.png" descr="B12.png"/>
          <p:cNvPicPr>
            <a:picLocks noChangeAspect="1"/>
          </p:cNvPicPr>
          <p:nvPr/>
        </p:nvPicPr>
        <p:blipFill>
          <a:blip r:embed="rId13">
            <a:extLst/>
          </a:blip>
          <a:stretch>
            <a:fillRect/>
          </a:stretch>
        </p:blipFill>
        <p:spPr>
          <a:xfrm>
            <a:off x="494811" y="6807200"/>
            <a:ext cx="1778001" cy="1066800"/>
          </a:xfrm>
          <a:prstGeom prst="rect">
            <a:avLst/>
          </a:prstGeom>
          <a:ln w="12700">
            <a:miter lim="400000"/>
          </a:ln>
        </p:spPr>
      </p:pic>
      <p:pic>
        <p:nvPicPr>
          <p:cNvPr id="212" name="B13.png" descr="B13.png"/>
          <p:cNvPicPr>
            <a:picLocks noChangeAspect="1"/>
          </p:cNvPicPr>
          <p:nvPr/>
        </p:nvPicPr>
        <p:blipFill>
          <a:blip r:embed="rId14">
            <a:extLst/>
          </a:blip>
          <a:stretch>
            <a:fillRect/>
          </a:stretch>
        </p:blipFill>
        <p:spPr>
          <a:xfrm>
            <a:off x="520211" y="5327650"/>
            <a:ext cx="2984501" cy="469900"/>
          </a:xfrm>
          <a:prstGeom prst="rect">
            <a:avLst/>
          </a:prstGeom>
          <a:ln w="12700">
            <a:miter lim="400000"/>
          </a:ln>
        </p:spPr>
      </p:pic>
      <p:pic>
        <p:nvPicPr>
          <p:cNvPr id="213" name="B14.png" descr="B14.png"/>
          <p:cNvPicPr>
            <a:picLocks noChangeAspect="1"/>
          </p:cNvPicPr>
          <p:nvPr/>
        </p:nvPicPr>
        <p:blipFill>
          <a:blip r:embed="rId15">
            <a:alphaModFix amt="40000"/>
            <a:extLst/>
          </a:blip>
          <a:stretch>
            <a:fillRect/>
          </a:stretch>
        </p:blipFill>
        <p:spPr>
          <a:xfrm>
            <a:off x="11245850" y="6432550"/>
            <a:ext cx="2578100" cy="1676400"/>
          </a:xfrm>
          <a:prstGeom prst="rect">
            <a:avLst/>
          </a:prstGeom>
          <a:ln w="12700">
            <a:miter lim="400000"/>
          </a:ln>
        </p:spPr>
      </p:pic>
      <p:pic>
        <p:nvPicPr>
          <p:cNvPr id="214" name="B15.png" descr="B15.png"/>
          <p:cNvPicPr>
            <a:picLocks noChangeAspect="1"/>
          </p:cNvPicPr>
          <p:nvPr/>
        </p:nvPicPr>
        <p:blipFill>
          <a:blip r:embed="rId16">
            <a:extLst/>
          </a:blip>
          <a:stretch>
            <a:fillRect/>
          </a:stretch>
        </p:blipFill>
        <p:spPr>
          <a:xfrm>
            <a:off x="4110403" y="4978400"/>
            <a:ext cx="3670301" cy="1117600"/>
          </a:xfrm>
          <a:prstGeom prst="rect">
            <a:avLst/>
          </a:prstGeom>
          <a:ln w="12700">
            <a:miter lim="400000"/>
          </a:ln>
        </p:spPr>
      </p:pic>
      <p:pic>
        <p:nvPicPr>
          <p:cNvPr id="215" name="B16.png" descr="B16.png"/>
          <p:cNvPicPr>
            <a:picLocks noChangeAspect="1"/>
          </p:cNvPicPr>
          <p:nvPr/>
        </p:nvPicPr>
        <p:blipFill>
          <a:blip r:embed="rId17">
            <a:extLst/>
          </a:blip>
          <a:stretch>
            <a:fillRect/>
          </a:stretch>
        </p:blipFill>
        <p:spPr>
          <a:xfrm>
            <a:off x="11245850" y="8470900"/>
            <a:ext cx="2768600" cy="1676400"/>
          </a:xfrm>
          <a:prstGeom prst="rect">
            <a:avLst/>
          </a:prstGeom>
          <a:ln w="12700">
            <a:miter lim="400000"/>
          </a:ln>
        </p:spPr>
      </p:pic>
      <p:pic>
        <p:nvPicPr>
          <p:cNvPr id="216" name="B17.png" descr="B17.png"/>
          <p:cNvPicPr>
            <a:picLocks noChangeAspect="1"/>
          </p:cNvPicPr>
          <p:nvPr/>
        </p:nvPicPr>
        <p:blipFill>
          <a:blip r:embed="rId18">
            <a:extLst/>
          </a:blip>
          <a:stretch>
            <a:fillRect/>
          </a:stretch>
        </p:blipFill>
        <p:spPr>
          <a:xfrm>
            <a:off x="4114311" y="10534650"/>
            <a:ext cx="5702301" cy="1422400"/>
          </a:xfrm>
          <a:prstGeom prst="rect">
            <a:avLst/>
          </a:prstGeom>
          <a:ln w="12700">
            <a:miter lim="400000"/>
          </a:ln>
        </p:spPr>
      </p:pic>
      <p:pic>
        <p:nvPicPr>
          <p:cNvPr id="217" name="B18.png" descr="B18.png"/>
          <p:cNvPicPr>
            <a:picLocks noChangeAspect="1"/>
          </p:cNvPicPr>
          <p:nvPr/>
        </p:nvPicPr>
        <p:blipFill>
          <a:blip r:embed="rId19">
            <a:extLst/>
          </a:blip>
          <a:stretch>
            <a:fillRect/>
          </a:stretch>
        </p:blipFill>
        <p:spPr>
          <a:xfrm>
            <a:off x="4085003" y="12065000"/>
            <a:ext cx="6146801" cy="1117600"/>
          </a:xfrm>
          <a:prstGeom prst="rect">
            <a:avLst/>
          </a:prstGeom>
          <a:ln w="12700">
            <a:miter lim="400000"/>
          </a:ln>
        </p:spPr>
      </p:pic>
      <p:pic>
        <p:nvPicPr>
          <p:cNvPr id="218" name="B19.png" descr="B19.png"/>
          <p:cNvPicPr>
            <a:picLocks noChangeAspect="1"/>
          </p:cNvPicPr>
          <p:nvPr/>
        </p:nvPicPr>
        <p:blipFill>
          <a:blip r:embed="rId20">
            <a:alphaModFix amt="40000"/>
            <a:extLst/>
          </a:blip>
          <a:stretch>
            <a:fillRect/>
          </a:stretch>
        </p:blipFill>
        <p:spPr>
          <a:xfrm>
            <a:off x="4110403" y="6432550"/>
            <a:ext cx="2578101" cy="1676400"/>
          </a:xfrm>
          <a:prstGeom prst="rect">
            <a:avLst/>
          </a:prstGeom>
          <a:ln w="12700">
            <a:miter lim="400000"/>
          </a:ln>
        </p:spPr>
      </p:pic>
      <p:pic>
        <p:nvPicPr>
          <p:cNvPr id="219" name="B20.png" descr="B20.png"/>
          <p:cNvPicPr>
            <a:picLocks noChangeAspect="1"/>
          </p:cNvPicPr>
          <p:nvPr/>
        </p:nvPicPr>
        <p:blipFill>
          <a:blip r:embed="rId21">
            <a:extLst/>
          </a:blip>
          <a:stretch>
            <a:fillRect/>
          </a:stretch>
        </p:blipFill>
        <p:spPr>
          <a:xfrm>
            <a:off x="11233150" y="4983284"/>
            <a:ext cx="3670300" cy="1117601"/>
          </a:xfrm>
          <a:prstGeom prst="rect">
            <a:avLst/>
          </a:prstGeom>
          <a:ln w="12700">
            <a:miter lim="400000"/>
          </a:ln>
        </p:spPr>
      </p:pic>
      <p:pic>
        <p:nvPicPr>
          <p:cNvPr id="220" name="B21.png" descr="B21.png"/>
          <p:cNvPicPr>
            <a:picLocks noChangeAspect="1"/>
          </p:cNvPicPr>
          <p:nvPr/>
        </p:nvPicPr>
        <p:blipFill>
          <a:blip r:embed="rId22">
            <a:extLst/>
          </a:blip>
          <a:stretch>
            <a:fillRect/>
          </a:stretch>
        </p:blipFill>
        <p:spPr>
          <a:xfrm>
            <a:off x="4111869" y="8496300"/>
            <a:ext cx="2768601" cy="1676400"/>
          </a:xfrm>
          <a:prstGeom prst="rect">
            <a:avLst/>
          </a:prstGeom>
          <a:ln w="12700">
            <a:miter lim="400000"/>
          </a:ln>
        </p:spPr>
      </p:pic>
      <p:pic>
        <p:nvPicPr>
          <p:cNvPr id="221" name="B22.png" descr="B22.png"/>
          <p:cNvPicPr>
            <a:picLocks noChangeAspect="1"/>
          </p:cNvPicPr>
          <p:nvPr/>
        </p:nvPicPr>
        <p:blipFill>
          <a:blip r:embed="rId23">
            <a:extLst/>
          </a:blip>
          <a:stretch>
            <a:fillRect/>
          </a:stretch>
        </p:blipFill>
        <p:spPr>
          <a:xfrm>
            <a:off x="11245850" y="10534650"/>
            <a:ext cx="5702300" cy="1422400"/>
          </a:xfrm>
          <a:prstGeom prst="rect">
            <a:avLst/>
          </a:prstGeom>
          <a:ln w="12700">
            <a:miter lim="400000"/>
          </a:ln>
        </p:spPr>
      </p:pic>
      <p:pic>
        <p:nvPicPr>
          <p:cNvPr id="222" name="B23.png" descr="B23.png"/>
          <p:cNvPicPr>
            <a:picLocks noChangeAspect="1"/>
          </p:cNvPicPr>
          <p:nvPr/>
        </p:nvPicPr>
        <p:blipFill>
          <a:blip r:embed="rId24">
            <a:extLst/>
          </a:blip>
          <a:stretch>
            <a:fillRect/>
          </a:stretch>
        </p:blipFill>
        <p:spPr>
          <a:xfrm>
            <a:off x="11239500" y="12065000"/>
            <a:ext cx="6146800" cy="1117600"/>
          </a:xfrm>
          <a:prstGeom prst="rect">
            <a:avLst/>
          </a:prstGeom>
          <a:ln w="12700">
            <a:miter lim="400000"/>
          </a:ln>
        </p:spPr>
      </p:pic>
      <p:pic>
        <p:nvPicPr>
          <p:cNvPr id="223" name="B24.png" descr="B24.png"/>
          <p:cNvPicPr>
            <a:picLocks noChangeAspect="1"/>
          </p:cNvPicPr>
          <p:nvPr/>
        </p:nvPicPr>
        <p:blipFill>
          <a:blip r:embed="rId25">
            <a:extLst/>
          </a:blip>
          <a:stretch>
            <a:fillRect/>
          </a:stretch>
        </p:blipFill>
        <p:spPr>
          <a:xfrm>
            <a:off x="17592919" y="4983284"/>
            <a:ext cx="3708401" cy="1117601"/>
          </a:xfrm>
          <a:prstGeom prst="rect">
            <a:avLst/>
          </a:prstGeom>
          <a:ln w="12700">
            <a:miter lim="400000"/>
          </a:ln>
        </p:spPr>
      </p:pic>
      <p:pic>
        <p:nvPicPr>
          <p:cNvPr id="224" name="B25.png" descr="B25.png"/>
          <p:cNvPicPr>
            <a:picLocks noChangeAspect="1"/>
          </p:cNvPicPr>
          <p:nvPr/>
        </p:nvPicPr>
        <p:blipFill>
          <a:blip r:embed="rId26">
            <a:extLst/>
          </a:blip>
          <a:stretch>
            <a:fillRect/>
          </a:stretch>
        </p:blipFill>
        <p:spPr>
          <a:xfrm>
            <a:off x="17592430" y="6432550"/>
            <a:ext cx="2590801" cy="1676400"/>
          </a:xfrm>
          <a:prstGeom prst="rect">
            <a:avLst/>
          </a:prstGeom>
          <a:ln w="12700">
            <a:miter lim="400000"/>
          </a:ln>
        </p:spPr>
      </p:pic>
      <p:pic>
        <p:nvPicPr>
          <p:cNvPr id="225" name="B26.png" descr="B26.png"/>
          <p:cNvPicPr>
            <a:picLocks noChangeAspect="1"/>
          </p:cNvPicPr>
          <p:nvPr/>
        </p:nvPicPr>
        <p:blipFill>
          <a:blip r:embed="rId27">
            <a:alphaModFix amt="40000"/>
            <a:extLst/>
          </a:blip>
          <a:stretch>
            <a:fillRect/>
          </a:stretch>
        </p:blipFill>
        <p:spPr>
          <a:xfrm>
            <a:off x="17608550" y="8496300"/>
            <a:ext cx="2781300" cy="1676400"/>
          </a:xfrm>
          <a:prstGeom prst="rect">
            <a:avLst/>
          </a:prstGeom>
          <a:ln w="12700">
            <a:miter lim="400000"/>
          </a:ln>
        </p:spPr>
      </p:pic>
      <p:pic>
        <p:nvPicPr>
          <p:cNvPr id="226" name="B27.png" descr="B27.png"/>
          <p:cNvPicPr>
            <a:picLocks noChangeAspect="1"/>
          </p:cNvPicPr>
          <p:nvPr/>
        </p:nvPicPr>
        <p:blipFill>
          <a:blip r:embed="rId28">
            <a:alphaModFix amt="40000"/>
            <a:extLst/>
          </a:blip>
          <a:stretch>
            <a:fillRect/>
          </a:stretch>
        </p:blipFill>
        <p:spPr>
          <a:xfrm>
            <a:off x="17608550" y="10560050"/>
            <a:ext cx="5740400" cy="1422400"/>
          </a:xfrm>
          <a:prstGeom prst="rect">
            <a:avLst/>
          </a:prstGeom>
          <a:ln w="12700">
            <a:miter lim="400000"/>
          </a:ln>
        </p:spPr>
      </p:pic>
      <p:pic>
        <p:nvPicPr>
          <p:cNvPr id="227" name="B28.png" descr="B28.png"/>
          <p:cNvPicPr>
            <a:picLocks noChangeAspect="1"/>
          </p:cNvPicPr>
          <p:nvPr/>
        </p:nvPicPr>
        <p:blipFill>
          <a:blip r:embed="rId29">
            <a:alphaModFix amt="40000"/>
            <a:extLst/>
          </a:blip>
          <a:stretch>
            <a:fillRect/>
          </a:stretch>
        </p:blipFill>
        <p:spPr>
          <a:xfrm>
            <a:off x="17601223" y="12065000"/>
            <a:ext cx="6184901" cy="1117600"/>
          </a:xfrm>
          <a:prstGeom prst="rect">
            <a:avLst/>
          </a:prstGeom>
          <a:ln w="12700">
            <a:miter lim="400000"/>
          </a:ln>
        </p:spPr>
      </p:pic>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3" name="Slide Title"/>
          <p:cNvSpPr txBox="1"/>
          <p:nvPr>
            <p:ph type="title"/>
          </p:nvPr>
        </p:nvSpPr>
        <p:spPr>
          <a:prstGeom prst="rect">
            <a:avLst/>
          </a:prstGeom>
        </p:spPr>
        <p:txBody>
          <a:bodyPr/>
          <a:lstStyle/>
          <a:p>
            <a:pPr/>
          </a:p>
        </p:txBody>
      </p:sp>
      <p:sp>
        <p:nvSpPr>
          <p:cNvPr id="504" name="Slide Subtitle"/>
          <p:cNvSpPr txBox="1"/>
          <p:nvPr>
            <p:ph type="body" idx="21"/>
          </p:nvPr>
        </p:nvSpPr>
        <p:spPr>
          <a:prstGeom prst="rect">
            <a:avLst/>
          </a:prstGeom>
        </p:spPr>
        <p:txBody>
          <a:bodyPr/>
          <a:lstStyle/>
          <a:p>
            <a:pPr/>
          </a:p>
        </p:txBody>
      </p:sp>
      <p:sp>
        <p:nvSpPr>
          <p:cNvPr id="505" name="Slide bullet text"/>
          <p:cNvSpPr txBox="1"/>
          <p:nvPr>
            <p:ph type="body" idx="1"/>
          </p:nvPr>
        </p:nvSpPr>
        <p:spPr>
          <a:prstGeom prst="rect">
            <a:avLst/>
          </a:prstGeom>
        </p:spPr>
        <p:txBody>
          <a:bodyPr/>
          <a:lstStyle/>
          <a:p>
            <a:pPr/>
          </a:p>
        </p:txBody>
      </p:sp>
      <p:pic>
        <p:nvPicPr>
          <p:cNvPr id="506" name="119.jpg" descr="11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0" name="Slide Title"/>
          <p:cNvSpPr txBox="1"/>
          <p:nvPr>
            <p:ph type="title"/>
          </p:nvPr>
        </p:nvSpPr>
        <p:spPr>
          <a:prstGeom prst="rect">
            <a:avLst/>
          </a:prstGeom>
        </p:spPr>
        <p:txBody>
          <a:bodyPr/>
          <a:lstStyle/>
          <a:p>
            <a:pPr/>
          </a:p>
        </p:txBody>
      </p:sp>
      <p:sp>
        <p:nvSpPr>
          <p:cNvPr id="511" name="Slide Subtitle"/>
          <p:cNvSpPr txBox="1"/>
          <p:nvPr>
            <p:ph type="body" idx="21"/>
          </p:nvPr>
        </p:nvSpPr>
        <p:spPr>
          <a:prstGeom prst="rect">
            <a:avLst/>
          </a:prstGeom>
        </p:spPr>
        <p:txBody>
          <a:bodyPr/>
          <a:lstStyle/>
          <a:p>
            <a:pPr/>
          </a:p>
        </p:txBody>
      </p:sp>
      <p:sp>
        <p:nvSpPr>
          <p:cNvPr id="512" name="Slide bullet text"/>
          <p:cNvSpPr txBox="1"/>
          <p:nvPr>
            <p:ph type="body" idx="1"/>
          </p:nvPr>
        </p:nvSpPr>
        <p:spPr>
          <a:prstGeom prst="rect">
            <a:avLst/>
          </a:prstGeom>
        </p:spPr>
        <p:txBody>
          <a:bodyPr/>
          <a:lstStyle/>
          <a:p>
            <a:pPr/>
          </a:p>
        </p:txBody>
      </p:sp>
      <p:pic>
        <p:nvPicPr>
          <p:cNvPr id="513" name="120.jpg" descr="12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7" name="Slide Title"/>
          <p:cNvSpPr txBox="1"/>
          <p:nvPr>
            <p:ph type="title"/>
          </p:nvPr>
        </p:nvSpPr>
        <p:spPr>
          <a:prstGeom prst="rect">
            <a:avLst/>
          </a:prstGeom>
        </p:spPr>
        <p:txBody>
          <a:bodyPr/>
          <a:lstStyle/>
          <a:p>
            <a:pPr/>
          </a:p>
        </p:txBody>
      </p:sp>
      <p:sp>
        <p:nvSpPr>
          <p:cNvPr id="518" name="Slide Subtitle"/>
          <p:cNvSpPr txBox="1"/>
          <p:nvPr>
            <p:ph type="body" idx="21"/>
          </p:nvPr>
        </p:nvSpPr>
        <p:spPr>
          <a:prstGeom prst="rect">
            <a:avLst/>
          </a:prstGeom>
        </p:spPr>
        <p:txBody>
          <a:bodyPr/>
          <a:lstStyle/>
          <a:p>
            <a:pPr/>
          </a:p>
        </p:txBody>
      </p:sp>
      <p:sp>
        <p:nvSpPr>
          <p:cNvPr id="519" name="Slide bullet text"/>
          <p:cNvSpPr txBox="1"/>
          <p:nvPr>
            <p:ph type="body" idx="1"/>
          </p:nvPr>
        </p:nvSpPr>
        <p:spPr>
          <a:prstGeom prst="rect">
            <a:avLst/>
          </a:prstGeom>
        </p:spPr>
        <p:txBody>
          <a:bodyPr/>
          <a:lstStyle/>
          <a:p>
            <a:pPr/>
          </a:p>
        </p:txBody>
      </p:sp>
      <p:pic>
        <p:nvPicPr>
          <p:cNvPr id="520" name="122.jpg" descr="12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4" name="Slide Title"/>
          <p:cNvSpPr txBox="1"/>
          <p:nvPr>
            <p:ph type="title"/>
          </p:nvPr>
        </p:nvSpPr>
        <p:spPr>
          <a:prstGeom prst="rect">
            <a:avLst/>
          </a:prstGeom>
        </p:spPr>
        <p:txBody>
          <a:bodyPr/>
          <a:lstStyle/>
          <a:p>
            <a:pPr/>
          </a:p>
        </p:txBody>
      </p:sp>
      <p:sp>
        <p:nvSpPr>
          <p:cNvPr id="525" name="Slide Subtitle"/>
          <p:cNvSpPr txBox="1"/>
          <p:nvPr>
            <p:ph type="body" idx="21"/>
          </p:nvPr>
        </p:nvSpPr>
        <p:spPr>
          <a:prstGeom prst="rect">
            <a:avLst/>
          </a:prstGeom>
        </p:spPr>
        <p:txBody>
          <a:bodyPr/>
          <a:lstStyle/>
          <a:p>
            <a:pPr/>
          </a:p>
        </p:txBody>
      </p:sp>
      <p:sp>
        <p:nvSpPr>
          <p:cNvPr id="526" name="Slide bullet text"/>
          <p:cNvSpPr txBox="1"/>
          <p:nvPr>
            <p:ph type="body" idx="1"/>
          </p:nvPr>
        </p:nvSpPr>
        <p:spPr>
          <a:prstGeom prst="rect">
            <a:avLst/>
          </a:prstGeom>
        </p:spPr>
        <p:txBody>
          <a:bodyPr/>
          <a:lstStyle/>
          <a:p>
            <a:pPr/>
          </a:p>
        </p:txBody>
      </p:sp>
      <p:pic>
        <p:nvPicPr>
          <p:cNvPr id="527" name="124.jpg" descr="12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1" name="Slide Title"/>
          <p:cNvSpPr txBox="1"/>
          <p:nvPr>
            <p:ph type="title"/>
          </p:nvPr>
        </p:nvSpPr>
        <p:spPr>
          <a:prstGeom prst="rect">
            <a:avLst/>
          </a:prstGeom>
        </p:spPr>
        <p:txBody>
          <a:bodyPr/>
          <a:lstStyle/>
          <a:p>
            <a:pPr/>
          </a:p>
        </p:txBody>
      </p:sp>
      <p:sp>
        <p:nvSpPr>
          <p:cNvPr id="532" name="Slide Subtitle"/>
          <p:cNvSpPr txBox="1"/>
          <p:nvPr>
            <p:ph type="body" idx="21"/>
          </p:nvPr>
        </p:nvSpPr>
        <p:spPr>
          <a:prstGeom prst="rect">
            <a:avLst/>
          </a:prstGeom>
        </p:spPr>
        <p:txBody>
          <a:bodyPr/>
          <a:lstStyle/>
          <a:p>
            <a:pPr/>
          </a:p>
        </p:txBody>
      </p:sp>
      <p:sp>
        <p:nvSpPr>
          <p:cNvPr id="533" name="Slide bullet text"/>
          <p:cNvSpPr txBox="1"/>
          <p:nvPr>
            <p:ph type="body" idx="1"/>
          </p:nvPr>
        </p:nvSpPr>
        <p:spPr>
          <a:prstGeom prst="rect">
            <a:avLst/>
          </a:prstGeom>
        </p:spPr>
        <p:txBody>
          <a:bodyPr/>
          <a:lstStyle/>
          <a:p>
            <a:pPr/>
          </a:p>
        </p:txBody>
      </p:sp>
      <p:pic>
        <p:nvPicPr>
          <p:cNvPr id="534" name="126.jpg" descr="12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8" name="Slide Title"/>
          <p:cNvSpPr txBox="1"/>
          <p:nvPr>
            <p:ph type="title"/>
          </p:nvPr>
        </p:nvSpPr>
        <p:spPr>
          <a:prstGeom prst="rect">
            <a:avLst/>
          </a:prstGeom>
        </p:spPr>
        <p:txBody>
          <a:bodyPr/>
          <a:lstStyle/>
          <a:p>
            <a:pPr/>
          </a:p>
        </p:txBody>
      </p:sp>
      <p:sp>
        <p:nvSpPr>
          <p:cNvPr id="539" name="Slide Subtitle"/>
          <p:cNvSpPr txBox="1"/>
          <p:nvPr>
            <p:ph type="body" idx="21"/>
          </p:nvPr>
        </p:nvSpPr>
        <p:spPr>
          <a:prstGeom prst="rect">
            <a:avLst/>
          </a:prstGeom>
        </p:spPr>
        <p:txBody>
          <a:bodyPr/>
          <a:lstStyle/>
          <a:p>
            <a:pPr/>
          </a:p>
        </p:txBody>
      </p:sp>
      <p:sp>
        <p:nvSpPr>
          <p:cNvPr id="540" name="Slide bullet text"/>
          <p:cNvSpPr txBox="1"/>
          <p:nvPr>
            <p:ph type="body" idx="1"/>
          </p:nvPr>
        </p:nvSpPr>
        <p:spPr>
          <a:prstGeom prst="rect">
            <a:avLst/>
          </a:prstGeom>
        </p:spPr>
        <p:txBody>
          <a:bodyPr/>
          <a:lstStyle/>
          <a:p>
            <a:pPr/>
          </a:p>
        </p:txBody>
      </p:sp>
      <p:pic>
        <p:nvPicPr>
          <p:cNvPr id="541" name="129.jpg" descr="129.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3" name="Slide Title"/>
          <p:cNvSpPr txBox="1"/>
          <p:nvPr>
            <p:ph type="title"/>
          </p:nvPr>
        </p:nvSpPr>
        <p:spPr>
          <a:prstGeom prst="rect">
            <a:avLst/>
          </a:prstGeom>
        </p:spPr>
        <p:txBody>
          <a:bodyPr/>
          <a:lstStyle/>
          <a:p>
            <a:pPr/>
          </a:p>
        </p:txBody>
      </p:sp>
      <p:sp>
        <p:nvSpPr>
          <p:cNvPr id="544" name="Slide Subtitle"/>
          <p:cNvSpPr txBox="1"/>
          <p:nvPr>
            <p:ph type="body" idx="21"/>
          </p:nvPr>
        </p:nvSpPr>
        <p:spPr>
          <a:prstGeom prst="rect">
            <a:avLst/>
          </a:prstGeom>
        </p:spPr>
        <p:txBody>
          <a:bodyPr/>
          <a:lstStyle/>
          <a:p>
            <a:pPr/>
          </a:p>
        </p:txBody>
      </p:sp>
      <p:sp>
        <p:nvSpPr>
          <p:cNvPr id="545" name="Slide bullet text"/>
          <p:cNvSpPr txBox="1"/>
          <p:nvPr>
            <p:ph type="body" idx="1"/>
          </p:nvPr>
        </p:nvSpPr>
        <p:spPr>
          <a:prstGeom prst="rect">
            <a:avLst/>
          </a:prstGeom>
        </p:spPr>
        <p:txBody>
          <a:bodyPr/>
          <a:lstStyle/>
          <a:p>
            <a:pPr/>
          </a:p>
        </p:txBody>
      </p:sp>
      <p:pic>
        <p:nvPicPr>
          <p:cNvPr id="546" name="132.jpg" descr="13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0" name="Slide Title"/>
          <p:cNvSpPr txBox="1"/>
          <p:nvPr>
            <p:ph type="title"/>
          </p:nvPr>
        </p:nvSpPr>
        <p:spPr>
          <a:prstGeom prst="rect">
            <a:avLst/>
          </a:prstGeom>
        </p:spPr>
        <p:txBody>
          <a:bodyPr/>
          <a:lstStyle/>
          <a:p>
            <a:pPr/>
          </a:p>
        </p:txBody>
      </p:sp>
      <p:sp>
        <p:nvSpPr>
          <p:cNvPr id="551" name="Slide Subtitle"/>
          <p:cNvSpPr txBox="1"/>
          <p:nvPr>
            <p:ph type="body" idx="21"/>
          </p:nvPr>
        </p:nvSpPr>
        <p:spPr>
          <a:prstGeom prst="rect">
            <a:avLst/>
          </a:prstGeom>
        </p:spPr>
        <p:txBody>
          <a:bodyPr/>
          <a:lstStyle/>
          <a:p>
            <a:pPr/>
          </a:p>
        </p:txBody>
      </p:sp>
      <p:sp>
        <p:nvSpPr>
          <p:cNvPr id="552" name="Slide bullet text"/>
          <p:cNvSpPr txBox="1"/>
          <p:nvPr>
            <p:ph type="body" idx="1"/>
          </p:nvPr>
        </p:nvSpPr>
        <p:spPr>
          <a:prstGeom prst="rect">
            <a:avLst/>
          </a:prstGeom>
        </p:spPr>
        <p:txBody>
          <a:bodyPr/>
          <a:lstStyle/>
          <a:p>
            <a:pPr/>
          </a:p>
        </p:txBody>
      </p:sp>
      <p:pic>
        <p:nvPicPr>
          <p:cNvPr id="553" name="133.jpg" descr="13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7" name="Slide Title"/>
          <p:cNvSpPr txBox="1"/>
          <p:nvPr>
            <p:ph type="title"/>
          </p:nvPr>
        </p:nvSpPr>
        <p:spPr>
          <a:prstGeom prst="rect">
            <a:avLst/>
          </a:prstGeom>
        </p:spPr>
        <p:txBody>
          <a:bodyPr/>
          <a:lstStyle/>
          <a:p>
            <a:pPr/>
          </a:p>
        </p:txBody>
      </p:sp>
      <p:sp>
        <p:nvSpPr>
          <p:cNvPr id="558" name="Slide Subtitle"/>
          <p:cNvSpPr txBox="1"/>
          <p:nvPr>
            <p:ph type="body" idx="21"/>
          </p:nvPr>
        </p:nvSpPr>
        <p:spPr>
          <a:prstGeom prst="rect">
            <a:avLst/>
          </a:prstGeom>
        </p:spPr>
        <p:txBody>
          <a:bodyPr/>
          <a:lstStyle/>
          <a:p>
            <a:pPr/>
          </a:p>
        </p:txBody>
      </p:sp>
      <p:sp>
        <p:nvSpPr>
          <p:cNvPr id="559" name="Slide bullet text"/>
          <p:cNvSpPr txBox="1"/>
          <p:nvPr>
            <p:ph type="body" idx="1"/>
          </p:nvPr>
        </p:nvSpPr>
        <p:spPr>
          <a:prstGeom prst="rect">
            <a:avLst/>
          </a:prstGeom>
        </p:spPr>
        <p:txBody>
          <a:bodyPr/>
          <a:lstStyle/>
          <a:p>
            <a:pPr/>
          </a:p>
        </p:txBody>
      </p:sp>
      <p:pic>
        <p:nvPicPr>
          <p:cNvPr id="560" name="134.jpg" descr="13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4" name="Slide Title"/>
          <p:cNvSpPr txBox="1"/>
          <p:nvPr>
            <p:ph type="title"/>
          </p:nvPr>
        </p:nvSpPr>
        <p:spPr>
          <a:prstGeom prst="rect">
            <a:avLst/>
          </a:prstGeom>
        </p:spPr>
        <p:txBody>
          <a:bodyPr/>
          <a:lstStyle/>
          <a:p>
            <a:pPr/>
          </a:p>
        </p:txBody>
      </p:sp>
      <p:sp>
        <p:nvSpPr>
          <p:cNvPr id="565" name="Slide Subtitle"/>
          <p:cNvSpPr txBox="1"/>
          <p:nvPr>
            <p:ph type="body" idx="21"/>
          </p:nvPr>
        </p:nvSpPr>
        <p:spPr>
          <a:prstGeom prst="rect">
            <a:avLst/>
          </a:prstGeom>
        </p:spPr>
        <p:txBody>
          <a:bodyPr/>
          <a:lstStyle/>
          <a:p>
            <a:pPr/>
          </a:p>
        </p:txBody>
      </p:sp>
      <p:sp>
        <p:nvSpPr>
          <p:cNvPr id="566" name="Slide bullet text"/>
          <p:cNvSpPr txBox="1"/>
          <p:nvPr>
            <p:ph type="body" idx="1"/>
          </p:nvPr>
        </p:nvSpPr>
        <p:spPr>
          <a:prstGeom prst="rect">
            <a:avLst/>
          </a:prstGeom>
        </p:spPr>
        <p:txBody>
          <a:bodyPr/>
          <a:lstStyle/>
          <a:p>
            <a:pPr/>
          </a:p>
        </p:txBody>
      </p:sp>
      <p:pic>
        <p:nvPicPr>
          <p:cNvPr id="567" name="135.jpg" descr="13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29" name="A1.png" descr="A1.png"/>
          <p:cNvPicPr>
            <a:picLocks noChangeAspect="1"/>
          </p:cNvPicPr>
          <p:nvPr/>
        </p:nvPicPr>
        <p:blipFill>
          <a:blip r:embed="rId2">
            <a:extLst/>
          </a:blip>
          <a:stretch>
            <a:fillRect/>
          </a:stretch>
        </p:blipFill>
        <p:spPr>
          <a:xfrm>
            <a:off x="-3892705" y="5050990"/>
            <a:ext cx="30539864" cy="8662263"/>
          </a:xfrm>
          <a:prstGeom prst="rect">
            <a:avLst/>
          </a:prstGeom>
          <a:ln w="12700">
            <a:miter lim="400000"/>
          </a:ln>
        </p:spPr>
      </p:pic>
      <p:pic>
        <p:nvPicPr>
          <p:cNvPr id="230" name="A2.png" descr="A2.png"/>
          <p:cNvPicPr>
            <a:picLocks noChangeAspect="1"/>
          </p:cNvPicPr>
          <p:nvPr/>
        </p:nvPicPr>
        <p:blipFill>
          <a:blip r:embed="rId3">
            <a:extLst/>
          </a:blip>
          <a:stretch>
            <a:fillRect/>
          </a:stretch>
        </p:blipFill>
        <p:spPr>
          <a:xfrm>
            <a:off x="-458803" y="3412970"/>
            <a:ext cx="2717801" cy="1651001"/>
          </a:xfrm>
          <a:prstGeom prst="rect">
            <a:avLst/>
          </a:prstGeom>
          <a:ln w="12700">
            <a:miter lim="400000"/>
          </a:ln>
        </p:spPr>
      </p:pic>
      <p:pic>
        <p:nvPicPr>
          <p:cNvPr id="231" name="A3.png" descr="A3.png"/>
          <p:cNvPicPr>
            <a:picLocks noChangeAspect="1"/>
          </p:cNvPicPr>
          <p:nvPr/>
        </p:nvPicPr>
        <p:blipFill>
          <a:blip r:embed="rId4">
            <a:extLst/>
          </a:blip>
          <a:stretch>
            <a:fillRect/>
          </a:stretch>
        </p:blipFill>
        <p:spPr>
          <a:xfrm>
            <a:off x="19556274" y="9053559"/>
            <a:ext cx="3124201" cy="2908301"/>
          </a:xfrm>
          <a:prstGeom prst="rect">
            <a:avLst/>
          </a:prstGeom>
          <a:ln w="12700">
            <a:miter lim="400000"/>
          </a:ln>
        </p:spPr>
      </p:pic>
      <p:pic>
        <p:nvPicPr>
          <p:cNvPr id="232" name="A4.png" descr="A4.png"/>
          <p:cNvPicPr>
            <a:picLocks noChangeAspect="1"/>
          </p:cNvPicPr>
          <p:nvPr/>
        </p:nvPicPr>
        <p:blipFill>
          <a:blip r:embed="rId5">
            <a:extLst/>
          </a:blip>
          <a:stretch>
            <a:fillRect/>
          </a:stretch>
        </p:blipFill>
        <p:spPr>
          <a:xfrm>
            <a:off x="2298823" y="1498106"/>
            <a:ext cx="14732001" cy="11938001"/>
          </a:xfrm>
          <a:prstGeom prst="rect">
            <a:avLst/>
          </a:prstGeom>
          <a:ln w="12700">
            <a:miter lim="400000"/>
          </a:ln>
        </p:spPr>
      </p:pic>
      <p:pic>
        <p:nvPicPr>
          <p:cNvPr id="233" name="A5.png" descr="A5.png"/>
          <p:cNvPicPr>
            <a:picLocks noChangeAspect="1"/>
          </p:cNvPicPr>
          <p:nvPr/>
        </p:nvPicPr>
        <p:blipFill>
          <a:blip r:embed="rId6">
            <a:extLst/>
          </a:blip>
          <a:stretch>
            <a:fillRect/>
          </a:stretch>
        </p:blipFill>
        <p:spPr>
          <a:xfrm>
            <a:off x="3458592" y="1485406"/>
            <a:ext cx="13589001" cy="11328401"/>
          </a:xfrm>
          <a:prstGeom prst="rect">
            <a:avLst/>
          </a:prstGeom>
          <a:ln w="12700">
            <a:miter lim="400000"/>
          </a:ln>
        </p:spPr>
      </p:pic>
      <p:pic>
        <p:nvPicPr>
          <p:cNvPr id="234" name="A6.png" descr="A6.png"/>
          <p:cNvPicPr>
            <a:picLocks noChangeAspect="1"/>
          </p:cNvPicPr>
          <p:nvPr/>
        </p:nvPicPr>
        <p:blipFill>
          <a:blip r:embed="rId7">
            <a:extLst/>
          </a:blip>
          <a:stretch>
            <a:fillRect/>
          </a:stretch>
        </p:blipFill>
        <p:spPr>
          <a:xfrm>
            <a:off x="18156745" y="641226"/>
            <a:ext cx="2324101" cy="2705101"/>
          </a:xfrm>
          <a:prstGeom prst="rect">
            <a:avLst/>
          </a:prstGeom>
          <a:ln w="12700">
            <a:miter lim="400000"/>
          </a:ln>
        </p:spPr>
      </p:pic>
      <p:pic>
        <p:nvPicPr>
          <p:cNvPr id="235" name="A7.png" descr="A7.png"/>
          <p:cNvPicPr>
            <a:picLocks noChangeAspect="1"/>
          </p:cNvPicPr>
          <p:nvPr/>
        </p:nvPicPr>
        <p:blipFill>
          <a:blip r:embed="rId8">
            <a:extLst/>
          </a:blip>
          <a:stretch>
            <a:fillRect/>
          </a:stretch>
        </p:blipFill>
        <p:spPr>
          <a:xfrm>
            <a:off x="21213376" y="641226"/>
            <a:ext cx="2324101" cy="2705101"/>
          </a:xfrm>
          <a:prstGeom prst="rect">
            <a:avLst/>
          </a:prstGeom>
          <a:ln w="12700">
            <a:miter lim="400000"/>
          </a:ln>
        </p:spPr>
      </p:pic>
      <p:pic>
        <p:nvPicPr>
          <p:cNvPr id="236" name="A path.png" descr="A path.png"/>
          <p:cNvPicPr>
            <a:picLocks noChangeAspect="1"/>
          </p:cNvPicPr>
          <p:nvPr/>
        </p:nvPicPr>
        <p:blipFill>
          <a:blip r:embed="rId9">
            <a:extLst/>
          </a:blip>
          <a:stretch>
            <a:fillRect/>
          </a:stretch>
        </p:blipFill>
        <p:spPr>
          <a:xfrm>
            <a:off x="3641480" y="4255359"/>
            <a:ext cx="8686801" cy="8343901"/>
          </a:xfrm>
          <a:prstGeom prst="rect">
            <a:avLst/>
          </a:prstGeom>
          <a:ln w="12700">
            <a:miter lim="400000"/>
          </a:ln>
        </p:spPr>
      </p:pic>
    </p:spTree>
  </p:cSld>
  <p:clrMapOvr>
    <a:masterClrMapping/>
  </p:clrMapOvr>
  <p:transition xmlns:p14="http://schemas.microsoft.com/office/powerpoint/2010/main" spd="med" advClick="1"/>
</p:sld>
</file>

<file path=ppt/slides/slide5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71" name="Slide Title"/>
          <p:cNvSpPr txBox="1"/>
          <p:nvPr>
            <p:ph type="title"/>
          </p:nvPr>
        </p:nvSpPr>
        <p:spPr>
          <a:prstGeom prst="rect">
            <a:avLst/>
          </a:prstGeom>
        </p:spPr>
        <p:txBody>
          <a:bodyPr/>
          <a:lstStyle/>
          <a:p>
            <a:pPr/>
          </a:p>
        </p:txBody>
      </p:sp>
      <p:sp>
        <p:nvSpPr>
          <p:cNvPr id="572" name="Slide Subtitle"/>
          <p:cNvSpPr txBox="1"/>
          <p:nvPr>
            <p:ph type="body" idx="21"/>
          </p:nvPr>
        </p:nvSpPr>
        <p:spPr>
          <a:prstGeom prst="rect">
            <a:avLst/>
          </a:prstGeom>
        </p:spPr>
        <p:txBody>
          <a:bodyPr/>
          <a:lstStyle/>
          <a:p>
            <a:pPr/>
          </a:p>
        </p:txBody>
      </p:sp>
      <p:sp>
        <p:nvSpPr>
          <p:cNvPr id="573" name="Slide bullet text"/>
          <p:cNvSpPr txBox="1"/>
          <p:nvPr>
            <p:ph type="body" idx="1"/>
          </p:nvPr>
        </p:nvSpPr>
        <p:spPr>
          <a:prstGeom prst="rect">
            <a:avLst/>
          </a:prstGeom>
        </p:spPr>
        <p:txBody>
          <a:bodyPr/>
          <a:lstStyle/>
          <a:p>
            <a:pPr/>
          </a:p>
        </p:txBody>
      </p:sp>
      <p:pic>
        <p:nvPicPr>
          <p:cNvPr id="574" name="136.jpg" descr="13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78" name="Slide Title"/>
          <p:cNvSpPr txBox="1"/>
          <p:nvPr>
            <p:ph type="title"/>
          </p:nvPr>
        </p:nvSpPr>
        <p:spPr>
          <a:prstGeom prst="rect">
            <a:avLst/>
          </a:prstGeom>
        </p:spPr>
        <p:txBody>
          <a:bodyPr/>
          <a:lstStyle/>
          <a:p>
            <a:pPr/>
          </a:p>
        </p:txBody>
      </p:sp>
      <p:sp>
        <p:nvSpPr>
          <p:cNvPr id="579" name="Slide Subtitle"/>
          <p:cNvSpPr txBox="1"/>
          <p:nvPr>
            <p:ph type="body" idx="21"/>
          </p:nvPr>
        </p:nvSpPr>
        <p:spPr>
          <a:prstGeom prst="rect">
            <a:avLst/>
          </a:prstGeom>
        </p:spPr>
        <p:txBody>
          <a:bodyPr/>
          <a:lstStyle/>
          <a:p>
            <a:pPr/>
          </a:p>
        </p:txBody>
      </p:sp>
      <p:sp>
        <p:nvSpPr>
          <p:cNvPr id="580" name="Slide bullet text"/>
          <p:cNvSpPr txBox="1"/>
          <p:nvPr>
            <p:ph type="body" idx="1"/>
          </p:nvPr>
        </p:nvSpPr>
        <p:spPr>
          <a:prstGeom prst="rect">
            <a:avLst/>
          </a:prstGeom>
        </p:spPr>
        <p:txBody>
          <a:bodyPr/>
          <a:lstStyle/>
          <a:p>
            <a:pPr/>
          </a:p>
        </p:txBody>
      </p:sp>
      <p:pic>
        <p:nvPicPr>
          <p:cNvPr id="581" name="137.jpg" descr="13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85" name="Slide Title"/>
          <p:cNvSpPr txBox="1"/>
          <p:nvPr>
            <p:ph type="title"/>
          </p:nvPr>
        </p:nvSpPr>
        <p:spPr>
          <a:prstGeom prst="rect">
            <a:avLst/>
          </a:prstGeom>
        </p:spPr>
        <p:txBody>
          <a:bodyPr/>
          <a:lstStyle/>
          <a:p>
            <a:pPr/>
          </a:p>
        </p:txBody>
      </p:sp>
      <p:sp>
        <p:nvSpPr>
          <p:cNvPr id="586" name="Slide Subtitle"/>
          <p:cNvSpPr txBox="1"/>
          <p:nvPr>
            <p:ph type="body" idx="21"/>
          </p:nvPr>
        </p:nvSpPr>
        <p:spPr>
          <a:prstGeom prst="rect">
            <a:avLst/>
          </a:prstGeom>
        </p:spPr>
        <p:txBody>
          <a:bodyPr/>
          <a:lstStyle/>
          <a:p>
            <a:pPr/>
          </a:p>
        </p:txBody>
      </p:sp>
      <p:sp>
        <p:nvSpPr>
          <p:cNvPr id="587" name="Slide bullet text"/>
          <p:cNvSpPr txBox="1"/>
          <p:nvPr>
            <p:ph type="body" idx="1"/>
          </p:nvPr>
        </p:nvSpPr>
        <p:spPr>
          <a:prstGeom prst="rect">
            <a:avLst/>
          </a:prstGeom>
        </p:spPr>
        <p:txBody>
          <a:bodyPr/>
          <a:lstStyle/>
          <a:p>
            <a:pPr/>
          </a:p>
        </p:txBody>
      </p:sp>
      <p:pic>
        <p:nvPicPr>
          <p:cNvPr id="588" name="138.jpg" descr="13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92" name="Slide Title"/>
          <p:cNvSpPr txBox="1"/>
          <p:nvPr>
            <p:ph type="title"/>
          </p:nvPr>
        </p:nvSpPr>
        <p:spPr>
          <a:prstGeom prst="rect">
            <a:avLst/>
          </a:prstGeom>
        </p:spPr>
        <p:txBody>
          <a:bodyPr/>
          <a:lstStyle/>
          <a:p>
            <a:pPr/>
          </a:p>
        </p:txBody>
      </p:sp>
      <p:sp>
        <p:nvSpPr>
          <p:cNvPr id="593" name="Slide Subtitle"/>
          <p:cNvSpPr txBox="1"/>
          <p:nvPr>
            <p:ph type="body" idx="21"/>
          </p:nvPr>
        </p:nvSpPr>
        <p:spPr>
          <a:prstGeom prst="rect">
            <a:avLst/>
          </a:prstGeom>
        </p:spPr>
        <p:txBody>
          <a:bodyPr/>
          <a:lstStyle/>
          <a:p>
            <a:pPr/>
          </a:p>
        </p:txBody>
      </p:sp>
      <p:sp>
        <p:nvSpPr>
          <p:cNvPr id="594" name="Slide bullet text"/>
          <p:cNvSpPr txBox="1"/>
          <p:nvPr>
            <p:ph type="body" idx="1"/>
          </p:nvPr>
        </p:nvSpPr>
        <p:spPr>
          <a:prstGeom prst="rect">
            <a:avLst/>
          </a:prstGeom>
        </p:spPr>
        <p:txBody>
          <a:bodyPr/>
          <a:lstStyle/>
          <a:p>
            <a:pPr/>
          </a:p>
        </p:txBody>
      </p:sp>
      <p:pic>
        <p:nvPicPr>
          <p:cNvPr id="595" name="139.jpg" descr="13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99" name="Slide Title"/>
          <p:cNvSpPr txBox="1"/>
          <p:nvPr>
            <p:ph type="title"/>
          </p:nvPr>
        </p:nvSpPr>
        <p:spPr>
          <a:prstGeom prst="rect">
            <a:avLst/>
          </a:prstGeom>
        </p:spPr>
        <p:txBody>
          <a:bodyPr/>
          <a:lstStyle/>
          <a:p>
            <a:pPr/>
          </a:p>
        </p:txBody>
      </p:sp>
      <p:sp>
        <p:nvSpPr>
          <p:cNvPr id="600" name="Slide Subtitle"/>
          <p:cNvSpPr txBox="1"/>
          <p:nvPr>
            <p:ph type="body" idx="21"/>
          </p:nvPr>
        </p:nvSpPr>
        <p:spPr>
          <a:prstGeom prst="rect">
            <a:avLst/>
          </a:prstGeom>
        </p:spPr>
        <p:txBody>
          <a:bodyPr/>
          <a:lstStyle/>
          <a:p>
            <a:pPr/>
          </a:p>
        </p:txBody>
      </p:sp>
      <p:sp>
        <p:nvSpPr>
          <p:cNvPr id="601" name="Slide bullet text"/>
          <p:cNvSpPr txBox="1"/>
          <p:nvPr>
            <p:ph type="body" idx="1"/>
          </p:nvPr>
        </p:nvSpPr>
        <p:spPr>
          <a:prstGeom prst="rect">
            <a:avLst/>
          </a:prstGeom>
        </p:spPr>
        <p:txBody>
          <a:bodyPr/>
          <a:lstStyle/>
          <a:p>
            <a:pPr/>
          </a:p>
        </p:txBody>
      </p:sp>
      <p:pic>
        <p:nvPicPr>
          <p:cNvPr id="602" name="140.jpg" descr="14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06" name="Slide Title"/>
          <p:cNvSpPr txBox="1"/>
          <p:nvPr>
            <p:ph type="title"/>
          </p:nvPr>
        </p:nvSpPr>
        <p:spPr>
          <a:prstGeom prst="rect">
            <a:avLst/>
          </a:prstGeom>
        </p:spPr>
        <p:txBody>
          <a:bodyPr/>
          <a:lstStyle/>
          <a:p>
            <a:pPr/>
          </a:p>
        </p:txBody>
      </p:sp>
      <p:sp>
        <p:nvSpPr>
          <p:cNvPr id="607" name="Slide Subtitle"/>
          <p:cNvSpPr txBox="1"/>
          <p:nvPr>
            <p:ph type="body" idx="21"/>
          </p:nvPr>
        </p:nvSpPr>
        <p:spPr>
          <a:prstGeom prst="rect">
            <a:avLst/>
          </a:prstGeom>
        </p:spPr>
        <p:txBody>
          <a:bodyPr/>
          <a:lstStyle/>
          <a:p>
            <a:pPr/>
          </a:p>
        </p:txBody>
      </p:sp>
      <p:sp>
        <p:nvSpPr>
          <p:cNvPr id="608" name="Slide bullet text"/>
          <p:cNvSpPr txBox="1"/>
          <p:nvPr>
            <p:ph type="body" idx="1"/>
          </p:nvPr>
        </p:nvSpPr>
        <p:spPr>
          <a:prstGeom prst="rect">
            <a:avLst/>
          </a:prstGeom>
        </p:spPr>
        <p:txBody>
          <a:bodyPr/>
          <a:lstStyle/>
          <a:p>
            <a:pPr/>
          </a:p>
        </p:txBody>
      </p:sp>
      <p:pic>
        <p:nvPicPr>
          <p:cNvPr id="609" name="142.jpg" descr="14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13" name="Slide Title"/>
          <p:cNvSpPr txBox="1"/>
          <p:nvPr>
            <p:ph type="title"/>
          </p:nvPr>
        </p:nvSpPr>
        <p:spPr>
          <a:prstGeom prst="rect">
            <a:avLst/>
          </a:prstGeom>
        </p:spPr>
        <p:txBody>
          <a:bodyPr/>
          <a:lstStyle/>
          <a:p>
            <a:pPr/>
          </a:p>
        </p:txBody>
      </p:sp>
      <p:sp>
        <p:nvSpPr>
          <p:cNvPr id="614" name="Slide Subtitle"/>
          <p:cNvSpPr txBox="1"/>
          <p:nvPr>
            <p:ph type="body" idx="21"/>
          </p:nvPr>
        </p:nvSpPr>
        <p:spPr>
          <a:prstGeom prst="rect">
            <a:avLst/>
          </a:prstGeom>
        </p:spPr>
        <p:txBody>
          <a:bodyPr/>
          <a:lstStyle/>
          <a:p>
            <a:pPr/>
          </a:p>
        </p:txBody>
      </p:sp>
      <p:sp>
        <p:nvSpPr>
          <p:cNvPr id="615" name="Slide bullet text"/>
          <p:cNvSpPr txBox="1"/>
          <p:nvPr>
            <p:ph type="body" idx="1"/>
          </p:nvPr>
        </p:nvSpPr>
        <p:spPr>
          <a:prstGeom prst="rect">
            <a:avLst/>
          </a:prstGeom>
        </p:spPr>
        <p:txBody>
          <a:bodyPr/>
          <a:lstStyle/>
          <a:p>
            <a:pPr/>
          </a:p>
        </p:txBody>
      </p:sp>
      <p:pic>
        <p:nvPicPr>
          <p:cNvPr id="616" name="143.jpg" descr="14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20" name="Slide Title"/>
          <p:cNvSpPr txBox="1"/>
          <p:nvPr>
            <p:ph type="title"/>
          </p:nvPr>
        </p:nvSpPr>
        <p:spPr>
          <a:prstGeom prst="rect">
            <a:avLst/>
          </a:prstGeom>
        </p:spPr>
        <p:txBody>
          <a:bodyPr/>
          <a:lstStyle/>
          <a:p>
            <a:pPr/>
          </a:p>
        </p:txBody>
      </p:sp>
      <p:sp>
        <p:nvSpPr>
          <p:cNvPr id="621" name="Slide Subtitle"/>
          <p:cNvSpPr txBox="1"/>
          <p:nvPr>
            <p:ph type="body" idx="21"/>
          </p:nvPr>
        </p:nvSpPr>
        <p:spPr>
          <a:prstGeom prst="rect">
            <a:avLst/>
          </a:prstGeom>
        </p:spPr>
        <p:txBody>
          <a:bodyPr/>
          <a:lstStyle/>
          <a:p>
            <a:pPr/>
          </a:p>
        </p:txBody>
      </p:sp>
      <p:sp>
        <p:nvSpPr>
          <p:cNvPr id="622" name="Slide bullet text"/>
          <p:cNvSpPr txBox="1"/>
          <p:nvPr>
            <p:ph type="body" idx="1"/>
          </p:nvPr>
        </p:nvSpPr>
        <p:spPr>
          <a:prstGeom prst="rect">
            <a:avLst/>
          </a:prstGeom>
        </p:spPr>
        <p:txBody>
          <a:bodyPr/>
          <a:lstStyle/>
          <a:p>
            <a:pPr/>
          </a:p>
        </p:txBody>
      </p:sp>
      <p:pic>
        <p:nvPicPr>
          <p:cNvPr id="623" name="145.jpg" descr="14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27" name="Slide Title"/>
          <p:cNvSpPr txBox="1"/>
          <p:nvPr>
            <p:ph type="title"/>
          </p:nvPr>
        </p:nvSpPr>
        <p:spPr>
          <a:prstGeom prst="rect">
            <a:avLst/>
          </a:prstGeom>
        </p:spPr>
        <p:txBody>
          <a:bodyPr/>
          <a:lstStyle/>
          <a:p>
            <a:pPr/>
          </a:p>
        </p:txBody>
      </p:sp>
      <p:sp>
        <p:nvSpPr>
          <p:cNvPr id="628" name="Slide Subtitle"/>
          <p:cNvSpPr txBox="1"/>
          <p:nvPr>
            <p:ph type="body" idx="21"/>
          </p:nvPr>
        </p:nvSpPr>
        <p:spPr>
          <a:prstGeom prst="rect">
            <a:avLst/>
          </a:prstGeom>
        </p:spPr>
        <p:txBody>
          <a:bodyPr/>
          <a:lstStyle/>
          <a:p>
            <a:pPr/>
          </a:p>
        </p:txBody>
      </p:sp>
      <p:sp>
        <p:nvSpPr>
          <p:cNvPr id="629" name="Slide bullet text"/>
          <p:cNvSpPr txBox="1"/>
          <p:nvPr>
            <p:ph type="body" idx="1"/>
          </p:nvPr>
        </p:nvSpPr>
        <p:spPr>
          <a:prstGeom prst="rect">
            <a:avLst/>
          </a:prstGeom>
        </p:spPr>
        <p:txBody>
          <a:bodyPr/>
          <a:lstStyle/>
          <a:p>
            <a:pPr/>
          </a:p>
        </p:txBody>
      </p:sp>
      <p:pic>
        <p:nvPicPr>
          <p:cNvPr id="630" name="146.jpg" descr="146.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32" name="Slide Title"/>
          <p:cNvSpPr txBox="1"/>
          <p:nvPr>
            <p:ph type="title"/>
          </p:nvPr>
        </p:nvSpPr>
        <p:spPr>
          <a:prstGeom prst="rect">
            <a:avLst/>
          </a:prstGeom>
        </p:spPr>
        <p:txBody>
          <a:bodyPr/>
          <a:lstStyle/>
          <a:p>
            <a:pPr/>
          </a:p>
        </p:txBody>
      </p:sp>
      <p:sp>
        <p:nvSpPr>
          <p:cNvPr id="633" name="Slide Subtitle"/>
          <p:cNvSpPr txBox="1"/>
          <p:nvPr>
            <p:ph type="body" idx="21"/>
          </p:nvPr>
        </p:nvSpPr>
        <p:spPr>
          <a:prstGeom prst="rect">
            <a:avLst/>
          </a:prstGeom>
        </p:spPr>
        <p:txBody>
          <a:bodyPr/>
          <a:lstStyle/>
          <a:p>
            <a:pPr/>
          </a:p>
        </p:txBody>
      </p:sp>
      <p:sp>
        <p:nvSpPr>
          <p:cNvPr id="634" name="Slide bullet text"/>
          <p:cNvSpPr txBox="1"/>
          <p:nvPr>
            <p:ph type="body" idx="1"/>
          </p:nvPr>
        </p:nvSpPr>
        <p:spPr>
          <a:prstGeom prst="rect">
            <a:avLst/>
          </a:prstGeom>
        </p:spPr>
        <p:txBody>
          <a:bodyPr/>
          <a:lstStyle/>
          <a:p>
            <a:pPr/>
          </a:p>
        </p:txBody>
      </p:sp>
      <p:pic>
        <p:nvPicPr>
          <p:cNvPr id="635" name="148.jpg" descr="14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38" name="A1.png" descr="A1.png"/>
          <p:cNvPicPr>
            <a:picLocks noChangeAspect="1"/>
          </p:cNvPicPr>
          <p:nvPr/>
        </p:nvPicPr>
        <p:blipFill>
          <a:blip r:embed="rId2">
            <a:extLst/>
          </a:blip>
          <a:stretch>
            <a:fillRect/>
          </a:stretch>
        </p:blipFill>
        <p:spPr>
          <a:xfrm>
            <a:off x="2979530" y="3299791"/>
            <a:ext cx="7213601" cy="6400801"/>
          </a:xfrm>
          <a:prstGeom prst="rect">
            <a:avLst/>
          </a:prstGeom>
          <a:ln w="12700">
            <a:miter lim="400000"/>
          </a:ln>
        </p:spPr>
      </p:pic>
      <p:pic>
        <p:nvPicPr>
          <p:cNvPr id="239" name="A2.png" descr="A2.png"/>
          <p:cNvPicPr>
            <a:picLocks noChangeAspect="1"/>
          </p:cNvPicPr>
          <p:nvPr/>
        </p:nvPicPr>
        <p:blipFill>
          <a:blip r:embed="rId3">
            <a:extLst/>
          </a:blip>
          <a:stretch>
            <a:fillRect/>
          </a:stretch>
        </p:blipFill>
        <p:spPr>
          <a:xfrm>
            <a:off x="3855002" y="5333999"/>
            <a:ext cx="2933701" cy="3556001"/>
          </a:xfrm>
          <a:prstGeom prst="rect">
            <a:avLst/>
          </a:prstGeom>
          <a:ln w="12700">
            <a:miter lim="400000"/>
          </a:ln>
        </p:spPr>
      </p:pic>
      <p:pic>
        <p:nvPicPr>
          <p:cNvPr id="240" name="A3.png" descr="A3.png"/>
          <p:cNvPicPr>
            <a:picLocks noChangeAspect="1"/>
          </p:cNvPicPr>
          <p:nvPr/>
        </p:nvPicPr>
        <p:blipFill>
          <a:blip r:embed="rId4">
            <a:extLst/>
          </a:blip>
          <a:stretch>
            <a:fillRect/>
          </a:stretch>
        </p:blipFill>
        <p:spPr>
          <a:xfrm>
            <a:off x="3725241" y="5242615"/>
            <a:ext cx="266701" cy="266701"/>
          </a:xfrm>
          <a:prstGeom prst="rect">
            <a:avLst/>
          </a:prstGeom>
          <a:ln w="12700">
            <a:miter lim="400000"/>
          </a:ln>
        </p:spPr>
      </p:pic>
      <p:pic>
        <p:nvPicPr>
          <p:cNvPr id="241" name="A4.png" descr="A4.png"/>
          <p:cNvPicPr>
            <a:picLocks noChangeAspect="1"/>
          </p:cNvPicPr>
          <p:nvPr/>
        </p:nvPicPr>
        <p:blipFill>
          <a:blip r:embed="rId5">
            <a:extLst/>
          </a:blip>
          <a:stretch>
            <a:fillRect/>
          </a:stretch>
        </p:blipFill>
        <p:spPr>
          <a:xfrm>
            <a:off x="6635197" y="8748919"/>
            <a:ext cx="266701" cy="266701"/>
          </a:xfrm>
          <a:prstGeom prst="rect">
            <a:avLst/>
          </a:prstGeom>
          <a:ln w="12700">
            <a:miter lim="400000"/>
          </a:ln>
        </p:spPr>
      </p:pic>
      <p:pic>
        <p:nvPicPr>
          <p:cNvPr id="242" name="A5.png" descr="A5.png"/>
          <p:cNvPicPr>
            <a:picLocks noChangeAspect="1"/>
          </p:cNvPicPr>
          <p:nvPr/>
        </p:nvPicPr>
        <p:blipFill>
          <a:blip r:embed="rId6">
            <a:extLst/>
          </a:blip>
          <a:stretch>
            <a:fillRect/>
          </a:stretch>
        </p:blipFill>
        <p:spPr>
          <a:xfrm>
            <a:off x="15933806" y="6828458"/>
            <a:ext cx="1536701" cy="1181101"/>
          </a:xfrm>
          <a:prstGeom prst="rect">
            <a:avLst/>
          </a:prstGeom>
          <a:ln w="12700">
            <a:miter lim="400000"/>
          </a:ln>
        </p:spPr>
      </p:pic>
      <p:pic>
        <p:nvPicPr>
          <p:cNvPr id="243" name="A6.png" descr="A6.png"/>
          <p:cNvPicPr>
            <a:picLocks noChangeAspect="1"/>
          </p:cNvPicPr>
          <p:nvPr/>
        </p:nvPicPr>
        <p:blipFill>
          <a:blip r:embed="rId7">
            <a:extLst/>
          </a:blip>
          <a:stretch>
            <a:fillRect/>
          </a:stretch>
        </p:blipFill>
        <p:spPr>
          <a:xfrm>
            <a:off x="18252660" y="6349999"/>
            <a:ext cx="5130801" cy="1524001"/>
          </a:xfrm>
          <a:prstGeom prst="rect">
            <a:avLst/>
          </a:prstGeom>
          <a:ln w="12700">
            <a:miter lim="400000"/>
          </a:ln>
        </p:spPr>
      </p:pic>
      <p:pic>
        <p:nvPicPr>
          <p:cNvPr id="244" name="A7.png" descr="A7.png"/>
          <p:cNvPicPr>
            <a:picLocks noChangeAspect="1"/>
          </p:cNvPicPr>
          <p:nvPr/>
        </p:nvPicPr>
        <p:blipFill>
          <a:blip r:embed="rId8">
            <a:extLst/>
          </a:blip>
          <a:stretch>
            <a:fillRect/>
          </a:stretch>
        </p:blipFill>
        <p:spPr>
          <a:xfrm>
            <a:off x="13470282" y="3111500"/>
            <a:ext cx="7289801" cy="7493001"/>
          </a:xfrm>
          <a:prstGeom prst="rect">
            <a:avLst/>
          </a:prstGeom>
          <a:ln w="12700">
            <a:miter lim="400000"/>
          </a:ln>
        </p:spPr>
      </p:pic>
      <p:pic>
        <p:nvPicPr>
          <p:cNvPr id="245" name="A8.png" descr="A8.png"/>
          <p:cNvPicPr>
            <a:picLocks noChangeAspect="1"/>
          </p:cNvPicPr>
          <p:nvPr/>
        </p:nvPicPr>
        <p:blipFill>
          <a:blip r:embed="rId9">
            <a:extLst/>
          </a:blip>
          <a:stretch>
            <a:fillRect/>
          </a:stretch>
        </p:blipFill>
        <p:spPr>
          <a:xfrm>
            <a:off x="14463919" y="5676900"/>
            <a:ext cx="2959101" cy="2362201"/>
          </a:xfrm>
          <a:prstGeom prst="rect">
            <a:avLst/>
          </a:prstGeom>
          <a:ln w="12700">
            <a:miter lim="400000"/>
          </a:ln>
        </p:spPr>
      </p:pic>
      <p:pic>
        <p:nvPicPr>
          <p:cNvPr id="246" name="A9.png" descr="A9.png"/>
          <p:cNvPicPr>
            <a:picLocks noChangeAspect="1"/>
          </p:cNvPicPr>
          <p:nvPr/>
        </p:nvPicPr>
        <p:blipFill>
          <a:blip r:embed="rId10">
            <a:extLst/>
          </a:blip>
          <a:stretch>
            <a:fillRect/>
          </a:stretch>
        </p:blipFill>
        <p:spPr>
          <a:xfrm>
            <a:off x="14373363" y="5626652"/>
            <a:ext cx="266701" cy="254001"/>
          </a:xfrm>
          <a:prstGeom prst="rect">
            <a:avLst/>
          </a:prstGeom>
          <a:ln w="12700">
            <a:miter lim="400000"/>
          </a:ln>
        </p:spPr>
      </p:pic>
      <p:pic>
        <p:nvPicPr>
          <p:cNvPr id="247" name="A10.png" descr="A10.png"/>
          <p:cNvPicPr>
            <a:picLocks noChangeAspect="1"/>
          </p:cNvPicPr>
          <p:nvPr/>
        </p:nvPicPr>
        <p:blipFill>
          <a:blip r:embed="rId11">
            <a:extLst/>
          </a:blip>
          <a:stretch>
            <a:fillRect/>
          </a:stretch>
        </p:blipFill>
        <p:spPr>
          <a:xfrm>
            <a:off x="17283319" y="7827893"/>
            <a:ext cx="266701" cy="266701"/>
          </a:xfrm>
          <a:prstGeom prst="rect">
            <a:avLst/>
          </a:prstGeom>
          <a:ln w="12700">
            <a:miter lim="400000"/>
          </a:ln>
        </p:spPr>
      </p:pic>
    </p:spTree>
  </p:cSld>
  <p:clrMapOvr>
    <a:masterClrMapping/>
  </p:clrMapOvr>
  <p:transition xmlns:p14="http://schemas.microsoft.com/office/powerpoint/2010/main" spd="med" advClick="1"/>
</p:sld>
</file>

<file path=ppt/slides/slide6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39" name="Slide Title"/>
          <p:cNvSpPr txBox="1"/>
          <p:nvPr>
            <p:ph type="title"/>
          </p:nvPr>
        </p:nvSpPr>
        <p:spPr>
          <a:prstGeom prst="rect">
            <a:avLst/>
          </a:prstGeom>
        </p:spPr>
        <p:txBody>
          <a:bodyPr/>
          <a:lstStyle/>
          <a:p>
            <a:pPr/>
          </a:p>
        </p:txBody>
      </p:sp>
      <p:sp>
        <p:nvSpPr>
          <p:cNvPr id="640" name="Slide Subtitle"/>
          <p:cNvSpPr txBox="1"/>
          <p:nvPr>
            <p:ph type="body" idx="21"/>
          </p:nvPr>
        </p:nvSpPr>
        <p:spPr>
          <a:prstGeom prst="rect">
            <a:avLst/>
          </a:prstGeom>
        </p:spPr>
        <p:txBody>
          <a:bodyPr/>
          <a:lstStyle/>
          <a:p>
            <a:pPr/>
          </a:p>
        </p:txBody>
      </p:sp>
      <p:sp>
        <p:nvSpPr>
          <p:cNvPr id="641" name="Slide bullet text"/>
          <p:cNvSpPr txBox="1"/>
          <p:nvPr>
            <p:ph type="body" idx="1"/>
          </p:nvPr>
        </p:nvSpPr>
        <p:spPr>
          <a:prstGeom prst="rect">
            <a:avLst/>
          </a:prstGeom>
        </p:spPr>
        <p:txBody>
          <a:bodyPr/>
          <a:lstStyle/>
          <a:p>
            <a:pPr/>
          </a:p>
        </p:txBody>
      </p:sp>
      <p:pic>
        <p:nvPicPr>
          <p:cNvPr id="642" name="154.jpg" descr="15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46" name="Slide Title"/>
          <p:cNvSpPr txBox="1"/>
          <p:nvPr>
            <p:ph type="title"/>
          </p:nvPr>
        </p:nvSpPr>
        <p:spPr>
          <a:prstGeom prst="rect">
            <a:avLst/>
          </a:prstGeom>
        </p:spPr>
        <p:txBody>
          <a:bodyPr/>
          <a:lstStyle/>
          <a:p>
            <a:pPr/>
          </a:p>
        </p:txBody>
      </p:sp>
      <p:sp>
        <p:nvSpPr>
          <p:cNvPr id="647" name="Slide Subtitle"/>
          <p:cNvSpPr txBox="1"/>
          <p:nvPr>
            <p:ph type="body" idx="21"/>
          </p:nvPr>
        </p:nvSpPr>
        <p:spPr>
          <a:prstGeom prst="rect">
            <a:avLst/>
          </a:prstGeom>
        </p:spPr>
        <p:txBody>
          <a:bodyPr/>
          <a:lstStyle/>
          <a:p>
            <a:pPr/>
          </a:p>
        </p:txBody>
      </p:sp>
      <p:sp>
        <p:nvSpPr>
          <p:cNvPr id="648" name="Slide bullet text"/>
          <p:cNvSpPr txBox="1"/>
          <p:nvPr>
            <p:ph type="body" idx="1"/>
          </p:nvPr>
        </p:nvSpPr>
        <p:spPr>
          <a:prstGeom prst="rect">
            <a:avLst/>
          </a:prstGeom>
        </p:spPr>
        <p:txBody>
          <a:bodyPr/>
          <a:lstStyle/>
          <a:p>
            <a:pPr/>
          </a:p>
        </p:txBody>
      </p:sp>
      <p:pic>
        <p:nvPicPr>
          <p:cNvPr id="649" name="158.jpg" descr="15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53" name="Slide Title"/>
          <p:cNvSpPr txBox="1"/>
          <p:nvPr>
            <p:ph type="title"/>
          </p:nvPr>
        </p:nvSpPr>
        <p:spPr>
          <a:prstGeom prst="rect">
            <a:avLst/>
          </a:prstGeom>
        </p:spPr>
        <p:txBody>
          <a:bodyPr/>
          <a:lstStyle/>
          <a:p>
            <a:pPr/>
          </a:p>
        </p:txBody>
      </p:sp>
      <p:sp>
        <p:nvSpPr>
          <p:cNvPr id="654" name="Slide Subtitle"/>
          <p:cNvSpPr txBox="1"/>
          <p:nvPr>
            <p:ph type="body" idx="21"/>
          </p:nvPr>
        </p:nvSpPr>
        <p:spPr>
          <a:prstGeom prst="rect">
            <a:avLst/>
          </a:prstGeom>
        </p:spPr>
        <p:txBody>
          <a:bodyPr/>
          <a:lstStyle/>
          <a:p>
            <a:pPr/>
          </a:p>
        </p:txBody>
      </p:sp>
      <p:sp>
        <p:nvSpPr>
          <p:cNvPr id="655" name="Slide bullet text"/>
          <p:cNvSpPr txBox="1"/>
          <p:nvPr>
            <p:ph type="body" idx="1"/>
          </p:nvPr>
        </p:nvSpPr>
        <p:spPr>
          <a:prstGeom prst="rect">
            <a:avLst/>
          </a:prstGeom>
        </p:spPr>
        <p:txBody>
          <a:bodyPr/>
          <a:lstStyle/>
          <a:p>
            <a:pPr/>
          </a:p>
        </p:txBody>
      </p:sp>
      <p:pic>
        <p:nvPicPr>
          <p:cNvPr id="656" name="159.jpg" descr="159.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58" name="Slide Title"/>
          <p:cNvSpPr txBox="1"/>
          <p:nvPr>
            <p:ph type="title"/>
          </p:nvPr>
        </p:nvSpPr>
        <p:spPr>
          <a:prstGeom prst="rect">
            <a:avLst/>
          </a:prstGeom>
        </p:spPr>
        <p:txBody>
          <a:bodyPr/>
          <a:lstStyle/>
          <a:p>
            <a:pPr/>
          </a:p>
        </p:txBody>
      </p:sp>
      <p:sp>
        <p:nvSpPr>
          <p:cNvPr id="659" name="Slide Subtitle"/>
          <p:cNvSpPr txBox="1"/>
          <p:nvPr>
            <p:ph type="body" idx="21"/>
          </p:nvPr>
        </p:nvSpPr>
        <p:spPr>
          <a:prstGeom prst="rect">
            <a:avLst/>
          </a:prstGeom>
        </p:spPr>
        <p:txBody>
          <a:bodyPr/>
          <a:lstStyle/>
          <a:p>
            <a:pPr/>
          </a:p>
        </p:txBody>
      </p:sp>
      <p:sp>
        <p:nvSpPr>
          <p:cNvPr id="660" name="Slide bullet text"/>
          <p:cNvSpPr txBox="1"/>
          <p:nvPr>
            <p:ph type="body" idx="1"/>
          </p:nvPr>
        </p:nvSpPr>
        <p:spPr>
          <a:prstGeom prst="rect">
            <a:avLst/>
          </a:prstGeom>
        </p:spPr>
        <p:txBody>
          <a:bodyPr/>
          <a:lstStyle/>
          <a:p>
            <a:pPr/>
          </a:p>
        </p:txBody>
      </p:sp>
      <p:pic>
        <p:nvPicPr>
          <p:cNvPr id="661" name="161.jpg" descr="16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5" name="Slide Title"/>
          <p:cNvSpPr txBox="1"/>
          <p:nvPr>
            <p:ph type="title"/>
          </p:nvPr>
        </p:nvSpPr>
        <p:spPr>
          <a:prstGeom prst="rect">
            <a:avLst/>
          </a:prstGeom>
        </p:spPr>
        <p:txBody>
          <a:bodyPr/>
          <a:lstStyle/>
          <a:p>
            <a:pPr/>
          </a:p>
        </p:txBody>
      </p:sp>
      <p:sp>
        <p:nvSpPr>
          <p:cNvPr id="666" name="Slide Subtitle"/>
          <p:cNvSpPr txBox="1"/>
          <p:nvPr>
            <p:ph type="body" idx="21"/>
          </p:nvPr>
        </p:nvSpPr>
        <p:spPr>
          <a:prstGeom prst="rect">
            <a:avLst/>
          </a:prstGeom>
        </p:spPr>
        <p:txBody>
          <a:bodyPr/>
          <a:lstStyle/>
          <a:p>
            <a:pPr/>
          </a:p>
        </p:txBody>
      </p:sp>
      <p:sp>
        <p:nvSpPr>
          <p:cNvPr id="667" name="Slide bullet text"/>
          <p:cNvSpPr txBox="1"/>
          <p:nvPr>
            <p:ph type="body" idx="1"/>
          </p:nvPr>
        </p:nvSpPr>
        <p:spPr>
          <a:prstGeom prst="rect">
            <a:avLst/>
          </a:prstGeom>
        </p:spPr>
        <p:txBody>
          <a:bodyPr/>
          <a:lstStyle/>
          <a:p>
            <a:pPr/>
          </a:p>
        </p:txBody>
      </p:sp>
      <p:pic>
        <p:nvPicPr>
          <p:cNvPr id="668" name="164.jpg" descr="16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72" name="Slide Title"/>
          <p:cNvSpPr txBox="1"/>
          <p:nvPr>
            <p:ph type="title"/>
          </p:nvPr>
        </p:nvSpPr>
        <p:spPr>
          <a:prstGeom prst="rect">
            <a:avLst/>
          </a:prstGeom>
        </p:spPr>
        <p:txBody>
          <a:bodyPr/>
          <a:lstStyle/>
          <a:p>
            <a:pPr/>
          </a:p>
        </p:txBody>
      </p:sp>
      <p:sp>
        <p:nvSpPr>
          <p:cNvPr id="673" name="Slide Subtitle"/>
          <p:cNvSpPr txBox="1"/>
          <p:nvPr>
            <p:ph type="body" idx="21"/>
          </p:nvPr>
        </p:nvSpPr>
        <p:spPr>
          <a:prstGeom prst="rect">
            <a:avLst/>
          </a:prstGeom>
        </p:spPr>
        <p:txBody>
          <a:bodyPr/>
          <a:lstStyle/>
          <a:p>
            <a:pPr/>
          </a:p>
        </p:txBody>
      </p:sp>
      <p:sp>
        <p:nvSpPr>
          <p:cNvPr id="674" name="Slide bullet text"/>
          <p:cNvSpPr txBox="1"/>
          <p:nvPr>
            <p:ph type="body" idx="1"/>
          </p:nvPr>
        </p:nvSpPr>
        <p:spPr>
          <a:prstGeom prst="rect">
            <a:avLst/>
          </a:prstGeom>
        </p:spPr>
        <p:txBody>
          <a:bodyPr/>
          <a:lstStyle/>
          <a:p>
            <a:pPr/>
          </a:p>
        </p:txBody>
      </p:sp>
      <p:pic>
        <p:nvPicPr>
          <p:cNvPr id="675" name="165.jpg" descr="16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79" name="Slide Title"/>
          <p:cNvSpPr txBox="1"/>
          <p:nvPr>
            <p:ph type="title"/>
          </p:nvPr>
        </p:nvSpPr>
        <p:spPr>
          <a:prstGeom prst="rect">
            <a:avLst/>
          </a:prstGeom>
        </p:spPr>
        <p:txBody>
          <a:bodyPr/>
          <a:lstStyle/>
          <a:p>
            <a:pPr/>
          </a:p>
        </p:txBody>
      </p:sp>
      <p:sp>
        <p:nvSpPr>
          <p:cNvPr id="680" name="Slide Subtitle"/>
          <p:cNvSpPr txBox="1"/>
          <p:nvPr>
            <p:ph type="body" idx="21"/>
          </p:nvPr>
        </p:nvSpPr>
        <p:spPr>
          <a:prstGeom prst="rect">
            <a:avLst/>
          </a:prstGeom>
        </p:spPr>
        <p:txBody>
          <a:bodyPr/>
          <a:lstStyle/>
          <a:p>
            <a:pPr/>
          </a:p>
        </p:txBody>
      </p:sp>
      <p:sp>
        <p:nvSpPr>
          <p:cNvPr id="681" name="Slide bullet text"/>
          <p:cNvSpPr txBox="1"/>
          <p:nvPr>
            <p:ph type="body" idx="1"/>
          </p:nvPr>
        </p:nvSpPr>
        <p:spPr>
          <a:prstGeom prst="rect">
            <a:avLst/>
          </a:prstGeom>
        </p:spPr>
        <p:txBody>
          <a:bodyPr/>
          <a:lstStyle/>
          <a:p>
            <a:pPr/>
          </a:p>
        </p:txBody>
      </p:sp>
      <p:pic>
        <p:nvPicPr>
          <p:cNvPr id="682" name="167.jpg" descr="16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86" name="Slide Title"/>
          <p:cNvSpPr txBox="1"/>
          <p:nvPr>
            <p:ph type="title"/>
          </p:nvPr>
        </p:nvSpPr>
        <p:spPr>
          <a:prstGeom prst="rect">
            <a:avLst/>
          </a:prstGeom>
        </p:spPr>
        <p:txBody>
          <a:bodyPr/>
          <a:lstStyle/>
          <a:p>
            <a:pPr/>
          </a:p>
        </p:txBody>
      </p:sp>
      <p:sp>
        <p:nvSpPr>
          <p:cNvPr id="687" name="Slide Subtitle"/>
          <p:cNvSpPr txBox="1"/>
          <p:nvPr>
            <p:ph type="body" idx="21"/>
          </p:nvPr>
        </p:nvSpPr>
        <p:spPr>
          <a:prstGeom prst="rect">
            <a:avLst/>
          </a:prstGeom>
        </p:spPr>
        <p:txBody>
          <a:bodyPr/>
          <a:lstStyle/>
          <a:p>
            <a:pPr/>
          </a:p>
        </p:txBody>
      </p:sp>
      <p:sp>
        <p:nvSpPr>
          <p:cNvPr id="688" name="Slide bullet text"/>
          <p:cNvSpPr txBox="1"/>
          <p:nvPr>
            <p:ph type="body" idx="1"/>
          </p:nvPr>
        </p:nvSpPr>
        <p:spPr>
          <a:prstGeom prst="rect">
            <a:avLst/>
          </a:prstGeom>
        </p:spPr>
        <p:txBody>
          <a:bodyPr/>
          <a:lstStyle/>
          <a:p>
            <a:pPr/>
          </a:p>
        </p:txBody>
      </p:sp>
      <p:pic>
        <p:nvPicPr>
          <p:cNvPr id="689" name="168.jpg" descr="168.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91" name="Slide Title"/>
          <p:cNvSpPr txBox="1"/>
          <p:nvPr>
            <p:ph type="title"/>
          </p:nvPr>
        </p:nvSpPr>
        <p:spPr>
          <a:prstGeom prst="rect">
            <a:avLst/>
          </a:prstGeom>
        </p:spPr>
        <p:txBody>
          <a:bodyPr/>
          <a:lstStyle/>
          <a:p>
            <a:pPr/>
          </a:p>
        </p:txBody>
      </p:sp>
      <p:sp>
        <p:nvSpPr>
          <p:cNvPr id="692" name="Slide Subtitle"/>
          <p:cNvSpPr txBox="1"/>
          <p:nvPr>
            <p:ph type="body" idx="21"/>
          </p:nvPr>
        </p:nvSpPr>
        <p:spPr>
          <a:prstGeom prst="rect">
            <a:avLst/>
          </a:prstGeom>
        </p:spPr>
        <p:txBody>
          <a:bodyPr/>
          <a:lstStyle/>
          <a:p>
            <a:pPr/>
          </a:p>
        </p:txBody>
      </p:sp>
      <p:sp>
        <p:nvSpPr>
          <p:cNvPr id="693" name="Slide bullet text"/>
          <p:cNvSpPr txBox="1"/>
          <p:nvPr>
            <p:ph type="body" idx="1"/>
          </p:nvPr>
        </p:nvSpPr>
        <p:spPr>
          <a:prstGeom prst="rect">
            <a:avLst/>
          </a:prstGeom>
        </p:spPr>
        <p:txBody>
          <a:bodyPr/>
          <a:lstStyle/>
          <a:p>
            <a:pPr/>
          </a:p>
        </p:txBody>
      </p:sp>
      <p:pic>
        <p:nvPicPr>
          <p:cNvPr id="694" name="172.jpg" descr="17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98" name="Slide Title"/>
          <p:cNvSpPr txBox="1"/>
          <p:nvPr>
            <p:ph type="title"/>
          </p:nvPr>
        </p:nvSpPr>
        <p:spPr>
          <a:prstGeom prst="rect">
            <a:avLst/>
          </a:prstGeom>
        </p:spPr>
        <p:txBody>
          <a:bodyPr/>
          <a:lstStyle/>
          <a:p>
            <a:pPr/>
          </a:p>
        </p:txBody>
      </p:sp>
      <p:sp>
        <p:nvSpPr>
          <p:cNvPr id="699" name="Slide Subtitle"/>
          <p:cNvSpPr txBox="1"/>
          <p:nvPr>
            <p:ph type="body" idx="21"/>
          </p:nvPr>
        </p:nvSpPr>
        <p:spPr>
          <a:prstGeom prst="rect">
            <a:avLst/>
          </a:prstGeom>
        </p:spPr>
        <p:txBody>
          <a:bodyPr/>
          <a:lstStyle/>
          <a:p>
            <a:pPr/>
          </a:p>
        </p:txBody>
      </p:sp>
      <p:sp>
        <p:nvSpPr>
          <p:cNvPr id="700" name="Slide bullet text"/>
          <p:cNvSpPr txBox="1"/>
          <p:nvPr>
            <p:ph type="body" idx="1"/>
          </p:nvPr>
        </p:nvSpPr>
        <p:spPr>
          <a:prstGeom prst="rect">
            <a:avLst/>
          </a:prstGeom>
        </p:spPr>
        <p:txBody>
          <a:bodyPr/>
          <a:lstStyle/>
          <a:p>
            <a:pPr/>
          </a:p>
        </p:txBody>
      </p:sp>
      <p:pic>
        <p:nvPicPr>
          <p:cNvPr id="701" name="173.jpg" descr="173.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49" name="B1.png" descr="B1.png"/>
          <p:cNvPicPr>
            <a:picLocks noChangeAspect="1"/>
          </p:cNvPicPr>
          <p:nvPr/>
        </p:nvPicPr>
        <p:blipFill>
          <a:blip r:embed="rId2">
            <a:extLst/>
          </a:blip>
          <a:stretch>
            <a:fillRect/>
          </a:stretch>
        </p:blipFill>
        <p:spPr>
          <a:xfrm>
            <a:off x="2478156" y="2432049"/>
            <a:ext cx="5384801" cy="9105901"/>
          </a:xfrm>
          <a:prstGeom prst="rect">
            <a:avLst/>
          </a:prstGeom>
          <a:ln w="12700">
            <a:miter lim="400000"/>
          </a:ln>
        </p:spPr>
      </p:pic>
      <p:pic>
        <p:nvPicPr>
          <p:cNvPr id="250" name="B2.png" descr="B2.png"/>
          <p:cNvPicPr>
            <a:picLocks noChangeAspect="1"/>
          </p:cNvPicPr>
          <p:nvPr/>
        </p:nvPicPr>
        <p:blipFill>
          <a:blip r:embed="rId3">
            <a:extLst/>
          </a:blip>
          <a:stretch>
            <a:fillRect/>
          </a:stretch>
        </p:blipFill>
        <p:spPr>
          <a:xfrm>
            <a:off x="10007600" y="2432049"/>
            <a:ext cx="5384801" cy="9105901"/>
          </a:xfrm>
          <a:prstGeom prst="rect">
            <a:avLst/>
          </a:prstGeom>
          <a:ln w="12700">
            <a:miter lim="400000"/>
          </a:ln>
        </p:spPr>
      </p:pic>
      <p:pic>
        <p:nvPicPr>
          <p:cNvPr id="251" name="B3.png" descr="B3.png"/>
          <p:cNvPicPr>
            <a:picLocks noChangeAspect="1"/>
          </p:cNvPicPr>
          <p:nvPr/>
        </p:nvPicPr>
        <p:blipFill>
          <a:blip r:embed="rId4">
            <a:extLst/>
          </a:blip>
          <a:stretch>
            <a:fillRect/>
          </a:stretch>
        </p:blipFill>
        <p:spPr>
          <a:xfrm>
            <a:off x="17029043" y="2432050"/>
            <a:ext cx="5384801" cy="9105901"/>
          </a:xfrm>
          <a:prstGeom prst="rect">
            <a:avLst/>
          </a:prstGeom>
          <a:ln w="12700">
            <a:miter lim="400000"/>
          </a:ln>
        </p:spPr>
      </p:pic>
      <p:pic>
        <p:nvPicPr>
          <p:cNvPr id="252" name="B4.png" descr="B4.png"/>
          <p:cNvPicPr>
            <a:picLocks noChangeAspect="1"/>
          </p:cNvPicPr>
          <p:nvPr/>
        </p:nvPicPr>
        <p:blipFill>
          <a:blip r:embed="rId5">
            <a:extLst/>
          </a:blip>
          <a:stretch>
            <a:fillRect/>
          </a:stretch>
        </p:blipFill>
        <p:spPr>
          <a:xfrm>
            <a:off x="3296478" y="4734615"/>
            <a:ext cx="2794001" cy="2247901"/>
          </a:xfrm>
          <a:prstGeom prst="rect">
            <a:avLst/>
          </a:prstGeom>
          <a:ln w="12700">
            <a:miter lim="400000"/>
          </a:ln>
        </p:spPr>
      </p:pic>
      <p:pic>
        <p:nvPicPr>
          <p:cNvPr id="253" name="B5.png" descr="B5.png"/>
          <p:cNvPicPr>
            <a:picLocks noChangeAspect="1"/>
          </p:cNvPicPr>
          <p:nvPr/>
        </p:nvPicPr>
        <p:blipFill>
          <a:blip r:embed="rId6">
            <a:extLst/>
          </a:blip>
          <a:stretch>
            <a:fillRect/>
          </a:stretch>
        </p:blipFill>
        <p:spPr>
          <a:xfrm>
            <a:off x="10833100" y="6966778"/>
            <a:ext cx="2794001" cy="2260601"/>
          </a:xfrm>
          <a:prstGeom prst="rect">
            <a:avLst/>
          </a:prstGeom>
          <a:ln w="12700">
            <a:miter lim="400000"/>
          </a:ln>
        </p:spPr>
      </p:pic>
      <p:pic>
        <p:nvPicPr>
          <p:cNvPr id="254" name="B6.png" descr="B6.png"/>
          <p:cNvPicPr>
            <a:picLocks noChangeAspect="1"/>
          </p:cNvPicPr>
          <p:nvPr/>
        </p:nvPicPr>
        <p:blipFill>
          <a:blip r:embed="rId7">
            <a:extLst/>
          </a:blip>
          <a:stretch>
            <a:fillRect/>
          </a:stretch>
        </p:blipFill>
        <p:spPr>
          <a:xfrm>
            <a:off x="17848193" y="8033578"/>
            <a:ext cx="2806701" cy="76201"/>
          </a:xfrm>
          <a:prstGeom prst="rect">
            <a:avLst/>
          </a:prstGeom>
          <a:ln w="12700">
            <a:miter lim="400000"/>
          </a:ln>
        </p:spPr>
      </p:pic>
      <p:pic>
        <p:nvPicPr>
          <p:cNvPr id="255" name="B7.png" descr="B7.png"/>
          <p:cNvPicPr>
            <a:picLocks noChangeAspect="1"/>
          </p:cNvPicPr>
          <p:nvPr/>
        </p:nvPicPr>
        <p:blipFill>
          <a:blip r:embed="rId8">
            <a:extLst/>
          </a:blip>
          <a:stretch>
            <a:fillRect/>
          </a:stretch>
        </p:blipFill>
        <p:spPr>
          <a:xfrm>
            <a:off x="4433128" y="1529797"/>
            <a:ext cx="520701" cy="1130301"/>
          </a:xfrm>
          <a:prstGeom prst="rect">
            <a:avLst/>
          </a:prstGeom>
          <a:ln w="12700">
            <a:miter lim="400000"/>
          </a:ln>
        </p:spPr>
      </p:pic>
      <p:pic>
        <p:nvPicPr>
          <p:cNvPr id="256" name="B8.png" descr="B8.png"/>
          <p:cNvPicPr>
            <a:picLocks noChangeAspect="1"/>
          </p:cNvPicPr>
          <p:nvPr/>
        </p:nvPicPr>
        <p:blipFill>
          <a:blip r:embed="rId9">
            <a:extLst/>
          </a:blip>
          <a:stretch>
            <a:fillRect/>
          </a:stretch>
        </p:blipFill>
        <p:spPr>
          <a:xfrm>
            <a:off x="11892169" y="1485347"/>
            <a:ext cx="787401" cy="1219201"/>
          </a:xfrm>
          <a:prstGeom prst="rect">
            <a:avLst/>
          </a:prstGeom>
          <a:ln w="12700">
            <a:miter lim="400000"/>
          </a:ln>
        </p:spPr>
      </p:pic>
      <p:pic>
        <p:nvPicPr>
          <p:cNvPr id="257" name="B9.png" descr="B9.png"/>
          <p:cNvPicPr>
            <a:picLocks noChangeAspect="1"/>
          </p:cNvPicPr>
          <p:nvPr/>
        </p:nvPicPr>
        <p:blipFill>
          <a:blip r:embed="rId10">
            <a:extLst/>
          </a:blip>
          <a:stretch>
            <a:fillRect/>
          </a:stretch>
        </p:blipFill>
        <p:spPr>
          <a:xfrm>
            <a:off x="18864193" y="1485347"/>
            <a:ext cx="800101" cy="1219201"/>
          </a:xfrm>
          <a:prstGeom prst="rect">
            <a:avLst/>
          </a:prstGeom>
          <a:ln w="12700">
            <a:miter lim="400000"/>
          </a:ln>
        </p:spPr>
      </p:pic>
      <p:pic>
        <p:nvPicPr>
          <p:cNvPr id="258" name="B12.png" descr="B12.png"/>
          <p:cNvPicPr>
            <a:picLocks noChangeAspect="1"/>
          </p:cNvPicPr>
          <p:nvPr/>
        </p:nvPicPr>
        <p:blipFill>
          <a:blip r:embed="rId11">
            <a:extLst/>
          </a:blip>
          <a:stretch>
            <a:fillRect/>
          </a:stretch>
        </p:blipFill>
        <p:spPr>
          <a:xfrm>
            <a:off x="4572828" y="5182428"/>
            <a:ext cx="266701" cy="266701"/>
          </a:xfrm>
          <a:prstGeom prst="rect">
            <a:avLst/>
          </a:prstGeom>
          <a:ln w="12700">
            <a:miter lim="400000"/>
          </a:ln>
        </p:spPr>
      </p:pic>
      <p:pic>
        <p:nvPicPr>
          <p:cNvPr id="259" name="B14.png" descr="B14.png"/>
          <p:cNvPicPr>
            <a:picLocks noChangeAspect="1"/>
          </p:cNvPicPr>
          <p:nvPr/>
        </p:nvPicPr>
        <p:blipFill>
          <a:blip r:embed="rId12">
            <a:extLst/>
          </a:blip>
          <a:stretch>
            <a:fillRect/>
          </a:stretch>
        </p:blipFill>
        <p:spPr>
          <a:xfrm>
            <a:off x="3169754" y="4639641"/>
            <a:ext cx="266701" cy="266701"/>
          </a:xfrm>
          <a:prstGeom prst="rect">
            <a:avLst/>
          </a:prstGeom>
          <a:ln w="12700">
            <a:miter lim="400000"/>
          </a:ln>
        </p:spPr>
      </p:pic>
      <p:pic>
        <p:nvPicPr>
          <p:cNvPr id="260" name="B15.png" descr="B15.png"/>
          <p:cNvPicPr>
            <a:picLocks noChangeAspect="1"/>
          </p:cNvPicPr>
          <p:nvPr/>
        </p:nvPicPr>
        <p:blipFill>
          <a:blip r:embed="rId13">
            <a:extLst/>
          </a:blip>
          <a:stretch>
            <a:fillRect/>
          </a:stretch>
        </p:blipFill>
        <p:spPr>
          <a:xfrm>
            <a:off x="4083878" y="4839528"/>
            <a:ext cx="1244601" cy="952501"/>
          </a:xfrm>
          <a:prstGeom prst="rect">
            <a:avLst/>
          </a:prstGeom>
          <a:ln w="12700">
            <a:miter lim="400000"/>
          </a:ln>
        </p:spPr>
      </p:pic>
      <p:pic>
        <p:nvPicPr>
          <p:cNvPr id="261" name="B18.png" descr="B18.png"/>
          <p:cNvPicPr>
            <a:picLocks noChangeAspect="1"/>
          </p:cNvPicPr>
          <p:nvPr/>
        </p:nvPicPr>
        <p:blipFill>
          <a:blip r:embed="rId14">
            <a:extLst/>
          </a:blip>
          <a:stretch>
            <a:fillRect/>
          </a:stretch>
        </p:blipFill>
        <p:spPr>
          <a:xfrm>
            <a:off x="12211050" y="8065359"/>
            <a:ext cx="774701" cy="622301"/>
          </a:xfrm>
          <a:prstGeom prst="rect">
            <a:avLst/>
          </a:prstGeom>
          <a:ln w="12700">
            <a:miter lim="400000"/>
          </a:ln>
        </p:spPr>
      </p:pic>
      <p:pic>
        <p:nvPicPr>
          <p:cNvPr id="262" name="B19.png" descr="B19.png"/>
          <p:cNvPicPr>
            <a:picLocks noChangeAspect="1"/>
          </p:cNvPicPr>
          <p:nvPr/>
        </p:nvPicPr>
        <p:blipFill>
          <a:blip r:embed="rId15">
            <a:extLst/>
          </a:blip>
          <a:stretch>
            <a:fillRect/>
          </a:stretch>
        </p:blipFill>
        <p:spPr>
          <a:xfrm>
            <a:off x="5464727" y="4142408"/>
            <a:ext cx="2006601" cy="1524001"/>
          </a:xfrm>
          <a:prstGeom prst="rect">
            <a:avLst/>
          </a:prstGeom>
          <a:ln w="12700">
            <a:miter lim="400000"/>
          </a:ln>
        </p:spPr>
      </p:pic>
      <p:pic>
        <p:nvPicPr>
          <p:cNvPr id="263" name="B20.png" descr="B20.png"/>
          <p:cNvPicPr>
            <a:picLocks noChangeAspect="1"/>
          </p:cNvPicPr>
          <p:nvPr/>
        </p:nvPicPr>
        <p:blipFill>
          <a:blip r:embed="rId16">
            <a:extLst/>
          </a:blip>
          <a:stretch>
            <a:fillRect/>
          </a:stretch>
        </p:blipFill>
        <p:spPr>
          <a:xfrm>
            <a:off x="13068300" y="7509013"/>
            <a:ext cx="2209801" cy="1524001"/>
          </a:xfrm>
          <a:prstGeom prst="rect">
            <a:avLst/>
          </a:prstGeom>
          <a:ln w="12700">
            <a:miter lim="400000"/>
          </a:ln>
        </p:spPr>
      </p:pic>
      <p:pic>
        <p:nvPicPr>
          <p:cNvPr id="264" name="B21.png" descr="B21.png"/>
          <p:cNvPicPr>
            <a:picLocks noChangeAspect="1"/>
          </p:cNvPicPr>
          <p:nvPr/>
        </p:nvPicPr>
        <p:blipFill>
          <a:blip r:embed="rId17">
            <a:extLst/>
          </a:blip>
          <a:stretch>
            <a:fillRect/>
          </a:stretch>
        </p:blipFill>
        <p:spPr>
          <a:xfrm>
            <a:off x="18676730" y="7902713"/>
            <a:ext cx="4673601" cy="762001"/>
          </a:xfrm>
          <a:prstGeom prst="rect">
            <a:avLst/>
          </a:prstGeom>
          <a:ln w="12700">
            <a:miter lim="400000"/>
          </a:ln>
        </p:spPr>
      </p:pic>
      <p:pic>
        <p:nvPicPr>
          <p:cNvPr id="265" name="B12.png" descr="B12.png"/>
          <p:cNvPicPr>
            <a:picLocks noChangeAspect="1"/>
          </p:cNvPicPr>
          <p:nvPr/>
        </p:nvPicPr>
        <p:blipFill>
          <a:blip r:embed="rId11">
            <a:extLst/>
          </a:blip>
          <a:stretch>
            <a:fillRect/>
          </a:stretch>
        </p:blipFill>
        <p:spPr>
          <a:xfrm>
            <a:off x="5973969" y="6851649"/>
            <a:ext cx="266701" cy="266701"/>
          </a:xfrm>
          <a:prstGeom prst="rect">
            <a:avLst/>
          </a:prstGeom>
          <a:ln w="12700">
            <a:miter lim="400000"/>
          </a:ln>
        </p:spPr>
      </p:pic>
      <p:pic>
        <p:nvPicPr>
          <p:cNvPr id="266" name="B17.png" descr="B17.png"/>
          <p:cNvPicPr>
            <a:picLocks noChangeAspect="1"/>
          </p:cNvPicPr>
          <p:nvPr/>
        </p:nvPicPr>
        <p:blipFill>
          <a:blip r:embed="rId18">
            <a:extLst/>
          </a:blip>
          <a:stretch>
            <a:fillRect/>
          </a:stretch>
        </p:blipFill>
        <p:spPr>
          <a:xfrm>
            <a:off x="5637419" y="6235700"/>
            <a:ext cx="939801" cy="1498600"/>
          </a:xfrm>
          <a:prstGeom prst="rect">
            <a:avLst/>
          </a:prstGeom>
          <a:ln w="12700">
            <a:miter lim="400000"/>
          </a:ln>
        </p:spPr>
      </p:pic>
      <p:pic>
        <p:nvPicPr>
          <p:cNvPr id="267" name="B13.png" descr="B13.png"/>
          <p:cNvPicPr>
            <a:picLocks noChangeAspect="1"/>
          </p:cNvPicPr>
          <p:nvPr/>
        </p:nvPicPr>
        <p:blipFill>
          <a:blip r:embed="rId19">
            <a:extLst/>
          </a:blip>
          <a:stretch>
            <a:fillRect/>
          </a:stretch>
        </p:blipFill>
        <p:spPr>
          <a:xfrm>
            <a:off x="2604604" y="4734891"/>
            <a:ext cx="1397001" cy="76201"/>
          </a:xfrm>
          <a:prstGeom prst="rect">
            <a:avLst/>
          </a:prstGeom>
          <a:ln w="12700">
            <a:miter lim="400000"/>
          </a:ln>
        </p:spPr>
      </p:pic>
    </p:spTree>
  </p:cSld>
  <p:clrMapOvr>
    <a:masterClrMapping/>
  </p:clrMapOvr>
  <p:transition xmlns:p14="http://schemas.microsoft.com/office/powerpoint/2010/main" spd="med" advClick="1"/>
</p:sld>
</file>

<file path=ppt/slides/slide7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03" name="Slide Title"/>
          <p:cNvSpPr txBox="1"/>
          <p:nvPr>
            <p:ph type="title"/>
          </p:nvPr>
        </p:nvSpPr>
        <p:spPr>
          <a:prstGeom prst="rect">
            <a:avLst/>
          </a:prstGeom>
        </p:spPr>
        <p:txBody>
          <a:bodyPr/>
          <a:lstStyle/>
          <a:p>
            <a:pPr/>
          </a:p>
        </p:txBody>
      </p:sp>
      <p:sp>
        <p:nvSpPr>
          <p:cNvPr id="704" name="Slide Subtitle"/>
          <p:cNvSpPr txBox="1"/>
          <p:nvPr>
            <p:ph type="body" idx="21"/>
          </p:nvPr>
        </p:nvSpPr>
        <p:spPr>
          <a:prstGeom prst="rect">
            <a:avLst/>
          </a:prstGeom>
        </p:spPr>
        <p:txBody>
          <a:bodyPr/>
          <a:lstStyle/>
          <a:p>
            <a:pPr/>
          </a:p>
        </p:txBody>
      </p:sp>
      <p:sp>
        <p:nvSpPr>
          <p:cNvPr id="705" name="Slide bullet text"/>
          <p:cNvSpPr txBox="1"/>
          <p:nvPr>
            <p:ph type="body" idx="1"/>
          </p:nvPr>
        </p:nvSpPr>
        <p:spPr>
          <a:prstGeom prst="rect">
            <a:avLst/>
          </a:prstGeom>
        </p:spPr>
        <p:txBody>
          <a:bodyPr/>
          <a:lstStyle/>
          <a:p>
            <a:pPr/>
          </a:p>
        </p:txBody>
      </p:sp>
      <p:pic>
        <p:nvPicPr>
          <p:cNvPr id="706" name="175.jpg" descr="17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10" name="Slide Title"/>
          <p:cNvSpPr txBox="1"/>
          <p:nvPr>
            <p:ph type="title"/>
          </p:nvPr>
        </p:nvSpPr>
        <p:spPr>
          <a:prstGeom prst="rect">
            <a:avLst/>
          </a:prstGeom>
        </p:spPr>
        <p:txBody>
          <a:bodyPr/>
          <a:lstStyle/>
          <a:p>
            <a:pPr/>
          </a:p>
        </p:txBody>
      </p:sp>
      <p:sp>
        <p:nvSpPr>
          <p:cNvPr id="711" name="Slide Subtitle"/>
          <p:cNvSpPr txBox="1"/>
          <p:nvPr>
            <p:ph type="body" idx="21"/>
          </p:nvPr>
        </p:nvSpPr>
        <p:spPr>
          <a:prstGeom prst="rect">
            <a:avLst/>
          </a:prstGeom>
        </p:spPr>
        <p:txBody>
          <a:bodyPr/>
          <a:lstStyle/>
          <a:p>
            <a:pPr/>
          </a:p>
        </p:txBody>
      </p:sp>
      <p:sp>
        <p:nvSpPr>
          <p:cNvPr id="712" name="Slide bullet text"/>
          <p:cNvSpPr txBox="1"/>
          <p:nvPr>
            <p:ph type="body" idx="1"/>
          </p:nvPr>
        </p:nvSpPr>
        <p:spPr>
          <a:prstGeom prst="rect">
            <a:avLst/>
          </a:prstGeom>
        </p:spPr>
        <p:txBody>
          <a:bodyPr/>
          <a:lstStyle/>
          <a:p>
            <a:pPr/>
          </a:p>
        </p:txBody>
      </p:sp>
      <p:pic>
        <p:nvPicPr>
          <p:cNvPr id="713" name="176.jpg" descr="17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17" name="Slide Title"/>
          <p:cNvSpPr txBox="1"/>
          <p:nvPr>
            <p:ph type="title"/>
          </p:nvPr>
        </p:nvSpPr>
        <p:spPr>
          <a:prstGeom prst="rect">
            <a:avLst/>
          </a:prstGeom>
        </p:spPr>
        <p:txBody>
          <a:bodyPr/>
          <a:lstStyle/>
          <a:p>
            <a:pPr/>
          </a:p>
        </p:txBody>
      </p:sp>
      <p:sp>
        <p:nvSpPr>
          <p:cNvPr id="718" name="Slide Subtitle"/>
          <p:cNvSpPr txBox="1"/>
          <p:nvPr>
            <p:ph type="body" idx="21"/>
          </p:nvPr>
        </p:nvSpPr>
        <p:spPr>
          <a:prstGeom prst="rect">
            <a:avLst/>
          </a:prstGeom>
        </p:spPr>
        <p:txBody>
          <a:bodyPr/>
          <a:lstStyle/>
          <a:p>
            <a:pPr/>
          </a:p>
        </p:txBody>
      </p:sp>
      <p:sp>
        <p:nvSpPr>
          <p:cNvPr id="719" name="Slide bullet text"/>
          <p:cNvSpPr txBox="1"/>
          <p:nvPr>
            <p:ph type="body" idx="1"/>
          </p:nvPr>
        </p:nvSpPr>
        <p:spPr>
          <a:prstGeom prst="rect">
            <a:avLst/>
          </a:prstGeom>
        </p:spPr>
        <p:txBody>
          <a:bodyPr/>
          <a:lstStyle/>
          <a:p>
            <a:pPr/>
          </a:p>
        </p:txBody>
      </p:sp>
      <p:pic>
        <p:nvPicPr>
          <p:cNvPr id="720" name="181.jpg" descr="18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24" name="Slide Title"/>
          <p:cNvSpPr txBox="1"/>
          <p:nvPr>
            <p:ph type="title"/>
          </p:nvPr>
        </p:nvSpPr>
        <p:spPr>
          <a:prstGeom prst="rect">
            <a:avLst/>
          </a:prstGeom>
        </p:spPr>
        <p:txBody>
          <a:bodyPr/>
          <a:lstStyle/>
          <a:p>
            <a:pPr/>
          </a:p>
        </p:txBody>
      </p:sp>
      <p:sp>
        <p:nvSpPr>
          <p:cNvPr id="725" name="Slide Subtitle"/>
          <p:cNvSpPr txBox="1"/>
          <p:nvPr>
            <p:ph type="body" idx="21"/>
          </p:nvPr>
        </p:nvSpPr>
        <p:spPr>
          <a:prstGeom prst="rect">
            <a:avLst/>
          </a:prstGeom>
        </p:spPr>
        <p:txBody>
          <a:bodyPr/>
          <a:lstStyle/>
          <a:p>
            <a:pPr/>
          </a:p>
        </p:txBody>
      </p:sp>
      <p:sp>
        <p:nvSpPr>
          <p:cNvPr id="726" name="Slide bullet text"/>
          <p:cNvSpPr txBox="1"/>
          <p:nvPr>
            <p:ph type="body" idx="1"/>
          </p:nvPr>
        </p:nvSpPr>
        <p:spPr>
          <a:prstGeom prst="rect">
            <a:avLst/>
          </a:prstGeom>
        </p:spPr>
        <p:txBody>
          <a:bodyPr/>
          <a:lstStyle/>
          <a:p>
            <a:pPr/>
          </a:p>
        </p:txBody>
      </p:sp>
      <p:pic>
        <p:nvPicPr>
          <p:cNvPr id="727" name="183.jpg" descr="18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31" name="Slide Title"/>
          <p:cNvSpPr txBox="1"/>
          <p:nvPr>
            <p:ph type="title"/>
          </p:nvPr>
        </p:nvSpPr>
        <p:spPr>
          <a:prstGeom prst="rect">
            <a:avLst/>
          </a:prstGeom>
        </p:spPr>
        <p:txBody>
          <a:bodyPr/>
          <a:lstStyle/>
          <a:p>
            <a:pPr/>
          </a:p>
        </p:txBody>
      </p:sp>
      <p:sp>
        <p:nvSpPr>
          <p:cNvPr id="732" name="Slide Subtitle"/>
          <p:cNvSpPr txBox="1"/>
          <p:nvPr>
            <p:ph type="body" idx="21"/>
          </p:nvPr>
        </p:nvSpPr>
        <p:spPr>
          <a:prstGeom prst="rect">
            <a:avLst/>
          </a:prstGeom>
        </p:spPr>
        <p:txBody>
          <a:bodyPr/>
          <a:lstStyle/>
          <a:p>
            <a:pPr/>
          </a:p>
        </p:txBody>
      </p:sp>
      <p:sp>
        <p:nvSpPr>
          <p:cNvPr id="733" name="Slide bullet text"/>
          <p:cNvSpPr txBox="1"/>
          <p:nvPr>
            <p:ph type="body" idx="1"/>
          </p:nvPr>
        </p:nvSpPr>
        <p:spPr>
          <a:prstGeom prst="rect">
            <a:avLst/>
          </a:prstGeom>
        </p:spPr>
        <p:txBody>
          <a:bodyPr/>
          <a:lstStyle/>
          <a:p>
            <a:pPr/>
          </a:p>
        </p:txBody>
      </p:sp>
      <p:pic>
        <p:nvPicPr>
          <p:cNvPr id="734" name="187.jpg" descr="18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38" name="Slide Title"/>
          <p:cNvSpPr txBox="1"/>
          <p:nvPr>
            <p:ph type="title"/>
          </p:nvPr>
        </p:nvSpPr>
        <p:spPr>
          <a:prstGeom prst="rect">
            <a:avLst/>
          </a:prstGeom>
        </p:spPr>
        <p:txBody>
          <a:bodyPr/>
          <a:lstStyle/>
          <a:p>
            <a:pPr/>
          </a:p>
        </p:txBody>
      </p:sp>
      <p:sp>
        <p:nvSpPr>
          <p:cNvPr id="739" name="Slide Subtitle"/>
          <p:cNvSpPr txBox="1"/>
          <p:nvPr>
            <p:ph type="body" idx="21"/>
          </p:nvPr>
        </p:nvSpPr>
        <p:spPr>
          <a:prstGeom prst="rect">
            <a:avLst/>
          </a:prstGeom>
        </p:spPr>
        <p:txBody>
          <a:bodyPr/>
          <a:lstStyle/>
          <a:p>
            <a:pPr/>
          </a:p>
        </p:txBody>
      </p:sp>
      <p:sp>
        <p:nvSpPr>
          <p:cNvPr id="740" name="Slide bullet text"/>
          <p:cNvSpPr txBox="1"/>
          <p:nvPr>
            <p:ph type="body" idx="1"/>
          </p:nvPr>
        </p:nvSpPr>
        <p:spPr>
          <a:prstGeom prst="rect">
            <a:avLst/>
          </a:prstGeom>
        </p:spPr>
        <p:txBody>
          <a:bodyPr/>
          <a:lstStyle/>
          <a:p>
            <a:pPr/>
          </a:p>
        </p:txBody>
      </p:sp>
      <p:pic>
        <p:nvPicPr>
          <p:cNvPr id="741" name="189.jpg" descr="18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69" name="C1.png" descr="C1.png"/>
          <p:cNvPicPr>
            <a:picLocks noChangeAspect="1"/>
          </p:cNvPicPr>
          <p:nvPr/>
        </p:nvPicPr>
        <p:blipFill>
          <a:blip r:embed="rId2">
            <a:extLst/>
          </a:blip>
          <a:stretch>
            <a:fillRect/>
          </a:stretch>
        </p:blipFill>
        <p:spPr>
          <a:xfrm>
            <a:off x="3392142" y="3200952"/>
            <a:ext cx="7200901" cy="6883401"/>
          </a:xfrm>
          <a:prstGeom prst="rect">
            <a:avLst/>
          </a:prstGeom>
          <a:ln w="12700">
            <a:miter lim="400000"/>
          </a:ln>
        </p:spPr>
      </p:pic>
      <p:pic>
        <p:nvPicPr>
          <p:cNvPr id="270" name="C2.png" descr="C2.png"/>
          <p:cNvPicPr>
            <a:picLocks noChangeAspect="1"/>
          </p:cNvPicPr>
          <p:nvPr/>
        </p:nvPicPr>
        <p:blipFill>
          <a:blip r:embed="rId3">
            <a:extLst/>
          </a:blip>
          <a:stretch>
            <a:fillRect/>
          </a:stretch>
        </p:blipFill>
        <p:spPr>
          <a:xfrm>
            <a:off x="4263886" y="5156199"/>
            <a:ext cx="3708401" cy="4140201"/>
          </a:xfrm>
          <a:prstGeom prst="rect">
            <a:avLst/>
          </a:prstGeom>
          <a:ln w="12700">
            <a:miter lim="400000"/>
          </a:ln>
        </p:spPr>
      </p:pic>
      <p:pic>
        <p:nvPicPr>
          <p:cNvPr id="271" name="C3.png" descr="C3.png"/>
          <p:cNvPicPr>
            <a:picLocks noChangeAspect="1"/>
          </p:cNvPicPr>
          <p:nvPr/>
        </p:nvPicPr>
        <p:blipFill>
          <a:blip r:embed="rId4">
            <a:extLst/>
          </a:blip>
          <a:stretch>
            <a:fillRect/>
          </a:stretch>
        </p:blipFill>
        <p:spPr>
          <a:xfrm>
            <a:off x="5680213" y="5969000"/>
            <a:ext cx="1524001" cy="1701801"/>
          </a:xfrm>
          <a:prstGeom prst="rect">
            <a:avLst/>
          </a:prstGeom>
          <a:ln w="12700">
            <a:miter lim="400000"/>
          </a:ln>
        </p:spPr>
      </p:pic>
      <p:pic>
        <p:nvPicPr>
          <p:cNvPr id="272" name="C4.png" descr="C4.png"/>
          <p:cNvPicPr>
            <a:picLocks noChangeAspect="1"/>
          </p:cNvPicPr>
          <p:nvPr/>
        </p:nvPicPr>
        <p:blipFill>
          <a:blip r:embed="rId5">
            <a:extLst/>
          </a:blip>
          <a:stretch>
            <a:fillRect/>
          </a:stretch>
        </p:blipFill>
        <p:spPr>
          <a:xfrm>
            <a:off x="7330384" y="6515099"/>
            <a:ext cx="4432301" cy="1422401"/>
          </a:xfrm>
          <a:prstGeom prst="rect">
            <a:avLst/>
          </a:prstGeom>
          <a:ln w="12700">
            <a:miter lim="400000"/>
          </a:ln>
        </p:spPr>
      </p:pic>
      <p:pic>
        <p:nvPicPr>
          <p:cNvPr id="273" name="C5.png" descr="C5.png"/>
          <p:cNvPicPr>
            <a:picLocks noChangeAspect="1"/>
          </p:cNvPicPr>
          <p:nvPr/>
        </p:nvPicPr>
        <p:blipFill>
          <a:blip r:embed="rId6">
            <a:extLst/>
          </a:blip>
          <a:stretch>
            <a:fillRect/>
          </a:stretch>
        </p:blipFill>
        <p:spPr>
          <a:xfrm>
            <a:off x="13448057" y="3366052"/>
            <a:ext cx="7797801" cy="6553201"/>
          </a:xfrm>
          <a:prstGeom prst="rect">
            <a:avLst/>
          </a:prstGeom>
          <a:ln w="12700">
            <a:miter lim="400000"/>
          </a:ln>
        </p:spPr>
      </p:pic>
      <p:pic>
        <p:nvPicPr>
          <p:cNvPr id="274" name="C6.png" descr="C6.png"/>
          <p:cNvPicPr>
            <a:picLocks noChangeAspect="1"/>
          </p:cNvPicPr>
          <p:nvPr/>
        </p:nvPicPr>
        <p:blipFill>
          <a:blip r:embed="rId7">
            <a:extLst/>
          </a:blip>
          <a:stretch>
            <a:fillRect/>
          </a:stretch>
        </p:blipFill>
        <p:spPr>
          <a:xfrm>
            <a:off x="14298957" y="7188199"/>
            <a:ext cx="3365501" cy="76201"/>
          </a:xfrm>
          <a:prstGeom prst="rect">
            <a:avLst/>
          </a:prstGeom>
          <a:ln w="12700">
            <a:miter lim="400000"/>
          </a:ln>
        </p:spPr>
      </p:pic>
      <p:pic>
        <p:nvPicPr>
          <p:cNvPr id="275" name="C7.png" descr="C7.png"/>
          <p:cNvPicPr>
            <a:picLocks noChangeAspect="1"/>
          </p:cNvPicPr>
          <p:nvPr/>
        </p:nvPicPr>
        <p:blipFill>
          <a:blip r:embed="rId8">
            <a:extLst/>
          </a:blip>
          <a:stretch>
            <a:fillRect/>
          </a:stretch>
        </p:blipFill>
        <p:spPr>
          <a:xfrm>
            <a:off x="15187267" y="6268002"/>
            <a:ext cx="2451101" cy="749301"/>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77" name="D1.png" descr="D1.png"/>
          <p:cNvPicPr>
            <a:picLocks noChangeAspect="1"/>
          </p:cNvPicPr>
          <p:nvPr/>
        </p:nvPicPr>
        <p:blipFill>
          <a:blip r:embed="rId2">
            <a:extLst/>
          </a:blip>
          <a:stretch>
            <a:fillRect/>
          </a:stretch>
        </p:blipFill>
        <p:spPr>
          <a:xfrm>
            <a:off x="2330173" y="2432050"/>
            <a:ext cx="5384801" cy="9105901"/>
          </a:xfrm>
          <a:prstGeom prst="rect">
            <a:avLst/>
          </a:prstGeom>
          <a:ln w="12700">
            <a:miter lim="400000"/>
          </a:ln>
        </p:spPr>
      </p:pic>
      <p:pic>
        <p:nvPicPr>
          <p:cNvPr id="278" name="D2.png" descr="D2.png"/>
          <p:cNvPicPr>
            <a:picLocks noChangeAspect="1"/>
          </p:cNvPicPr>
          <p:nvPr/>
        </p:nvPicPr>
        <p:blipFill>
          <a:blip r:embed="rId3">
            <a:extLst/>
          </a:blip>
          <a:stretch>
            <a:fillRect/>
          </a:stretch>
        </p:blipFill>
        <p:spPr>
          <a:xfrm>
            <a:off x="9626600" y="2432050"/>
            <a:ext cx="5384800" cy="9105900"/>
          </a:xfrm>
          <a:prstGeom prst="rect">
            <a:avLst/>
          </a:prstGeom>
          <a:ln w="12700">
            <a:miter lim="400000"/>
          </a:ln>
        </p:spPr>
      </p:pic>
      <p:pic>
        <p:nvPicPr>
          <p:cNvPr id="279" name="D3.png" descr="D3.png"/>
          <p:cNvPicPr>
            <a:picLocks noChangeAspect="1"/>
          </p:cNvPicPr>
          <p:nvPr/>
        </p:nvPicPr>
        <p:blipFill>
          <a:blip r:embed="rId4">
            <a:extLst/>
          </a:blip>
          <a:stretch>
            <a:fillRect/>
          </a:stretch>
        </p:blipFill>
        <p:spPr>
          <a:xfrm>
            <a:off x="16923026" y="2432050"/>
            <a:ext cx="5384801" cy="9105901"/>
          </a:xfrm>
          <a:prstGeom prst="rect">
            <a:avLst/>
          </a:prstGeom>
          <a:ln w="12700">
            <a:miter lim="400000"/>
          </a:ln>
        </p:spPr>
      </p:pic>
      <p:pic>
        <p:nvPicPr>
          <p:cNvPr id="280" name="D4.png" descr="D4.png"/>
          <p:cNvPicPr>
            <a:picLocks noChangeAspect="1"/>
          </p:cNvPicPr>
          <p:nvPr/>
        </p:nvPicPr>
        <p:blipFill>
          <a:blip r:embed="rId5">
            <a:extLst/>
          </a:blip>
          <a:stretch>
            <a:fillRect/>
          </a:stretch>
        </p:blipFill>
        <p:spPr>
          <a:xfrm>
            <a:off x="3145182" y="4676360"/>
            <a:ext cx="2794001" cy="2311401"/>
          </a:xfrm>
          <a:prstGeom prst="rect">
            <a:avLst/>
          </a:prstGeom>
          <a:ln w="12700">
            <a:miter lim="400000"/>
          </a:ln>
        </p:spPr>
      </p:pic>
      <p:pic>
        <p:nvPicPr>
          <p:cNvPr id="281" name="D5.png" descr="D5.png"/>
          <p:cNvPicPr>
            <a:picLocks noChangeAspect="1"/>
          </p:cNvPicPr>
          <p:nvPr/>
        </p:nvPicPr>
        <p:blipFill>
          <a:blip r:embed="rId6">
            <a:extLst/>
          </a:blip>
          <a:stretch>
            <a:fillRect/>
          </a:stretch>
        </p:blipFill>
        <p:spPr>
          <a:xfrm>
            <a:off x="10454308" y="5832060"/>
            <a:ext cx="2794001" cy="76201"/>
          </a:xfrm>
          <a:prstGeom prst="rect">
            <a:avLst/>
          </a:prstGeom>
          <a:ln w="12700">
            <a:miter lim="400000"/>
          </a:ln>
        </p:spPr>
      </p:pic>
      <p:pic>
        <p:nvPicPr>
          <p:cNvPr id="282" name="D6.png" descr="D6.png"/>
          <p:cNvPicPr>
            <a:picLocks noChangeAspect="1"/>
          </p:cNvPicPr>
          <p:nvPr/>
        </p:nvPicPr>
        <p:blipFill>
          <a:blip r:embed="rId7">
            <a:extLst/>
          </a:blip>
          <a:stretch>
            <a:fillRect/>
          </a:stretch>
        </p:blipFill>
        <p:spPr>
          <a:xfrm>
            <a:off x="17754876" y="6934200"/>
            <a:ext cx="2806701" cy="76201"/>
          </a:xfrm>
          <a:prstGeom prst="rect">
            <a:avLst/>
          </a:prstGeom>
          <a:ln w="12700">
            <a:miter lim="400000"/>
          </a:ln>
        </p:spPr>
      </p:pic>
      <p:pic>
        <p:nvPicPr>
          <p:cNvPr id="283" name="D7.png" descr="D7.png"/>
          <p:cNvPicPr>
            <a:picLocks noChangeAspect="1"/>
          </p:cNvPicPr>
          <p:nvPr/>
        </p:nvPicPr>
        <p:blipFill>
          <a:blip r:embed="rId8">
            <a:extLst/>
          </a:blip>
          <a:stretch>
            <a:fillRect/>
          </a:stretch>
        </p:blipFill>
        <p:spPr>
          <a:xfrm>
            <a:off x="4294532" y="1702076"/>
            <a:ext cx="495301" cy="1130301"/>
          </a:xfrm>
          <a:prstGeom prst="rect">
            <a:avLst/>
          </a:prstGeom>
          <a:ln w="12700">
            <a:miter lim="400000"/>
          </a:ln>
        </p:spPr>
      </p:pic>
      <p:pic>
        <p:nvPicPr>
          <p:cNvPr id="284" name="D8.png" descr="D8.png"/>
          <p:cNvPicPr>
            <a:picLocks noChangeAspect="1"/>
          </p:cNvPicPr>
          <p:nvPr/>
        </p:nvPicPr>
        <p:blipFill>
          <a:blip r:embed="rId9">
            <a:extLst/>
          </a:blip>
          <a:stretch>
            <a:fillRect/>
          </a:stretch>
        </p:blipFill>
        <p:spPr>
          <a:xfrm>
            <a:off x="11419508" y="1657626"/>
            <a:ext cx="787401" cy="1219201"/>
          </a:xfrm>
          <a:prstGeom prst="rect">
            <a:avLst/>
          </a:prstGeom>
          <a:ln w="12700">
            <a:miter lim="400000"/>
          </a:ln>
        </p:spPr>
      </p:pic>
      <p:pic>
        <p:nvPicPr>
          <p:cNvPr id="285" name="D9.png" descr="D9.png"/>
          <p:cNvPicPr>
            <a:picLocks noChangeAspect="1"/>
          </p:cNvPicPr>
          <p:nvPr/>
        </p:nvPicPr>
        <p:blipFill>
          <a:blip r:embed="rId10">
            <a:extLst/>
          </a:blip>
          <a:stretch>
            <a:fillRect/>
          </a:stretch>
        </p:blipFill>
        <p:spPr>
          <a:xfrm>
            <a:off x="18758176" y="1657626"/>
            <a:ext cx="800101" cy="1219201"/>
          </a:xfrm>
          <a:prstGeom prst="rect">
            <a:avLst/>
          </a:prstGeom>
          <a:ln w="12700">
            <a:miter lim="400000"/>
          </a:ln>
        </p:spPr>
      </p:pic>
      <p:pic>
        <p:nvPicPr>
          <p:cNvPr id="286" name="D10.png" descr="D10.png"/>
          <p:cNvPicPr>
            <a:picLocks noChangeAspect="1"/>
          </p:cNvPicPr>
          <p:nvPr/>
        </p:nvPicPr>
        <p:blipFill>
          <a:blip r:embed="rId11">
            <a:extLst/>
          </a:blip>
          <a:stretch>
            <a:fillRect/>
          </a:stretch>
        </p:blipFill>
        <p:spPr>
          <a:xfrm>
            <a:off x="11717958" y="5736810"/>
            <a:ext cx="266701" cy="266701"/>
          </a:xfrm>
          <a:prstGeom prst="rect">
            <a:avLst/>
          </a:prstGeom>
          <a:ln w="12700">
            <a:miter lim="400000"/>
          </a:ln>
        </p:spPr>
      </p:pic>
      <p:pic>
        <p:nvPicPr>
          <p:cNvPr id="287" name="D11.png" descr="D11.png"/>
          <p:cNvPicPr>
            <a:picLocks noChangeAspect="1"/>
          </p:cNvPicPr>
          <p:nvPr/>
        </p:nvPicPr>
        <p:blipFill>
          <a:blip r:embed="rId12">
            <a:extLst/>
          </a:blip>
          <a:stretch>
            <a:fillRect/>
          </a:stretch>
        </p:blipFill>
        <p:spPr>
          <a:xfrm>
            <a:off x="11311558" y="5825710"/>
            <a:ext cx="1104901" cy="88901"/>
          </a:xfrm>
          <a:prstGeom prst="rect">
            <a:avLst/>
          </a:prstGeom>
          <a:ln w="12700">
            <a:miter lim="400000"/>
          </a:ln>
        </p:spPr>
      </p:pic>
      <p:pic>
        <p:nvPicPr>
          <p:cNvPr id="288" name="D12.png" descr="D12.png"/>
          <p:cNvPicPr>
            <a:picLocks noChangeAspect="1"/>
          </p:cNvPicPr>
          <p:nvPr/>
        </p:nvPicPr>
        <p:blipFill>
          <a:blip r:embed="rId13">
            <a:extLst/>
          </a:blip>
          <a:stretch>
            <a:fillRect/>
          </a:stretch>
        </p:blipFill>
        <p:spPr>
          <a:xfrm>
            <a:off x="10714658" y="4168913"/>
            <a:ext cx="2197101" cy="1524001"/>
          </a:xfrm>
          <a:prstGeom prst="rect">
            <a:avLst/>
          </a:prstGeom>
          <a:ln w="12700">
            <a:miter lim="400000"/>
          </a:ln>
        </p:spPr>
      </p:pic>
      <p:pic>
        <p:nvPicPr>
          <p:cNvPr id="289" name="D13.png" descr="D13.png"/>
          <p:cNvPicPr>
            <a:picLocks noChangeAspect="1"/>
          </p:cNvPicPr>
          <p:nvPr/>
        </p:nvPicPr>
        <p:blipFill>
          <a:blip r:embed="rId14">
            <a:extLst/>
          </a:blip>
          <a:stretch>
            <a:fillRect/>
          </a:stretch>
        </p:blipFill>
        <p:spPr>
          <a:xfrm>
            <a:off x="4529758" y="5261113"/>
            <a:ext cx="774701" cy="635001"/>
          </a:xfrm>
          <a:prstGeom prst="rect">
            <a:avLst/>
          </a:prstGeom>
          <a:ln w="12700">
            <a:miter lim="400000"/>
          </a:ln>
        </p:spPr>
      </p:pic>
      <p:pic>
        <p:nvPicPr>
          <p:cNvPr id="290" name="D14.png" descr="D14.png"/>
          <p:cNvPicPr>
            <a:picLocks noChangeAspect="1"/>
          </p:cNvPicPr>
          <p:nvPr/>
        </p:nvPicPr>
        <p:blipFill>
          <a:blip r:embed="rId15">
            <a:extLst/>
          </a:blip>
          <a:stretch>
            <a:fillRect/>
          </a:stretch>
        </p:blipFill>
        <p:spPr>
          <a:xfrm>
            <a:off x="5438636" y="4829313"/>
            <a:ext cx="2019301" cy="1422401"/>
          </a:xfrm>
          <a:prstGeom prst="rect">
            <a:avLst/>
          </a:prstGeom>
          <a:ln w="12700">
            <a:miter lim="400000"/>
          </a:ln>
        </p:spPr>
      </p:pic>
      <p:pic>
        <p:nvPicPr>
          <p:cNvPr id="291" name="D15.png" descr="D15.png"/>
          <p:cNvPicPr>
            <a:picLocks noChangeAspect="1"/>
          </p:cNvPicPr>
          <p:nvPr/>
        </p:nvPicPr>
        <p:blipFill>
          <a:blip r:embed="rId16">
            <a:extLst/>
          </a:blip>
          <a:stretch>
            <a:fillRect/>
          </a:stretch>
        </p:blipFill>
        <p:spPr>
          <a:xfrm>
            <a:off x="18543380" y="5649843"/>
            <a:ext cx="1587501" cy="762001"/>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