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Override PartName="/ppt/notesSlides/notesSlide35.xml" ContentType="application/vnd.openxmlformats-officedocument.presentationml.notesSlide+xml"/>
  <Override PartName="/ppt/media/image35.jpeg" ContentType="image/jpeg"/>
  <Override PartName="/ppt/notesSlides/notesSlide36.xml" ContentType="application/vnd.openxmlformats-officedocument.presentationml.notesSlide+xml"/>
  <Override PartName="/ppt/media/image36.jpeg" ContentType="image/jpeg"/>
  <Override PartName="/ppt/notesSlides/notesSlide37.xml" ContentType="application/vnd.openxmlformats-officedocument.presentationml.notesSlide+xml"/>
  <Override PartName="/ppt/media/image37.jpeg" ContentType="image/jpeg"/>
  <Override PartName="/ppt/notesSlides/notesSlide38.xml" ContentType="application/vnd.openxmlformats-officedocument.presentationml.notesSlide+xml"/>
  <Override PartName="/ppt/media/image3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3" name="Shape 233"/>
          <p:cNvSpPr/>
          <p:nvPr>
            <p:ph type="sldImg"/>
          </p:nvPr>
        </p:nvSpPr>
        <p:spPr>
          <a:prstGeom prst="rect">
            <a:avLst/>
          </a:prstGeom>
        </p:spPr>
        <p:txBody>
          <a:bodyPr/>
          <a:lstStyle/>
          <a:p>
            <a:pPr/>
          </a:p>
        </p:txBody>
      </p:sp>
      <p:sp>
        <p:nvSpPr>
          <p:cNvPr id="234" name="Shape 234"/>
          <p:cNvSpPr/>
          <p:nvPr>
            <p:ph type="body" sz="quarter" idx="1"/>
          </p:nvPr>
        </p:nvSpPr>
        <p:spPr>
          <a:prstGeom prst="rect">
            <a:avLst/>
          </a:prstGeom>
        </p:spPr>
        <p:txBody>
          <a:bodyPr/>
          <a:lstStyle/>
          <a:p>
            <a:pPr/>
            <a:r>
              <a:t>2D Projectile Motion 1 - Overview </a:t>
            </a:r>
          </a:p>
          <a:p>
            <a:pPr/>
            <a:r>
              <a:t>physicslab.app</a:t>
            </a:r>
          </a:p>
          <a:p>
            <a:pPr/>
          </a:p>
          <a:p>
            <a:pPr/>
            <a:r>
              <a:t>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Shape 296"/>
          <p:cNvSpPr/>
          <p:nvPr>
            <p:ph type="sldImg"/>
          </p:nvPr>
        </p:nvSpPr>
        <p:spPr>
          <a:prstGeom prst="rect">
            <a:avLst/>
          </a:prstGeom>
        </p:spPr>
        <p:txBody>
          <a:bodyPr/>
          <a:lstStyle/>
          <a:p>
            <a:pPr/>
          </a:p>
        </p:txBody>
      </p:sp>
      <p:sp>
        <p:nvSpPr>
          <p:cNvPr id="297" name="Shape 297"/>
          <p:cNvSpPr/>
          <p:nvPr>
            <p:ph type="body" sz="quarter" idx="1"/>
          </p:nvPr>
        </p:nvSpPr>
        <p:spPr>
          <a:prstGeom prst="rect">
            <a:avLst/>
          </a:prstGeom>
        </p:spPr>
        <p:txBody>
          <a:bodyPr/>
          <a:lstStyle/>
          <a:p>
            <a:pPr/>
            <a:r>
              <a:t>•	Finally, we’ll check out the motion graphs for some other examples.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303"/>
          <p:cNvSpPr/>
          <p:nvPr>
            <p:ph type="sldImg"/>
          </p:nvPr>
        </p:nvSpPr>
        <p:spPr>
          <a:prstGeom prst="rect">
            <a:avLst/>
          </a:prstGeom>
        </p:spPr>
        <p:txBody>
          <a:bodyPr/>
          <a:lstStyle/>
          <a:p>
            <a:pPr/>
          </a:p>
        </p:txBody>
      </p:sp>
      <p:sp>
        <p:nvSpPr>
          <p:cNvPr id="304" name="Shape 304"/>
          <p:cNvSpPr/>
          <p:nvPr>
            <p:ph type="body" sz="quarter" idx="1"/>
          </p:nvPr>
        </p:nvSpPr>
        <p:spPr>
          <a:prstGeom prst="rect">
            <a:avLst/>
          </a:prstGeom>
        </p:spPr>
        <p:txBody>
          <a:bodyPr/>
          <a:lstStyle/>
          <a:p>
            <a:pPr/>
            <a:r>
              <a:t>•	Let’s start with an overview of two-dimensional projectile motion.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hape 310"/>
          <p:cNvSpPr/>
          <p:nvPr>
            <p:ph type="sldImg"/>
          </p:nvPr>
        </p:nvSpPr>
        <p:spPr>
          <a:prstGeom prst="rect">
            <a:avLst/>
          </a:prstGeom>
        </p:spPr>
        <p:txBody>
          <a:bodyPr/>
          <a:lstStyle/>
          <a:p>
            <a:pPr/>
          </a:p>
        </p:txBody>
      </p:sp>
      <p:sp>
        <p:nvSpPr>
          <p:cNvPr id="311" name="Shape 311"/>
          <p:cNvSpPr/>
          <p:nvPr>
            <p:ph type="body" sz="quarter" idx="1"/>
          </p:nvPr>
        </p:nvSpPr>
        <p:spPr>
          <a:prstGeom prst="rect">
            <a:avLst/>
          </a:prstGeom>
        </p:spPr>
        <p:txBody>
          <a:bodyPr/>
          <a:lstStyle/>
          <a:p>
            <a:pPr/>
            <a:r>
              <a:t>•	We covered the basics of projectile motion in the introduction video, so watch that one first.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	In the last video, we learned about one-dimensional projectile motion, where an object only moves up and down. 1D and 2D projectile motion share the same vertical motion because gravity acts the same way in both cases. 2D projectile motion just adds a horizontal velocity and it’s very similar to 1D projectile motion. So watch that video if you haven’t already.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	In 1D projectile motion, we only dealt with motion in the y direction.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hape 331"/>
          <p:cNvSpPr/>
          <p:nvPr>
            <p:ph type="sldImg"/>
          </p:nvPr>
        </p:nvSpPr>
        <p:spPr>
          <a:prstGeom prst="rect">
            <a:avLst/>
          </a:prstGeom>
        </p:spPr>
        <p:txBody>
          <a:bodyPr/>
          <a:lstStyle/>
          <a:p>
            <a:pPr/>
          </a:p>
        </p:txBody>
      </p:sp>
      <p:sp>
        <p:nvSpPr>
          <p:cNvPr id="332" name="Shape 332"/>
          <p:cNvSpPr/>
          <p:nvPr>
            <p:ph type="body" sz="quarter" idx="1"/>
          </p:nvPr>
        </p:nvSpPr>
        <p:spPr>
          <a:prstGeom prst="rect">
            <a:avLst/>
          </a:prstGeom>
        </p:spPr>
        <p:txBody>
          <a:bodyPr/>
          <a:lstStyle/>
          <a:p>
            <a:pPr/>
            <a:r>
              <a:t>In 2D projectile motion, we have motion in the x and y directions.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	Whenever an object moves sideways through the air, it’s in 2D projectile motion.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Shape 345"/>
          <p:cNvSpPr/>
          <p:nvPr>
            <p:ph type="sldImg"/>
          </p:nvPr>
        </p:nvSpPr>
        <p:spPr>
          <a:prstGeom prst="rect">
            <a:avLst/>
          </a:prstGeom>
        </p:spPr>
        <p:txBody>
          <a:bodyPr/>
          <a:lstStyle/>
          <a:p>
            <a:pPr/>
          </a:p>
        </p:txBody>
      </p:sp>
      <p:sp>
        <p:nvSpPr>
          <p:cNvPr id="346" name="Shape 346"/>
          <p:cNvSpPr/>
          <p:nvPr>
            <p:ph type="body" sz="quarter" idx="1"/>
          </p:nvPr>
        </p:nvSpPr>
        <p:spPr>
          <a:prstGeom prst="rect">
            <a:avLst/>
          </a:prstGeom>
        </p:spPr>
        <p:txBody>
          <a:bodyPr/>
          <a:lstStyle/>
          <a:p>
            <a:pPr/>
            <a:r>
              <a:t>•	This shows up everywhere, especially in sports.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Shape 352"/>
          <p:cNvSpPr/>
          <p:nvPr>
            <p:ph type="sldImg"/>
          </p:nvPr>
        </p:nvSpPr>
        <p:spPr>
          <a:prstGeom prst="rect">
            <a:avLst/>
          </a:prstGeom>
        </p:spPr>
        <p:txBody>
          <a:bodyPr/>
          <a:lstStyle/>
          <a:p>
            <a:pPr/>
          </a:p>
        </p:txBody>
      </p:sp>
      <p:sp>
        <p:nvSpPr>
          <p:cNvPr id="353" name="Shape 353"/>
          <p:cNvSpPr/>
          <p:nvPr>
            <p:ph type="body" sz="quarter" idx="1"/>
          </p:nvPr>
        </p:nvSpPr>
        <p:spPr>
          <a:prstGeom prst="rect">
            <a:avLst/>
          </a:prstGeom>
        </p:spPr>
        <p:txBody>
          <a:bodyPr/>
          <a:lstStyle/>
          <a:p>
            <a:pPr/>
            <a:r>
              <a:t>•	The initial velocity and angle determine how far the ball travels and how high it is at each point.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r>
              <a:t>•	They also determine the direction of the velocity at every point along the path. Changing the initial angle just a few degrees changes the entire trajectory.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Shape 240"/>
          <p:cNvSpPr/>
          <p:nvPr>
            <p:ph type="sldImg"/>
          </p:nvPr>
        </p:nvSpPr>
        <p:spPr>
          <a:prstGeom prst="rect">
            <a:avLst/>
          </a:prstGeom>
        </p:spPr>
        <p:txBody>
          <a:bodyPr/>
          <a:lstStyle/>
          <a:p>
            <a:pPr/>
          </a:p>
        </p:txBody>
      </p:sp>
      <p:sp>
        <p:nvSpPr>
          <p:cNvPr id="241" name="Shape 241"/>
          <p:cNvSpPr/>
          <p:nvPr>
            <p:ph type="body" sz="quarter" idx="1"/>
          </p:nvPr>
        </p:nvSpPr>
        <p:spPr>
          <a:prstGeom prst="rect">
            <a:avLst/>
          </a:prstGeom>
        </p:spPr>
        <p:txBody>
          <a:bodyPr/>
          <a:lstStyle/>
          <a:p>
            <a:pPr/>
            <a:r>
              <a:t>•	Hey everyone, in this video we’re gonna learn about two-dimensional projectile motion.</a:t>
            </a:r>
          </a:p>
          <a:p>
            <a:pPr/>
            <a:r>
              <a:t>•	We’ll start with an overview of 2D projectile motion…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Shape 366"/>
          <p:cNvSpPr/>
          <p:nvPr>
            <p:ph type="sldImg"/>
          </p:nvPr>
        </p:nvSpPr>
        <p:spPr>
          <a:prstGeom prst="rect">
            <a:avLst/>
          </a:prstGeom>
        </p:spPr>
        <p:txBody>
          <a:bodyPr/>
          <a:lstStyle/>
          <a:p>
            <a:pPr/>
          </a:p>
        </p:txBody>
      </p:sp>
      <p:sp>
        <p:nvSpPr>
          <p:cNvPr id="367" name="Shape 367"/>
          <p:cNvSpPr/>
          <p:nvPr>
            <p:ph type="body" sz="quarter" idx="1"/>
          </p:nvPr>
        </p:nvSpPr>
        <p:spPr>
          <a:prstGeom prst="rect">
            <a:avLst/>
          </a:prstGeom>
        </p:spPr>
        <p:txBody>
          <a:bodyPr/>
          <a:lstStyle/>
          <a:p>
            <a:pPr/>
            <a:r>
              <a:t>•	That could be the difference between making a jump… or falling short.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Shape 373"/>
          <p:cNvSpPr/>
          <p:nvPr>
            <p:ph type="sldImg"/>
          </p:nvPr>
        </p:nvSpPr>
        <p:spPr>
          <a:prstGeom prst="rect">
            <a:avLst/>
          </a:prstGeom>
        </p:spPr>
        <p:txBody>
          <a:bodyPr/>
          <a:lstStyle/>
          <a:p>
            <a:pPr/>
          </a:p>
        </p:txBody>
      </p:sp>
      <p:sp>
        <p:nvSpPr>
          <p:cNvPr id="374" name="Shape 374"/>
          <p:cNvSpPr/>
          <p:nvPr>
            <p:ph type="body" sz="quarter" idx="1"/>
          </p:nvPr>
        </p:nvSpPr>
        <p:spPr>
          <a:prstGeom prst="rect">
            <a:avLst/>
          </a:prstGeom>
        </p:spPr>
        <p:txBody>
          <a:bodyPr/>
          <a:lstStyle/>
          <a:p>
            <a:pPr/>
            <a:r>
              <a:t>•	Even if something moves really fast, gravity still causes it to fall down so it’s path is never a straight line.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0" name="Shape 380"/>
          <p:cNvSpPr/>
          <p:nvPr>
            <p:ph type="sldImg"/>
          </p:nvPr>
        </p:nvSpPr>
        <p:spPr>
          <a:prstGeom prst="rect">
            <a:avLst/>
          </a:prstGeom>
        </p:spPr>
        <p:txBody>
          <a:bodyPr/>
          <a:lstStyle/>
          <a:p>
            <a:pPr/>
          </a:p>
        </p:txBody>
      </p:sp>
      <p:sp>
        <p:nvSpPr>
          <p:cNvPr id="381" name="Shape 381"/>
          <p:cNvSpPr/>
          <p:nvPr>
            <p:ph type="body" sz="quarter" idx="1"/>
          </p:nvPr>
        </p:nvSpPr>
        <p:spPr>
          <a:prstGeom prst="rect">
            <a:avLst/>
          </a:prstGeom>
        </p:spPr>
        <p:txBody>
          <a:bodyPr/>
          <a:lstStyle/>
          <a:p>
            <a:pPr/>
            <a:r>
              <a:t>•	We usually focus on the path of one object, but 2D projectile motion can help us understand other things, like the shape and range of a stream of water.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7" name="Shape 387"/>
          <p:cNvSpPr/>
          <p:nvPr>
            <p:ph type="sldImg"/>
          </p:nvPr>
        </p:nvSpPr>
        <p:spPr>
          <a:prstGeom prst="rect">
            <a:avLst/>
          </a:prstGeom>
        </p:spPr>
        <p:txBody>
          <a:bodyPr/>
          <a:lstStyle/>
          <a:p>
            <a:pPr/>
          </a:p>
        </p:txBody>
      </p:sp>
      <p:sp>
        <p:nvSpPr>
          <p:cNvPr id="388" name="Shape 388"/>
          <p:cNvSpPr/>
          <p:nvPr>
            <p:ph type="body" sz="quarter" idx="1"/>
          </p:nvPr>
        </p:nvSpPr>
        <p:spPr>
          <a:prstGeom prst="rect">
            <a:avLst/>
          </a:prstGeom>
        </p:spPr>
        <p:txBody>
          <a:bodyPr/>
          <a:lstStyle/>
          <a:p>
            <a:pPr/>
            <a:r>
              <a:t>If we ignore air resistance, an object always falls at the same rate due to gravity, 9.8 m/s^2.</a:t>
            </a:r>
          </a:p>
          <a:p>
            <a:pPr/>
          </a:p>
          <a:p>
            <a:pPr/>
            <a:r>
              <a:t>So a ball that’s launched horizontally will hit the ground at the same time as a ball that falls straight down.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Shape 394"/>
          <p:cNvSpPr/>
          <p:nvPr>
            <p:ph type="sldImg"/>
          </p:nvPr>
        </p:nvSpPr>
        <p:spPr>
          <a:prstGeom prst="rect">
            <a:avLst/>
          </a:prstGeom>
        </p:spPr>
        <p:txBody>
          <a:bodyPr/>
          <a:lstStyle/>
          <a:p>
            <a:pPr/>
          </a:p>
        </p:txBody>
      </p:sp>
      <p:sp>
        <p:nvSpPr>
          <p:cNvPr id="395" name="Shape 395"/>
          <p:cNvSpPr/>
          <p:nvPr>
            <p:ph type="body" sz="quarter" idx="1"/>
          </p:nvPr>
        </p:nvSpPr>
        <p:spPr>
          <a:prstGeom prst="rect">
            <a:avLst/>
          </a:prstGeom>
        </p:spPr>
        <p:txBody>
          <a:bodyPr/>
          <a:lstStyle/>
          <a:p>
            <a:pPr/>
            <a:r>
              <a:t>•	So what’s different about 2D projectile motion that we haven’t already covered?</a:t>
            </a:r>
          </a:p>
          <a:p>
            <a:pPr/>
            <a:r>
              <a:t>•	In 1D projectile motion, an object moves in the y direction and it doesn’t moves sideways. The initial velocity is also the initial y velocity. The velocity in the x direction is zero.</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1" name="Shape 401"/>
          <p:cNvSpPr/>
          <p:nvPr>
            <p:ph type="sldImg"/>
          </p:nvPr>
        </p:nvSpPr>
        <p:spPr>
          <a:prstGeom prst="rect">
            <a:avLst/>
          </a:prstGeom>
        </p:spPr>
        <p:txBody>
          <a:bodyPr/>
          <a:lstStyle/>
          <a:p>
            <a:pPr/>
          </a:p>
        </p:txBody>
      </p:sp>
      <p:sp>
        <p:nvSpPr>
          <p:cNvPr id="402" name="Shape 402"/>
          <p:cNvSpPr/>
          <p:nvPr>
            <p:ph type="body" sz="quarter" idx="1"/>
          </p:nvPr>
        </p:nvSpPr>
        <p:spPr>
          <a:prstGeom prst="rect">
            <a:avLst/>
          </a:prstGeom>
        </p:spPr>
        <p:txBody>
          <a:bodyPr/>
          <a:lstStyle/>
          <a:p>
            <a:pPr/>
            <a:r>
              <a:t>•	But in 2D projectile motion, an object does move sideways so it has some velocity in the x direction. </a:t>
            </a:r>
          </a:p>
          <a:p>
            <a:pPr/>
            <a:r>
              <a:t>•	The initial velocity is not vertical, it’s usually at an angle, so now we have an initial y velocity and an initial x velocity.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8" name="Shape 408"/>
          <p:cNvSpPr/>
          <p:nvPr>
            <p:ph type="sldImg"/>
          </p:nvPr>
        </p:nvSpPr>
        <p:spPr>
          <a:prstGeom prst="rect">
            <a:avLst/>
          </a:prstGeom>
        </p:spPr>
        <p:txBody>
          <a:bodyPr/>
          <a:lstStyle/>
          <a:p>
            <a:pPr/>
          </a:p>
        </p:txBody>
      </p:sp>
      <p:sp>
        <p:nvSpPr>
          <p:cNvPr id="409" name="Shape 409"/>
          <p:cNvSpPr/>
          <p:nvPr>
            <p:ph type="body" sz="quarter" idx="1"/>
          </p:nvPr>
        </p:nvSpPr>
        <p:spPr>
          <a:prstGeom prst="rect">
            <a:avLst/>
          </a:prstGeom>
        </p:spPr>
        <p:txBody>
          <a:bodyPr/>
          <a:lstStyle/>
          <a:p>
            <a:pPr/>
            <a:r>
              <a:t>The acceleration in the y direction is always 9.8 m/s^2 downwards, but there’s no acceleration in the x direction, ax is zero. So the horizontal velocity, vx, is constant the entire time. The final x velocity at any time is the same as the initial x velocity.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5" name="Shape 415"/>
          <p:cNvSpPr/>
          <p:nvPr>
            <p:ph type="sldImg"/>
          </p:nvPr>
        </p:nvSpPr>
        <p:spPr>
          <a:prstGeom prst="rect">
            <a:avLst/>
          </a:prstGeom>
        </p:spPr>
        <p:txBody>
          <a:bodyPr/>
          <a:lstStyle/>
          <a:p>
            <a:pPr/>
          </a:p>
        </p:txBody>
      </p:sp>
      <p:sp>
        <p:nvSpPr>
          <p:cNvPr id="416" name="Shape 416"/>
          <p:cNvSpPr/>
          <p:nvPr>
            <p:ph type="body" sz="quarter" idx="1"/>
          </p:nvPr>
        </p:nvSpPr>
        <p:spPr>
          <a:prstGeom prst="rect">
            <a:avLst/>
          </a:prstGeom>
        </p:spPr>
        <p:txBody>
          <a:bodyPr/>
          <a:lstStyle/>
          <a:p>
            <a:pPr/>
            <a:r>
              <a:t>•	In 2D projectile motion, we call the horizontal displacement the “range” of the projectile motion. That’s how far the object travels in the x direction.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2" name="Shape 422"/>
          <p:cNvSpPr/>
          <p:nvPr>
            <p:ph type="sldImg"/>
          </p:nvPr>
        </p:nvSpPr>
        <p:spPr>
          <a:prstGeom prst="rect">
            <a:avLst/>
          </a:prstGeom>
        </p:spPr>
        <p:txBody>
          <a:bodyPr/>
          <a:lstStyle/>
          <a:p>
            <a:pPr/>
          </a:p>
        </p:txBody>
      </p:sp>
      <p:sp>
        <p:nvSpPr>
          <p:cNvPr id="423" name="Shape 423"/>
          <p:cNvSpPr/>
          <p:nvPr>
            <p:ph type="body" sz="quarter" idx="1"/>
          </p:nvPr>
        </p:nvSpPr>
        <p:spPr>
          <a:prstGeom prst="rect">
            <a:avLst/>
          </a:prstGeom>
        </p:spPr>
        <p:txBody>
          <a:bodyPr/>
          <a:lstStyle/>
          <a:p>
            <a:pPr/>
            <a:r>
              <a:t>•	For 2D projectile motion, we’re gonna use the same kinematic equations for the y direction, but we also need some equations in the x direction. Since there’s no horizontal acceleration, we won’t use the x equations with acceleration. So we just have the displacement and velocity equations.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Shape 429"/>
          <p:cNvSpPr/>
          <p:nvPr>
            <p:ph type="sldImg"/>
          </p:nvPr>
        </p:nvSpPr>
        <p:spPr>
          <a:prstGeom prst="rect">
            <a:avLst/>
          </a:prstGeom>
        </p:spPr>
        <p:txBody>
          <a:bodyPr/>
          <a:lstStyle/>
          <a:p>
            <a:pPr/>
          </a:p>
        </p:txBody>
      </p:sp>
      <p:sp>
        <p:nvSpPr>
          <p:cNvPr id="430" name="Shape 430"/>
          <p:cNvSpPr/>
          <p:nvPr>
            <p:ph type="body" sz="quarter" idx="1"/>
          </p:nvPr>
        </p:nvSpPr>
        <p:spPr>
          <a:prstGeom prst="rect">
            <a:avLst/>
          </a:prstGeom>
        </p:spPr>
        <p:txBody>
          <a:bodyPr/>
          <a:lstStyle/>
          <a:p>
            <a:pPr/>
            <a:r>
              <a:t>And remember, the equations can be rearranged in different ways.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Shape 247"/>
          <p:cNvSpPr/>
          <p:nvPr>
            <p:ph type="sldImg"/>
          </p:nvPr>
        </p:nvSpPr>
        <p:spPr>
          <a:prstGeom prst="rect">
            <a:avLst/>
          </a:prstGeom>
        </p:spPr>
        <p:txBody>
          <a:bodyPr/>
          <a:lstStyle/>
          <a:p>
            <a:pPr/>
          </a:p>
        </p:txBody>
      </p:sp>
      <p:sp>
        <p:nvSpPr>
          <p:cNvPr id="248" name="Shape 248"/>
          <p:cNvSpPr/>
          <p:nvPr>
            <p:ph type="body" sz="quarter" idx="1"/>
          </p:nvPr>
        </p:nvSpPr>
        <p:spPr>
          <a:prstGeom prst="rect">
            <a:avLst/>
          </a:prstGeom>
        </p:spPr>
        <p:txBody>
          <a:bodyPr/>
          <a:lstStyle/>
          <a:p>
            <a:pPr/>
            <a:r>
              <a:t>and look at the equations that we’re gonna use.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Shape 436"/>
          <p:cNvSpPr/>
          <p:nvPr>
            <p:ph type="sldImg"/>
          </p:nvPr>
        </p:nvSpPr>
        <p:spPr>
          <a:prstGeom prst="rect">
            <a:avLst/>
          </a:prstGeom>
        </p:spPr>
        <p:txBody>
          <a:bodyPr/>
          <a:lstStyle/>
          <a:p>
            <a:pPr/>
          </a:p>
        </p:txBody>
      </p:sp>
      <p:sp>
        <p:nvSpPr>
          <p:cNvPr id="437" name="Shape 437"/>
          <p:cNvSpPr/>
          <p:nvPr>
            <p:ph type="body" sz="quarter" idx="1"/>
          </p:nvPr>
        </p:nvSpPr>
        <p:spPr>
          <a:prstGeom prst="rect">
            <a:avLst/>
          </a:prstGeom>
        </p:spPr>
        <p:txBody>
          <a:bodyPr/>
          <a:lstStyle/>
          <a:p>
            <a:pPr/>
            <a:r>
              <a:t>•	If we say up is the positive y direction then we’re gonna plug in negative g, -9.8 m/s^2 for ay.</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Shape 443"/>
          <p:cNvSpPr/>
          <p:nvPr>
            <p:ph type="sldImg"/>
          </p:nvPr>
        </p:nvSpPr>
        <p:spPr>
          <a:prstGeom prst="rect">
            <a:avLst/>
          </a:prstGeom>
        </p:spPr>
        <p:txBody>
          <a:bodyPr/>
          <a:lstStyle/>
          <a:p>
            <a:pPr/>
          </a:p>
        </p:txBody>
      </p:sp>
      <p:sp>
        <p:nvSpPr>
          <p:cNvPr id="444" name="Shape 444"/>
          <p:cNvSpPr/>
          <p:nvPr>
            <p:ph type="body" sz="quarter" idx="1"/>
          </p:nvPr>
        </p:nvSpPr>
        <p:spPr>
          <a:prstGeom prst="rect">
            <a:avLst/>
          </a:prstGeom>
        </p:spPr>
        <p:txBody>
          <a:bodyPr/>
          <a:lstStyle/>
          <a:p>
            <a:pPr/>
            <a:r>
              <a:t>•	Finally, even though the variables in the x and y equations are different, time shows up in both directions. T has the same value in both equations at the same moment in time. So, we can use time to connect the x and y equations.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Shape 450"/>
          <p:cNvSpPr/>
          <p:nvPr>
            <p:ph type="sldImg"/>
          </p:nvPr>
        </p:nvSpPr>
        <p:spPr>
          <a:prstGeom prst="rect">
            <a:avLst/>
          </a:prstGeom>
        </p:spPr>
        <p:txBody>
          <a:bodyPr/>
          <a:lstStyle/>
          <a:p>
            <a:pPr/>
          </a:p>
        </p:txBody>
      </p:sp>
      <p:sp>
        <p:nvSpPr>
          <p:cNvPr id="451" name="Shape 451"/>
          <p:cNvSpPr/>
          <p:nvPr>
            <p:ph type="body" sz="quarter" idx="1"/>
          </p:nvPr>
        </p:nvSpPr>
        <p:spPr>
          <a:prstGeom prst="rect">
            <a:avLst/>
          </a:prstGeom>
        </p:spPr>
        <p:txBody>
          <a:bodyPr/>
          <a:lstStyle/>
          <a:p>
            <a:pPr/>
            <a:r>
              <a:t>•	In 1D projectile motion, there’s only 3 initial conditions. It can start with zero velocity… a downwards velocity… or an upwards velocity. For the last one, the initial and final heights could be the same, or the final height could be different.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7" name="Shape 457"/>
          <p:cNvSpPr/>
          <p:nvPr>
            <p:ph type="sldImg"/>
          </p:nvPr>
        </p:nvSpPr>
        <p:spPr>
          <a:prstGeom prst="rect">
            <a:avLst/>
          </a:prstGeom>
        </p:spPr>
        <p:txBody>
          <a:bodyPr/>
          <a:lstStyle/>
          <a:p>
            <a:pPr/>
          </a:p>
        </p:txBody>
      </p:sp>
      <p:sp>
        <p:nvSpPr>
          <p:cNvPr id="458" name="Shape 458"/>
          <p:cNvSpPr/>
          <p:nvPr>
            <p:ph type="body" sz="quarter" idx="1"/>
          </p:nvPr>
        </p:nvSpPr>
        <p:spPr>
          <a:prstGeom prst="rect">
            <a:avLst/>
          </a:prstGeom>
        </p:spPr>
        <p:txBody>
          <a:bodyPr/>
          <a:lstStyle/>
          <a:p>
            <a:pPr/>
            <a:r>
              <a:t>•	In 2D projectile motion, we have some new scenarios.</a:t>
            </a:r>
          </a:p>
          <a:p>
            <a:pPr/>
            <a:r>
              <a:t>•	Let’s say up is the positive y direction and right is the positive x direction. </a:t>
            </a:r>
          </a:p>
          <a:p>
            <a:pPr/>
            <a:r>
              <a:t>•	If the initial angle is above the horizontal, the initial y velocity points upwards so it’s positive. </a:t>
            </a:r>
          </a:p>
          <a:p>
            <a:pPr/>
            <a:r>
              <a:t>•	The final height could be the same as the initial height, like if it starts and ends at the ground…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4" name="Shape 464"/>
          <p:cNvSpPr/>
          <p:nvPr>
            <p:ph type="sldImg"/>
          </p:nvPr>
        </p:nvSpPr>
        <p:spPr>
          <a:prstGeom prst="rect">
            <a:avLst/>
          </a:prstGeom>
        </p:spPr>
        <p:txBody>
          <a:bodyPr/>
          <a:lstStyle/>
          <a:p>
            <a:pPr/>
          </a:p>
        </p:txBody>
      </p:sp>
      <p:sp>
        <p:nvSpPr>
          <p:cNvPr id="465" name="Shape 465"/>
          <p:cNvSpPr/>
          <p:nvPr>
            <p:ph type="body" sz="quarter" idx="1"/>
          </p:nvPr>
        </p:nvSpPr>
        <p:spPr>
          <a:prstGeom prst="rect">
            <a:avLst/>
          </a:prstGeom>
        </p:spPr>
        <p:txBody>
          <a:bodyPr/>
          <a:lstStyle/>
          <a:p>
            <a:pPr/>
            <a:r>
              <a:t>the final height could be greater than the initial height, like if it’s going over a wall or landing at a higher point…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Shape 471"/>
          <p:cNvSpPr/>
          <p:nvPr>
            <p:ph type="sldImg"/>
          </p:nvPr>
        </p:nvSpPr>
        <p:spPr>
          <a:prstGeom prst="rect">
            <a:avLst/>
          </a:prstGeom>
        </p:spPr>
        <p:txBody>
          <a:bodyPr/>
          <a:lstStyle/>
          <a:p>
            <a:pPr/>
          </a:p>
        </p:txBody>
      </p:sp>
      <p:sp>
        <p:nvSpPr>
          <p:cNvPr id="472" name="Shape 472"/>
          <p:cNvSpPr/>
          <p:nvPr>
            <p:ph type="body" sz="quarter" idx="1"/>
          </p:nvPr>
        </p:nvSpPr>
        <p:spPr>
          <a:prstGeom prst="rect">
            <a:avLst/>
          </a:prstGeom>
        </p:spPr>
        <p:txBody>
          <a:bodyPr/>
          <a:lstStyle/>
          <a:p>
            <a:pPr/>
            <a:r>
              <a:t>or the final height could be less than the initial height, like if it’s launched from a cliff.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8" name="Shape 478"/>
          <p:cNvSpPr/>
          <p:nvPr>
            <p:ph type="sldImg"/>
          </p:nvPr>
        </p:nvSpPr>
        <p:spPr>
          <a:prstGeom prst="rect">
            <a:avLst/>
          </a:prstGeom>
        </p:spPr>
        <p:txBody>
          <a:bodyPr/>
          <a:lstStyle/>
          <a:p>
            <a:pPr/>
          </a:p>
        </p:txBody>
      </p:sp>
      <p:sp>
        <p:nvSpPr>
          <p:cNvPr id="479" name="Shape 479"/>
          <p:cNvSpPr/>
          <p:nvPr>
            <p:ph type="body" sz="quarter" idx="1"/>
          </p:nvPr>
        </p:nvSpPr>
        <p:spPr>
          <a:prstGeom prst="rect">
            <a:avLst/>
          </a:prstGeom>
        </p:spPr>
        <p:txBody>
          <a:bodyPr/>
          <a:lstStyle/>
          <a:p>
            <a:pPr/>
            <a:r>
              <a:t>•	If that’s the case, the initial velocity could also be horizontal, so the initial y velocity is zero.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5" name="Shape 485"/>
          <p:cNvSpPr/>
          <p:nvPr>
            <p:ph type="sldImg"/>
          </p:nvPr>
        </p:nvSpPr>
        <p:spPr>
          <a:prstGeom prst="rect">
            <a:avLst/>
          </a:prstGeom>
        </p:spPr>
        <p:txBody>
          <a:bodyPr/>
          <a:lstStyle/>
          <a:p>
            <a:pPr/>
          </a:p>
        </p:txBody>
      </p:sp>
      <p:sp>
        <p:nvSpPr>
          <p:cNvPr id="486" name="Shape 486"/>
          <p:cNvSpPr/>
          <p:nvPr>
            <p:ph type="body" sz="quarter" idx="1"/>
          </p:nvPr>
        </p:nvSpPr>
        <p:spPr>
          <a:prstGeom prst="rect">
            <a:avLst/>
          </a:prstGeom>
        </p:spPr>
        <p:txBody>
          <a:bodyPr/>
          <a:lstStyle/>
          <a:p>
            <a:pPr/>
            <a:r>
              <a:t>•	Or the angle could be below the horizontal so the initial y velocity points downwards and it’s negative.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2" name="Shape 492"/>
          <p:cNvSpPr/>
          <p:nvPr>
            <p:ph type="sldImg"/>
          </p:nvPr>
        </p:nvSpPr>
        <p:spPr>
          <a:prstGeom prst="rect">
            <a:avLst/>
          </a:prstGeom>
        </p:spPr>
        <p:txBody>
          <a:bodyPr/>
          <a:lstStyle/>
          <a:p>
            <a:pPr/>
          </a:p>
        </p:txBody>
      </p:sp>
      <p:sp>
        <p:nvSpPr>
          <p:cNvPr id="493" name="Shape 493"/>
          <p:cNvSpPr/>
          <p:nvPr>
            <p:ph type="body" sz="quarter" idx="1"/>
          </p:nvPr>
        </p:nvSpPr>
        <p:spPr>
          <a:prstGeom prst="rect">
            <a:avLst/>
          </a:prstGeom>
        </p:spPr>
        <p:txBody>
          <a:bodyPr/>
          <a:lstStyle/>
          <a:p>
            <a:pPr/>
            <a:r>
              <a:t>•	The only difference between these scenarios is the initial and final values, and the positive and negative signs. But the motion behaves the same way in each case. We’re gonna use the same equations and solve problems the same way for each one.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Shape 254"/>
          <p:cNvSpPr/>
          <p:nvPr>
            <p:ph type="sldImg"/>
          </p:nvPr>
        </p:nvSpPr>
        <p:spPr>
          <a:prstGeom prst="rect">
            <a:avLst/>
          </a:prstGeom>
        </p:spPr>
        <p:txBody>
          <a:bodyPr/>
          <a:lstStyle/>
          <a:p>
            <a:pPr/>
          </a:p>
        </p:txBody>
      </p:sp>
      <p:sp>
        <p:nvSpPr>
          <p:cNvPr id="255" name="Shape 255"/>
          <p:cNvSpPr/>
          <p:nvPr>
            <p:ph type="body" sz="quarter" idx="1"/>
          </p:nvPr>
        </p:nvSpPr>
        <p:spPr>
          <a:prstGeom prst="rect">
            <a:avLst/>
          </a:prstGeom>
        </p:spPr>
        <p:txBody>
          <a:bodyPr/>
          <a:lstStyle/>
          <a:p>
            <a:pPr/>
            <a:r>
              <a:t>•	We’ll spend some time exploring two different examples: an object launched horizontally from an initial height…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Shape 261"/>
          <p:cNvSpPr/>
          <p:nvPr>
            <p:ph type="sldImg"/>
          </p:nvPr>
        </p:nvSpPr>
        <p:spPr>
          <a:prstGeom prst="rect">
            <a:avLst/>
          </a:prstGeom>
        </p:spPr>
        <p:txBody>
          <a:bodyPr/>
          <a:lstStyle/>
          <a:p>
            <a:pPr/>
          </a:p>
        </p:txBody>
      </p:sp>
      <p:sp>
        <p:nvSpPr>
          <p:cNvPr id="262" name="Shape 262"/>
          <p:cNvSpPr/>
          <p:nvPr>
            <p:ph type="body" sz="quarter" idx="1"/>
          </p:nvPr>
        </p:nvSpPr>
        <p:spPr>
          <a:prstGeom prst="rect">
            <a:avLst/>
          </a:prstGeom>
        </p:spPr>
        <p:txBody>
          <a:bodyPr/>
          <a:lstStyle/>
          <a:p>
            <a:pPr/>
            <a:r>
              <a:t>and an object launched from the ground at an angle.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a:r>
              <a:t>•	In each example, we’ll use the equations to find the x and y positions and see how they change over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hape 275"/>
          <p:cNvSpPr/>
          <p:nvPr>
            <p:ph type="sldImg"/>
          </p:nvPr>
        </p:nvSpPr>
        <p:spPr>
          <a:prstGeom prst="rect">
            <a:avLst/>
          </a:prstGeom>
        </p:spPr>
        <p:txBody>
          <a:bodyPr/>
          <a:lstStyle/>
          <a:p>
            <a:pPr/>
          </a:p>
        </p:txBody>
      </p:sp>
      <p:sp>
        <p:nvSpPr>
          <p:cNvPr id="276" name="Shape 276"/>
          <p:cNvSpPr/>
          <p:nvPr>
            <p:ph type="body" sz="quarter" idx="1"/>
          </p:nvPr>
        </p:nvSpPr>
        <p:spPr>
          <a:prstGeom prst="rect">
            <a:avLst/>
          </a:prstGeom>
        </p:spPr>
        <p:txBody>
          <a:bodyPr/>
          <a:lstStyle/>
          <a:p>
            <a:pPr/>
            <a:r>
              <a:t>•	Then we’ll do the same thing for the x and y velocities.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p>
            <a:pPr/>
            <a:r>
              <a:t>•	We’ll also talk about the motion graphs for each example.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r>
              <a:t>•	Then we’ll learn more about the range of projectile motion and how it relates to the launch angle.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5.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6.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7.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8.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1 - Overview"/>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1 - Overview</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lide Title"/>
          <p:cNvSpPr txBox="1"/>
          <p:nvPr>
            <p:ph type="title"/>
          </p:nvPr>
        </p:nvSpPr>
        <p:spPr>
          <a:prstGeom prst="rect">
            <a:avLst/>
          </a:prstGeom>
        </p:spPr>
        <p:txBody>
          <a:bodyPr/>
          <a:lstStyle/>
          <a:p>
            <a:pPr/>
          </a:p>
        </p:txBody>
      </p:sp>
      <p:sp>
        <p:nvSpPr>
          <p:cNvPr id="265" name="Slide Subtitle"/>
          <p:cNvSpPr txBox="1"/>
          <p:nvPr>
            <p:ph type="body" idx="21"/>
          </p:nvPr>
        </p:nvSpPr>
        <p:spPr>
          <a:prstGeom prst="rect">
            <a:avLst/>
          </a:prstGeom>
        </p:spPr>
        <p:txBody>
          <a:bodyPr/>
          <a:lstStyle/>
          <a:p>
            <a:pPr/>
          </a:p>
        </p:txBody>
      </p:sp>
      <p:sp>
        <p:nvSpPr>
          <p:cNvPr id="266" name="Slide bullet text"/>
          <p:cNvSpPr txBox="1"/>
          <p:nvPr>
            <p:ph type="body" idx="1"/>
          </p:nvPr>
        </p:nvSpPr>
        <p:spPr>
          <a:prstGeom prst="rect">
            <a:avLst/>
          </a:prstGeom>
        </p:spPr>
        <p:txBody>
          <a:bodyPr/>
          <a:lstStyle/>
          <a:p>
            <a:pPr/>
          </a:p>
        </p:txBody>
      </p:sp>
      <p:pic>
        <p:nvPicPr>
          <p:cNvPr id="267"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lide Title"/>
          <p:cNvSpPr txBox="1"/>
          <p:nvPr>
            <p:ph type="title"/>
          </p:nvPr>
        </p:nvSpPr>
        <p:spPr>
          <a:prstGeom prst="rect">
            <a:avLst/>
          </a:prstGeom>
        </p:spPr>
        <p:txBody>
          <a:bodyPr/>
          <a:lstStyle/>
          <a:p>
            <a:pPr/>
          </a:p>
        </p:txBody>
      </p:sp>
      <p:sp>
        <p:nvSpPr>
          <p:cNvPr id="272" name="Slide Subtitle"/>
          <p:cNvSpPr txBox="1"/>
          <p:nvPr>
            <p:ph type="body" idx="21"/>
          </p:nvPr>
        </p:nvSpPr>
        <p:spPr>
          <a:prstGeom prst="rect">
            <a:avLst/>
          </a:prstGeom>
        </p:spPr>
        <p:txBody>
          <a:bodyPr/>
          <a:lstStyle/>
          <a:p>
            <a:pPr/>
          </a:p>
        </p:txBody>
      </p:sp>
      <p:sp>
        <p:nvSpPr>
          <p:cNvPr id="273" name="Slide bullet text"/>
          <p:cNvSpPr txBox="1"/>
          <p:nvPr>
            <p:ph type="body" idx="1"/>
          </p:nvPr>
        </p:nvSpPr>
        <p:spPr>
          <a:prstGeom prst="rect">
            <a:avLst/>
          </a:prstGeom>
        </p:spPr>
        <p:txBody>
          <a:bodyPr/>
          <a:lstStyle/>
          <a:p>
            <a:pPr/>
          </a:p>
        </p:txBody>
      </p:sp>
      <p:pic>
        <p:nvPicPr>
          <p:cNvPr id="274"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lide Title"/>
          <p:cNvSpPr txBox="1"/>
          <p:nvPr>
            <p:ph type="title"/>
          </p:nvPr>
        </p:nvSpPr>
        <p:spPr>
          <a:prstGeom prst="rect">
            <a:avLst/>
          </a:prstGeom>
        </p:spPr>
        <p:txBody>
          <a:bodyPr/>
          <a:lstStyle/>
          <a:p>
            <a:pPr/>
          </a:p>
        </p:txBody>
      </p:sp>
      <p:sp>
        <p:nvSpPr>
          <p:cNvPr id="279" name="Slide Subtitle"/>
          <p:cNvSpPr txBox="1"/>
          <p:nvPr>
            <p:ph type="body" idx="21"/>
          </p:nvPr>
        </p:nvSpPr>
        <p:spPr>
          <a:prstGeom prst="rect">
            <a:avLst/>
          </a:prstGeom>
        </p:spPr>
        <p:txBody>
          <a:bodyPr/>
          <a:lstStyle/>
          <a:p>
            <a:pPr/>
          </a:p>
        </p:txBody>
      </p:sp>
      <p:sp>
        <p:nvSpPr>
          <p:cNvPr id="280" name="Slide bullet text"/>
          <p:cNvSpPr txBox="1"/>
          <p:nvPr>
            <p:ph type="body" idx="1"/>
          </p:nvPr>
        </p:nvSpPr>
        <p:spPr>
          <a:prstGeom prst="rect">
            <a:avLst/>
          </a:prstGeom>
        </p:spPr>
        <p:txBody>
          <a:bodyPr/>
          <a:lstStyle/>
          <a:p>
            <a:pPr/>
          </a:p>
        </p:txBody>
      </p:sp>
      <p:pic>
        <p:nvPicPr>
          <p:cNvPr id="281" name="10b.jpg" descr="10b.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lide Title"/>
          <p:cNvSpPr txBox="1"/>
          <p:nvPr>
            <p:ph type="title"/>
          </p:nvPr>
        </p:nvSpPr>
        <p:spPr>
          <a:prstGeom prst="rect">
            <a:avLst/>
          </a:prstGeom>
        </p:spPr>
        <p:txBody>
          <a:bodyPr/>
          <a:lstStyle/>
          <a:p>
            <a:pPr/>
          </a:p>
        </p:txBody>
      </p:sp>
      <p:sp>
        <p:nvSpPr>
          <p:cNvPr id="286" name="Slide Subtitle"/>
          <p:cNvSpPr txBox="1"/>
          <p:nvPr>
            <p:ph type="body" idx="21"/>
          </p:nvPr>
        </p:nvSpPr>
        <p:spPr>
          <a:prstGeom prst="rect">
            <a:avLst/>
          </a:prstGeom>
        </p:spPr>
        <p:txBody>
          <a:bodyPr/>
          <a:lstStyle/>
          <a:p>
            <a:pPr/>
          </a:p>
        </p:txBody>
      </p:sp>
      <p:sp>
        <p:nvSpPr>
          <p:cNvPr id="287" name="Slide bullet text"/>
          <p:cNvSpPr txBox="1"/>
          <p:nvPr>
            <p:ph type="body" idx="1"/>
          </p:nvPr>
        </p:nvSpPr>
        <p:spPr>
          <a:prstGeom prst="rect">
            <a:avLst/>
          </a:prstGeom>
        </p:spPr>
        <p:txBody>
          <a:bodyPr/>
          <a:lstStyle/>
          <a:p>
            <a:pPr/>
          </a:p>
        </p:txBody>
      </p:sp>
      <p:pic>
        <p:nvPicPr>
          <p:cNvPr id="288"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lide Title"/>
          <p:cNvSpPr txBox="1"/>
          <p:nvPr>
            <p:ph type="title"/>
          </p:nvPr>
        </p:nvSpPr>
        <p:spPr>
          <a:prstGeom prst="rect">
            <a:avLst/>
          </a:prstGeom>
        </p:spPr>
        <p:txBody>
          <a:bodyPr/>
          <a:lstStyle/>
          <a:p>
            <a:pPr/>
          </a:p>
        </p:txBody>
      </p:sp>
      <p:sp>
        <p:nvSpPr>
          <p:cNvPr id="293" name="Slide Subtitle"/>
          <p:cNvSpPr txBox="1"/>
          <p:nvPr>
            <p:ph type="body" idx="21"/>
          </p:nvPr>
        </p:nvSpPr>
        <p:spPr>
          <a:prstGeom prst="rect">
            <a:avLst/>
          </a:prstGeom>
        </p:spPr>
        <p:txBody>
          <a:bodyPr/>
          <a:lstStyle/>
          <a:p>
            <a:pPr/>
          </a:p>
        </p:txBody>
      </p:sp>
      <p:sp>
        <p:nvSpPr>
          <p:cNvPr id="294" name="Slide bullet text"/>
          <p:cNvSpPr txBox="1"/>
          <p:nvPr>
            <p:ph type="body" idx="1"/>
          </p:nvPr>
        </p:nvSpPr>
        <p:spPr>
          <a:prstGeom prst="rect">
            <a:avLst/>
          </a:prstGeom>
        </p:spPr>
        <p:txBody>
          <a:bodyPr/>
          <a:lstStyle/>
          <a:p>
            <a:pPr/>
          </a:p>
        </p:txBody>
      </p:sp>
      <p:pic>
        <p:nvPicPr>
          <p:cNvPr id="295"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lide Title"/>
          <p:cNvSpPr txBox="1"/>
          <p:nvPr>
            <p:ph type="title"/>
          </p:nvPr>
        </p:nvSpPr>
        <p:spPr>
          <a:prstGeom prst="rect">
            <a:avLst/>
          </a:prstGeom>
        </p:spPr>
        <p:txBody>
          <a:bodyPr/>
          <a:lstStyle/>
          <a:p>
            <a:pPr/>
          </a:p>
        </p:txBody>
      </p:sp>
      <p:sp>
        <p:nvSpPr>
          <p:cNvPr id="300" name="Slide Subtitle"/>
          <p:cNvSpPr txBox="1"/>
          <p:nvPr>
            <p:ph type="body" idx="21"/>
          </p:nvPr>
        </p:nvSpPr>
        <p:spPr>
          <a:prstGeom prst="rect">
            <a:avLst/>
          </a:prstGeom>
        </p:spPr>
        <p:txBody>
          <a:bodyPr/>
          <a:lstStyle/>
          <a:p>
            <a:pPr/>
          </a:p>
        </p:txBody>
      </p:sp>
      <p:sp>
        <p:nvSpPr>
          <p:cNvPr id="301" name="Slide bullet text"/>
          <p:cNvSpPr txBox="1"/>
          <p:nvPr>
            <p:ph type="body" idx="1"/>
          </p:nvPr>
        </p:nvSpPr>
        <p:spPr>
          <a:prstGeom prst="rect">
            <a:avLst/>
          </a:prstGeom>
        </p:spPr>
        <p:txBody>
          <a:bodyPr/>
          <a:lstStyle/>
          <a:p>
            <a:pPr/>
          </a:p>
        </p:txBody>
      </p:sp>
      <p:pic>
        <p:nvPicPr>
          <p:cNvPr id="302"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lide Title"/>
          <p:cNvSpPr txBox="1"/>
          <p:nvPr>
            <p:ph type="title"/>
          </p:nvPr>
        </p:nvSpPr>
        <p:spPr>
          <a:prstGeom prst="rect">
            <a:avLst/>
          </a:prstGeom>
        </p:spPr>
        <p:txBody>
          <a:bodyPr/>
          <a:lstStyle/>
          <a:p>
            <a:pPr/>
          </a:p>
        </p:txBody>
      </p:sp>
      <p:sp>
        <p:nvSpPr>
          <p:cNvPr id="307" name="Slide Subtitle"/>
          <p:cNvSpPr txBox="1"/>
          <p:nvPr>
            <p:ph type="body" idx="21"/>
          </p:nvPr>
        </p:nvSpPr>
        <p:spPr>
          <a:prstGeom prst="rect">
            <a:avLst/>
          </a:prstGeom>
        </p:spPr>
        <p:txBody>
          <a:bodyPr/>
          <a:lstStyle/>
          <a:p>
            <a:pPr/>
          </a:p>
        </p:txBody>
      </p:sp>
      <p:sp>
        <p:nvSpPr>
          <p:cNvPr id="308" name="Slide bullet text"/>
          <p:cNvSpPr txBox="1"/>
          <p:nvPr>
            <p:ph type="body" idx="1"/>
          </p:nvPr>
        </p:nvSpPr>
        <p:spPr>
          <a:prstGeom prst="rect">
            <a:avLst/>
          </a:prstGeom>
        </p:spPr>
        <p:txBody>
          <a:bodyPr/>
          <a:lstStyle/>
          <a:p>
            <a:pPr/>
          </a:p>
        </p:txBody>
      </p:sp>
      <p:pic>
        <p:nvPicPr>
          <p:cNvPr id="309" name="14.jpg" descr="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lide Title"/>
          <p:cNvSpPr txBox="1"/>
          <p:nvPr>
            <p:ph type="title"/>
          </p:nvPr>
        </p:nvSpPr>
        <p:spPr>
          <a:prstGeom prst="rect">
            <a:avLst/>
          </a:prstGeom>
        </p:spPr>
        <p:txBody>
          <a:bodyPr/>
          <a:lstStyle/>
          <a:p>
            <a:pPr/>
          </a:p>
        </p:txBody>
      </p:sp>
      <p:sp>
        <p:nvSpPr>
          <p:cNvPr id="314" name="Slide Subtitle"/>
          <p:cNvSpPr txBox="1"/>
          <p:nvPr>
            <p:ph type="body" idx="21"/>
          </p:nvPr>
        </p:nvSpPr>
        <p:spPr>
          <a:prstGeom prst="rect">
            <a:avLst/>
          </a:prstGeom>
        </p:spPr>
        <p:txBody>
          <a:bodyPr/>
          <a:lstStyle/>
          <a:p>
            <a:pPr/>
          </a:p>
        </p:txBody>
      </p:sp>
      <p:sp>
        <p:nvSpPr>
          <p:cNvPr id="315" name="Slide bullet text"/>
          <p:cNvSpPr txBox="1"/>
          <p:nvPr>
            <p:ph type="body" idx="1"/>
          </p:nvPr>
        </p:nvSpPr>
        <p:spPr>
          <a:prstGeom prst="rect">
            <a:avLst/>
          </a:prstGeom>
        </p:spPr>
        <p:txBody>
          <a:bodyPr/>
          <a:lstStyle/>
          <a:p>
            <a:pPr/>
          </a:p>
        </p:txBody>
      </p:sp>
      <p:pic>
        <p:nvPicPr>
          <p:cNvPr id="316"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lide Title"/>
          <p:cNvSpPr txBox="1"/>
          <p:nvPr>
            <p:ph type="title"/>
          </p:nvPr>
        </p:nvSpPr>
        <p:spPr>
          <a:prstGeom prst="rect">
            <a:avLst/>
          </a:prstGeom>
        </p:spPr>
        <p:txBody>
          <a:bodyPr/>
          <a:lstStyle/>
          <a:p>
            <a:pPr/>
          </a:p>
        </p:txBody>
      </p:sp>
      <p:sp>
        <p:nvSpPr>
          <p:cNvPr id="321" name="Slide Subtitle"/>
          <p:cNvSpPr txBox="1"/>
          <p:nvPr>
            <p:ph type="body" idx="21"/>
          </p:nvPr>
        </p:nvSpPr>
        <p:spPr>
          <a:prstGeom prst="rect">
            <a:avLst/>
          </a:prstGeom>
        </p:spPr>
        <p:txBody>
          <a:bodyPr/>
          <a:lstStyle/>
          <a:p>
            <a:pPr/>
          </a:p>
        </p:txBody>
      </p:sp>
      <p:sp>
        <p:nvSpPr>
          <p:cNvPr id="322" name="Slide bullet text"/>
          <p:cNvSpPr txBox="1"/>
          <p:nvPr>
            <p:ph type="body" idx="1"/>
          </p:nvPr>
        </p:nvSpPr>
        <p:spPr>
          <a:prstGeom prst="rect">
            <a:avLst/>
          </a:prstGeom>
        </p:spPr>
        <p:txBody>
          <a:bodyPr/>
          <a:lstStyle/>
          <a:p>
            <a:pPr/>
          </a:p>
        </p:txBody>
      </p:sp>
      <p:pic>
        <p:nvPicPr>
          <p:cNvPr id="323"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lide Title"/>
          <p:cNvSpPr txBox="1"/>
          <p:nvPr>
            <p:ph type="title"/>
          </p:nvPr>
        </p:nvSpPr>
        <p:spPr>
          <a:prstGeom prst="rect">
            <a:avLst/>
          </a:prstGeom>
        </p:spPr>
        <p:txBody>
          <a:bodyPr/>
          <a:lstStyle/>
          <a:p>
            <a:pPr/>
          </a:p>
        </p:txBody>
      </p:sp>
      <p:sp>
        <p:nvSpPr>
          <p:cNvPr id="328" name="Slide Subtitle"/>
          <p:cNvSpPr txBox="1"/>
          <p:nvPr>
            <p:ph type="body" idx="21"/>
          </p:nvPr>
        </p:nvSpPr>
        <p:spPr>
          <a:prstGeom prst="rect">
            <a:avLst/>
          </a:prstGeom>
        </p:spPr>
        <p:txBody>
          <a:bodyPr/>
          <a:lstStyle/>
          <a:p>
            <a:pPr/>
          </a:p>
        </p:txBody>
      </p:sp>
      <p:sp>
        <p:nvSpPr>
          <p:cNvPr id="329" name="Slide bullet text"/>
          <p:cNvSpPr txBox="1"/>
          <p:nvPr>
            <p:ph type="body" idx="1"/>
          </p:nvPr>
        </p:nvSpPr>
        <p:spPr>
          <a:prstGeom prst="rect">
            <a:avLst/>
          </a:prstGeom>
        </p:spPr>
        <p:txBody>
          <a:bodyPr/>
          <a:lstStyle/>
          <a:p>
            <a:pPr/>
          </a:p>
        </p:txBody>
      </p:sp>
      <p:pic>
        <p:nvPicPr>
          <p:cNvPr id="330"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lide Title"/>
          <p:cNvSpPr txBox="1"/>
          <p:nvPr>
            <p:ph type="title"/>
          </p:nvPr>
        </p:nvSpPr>
        <p:spPr>
          <a:prstGeom prst="rect">
            <a:avLst/>
          </a:prstGeom>
        </p:spPr>
        <p:txBody>
          <a:bodyPr/>
          <a:lstStyle/>
          <a:p>
            <a:pPr/>
          </a:p>
        </p:txBody>
      </p:sp>
      <p:sp>
        <p:nvSpPr>
          <p:cNvPr id="335" name="Slide Subtitle"/>
          <p:cNvSpPr txBox="1"/>
          <p:nvPr>
            <p:ph type="body" idx="21"/>
          </p:nvPr>
        </p:nvSpPr>
        <p:spPr>
          <a:prstGeom prst="rect">
            <a:avLst/>
          </a:prstGeom>
        </p:spPr>
        <p:txBody>
          <a:bodyPr/>
          <a:lstStyle/>
          <a:p>
            <a:pPr/>
          </a:p>
        </p:txBody>
      </p:sp>
      <p:sp>
        <p:nvSpPr>
          <p:cNvPr id="336" name="Slide bullet text"/>
          <p:cNvSpPr txBox="1"/>
          <p:nvPr>
            <p:ph type="body" idx="1"/>
          </p:nvPr>
        </p:nvSpPr>
        <p:spPr>
          <a:prstGeom prst="rect">
            <a:avLst/>
          </a:prstGeom>
        </p:spPr>
        <p:txBody>
          <a:bodyPr/>
          <a:lstStyle/>
          <a:p>
            <a:pPr/>
          </a:p>
        </p:txBody>
      </p:sp>
      <p:pic>
        <p:nvPicPr>
          <p:cNvPr id="337"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lide Title"/>
          <p:cNvSpPr txBox="1"/>
          <p:nvPr>
            <p:ph type="title"/>
          </p:nvPr>
        </p:nvSpPr>
        <p:spPr>
          <a:prstGeom prst="rect">
            <a:avLst/>
          </a:prstGeom>
        </p:spPr>
        <p:txBody>
          <a:bodyPr/>
          <a:lstStyle/>
          <a:p>
            <a:pPr/>
          </a:p>
        </p:txBody>
      </p:sp>
      <p:sp>
        <p:nvSpPr>
          <p:cNvPr id="342" name="Slide Subtitle"/>
          <p:cNvSpPr txBox="1"/>
          <p:nvPr>
            <p:ph type="body" idx="21"/>
          </p:nvPr>
        </p:nvSpPr>
        <p:spPr>
          <a:prstGeom prst="rect">
            <a:avLst/>
          </a:prstGeom>
        </p:spPr>
        <p:txBody>
          <a:bodyPr/>
          <a:lstStyle/>
          <a:p>
            <a:pPr/>
          </a:p>
        </p:txBody>
      </p:sp>
      <p:sp>
        <p:nvSpPr>
          <p:cNvPr id="343" name="Slide bullet text"/>
          <p:cNvSpPr txBox="1"/>
          <p:nvPr>
            <p:ph type="body" idx="1"/>
          </p:nvPr>
        </p:nvSpPr>
        <p:spPr>
          <a:prstGeom prst="rect">
            <a:avLst/>
          </a:prstGeom>
        </p:spPr>
        <p:txBody>
          <a:bodyPr/>
          <a:lstStyle/>
          <a:p>
            <a:pPr/>
          </a:p>
        </p:txBody>
      </p:sp>
      <p:pic>
        <p:nvPicPr>
          <p:cNvPr id="344"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lide Title"/>
          <p:cNvSpPr txBox="1"/>
          <p:nvPr>
            <p:ph type="title"/>
          </p:nvPr>
        </p:nvSpPr>
        <p:spPr>
          <a:prstGeom prst="rect">
            <a:avLst/>
          </a:prstGeom>
        </p:spPr>
        <p:txBody>
          <a:bodyPr/>
          <a:lstStyle/>
          <a:p>
            <a:pPr/>
          </a:p>
        </p:txBody>
      </p:sp>
      <p:sp>
        <p:nvSpPr>
          <p:cNvPr id="349" name="Slide Subtitle"/>
          <p:cNvSpPr txBox="1"/>
          <p:nvPr>
            <p:ph type="body" idx="21"/>
          </p:nvPr>
        </p:nvSpPr>
        <p:spPr>
          <a:prstGeom prst="rect">
            <a:avLst/>
          </a:prstGeom>
        </p:spPr>
        <p:txBody>
          <a:bodyPr/>
          <a:lstStyle/>
          <a:p>
            <a:pPr/>
          </a:p>
        </p:txBody>
      </p:sp>
      <p:sp>
        <p:nvSpPr>
          <p:cNvPr id="350" name="Slide bullet text"/>
          <p:cNvSpPr txBox="1"/>
          <p:nvPr>
            <p:ph type="body" idx="1"/>
          </p:nvPr>
        </p:nvSpPr>
        <p:spPr>
          <a:prstGeom prst="rect">
            <a:avLst/>
          </a:prstGeom>
        </p:spPr>
        <p:txBody>
          <a:bodyPr/>
          <a:lstStyle/>
          <a:p>
            <a:pPr/>
          </a:p>
        </p:txBody>
      </p:sp>
      <p:pic>
        <p:nvPicPr>
          <p:cNvPr id="351"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lide Title"/>
          <p:cNvSpPr txBox="1"/>
          <p:nvPr>
            <p:ph type="title"/>
          </p:nvPr>
        </p:nvSpPr>
        <p:spPr>
          <a:prstGeom prst="rect">
            <a:avLst/>
          </a:prstGeom>
        </p:spPr>
        <p:txBody>
          <a:bodyPr/>
          <a:lstStyle/>
          <a:p>
            <a:pPr/>
          </a:p>
        </p:txBody>
      </p:sp>
      <p:sp>
        <p:nvSpPr>
          <p:cNvPr id="356" name="Slide Subtitle"/>
          <p:cNvSpPr txBox="1"/>
          <p:nvPr>
            <p:ph type="body" idx="21"/>
          </p:nvPr>
        </p:nvSpPr>
        <p:spPr>
          <a:prstGeom prst="rect">
            <a:avLst/>
          </a:prstGeom>
        </p:spPr>
        <p:txBody>
          <a:bodyPr/>
          <a:lstStyle/>
          <a:p>
            <a:pPr/>
          </a:p>
        </p:txBody>
      </p:sp>
      <p:sp>
        <p:nvSpPr>
          <p:cNvPr id="357" name="Slide bullet text"/>
          <p:cNvSpPr txBox="1"/>
          <p:nvPr>
            <p:ph type="body" idx="1"/>
          </p:nvPr>
        </p:nvSpPr>
        <p:spPr>
          <a:prstGeom prst="rect">
            <a:avLst/>
          </a:prstGeom>
        </p:spPr>
        <p:txBody>
          <a:bodyPr/>
          <a:lstStyle/>
          <a:p>
            <a:pPr/>
          </a:p>
        </p:txBody>
      </p:sp>
      <p:pic>
        <p:nvPicPr>
          <p:cNvPr id="358"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lide Title"/>
          <p:cNvSpPr txBox="1"/>
          <p:nvPr>
            <p:ph type="title"/>
          </p:nvPr>
        </p:nvSpPr>
        <p:spPr>
          <a:prstGeom prst="rect">
            <a:avLst/>
          </a:prstGeom>
        </p:spPr>
        <p:txBody>
          <a:bodyPr/>
          <a:lstStyle/>
          <a:p>
            <a:pPr/>
          </a:p>
        </p:txBody>
      </p:sp>
      <p:sp>
        <p:nvSpPr>
          <p:cNvPr id="363" name="Slide Subtitle"/>
          <p:cNvSpPr txBox="1"/>
          <p:nvPr>
            <p:ph type="body" idx="21"/>
          </p:nvPr>
        </p:nvSpPr>
        <p:spPr>
          <a:prstGeom prst="rect">
            <a:avLst/>
          </a:prstGeom>
        </p:spPr>
        <p:txBody>
          <a:bodyPr/>
          <a:lstStyle/>
          <a:p>
            <a:pPr/>
          </a:p>
        </p:txBody>
      </p:sp>
      <p:sp>
        <p:nvSpPr>
          <p:cNvPr id="364" name="Slide bullet text"/>
          <p:cNvSpPr txBox="1"/>
          <p:nvPr>
            <p:ph type="body" idx="1"/>
          </p:nvPr>
        </p:nvSpPr>
        <p:spPr>
          <a:prstGeom prst="rect">
            <a:avLst/>
          </a:prstGeom>
        </p:spPr>
        <p:txBody>
          <a:bodyPr/>
          <a:lstStyle/>
          <a:p>
            <a:pPr/>
          </a:p>
        </p:txBody>
      </p:sp>
      <p:pic>
        <p:nvPicPr>
          <p:cNvPr id="365"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lide Title"/>
          <p:cNvSpPr txBox="1"/>
          <p:nvPr>
            <p:ph type="title"/>
          </p:nvPr>
        </p:nvSpPr>
        <p:spPr>
          <a:prstGeom prst="rect">
            <a:avLst/>
          </a:prstGeom>
        </p:spPr>
        <p:txBody>
          <a:bodyPr/>
          <a:lstStyle/>
          <a:p>
            <a:pPr/>
          </a:p>
        </p:txBody>
      </p:sp>
      <p:sp>
        <p:nvSpPr>
          <p:cNvPr id="370" name="Slide Subtitle"/>
          <p:cNvSpPr txBox="1"/>
          <p:nvPr>
            <p:ph type="body" idx="21"/>
          </p:nvPr>
        </p:nvSpPr>
        <p:spPr>
          <a:prstGeom prst="rect">
            <a:avLst/>
          </a:prstGeom>
        </p:spPr>
        <p:txBody>
          <a:bodyPr/>
          <a:lstStyle/>
          <a:p>
            <a:pPr/>
          </a:p>
        </p:txBody>
      </p:sp>
      <p:sp>
        <p:nvSpPr>
          <p:cNvPr id="371" name="Slide bullet text"/>
          <p:cNvSpPr txBox="1"/>
          <p:nvPr>
            <p:ph type="body" idx="1"/>
          </p:nvPr>
        </p:nvSpPr>
        <p:spPr>
          <a:prstGeom prst="rect">
            <a:avLst/>
          </a:prstGeom>
        </p:spPr>
        <p:txBody>
          <a:bodyPr/>
          <a:lstStyle/>
          <a:p>
            <a:pPr/>
          </a:p>
        </p:txBody>
      </p:sp>
      <p:pic>
        <p:nvPicPr>
          <p:cNvPr id="372"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lide Title"/>
          <p:cNvSpPr txBox="1"/>
          <p:nvPr>
            <p:ph type="title"/>
          </p:nvPr>
        </p:nvSpPr>
        <p:spPr>
          <a:prstGeom prst="rect">
            <a:avLst/>
          </a:prstGeom>
        </p:spPr>
        <p:txBody>
          <a:bodyPr/>
          <a:lstStyle/>
          <a:p>
            <a:pPr/>
          </a:p>
        </p:txBody>
      </p:sp>
      <p:sp>
        <p:nvSpPr>
          <p:cNvPr id="377" name="Slide Subtitle"/>
          <p:cNvSpPr txBox="1"/>
          <p:nvPr>
            <p:ph type="body" idx="21"/>
          </p:nvPr>
        </p:nvSpPr>
        <p:spPr>
          <a:prstGeom prst="rect">
            <a:avLst/>
          </a:prstGeom>
        </p:spPr>
        <p:txBody>
          <a:bodyPr/>
          <a:lstStyle/>
          <a:p>
            <a:pPr/>
          </a:p>
        </p:txBody>
      </p:sp>
      <p:sp>
        <p:nvSpPr>
          <p:cNvPr id="378" name="Slide bullet text"/>
          <p:cNvSpPr txBox="1"/>
          <p:nvPr>
            <p:ph type="body" idx="1"/>
          </p:nvPr>
        </p:nvSpPr>
        <p:spPr>
          <a:prstGeom prst="rect">
            <a:avLst/>
          </a:prstGeom>
        </p:spPr>
        <p:txBody>
          <a:bodyPr/>
          <a:lstStyle/>
          <a:p>
            <a:pPr/>
          </a:p>
        </p:txBody>
      </p:sp>
      <p:pic>
        <p:nvPicPr>
          <p:cNvPr id="379"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lide Title"/>
          <p:cNvSpPr txBox="1"/>
          <p:nvPr>
            <p:ph type="title"/>
          </p:nvPr>
        </p:nvSpPr>
        <p:spPr>
          <a:prstGeom prst="rect">
            <a:avLst/>
          </a:prstGeom>
        </p:spPr>
        <p:txBody>
          <a:bodyPr/>
          <a:lstStyle/>
          <a:p>
            <a:pPr/>
          </a:p>
        </p:txBody>
      </p:sp>
      <p:sp>
        <p:nvSpPr>
          <p:cNvPr id="384" name="Slide Subtitle"/>
          <p:cNvSpPr txBox="1"/>
          <p:nvPr>
            <p:ph type="body" idx="21"/>
          </p:nvPr>
        </p:nvSpPr>
        <p:spPr>
          <a:prstGeom prst="rect">
            <a:avLst/>
          </a:prstGeom>
        </p:spPr>
        <p:txBody>
          <a:bodyPr/>
          <a:lstStyle/>
          <a:p>
            <a:pPr/>
          </a:p>
        </p:txBody>
      </p:sp>
      <p:sp>
        <p:nvSpPr>
          <p:cNvPr id="385" name="Slide bullet text"/>
          <p:cNvSpPr txBox="1"/>
          <p:nvPr>
            <p:ph type="body" idx="1"/>
          </p:nvPr>
        </p:nvSpPr>
        <p:spPr>
          <a:prstGeom prst="rect">
            <a:avLst/>
          </a:prstGeom>
        </p:spPr>
        <p:txBody>
          <a:bodyPr/>
          <a:lstStyle/>
          <a:p>
            <a:pPr/>
          </a:p>
        </p:txBody>
      </p:sp>
      <p:pic>
        <p:nvPicPr>
          <p:cNvPr id="386"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lide Title"/>
          <p:cNvSpPr txBox="1"/>
          <p:nvPr>
            <p:ph type="title"/>
          </p:nvPr>
        </p:nvSpPr>
        <p:spPr>
          <a:prstGeom prst="rect">
            <a:avLst/>
          </a:prstGeom>
        </p:spPr>
        <p:txBody>
          <a:bodyPr/>
          <a:lstStyle/>
          <a:p>
            <a:pPr/>
          </a:p>
        </p:txBody>
      </p:sp>
      <p:sp>
        <p:nvSpPr>
          <p:cNvPr id="391" name="Slide Subtitle"/>
          <p:cNvSpPr txBox="1"/>
          <p:nvPr>
            <p:ph type="body" idx="21"/>
          </p:nvPr>
        </p:nvSpPr>
        <p:spPr>
          <a:prstGeom prst="rect">
            <a:avLst/>
          </a:prstGeom>
        </p:spPr>
        <p:txBody>
          <a:bodyPr/>
          <a:lstStyle/>
          <a:p>
            <a:pPr/>
          </a:p>
        </p:txBody>
      </p:sp>
      <p:sp>
        <p:nvSpPr>
          <p:cNvPr id="392" name="Slide bullet text"/>
          <p:cNvSpPr txBox="1"/>
          <p:nvPr>
            <p:ph type="body" idx="1"/>
          </p:nvPr>
        </p:nvSpPr>
        <p:spPr>
          <a:prstGeom prst="rect">
            <a:avLst/>
          </a:prstGeom>
        </p:spPr>
        <p:txBody>
          <a:bodyPr/>
          <a:lstStyle/>
          <a:p>
            <a:pPr/>
          </a:p>
        </p:txBody>
      </p:sp>
      <p:pic>
        <p:nvPicPr>
          <p:cNvPr id="393" name="31.jpg" descr="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Slide Title"/>
          <p:cNvSpPr txBox="1"/>
          <p:nvPr>
            <p:ph type="title"/>
          </p:nvPr>
        </p:nvSpPr>
        <p:spPr>
          <a:prstGeom prst="rect">
            <a:avLst/>
          </a:prstGeom>
        </p:spPr>
        <p:txBody>
          <a:bodyPr/>
          <a:lstStyle/>
          <a:p>
            <a:pPr/>
          </a:p>
        </p:txBody>
      </p:sp>
      <p:sp>
        <p:nvSpPr>
          <p:cNvPr id="398" name="Slide Subtitle"/>
          <p:cNvSpPr txBox="1"/>
          <p:nvPr>
            <p:ph type="body" idx="21"/>
          </p:nvPr>
        </p:nvSpPr>
        <p:spPr>
          <a:prstGeom prst="rect">
            <a:avLst/>
          </a:prstGeom>
        </p:spPr>
        <p:txBody>
          <a:bodyPr/>
          <a:lstStyle/>
          <a:p>
            <a:pPr/>
          </a:p>
        </p:txBody>
      </p:sp>
      <p:sp>
        <p:nvSpPr>
          <p:cNvPr id="399" name="Slide bullet text"/>
          <p:cNvSpPr txBox="1"/>
          <p:nvPr>
            <p:ph type="body" idx="1"/>
          </p:nvPr>
        </p:nvSpPr>
        <p:spPr>
          <a:prstGeom prst="rect">
            <a:avLst/>
          </a:prstGeom>
        </p:spPr>
        <p:txBody>
          <a:bodyPr/>
          <a:lstStyle/>
          <a:p>
            <a:pPr/>
          </a:p>
        </p:txBody>
      </p:sp>
      <p:pic>
        <p:nvPicPr>
          <p:cNvPr id="400"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4" name="Slide Title"/>
          <p:cNvSpPr txBox="1"/>
          <p:nvPr>
            <p:ph type="title"/>
          </p:nvPr>
        </p:nvSpPr>
        <p:spPr>
          <a:prstGeom prst="rect">
            <a:avLst/>
          </a:prstGeom>
        </p:spPr>
        <p:txBody>
          <a:bodyPr/>
          <a:lstStyle/>
          <a:p>
            <a:pPr/>
          </a:p>
        </p:txBody>
      </p:sp>
      <p:sp>
        <p:nvSpPr>
          <p:cNvPr id="405" name="Slide Subtitle"/>
          <p:cNvSpPr txBox="1"/>
          <p:nvPr>
            <p:ph type="body" idx="21"/>
          </p:nvPr>
        </p:nvSpPr>
        <p:spPr>
          <a:prstGeom prst="rect">
            <a:avLst/>
          </a:prstGeom>
        </p:spPr>
        <p:txBody>
          <a:bodyPr/>
          <a:lstStyle/>
          <a:p>
            <a:pPr/>
          </a:p>
        </p:txBody>
      </p:sp>
      <p:sp>
        <p:nvSpPr>
          <p:cNvPr id="406" name="Slide bullet text"/>
          <p:cNvSpPr txBox="1"/>
          <p:nvPr>
            <p:ph type="body" idx="1"/>
          </p:nvPr>
        </p:nvSpPr>
        <p:spPr>
          <a:prstGeom prst="rect">
            <a:avLst/>
          </a:prstGeom>
        </p:spPr>
        <p:txBody>
          <a:bodyPr/>
          <a:lstStyle/>
          <a:p>
            <a:pPr/>
          </a:p>
        </p:txBody>
      </p:sp>
      <p:pic>
        <p:nvPicPr>
          <p:cNvPr id="407"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Slide Title"/>
          <p:cNvSpPr txBox="1"/>
          <p:nvPr>
            <p:ph type="title"/>
          </p:nvPr>
        </p:nvSpPr>
        <p:spPr>
          <a:prstGeom prst="rect">
            <a:avLst/>
          </a:prstGeom>
        </p:spPr>
        <p:txBody>
          <a:bodyPr/>
          <a:lstStyle/>
          <a:p>
            <a:pPr/>
          </a:p>
        </p:txBody>
      </p:sp>
      <p:sp>
        <p:nvSpPr>
          <p:cNvPr id="412" name="Slide Subtitle"/>
          <p:cNvSpPr txBox="1"/>
          <p:nvPr>
            <p:ph type="body" idx="21"/>
          </p:nvPr>
        </p:nvSpPr>
        <p:spPr>
          <a:prstGeom prst="rect">
            <a:avLst/>
          </a:prstGeom>
        </p:spPr>
        <p:txBody>
          <a:bodyPr/>
          <a:lstStyle/>
          <a:p>
            <a:pPr/>
          </a:p>
        </p:txBody>
      </p:sp>
      <p:sp>
        <p:nvSpPr>
          <p:cNvPr id="413" name="Slide bullet text"/>
          <p:cNvSpPr txBox="1"/>
          <p:nvPr>
            <p:ph type="body" idx="1"/>
          </p:nvPr>
        </p:nvSpPr>
        <p:spPr>
          <a:prstGeom prst="rect">
            <a:avLst/>
          </a:prstGeom>
        </p:spPr>
        <p:txBody>
          <a:bodyPr/>
          <a:lstStyle/>
          <a:p>
            <a:pPr/>
          </a:p>
        </p:txBody>
      </p:sp>
      <p:pic>
        <p:nvPicPr>
          <p:cNvPr id="414" name="38.jpg" descr="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Slide Title"/>
          <p:cNvSpPr txBox="1"/>
          <p:nvPr>
            <p:ph type="title"/>
          </p:nvPr>
        </p:nvSpPr>
        <p:spPr>
          <a:prstGeom prst="rect">
            <a:avLst/>
          </a:prstGeom>
        </p:spPr>
        <p:txBody>
          <a:bodyPr/>
          <a:lstStyle/>
          <a:p>
            <a:pPr/>
          </a:p>
        </p:txBody>
      </p:sp>
      <p:sp>
        <p:nvSpPr>
          <p:cNvPr id="419" name="Slide Subtitle"/>
          <p:cNvSpPr txBox="1"/>
          <p:nvPr>
            <p:ph type="body" idx="21"/>
          </p:nvPr>
        </p:nvSpPr>
        <p:spPr>
          <a:prstGeom prst="rect">
            <a:avLst/>
          </a:prstGeom>
        </p:spPr>
        <p:txBody>
          <a:bodyPr/>
          <a:lstStyle/>
          <a:p>
            <a:pPr/>
          </a:p>
        </p:txBody>
      </p:sp>
      <p:sp>
        <p:nvSpPr>
          <p:cNvPr id="420" name="Slide bullet text"/>
          <p:cNvSpPr txBox="1"/>
          <p:nvPr>
            <p:ph type="body" idx="1"/>
          </p:nvPr>
        </p:nvSpPr>
        <p:spPr>
          <a:prstGeom prst="rect">
            <a:avLst/>
          </a:prstGeom>
        </p:spPr>
        <p:txBody>
          <a:bodyPr/>
          <a:lstStyle/>
          <a:p>
            <a:pPr/>
          </a:p>
        </p:txBody>
      </p:sp>
      <p:pic>
        <p:nvPicPr>
          <p:cNvPr id="421" name="40.jpg" descr="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Slide Title"/>
          <p:cNvSpPr txBox="1"/>
          <p:nvPr>
            <p:ph type="title"/>
          </p:nvPr>
        </p:nvSpPr>
        <p:spPr>
          <a:prstGeom prst="rect">
            <a:avLst/>
          </a:prstGeom>
        </p:spPr>
        <p:txBody>
          <a:bodyPr/>
          <a:lstStyle/>
          <a:p>
            <a:pPr/>
          </a:p>
        </p:txBody>
      </p:sp>
      <p:sp>
        <p:nvSpPr>
          <p:cNvPr id="426" name="Slide Subtitle"/>
          <p:cNvSpPr txBox="1"/>
          <p:nvPr>
            <p:ph type="body" idx="21"/>
          </p:nvPr>
        </p:nvSpPr>
        <p:spPr>
          <a:prstGeom prst="rect">
            <a:avLst/>
          </a:prstGeom>
        </p:spPr>
        <p:txBody>
          <a:bodyPr/>
          <a:lstStyle/>
          <a:p>
            <a:pPr/>
          </a:p>
        </p:txBody>
      </p:sp>
      <p:sp>
        <p:nvSpPr>
          <p:cNvPr id="427" name="Slide bullet text"/>
          <p:cNvSpPr txBox="1"/>
          <p:nvPr>
            <p:ph type="body" idx="1"/>
          </p:nvPr>
        </p:nvSpPr>
        <p:spPr>
          <a:prstGeom prst="rect">
            <a:avLst/>
          </a:prstGeom>
        </p:spPr>
        <p:txBody>
          <a:bodyPr/>
          <a:lstStyle/>
          <a:p>
            <a:pPr/>
          </a:p>
        </p:txBody>
      </p:sp>
      <p:pic>
        <p:nvPicPr>
          <p:cNvPr id="428" name="42.jpg" descr="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lide Title"/>
          <p:cNvSpPr txBox="1"/>
          <p:nvPr>
            <p:ph type="title"/>
          </p:nvPr>
        </p:nvSpPr>
        <p:spPr>
          <a:prstGeom prst="rect">
            <a:avLst/>
          </a:prstGeom>
        </p:spPr>
        <p:txBody>
          <a:bodyPr/>
          <a:lstStyle/>
          <a:p>
            <a:pPr/>
          </a:p>
        </p:txBody>
      </p:sp>
      <p:sp>
        <p:nvSpPr>
          <p:cNvPr id="433" name="Slide Subtitle"/>
          <p:cNvSpPr txBox="1"/>
          <p:nvPr>
            <p:ph type="body" idx="21"/>
          </p:nvPr>
        </p:nvSpPr>
        <p:spPr>
          <a:prstGeom prst="rect">
            <a:avLst/>
          </a:prstGeom>
        </p:spPr>
        <p:txBody>
          <a:bodyPr/>
          <a:lstStyle/>
          <a:p>
            <a:pPr/>
          </a:p>
        </p:txBody>
      </p:sp>
      <p:sp>
        <p:nvSpPr>
          <p:cNvPr id="434" name="Slide bullet text"/>
          <p:cNvSpPr txBox="1"/>
          <p:nvPr>
            <p:ph type="body" idx="1"/>
          </p:nvPr>
        </p:nvSpPr>
        <p:spPr>
          <a:prstGeom prst="rect">
            <a:avLst/>
          </a:prstGeom>
        </p:spPr>
        <p:txBody>
          <a:bodyPr/>
          <a:lstStyle/>
          <a:p>
            <a:pPr/>
          </a:p>
        </p:txBody>
      </p:sp>
      <p:pic>
        <p:nvPicPr>
          <p:cNvPr id="435"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Slide Title"/>
          <p:cNvSpPr txBox="1"/>
          <p:nvPr>
            <p:ph type="title"/>
          </p:nvPr>
        </p:nvSpPr>
        <p:spPr>
          <a:prstGeom prst="rect">
            <a:avLst/>
          </a:prstGeom>
        </p:spPr>
        <p:txBody>
          <a:bodyPr/>
          <a:lstStyle/>
          <a:p>
            <a:pPr/>
          </a:p>
        </p:txBody>
      </p:sp>
      <p:sp>
        <p:nvSpPr>
          <p:cNvPr id="440" name="Slide Subtitle"/>
          <p:cNvSpPr txBox="1"/>
          <p:nvPr>
            <p:ph type="body" idx="21"/>
          </p:nvPr>
        </p:nvSpPr>
        <p:spPr>
          <a:prstGeom prst="rect">
            <a:avLst/>
          </a:prstGeom>
        </p:spPr>
        <p:txBody>
          <a:bodyPr/>
          <a:lstStyle/>
          <a:p>
            <a:pPr/>
          </a:p>
        </p:txBody>
      </p:sp>
      <p:sp>
        <p:nvSpPr>
          <p:cNvPr id="441" name="Slide bullet text"/>
          <p:cNvSpPr txBox="1"/>
          <p:nvPr>
            <p:ph type="body" idx="1"/>
          </p:nvPr>
        </p:nvSpPr>
        <p:spPr>
          <a:prstGeom prst="rect">
            <a:avLst/>
          </a:prstGeom>
        </p:spPr>
        <p:txBody>
          <a:bodyPr/>
          <a:lstStyle/>
          <a:p>
            <a:pPr/>
          </a:p>
        </p:txBody>
      </p:sp>
      <p:pic>
        <p:nvPicPr>
          <p:cNvPr id="442" name="45.jpg" descr="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lide Title"/>
          <p:cNvSpPr txBox="1"/>
          <p:nvPr>
            <p:ph type="title"/>
          </p:nvPr>
        </p:nvSpPr>
        <p:spPr>
          <a:prstGeom prst="rect">
            <a:avLst/>
          </a:prstGeom>
        </p:spPr>
        <p:txBody>
          <a:bodyPr/>
          <a:lstStyle/>
          <a:p>
            <a:pPr/>
          </a:p>
        </p:txBody>
      </p:sp>
      <p:sp>
        <p:nvSpPr>
          <p:cNvPr id="447" name="Slide Subtitle"/>
          <p:cNvSpPr txBox="1"/>
          <p:nvPr>
            <p:ph type="body" idx="21"/>
          </p:nvPr>
        </p:nvSpPr>
        <p:spPr>
          <a:prstGeom prst="rect">
            <a:avLst/>
          </a:prstGeom>
        </p:spPr>
        <p:txBody>
          <a:bodyPr/>
          <a:lstStyle/>
          <a:p>
            <a:pPr/>
          </a:p>
        </p:txBody>
      </p:sp>
      <p:sp>
        <p:nvSpPr>
          <p:cNvPr id="448" name="Slide bullet text"/>
          <p:cNvSpPr txBox="1"/>
          <p:nvPr>
            <p:ph type="body" idx="1"/>
          </p:nvPr>
        </p:nvSpPr>
        <p:spPr>
          <a:prstGeom prst="rect">
            <a:avLst/>
          </a:prstGeom>
        </p:spPr>
        <p:txBody>
          <a:bodyPr/>
          <a:lstStyle/>
          <a:p>
            <a:pPr/>
          </a:p>
        </p:txBody>
      </p:sp>
      <p:pic>
        <p:nvPicPr>
          <p:cNvPr id="449"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Slide Title"/>
          <p:cNvSpPr txBox="1"/>
          <p:nvPr>
            <p:ph type="title"/>
          </p:nvPr>
        </p:nvSpPr>
        <p:spPr>
          <a:prstGeom prst="rect">
            <a:avLst/>
          </a:prstGeom>
        </p:spPr>
        <p:txBody>
          <a:bodyPr/>
          <a:lstStyle/>
          <a:p>
            <a:pPr/>
          </a:p>
        </p:txBody>
      </p:sp>
      <p:sp>
        <p:nvSpPr>
          <p:cNvPr id="454" name="Slide Subtitle"/>
          <p:cNvSpPr txBox="1"/>
          <p:nvPr>
            <p:ph type="body" idx="21"/>
          </p:nvPr>
        </p:nvSpPr>
        <p:spPr>
          <a:prstGeom prst="rect">
            <a:avLst/>
          </a:prstGeom>
        </p:spPr>
        <p:txBody>
          <a:bodyPr/>
          <a:lstStyle/>
          <a:p>
            <a:pPr/>
          </a:p>
        </p:txBody>
      </p:sp>
      <p:sp>
        <p:nvSpPr>
          <p:cNvPr id="455" name="Slide bullet text"/>
          <p:cNvSpPr txBox="1"/>
          <p:nvPr>
            <p:ph type="body" idx="1"/>
          </p:nvPr>
        </p:nvSpPr>
        <p:spPr>
          <a:prstGeom prst="rect">
            <a:avLst/>
          </a:prstGeom>
        </p:spPr>
        <p:txBody>
          <a:bodyPr/>
          <a:lstStyle/>
          <a:p>
            <a:pPr/>
          </a:p>
        </p:txBody>
      </p:sp>
      <p:pic>
        <p:nvPicPr>
          <p:cNvPr id="456" name="47.jpg" descr="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Slide Title"/>
          <p:cNvSpPr txBox="1"/>
          <p:nvPr>
            <p:ph type="title"/>
          </p:nvPr>
        </p:nvSpPr>
        <p:spPr>
          <a:prstGeom prst="rect">
            <a:avLst/>
          </a:prstGeom>
        </p:spPr>
        <p:txBody>
          <a:bodyPr/>
          <a:lstStyle/>
          <a:p>
            <a:pPr/>
          </a:p>
        </p:txBody>
      </p:sp>
      <p:sp>
        <p:nvSpPr>
          <p:cNvPr id="461" name="Slide Subtitle"/>
          <p:cNvSpPr txBox="1"/>
          <p:nvPr>
            <p:ph type="body" idx="21"/>
          </p:nvPr>
        </p:nvSpPr>
        <p:spPr>
          <a:prstGeom prst="rect">
            <a:avLst/>
          </a:prstGeom>
        </p:spPr>
        <p:txBody>
          <a:bodyPr/>
          <a:lstStyle/>
          <a:p>
            <a:pPr/>
          </a:p>
        </p:txBody>
      </p:sp>
      <p:sp>
        <p:nvSpPr>
          <p:cNvPr id="462" name="Slide bullet text"/>
          <p:cNvSpPr txBox="1"/>
          <p:nvPr>
            <p:ph type="body" idx="1"/>
          </p:nvPr>
        </p:nvSpPr>
        <p:spPr>
          <a:prstGeom prst="rect">
            <a:avLst/>
          </a:prstGeom>
        </p:spPr>
        <p:txBody>
          <a:bodyPr/>
          <a:lstStyle/>
          <a:p>
            <a:pPr/>
          </a:p>
        </p:txBody>
      </p:sp>
      <p:pic>
        <p:nvPicPr>
          <p:cNvPr id="463"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7" name="Slide Title"/>
          <p:cNvSpPr txBox="1"/>
          <p:nvPr>
            <p:ph type="title"/>
          </p:nvPr>
        </p:nvSpPr>
        <p:spPr>
          <a:prstGeom prst="rect">
            <a:avLst/>
          </a:prstGeom>
        </p:spPr>
        <p:txBody>
          <a:bodyPr/>
          <a:lstStyle/>
          <a:p>
            <a:pPr/>
          </a:p>
        </p:txBody>
      </p:sp>
      <p:sp>
        <p:nvSpPr>
          <p:cNvPr id="468" name="Slide Subtitle"/>
          <p:cNvSpPr txBox="1"/>
          <p:nvPr>
            <p:ph type="body" idx="21"/>
          </p:nvPr>
        </p:nvSpPr>
        <p:spPr>
          <a:prstGeom prst="rect">
            <a:avLst/>
          </a:prstGeom>
        </p:spPr>
        <p:txBody>
          <a:bodyPr/>
          <a:lstStyle/>
          <a:p>
            <a:pPr/>
          </a:p>
        </p:txBody>
      </p:sp>
      <p:sp>
        <p:nvSpPr>
          <p:cNvPr id="469" name="Slide bullet text"/>
          <p:cNvSpPr txBox="1"/>
          <p:nvPr>
            <p:ph type="body" idx="1"/>
          </p:nvPr>
        </p:nvSpPr>
        <p:spPr>
          <a:prstGeom prst="rect">
            <a:avLst/>
          </a:prstGeom>
        </p:spPr>
        <p:txBody>
          <a:bodyPr/>
          <a:lstStyle/>
          <a:p>
            <a:pPr/>
          </a:p>
        </p:txBody>
      </p:sp>
      <p:pic>
        <p:nvPicPr>
          <p:cNvPr id="470" name="49.jpg" descr="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Slide Title"/>
          <p:cNvSpPr txBox="1"/>
          <p:nvPr>
            <p:ph type="title"/>
          </p:nvPr>
        </p:nvSpPr>
        <p:spPr>
          <a:prstGeom prst="rect">
            <a:avLst/>
          </a:prstGeom>
        </p:spPr>
        <p:txBody>
          <a:bodyPr/>
          <a:lstStyle/>
          <a:p>
            <a:pPr/>
          </a:p>
        </p:txBody>
      </p:sp>
      <p:sp>
        <p:nvSpPr>
          <p:cNvPr id="475" name="Slide Subtitle"/>
          <p:cNvSpPr txBox="1"/>
          <p:nvPr>
            <p:ph type="body" idx="21"/>
          </p:nvPr>
        </p:nvSpPr>
        <p:spPr>
          <a:prstGeom prst="rect">
            <a:avLst/>
          </a:prstGeom>
        </p:spPr>
        <p:txBody>
          <a:bodyPr/>
          <a:lstStyle/>
          <a:p>
            <a:pPr/>
          </a:p>
        </p:txBody>
      </p:sp>
      <p:sp>
        <p:nvSpPr>
          <p:cNvPr id="476" name="Slide bullet text"/>
          <p:cNvSpPr txBox="1"/>
          <p:nvPr>
            <p:ph type="body" idx="1"/>
          </p:nvPr>
        </p:nvSpPr>
        <p:spPr>
          <a:prstGeom prst="rect">
            <a:avLst/>
          </a:prstGeom>
        </p:spPr>
        <p:txBody>
          <a:bodyPr/>
          <a:lstStyle/>
          <a:p>
            <a:pPr/>
          </a:p>
        </p:txBody>
      </p:sp>
      <p:pic>
        <p:nvPicPr>
          <p:cNvPr id="477" name="50.jpg" descr="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1" name="Slide Title"/>
          <p:cNvSpPr txBox="1"/>
          <p:nvPr>
            <p:ph type="title"/>
          </p:nvPr>
        </p:nvSpPr>
        <p:spPr>
          <a:prstGeom prst="rect">
            <a:avLst/>
          </a:prstGeom>
        </p:spPr>
        <p:txBody>
          <a:bodyPr/>
          <a:lstStyle/>
          <a:p>
            <a:pPr/>
          </a:p>
        </p:txBody>
      </p:sp>
      <p:sp>
        <p:nvSpPr>
          <p:cNvPr id="482" name="Slide Subtitle"/>
          <p:cNvSpPr txBox="1"/>
          <p:nvPr>
            <p:ph type="body" idx="21"/>
          </p:nvPr>
        </p:nvSpPr>
        <p:spPr>
          <a:prstGeom prst="rect">
            <a:avLst/>
          </a:prstGeom>
        </p:spPr>
        <p:txBody>
          <a:bodyPr/>
          <a:lstStyle/>
          <a:p>
            <a:pPr/>
          </a:p>
        </p:txBody>
      </p:sp>
      <p:sp>
        <p:nvSpPr>
          <p:cNvPr id="483" name="Slide bullet text"/>
          <p:cNvSpPr txBox="1"/>
          <p:nvPr>
            <p:ph type="body" idx="1"/>
          </p:nvPr>
        </p:nvSpPr>
        <p:spPr>
          <a:prstGeom prst="rect">
            <a:avLst/>
          </a:prstGeom>
        </p:spPr>
        <p:txBody>
          <a:bodyPr/>
          <a:lstStyle/>
          <a:p>
            <a:pPr/>
          </a:p>
        </p:txBody>
      </p:sp>
      <p:pic>
        <p:nvPicPr>
          <p:cNvPr id="484"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8" name="Slide Title"/>
          <p:cNvSpPr txBox="1"/>
          <p:nvPr>
            <p:ph type="title"/>
          </p:nvPr>
        </p:nvSpPr>
        <p:spPr>
          <a:prstGeom prst="rect">
            <a:avLst/>
          </a:prstGeom>
        </p:spPr>
        <p:txBody>
          <a:bodyPr/>
          <a:lstStyle/>
          <a:p>
            <a:pPr/>
          </a:p>
        </p:txBody>
      </p:sp>
      <p:sp>
        <p:nvSpPr>
          <p:cNvPr id="489" name="Slide Subtitle"/>
          <p:cNvSpPr txBox="1"/>
          <p:nvPr>
            <p:ph type="body" idx="21"/>
          </p:nvPr>
        </p:nvSpPr>
        <p:spPr>
          <a:prstGeom prst="rect">
            <a:avLst/>
          </a:prstGeom>
        </p:spPr>
        <p:txBody>
          <a:bodyPr/>
          <a:lstStyle/>
          <a:p>
            <a:pPr/>
          </a:p>
        </p:txBody>
      </p:sp>
      <p:sp>
        <p:nvSpPr>
          <p:cNvPr id="490" name="Slide bullet text"/>
          <p:cNvSpPr txBox="1"/>
          <p:nvPr>
            <p:ph type="body" idx="1"/>
          </p:nvPr>
        </p:nvSpPr>
        <p:spPr>
          <a:prstGeom prst="rect">
            <a:avLst/>
          </a:prstGeom>
        </p:spPr>
        <p:txBody>
          <a:bodyPr/>
          <a:lstStyle/>
          <a:p>
            <a:pPr/>
          </a:p>
        </p:txBody>
      </p:sp>
      <p:pic>
        <p:nvPicPr>
          <p:cNvPr id="491"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lide Title"/>
          <p:cNvSpPr txBox="1"/>
          <p:nvPr>
            <p:ph type="title"/>
          </p:nvPr>
        </p:nvSpPr>
        <p:spPr>
          <a:prstGeom prst="rect">
            <a:avLst/>
          </a:prstGeom>
        </p:spPr>
        <p:txBody>
          <a:bodyPr/>
          <a:lstStyle/>
          <a:p>
            <a:pPr/>
          </a:p>
        </p:txBody>
      </p:sp>
      <p:sp>
        <p:nvSpPr>
          <p:cNvPr id="230" name="Slide Subtitle"/>
          <p:cNvSpPr txBox="1"/>
          <p:nvPr>
            <p:ph type="body" idx="21"/>
          </p:nvPr>
        </p:nvSpPr>
        <p:spPr>
          <a:prstGeom prst="rect">
            <a:avLst/>
          </a:prstGeom>
        </p:spPr>
        <p:txBody>
          <a:bodyPr/>
          <a:lstStyle/>
          <a:p>
            <a:pPr/>
          </a:p>
        </p:txBody>
      </p:sp>
      <p:sp>
        <p:nvSpPr>
          <p:cNvPr id="231" name="Slide bullet text"/>
          <p:cNvSpPr txBox="1"/>
          <p:nvPr>
            <p:ph type="body" idx="1"/>
          </p:nvPr>
        </p:nvSpPr>
        <p:spPr>
          <a:prstGeom prst="rect">
            <a:avLst/>
          </a:prstGeom>
        </p:spPr>
        <p:txBody>
          <a:bodyPr/>
          <a:lstStyle/>
          <a:p>
            <a:pPr/>
          </a:p>
        </p:txBody>
      </p:sp>
      <p:pic>
        <p:nvPicPr>
          <p:cNvPr id="232"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lide Title"/>
          <p:cNvSpPr txBox="1"/>
          <p:nvPr>
            <p:ph type="title"/>
          </p:nvPr>
        </p:nvSpPr>
        <p:spPr>
          <a:prstGeom prst="rect">
            <a:avLst/>
          </a:prstGeom>
        </p:spPr>
        <p:txBody>
          <a:bodyPr/>
          <a:lstStyle/>
          <a:p>
            <a:pPr/>
          </a:p>
        </p:txBody>
      </p:sp>
      <p:sp>
        <p:nvSpPr>
          <p:cNvPr id="237" name="Slide Subtitle"/>
          <p:cNvSpPr txBox="1"/>
          <p:nvPr>
            <p:ph type="body" idx="21"/>
          </p:nvPr>
        </p:nvSpPr>
        <p:spPr>
          <a:prstGeom prst="rect">
            <a:avLst/>
          </a:prstGeom>
        </p:spPr>
        <p:txBody>
          <a:bodyPr/>
          <a:lstStyle/>
          <a:p>
            <a:pPr/>
          </a:p>
        </p:txBody>
      </p:sp>
      <p:sp>
        <p:nvSpPr>
          <p:cNvPr id="238" name="Slide bullet text"/>
          <p:cNvSpPr txBox="1"/>
          <p:nvPr>
            <p:ph type="body" idx="1"/>
          </p:nvPr>
        </p:nvSpPr>
        <p:spPr>
          <a:prstGeom prst="rect">
            <a:avLst/>
          </a:prstGeom>
        </p:spPr>
        <p:txBody>
          <a:bodyPr/>
          <a:lstStyle/>
          <a:p>
            <a:pPr/>
          </a:p>
        </p:txBody>
      </p:sp>
      <p:pic>
        <p:nvPicPr>
          <p:cNvPr id="239"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Slide Title"/>
          <p:cNvSpPr txBox="1"/>
          <p:nvPr>
            <p:ph type="title"/>
          </p:nvPr>
        </p:nvSpPr>
        <p:spPr>
          <a:prstGeom prst="rect">
            <a:avLst/>
          </a:prstGeom>
        </p:spPr>
        <p:txBody>
          <a:bodyPr/>
          <a:lstStyle/>
          <a:p>
            <a:pPr/>
          </a:p>
        </p:txBody>
      </p:sp>
      <p:sp>
        <p:nvSpPr>
          <p:cNvPr id="244" name="Slide Subtitle"/>
          <p:cNvSpPr txBox="1"/>
          <p:nvPr>
            <p:ph type="body" idx="21"/>
          </p:nvPr>
        </p:nvSpPr>
        <p:spPr>
          <a:prstGeom prst="rect">
            <a:avLst/>
          </a:prstGeom>
        </p:spPr>
        <p:txBody>
          <a:bodyPr/>
          <a:lstStyle/>
          <a:p>
            <a:pPr/>
          </a:p>
        </p:txBody>
      </p:sp>
      <p:sp>
        <p:nvSpPr>
          <p:cNvPr id="245" name="Slide bullet text"/>
          <p:cNvSpPr txBox="1"/>
          <p:nvPr>
            <p:ph type="body" idx="1"/>
          </p:nvPr>
        </p:nvSpPr>
        <p:spPr>
          <a:prstGeom prst="rect">
            <a:avLst/>
          </a:prstGeom>
        </p:spPr>
        <p:txBody>
          <a:bodyPr/>
          <a:lstStyle/>
          <a:p>
            <a:pPr/>
          </a:p>
        </p:txBody>
      </p:sp>
      <p:pic>
        <p:nvPicPr>
          <p:cNvPr id="246"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lide Title"/>
          <p:cNvSpPr txBox="1"/>
          <p:nvPr>
            <p:ph type="title"/>
          </p:nvPr>
        </p:nvSpPr>
        <p:spPr>
          <a:prstGeom prst="rect">
            <a:avLst/>
          </a:prstGeom>
        </p:spPr>
        <p:txBody>
          <a:bodyPr/>
          <a:lstStyle/>
          <a:p>
            <a:pPr/>
          </a:p>
        </p:txBody>
      </p:sp>
      <p:sp>
        <p:nvSpPr>
          <p:cNvPr id="251" name="Slide Subtitle"/>
          <p:cNvSpPr txBox="1"/>
          <p:nvPr>
            <p:ph type="body" idx="21"/>
          </p:nvPr>
        </p:nvSpPr>
        <p:spPr>
          <a:prstGeom prst="rect">
            <a:avLst/>
          </a:prstGeom>
        </p:spPr>
        <p:txBody>
          <a:bodyPr/>
          <a:lstStyle/>
          <a:p>
            <a:pPr/>
          </a:p>
        </p:txBody>
      </p:sp>
      <p:sp>
        <p:nvSpPr>
          <p:cNvPr id="252" name="Slide bullet text"/>
          <p:cNvSpPr txBox="1"/>
          <p:nvPr>
            <p:ph type="body" idx="1"/>
          </p:nvPr>
        </p:nvSpPr>
        <p:spPr>
          <a:prstGeom prst="rect">
            <a:avLst/>
          </a:prstGeom>
        </p:spPr>
        <p:txBody>
          <a:bodyPr/>
          <a:lstStyle/>
          <a:p>
            <a:pPr/>
          </a:p>
        </p:txBody>
      </p:sp>
      <p:pic>
        <p:nvPicPr>
          <p:cNvPr id="253"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Slide Title"/>
          <p:cNvSpPr txBox="1"/>
          <p:nvPr>
            <p:ph type="title"/>
          </p:nvPr>
        </p:nvSpPr>
        <p:spPr>
          <a:prstGeom prst="rect">
            <a:avLst/>
          </a:prstGeom>
        </p:spPr>
        <p:txBody>
          <a:bodyPr/>
          <a:lstStyle/>
          <a:p>
            <a:pPr/>
          </a:p>
        </p:txBody>
      </p:sp>
      <p:sp>
        <p:nvSpPr>
          <p:cNvPr id="258" name="Slide Subtitle"/>
          <p:cNvSpPr txBox="1"/>
          <p:nvPr>
            <p:ph type="body" idx="21"/>
          </p:nvPr>
        </p:nvSpPr>
        <p:spPr>
          <a:prstGeom prst="rect">
            <a:avLst/>
          </a:prstGeom>
        </p:spPr>
        <p:txBody>
          <a:bodyPr/>
          <a:lstStyle/>
          <a:p>
            <a:pPr/>
          </a:p>
        </p:txBody>
      </p:sp>
      <p:sp>
        <p:nvSpPr>
          <p:cNvPr id="259" name="Slide bullet text"/>
          <p:cNvSpPr txBox="1"/>
          <p:nvPr>
            <p:ph type="body" idx="1"/>
          </p:nvPr>
        </p:nvSpPr>
        <p:spPr>
          <a:prstGeom prst="rect">
            <a:avLst/>
          </a:prstGeom>
        </p:spPr>
        <p:txBody>
          <a:bodyPr/>
          <a:lstStyle/>
          <a:p>
            <a:pPr/>
          </a:p>
        </p:txBody>
      </p:sp>
      <p:pic>
        <p:nvPicPr>
          <p:cNvPr id="260"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