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Override PartName="/ppt/notesSlides/notesSlide35.xml" ContentType="application/vnd.openxmlformats-officedocument.presentationml.notesSlide+xml"/>
  <Override PartName="/ppt/media/image35.jpeg" ContentType="image/jpeg"/>
  <Override PartName="/ppt/notesSlides/notesSlide36.xml" ContentType="application/vnd.openxmlformats-officedocument.presentationml.notesSlide+xml"/>
  <Override PartName="/ppt/media/image36.jpeg" ContentType="image/jpeg"/>
  <Override PartName="/ppt/notesSlides/notesSlide37.xml" ContentType="application/vnd.openxmlformats-officedocument.presentationml.notesSlide+xml"/>
  <Override PartName="/ppt/media/image37.jpeg" ContentType="image/jpeg"/>
  <Override PartName="/ppt/notesSlides/notesSlide38.xml" ContentType="application/vnd.openxmlformats-officedocument.presentationml.notesSlide+xml"/>
  <Override PartName="/ppt/notesSlides/notesSlide39.xml" ContentType="application/vnd.openxmlformats-officedocument.presentationml.notesSlide+xml"/>
  <Override PartName="/ppt/media/image38.jpeg" ContentType="image/jpeg"/>
  <Override PartName="/ppt/notesSlides/notesSlide40.xml" ContentType="application/vnd.openxmlformats-officedocument.presentationml.notesSlide+xml"/>
  <Override PartName="/ppt/media/image39.jpeg" ContentType="image/jpeg"/>
  <Override PartName="/ppt/notesSlides/notesSlide41.xml" ContentType="application/vnd.openxmlformats-officedocument.presentationml.notesSlide+xml"/>
  <Override PartName="/ppt/media/image40.jpeg" ContentType="image/jpeg"/>
  <Override PartName="/ppt/notesSlides/notesSlide42.xml" ContentType="application/vnd.openxmlformats-officedocument.presentationml.notesSlide+xml"/>
  <Override PartName="/ppt/media/image41.jpeg" ContentType="image/jpeg"/>
  <Override PartName="/ppt/notesSlides/notesSlide43.xml" ContentType="application/vnd.openxmlformats-officedocument.presentationml.notesSlide+xml"/>
  <Override PartName="/ppt/notesSlides/notesSlide44.xml" ContentType="application/vnd.openxmlformats-officedocument.presentationml.notesSlide+xml"/>
  <Override PartName="/ppt/media/image42.jpeg" ContentType="image/jpeg"/>
  <Override PartName="/ppt/notesSlides/notesSlide45.xml" ContentType="application/vnd.openxmlformats-officedocument.presentationml.notesSlide+xml"/>
  <Override PartName="/ppt/media/image43.jpeg" ContentType="image/jpeg"/>
  <Override PartName="/ppt/notesSlides/notesSlide46.xml" ContentType="application/vnd.openxmlformats-officedocument.presentationml.notesSlide+xml"/>
  <Override PartName="/ppt/media/image44.jpeg" ContentType="image/jpeg"/>
  <Override PartName="/ppt/notesSlides/notesSlide47.xml" ContentType="application/vnd.openxmlformats-officedocument.presentationml.notesSlide+xml"/>
  <Override PartName="/ppt/media/image45.jpeg" ContentType="image/jpeg"/>
  <Override PartName="/ppt/notesSlides/notesSlide48.xml" ContentType="application/vnd.openxmlformats-officedocument.presentationml.notesSlide+xml"/>
  <Override PartName="/ppt/media/image46.jpeg" ContentType="image/jpeg"/>
  <Override PartName="/ppt/notesSlides/notesSlide49.xml" ContentType="application/vnd.openxmlformats-officedocument.presentationml.notesSlide+xml"/>
  <Override PartName="/ppt/media/image47.jpeg" ContentType="image/jpeg"/>
  <Override PartName="/ppt/notesSlides/notesSlide50.xml" ContentType="application/vnd.openxmlformats-officedocument.presentationml.notesSlide+xml"/>
  <Override PartName="/ppt/media/image48.jpeg" ContentType="image/jpeg"/>
  <Override PartName="/ppt/notesSlides/notesSlide51.xml" ContentType="application/vnd.openxmlformats-officedocument.presentationml.notesSlide+xml"/>
  <Override PartName="/ppt/media/image49.jpeg" ContentType="image/jpeg"/>
  <Override PartName="/ppt/notesSlides/notesSlide52.xml" ContentType="application/vnd.openxmlformats-officedocument.presentationml.notesSlide+xml"/>
  <Override PartName="/ppt/media/image50.jpeg" ContentType="image/jpeg"/>
  <Override PartName="/ppt/notesSlides/notesSlide53.xml" ContentType="application/vnd.openxmlformats-officedocument.presentationml.notesSlide+xml"/>
  <Override PartName="/ppt/media/image51.jpeg" ContentType="image/jpeg"/>
  <Override PartName="/ppt/notesSlides/notesSlide54.xml" ContentType="application/vnd.openxmlformats-officedocument.presentationml.notesSlide+xml"/>
  <Override PartName="/ppt/media/image52.jpeg" ContentType="image/jpeg"/>
  <Override PartName="/ppt/notesSlides/notesSlide55.xml" ContentType="application/vnd.openxmlformats-officedocument.presentationml.notesSlide+xml"/>
  <Override PartName="/ppt/media/image53.jpeg" ContentType="image/jpeg"/>
  <Override PartName="/ppt/notesSlides/notesSlide56.xml" ContentType="application/vnd.openxmlformats-officedocument.presentationml.notesSlide+xml"/>
  <Override PartName="/ppt/media/image54.jpeg" ContentType="image/jpeg"/>
  <Override PartName="/ppt/notesSlides/notesSlide57.xml" ContentType="application/vnd.openxmlformats-officedocument.presentationml.notesSlide+xml"/>
  <Override PartName="/ppt/media/image55.jpeg" ContentType="image/jpeg"/>
  <Override PartName="/ppt/notesSlides/notesSlide58.xml" ContentType="application/vnd.openxmlformats-officedocument.presentationml.notesSlide+xml"/>
  <Override PartName="/ppt/media/image56.jpeg" ContentType="image/jpeg"/>
  <Override PartName="/ppt/notesSlides/notesSlide59.xml" ContentType="application/vnd.openxmlformats-officedocument.presentationml.notesSlide+xml"/>
  <Override PartName="/ppt/media/image57.jpeg" ContentType="image/jpeg"/>
  <Override PartName="/ppt/notesSlides/notesSlide60.xml" ContentType="application/vnd.openxmlformats-officedocument.presentationml.notesSlide+xml"/>
  <Override PartName="/ppt/media/image5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Relationships>

</file>

<file path=ppt/notesSlides/_rels/notesSlide57.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Relationships>

</file>

<file path=ppt/notesSlides/_rels/notesSlide58.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Relationships>

</file>

<file path=ppt/notesSlides/_rels/notesSlide59.xml.rels><?xml version="1.0" encoding="UTF-8"?>
<Relationships xmlns="http://schemas.openxmlformats.org/package/2006/relationships"><Relationship Id="rId1" Type="http://schemas.openxmlformats.org/officeDocument/2006/relationships/slide" Target="../slides/slide68.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60.xml.rels><?xml version="1.0" encoding="UTF-8"?>
<Relationships xmlns="http://schemas.openxmlformats.org/package/2006/relationships"><Relationship Id="rId1" Type="http://schemas.openxmlformats.org/officeDocument/2006/relationships/slide" Target="../slides/slide69.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Shape 305"/>
          <p:cNvSpPr/>
          <p:nvPr>
            <p:ph type="sldImg"/>
          </p:nvPr>
        </p:nvSpPr>
        <p:spPr>
          <a:prstGeom prst="rect">
            <a:avLst/>
          </a:prstGeom>
        </p:spPr>
        <p:txBody>
          <a:bodyPr/>
          <a:lstStyle/>
          <a:p>
            <a:pPr/>
          </a:p>
        </p:txBody>
      </p:sp>
      <p:sp>
        <p:nvSpPr>
          <p:cNvPr id="306" name="Shape 306"/>
          <p:cNvSpPr/>
          <p:nvPr>
            <p:ph type="body" sz="quarter" idx="1"/>
          </p:nvPr>
        </p:nvSpPr>
        <p:spPr>
          <a:prstGeom prst="rect">
            <a:avLst/>
          </a:prstGeom>
        </p:spPr>
        <p:txBody>
          <a:bodyPr/>
          <a:lstStyle/>
          <a:p>
            <a:pPr/>
            <a:r>
              <a:t>2D Projectile Motion 4 - Example 2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a:p>
            <a:pPr/>
          </a:p>
          <a:p>
            <a:pPr/>
            <a:r>
              <a:t>—</a:t>
            </a:r>
          </a:p>
          <a:p>
            <a:pPr/>
          </a:p>
          <a:p>
            <a:pPr/>
            <a:r>
              <a:t>Now let’s look at one more example where an object has an initial velocity at an angle. We’ll go through this one faster.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8" name="Shape 368"/>
          <p:cNvSpPr/>
          <p:nvPr>
            <p:ph type="sldImg"/>
          </p:nvPr>
        </p:nvSpPr>
        <p:spPr>
          <a:prstGeom prst="rect">
            <a:avLst/>
          </a:prstGeom>
        </p:spPr>
        <p:txBody>
          <a:bodyPr/>
          <a:lstStyle/>
          <a:p>
            <a:pPr/>
          </a:p>
        </p:txBody>
      </p:sp>
      <p:sp>
        <p:nvSpPr>
          <p:cNvPr id="369" name="Shape 369"/>
          <p:cNvSpPr/>
          <p:nvPr>
            <p:ph type="body" sz="quarter" idx="1"/>
          </p:nvPr>
        </p:nvSpPr>
        <p:spPr>
          <a:prstGeom prst="rect">
            <a:avLst/>
          </a:prstGeom>
        </p:spPr>
        <p:txBody>
          <a:bodyPr/>
          <a:lstStyle/>
          <a:p>
            <a:pPr/>
            <a:r>
              <a:t>•	Now we have all the initial values.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5" name="Shape 375"/>
          <p:cNvSpPr/>
          <p:nvPr>
            <p:ph type="sldImg"/>
          </p:nvPr>
        </p:nvSpPr>
        <p:spPr>
          <a:prstGeom prst="rect">
            <a:avLst/>
          </a:prstGeom>
        </p:spPr>
        <p:txBody>
          <a:bodyPr/>
          <a:lstStyle/>
          <a:p>
            <a:pPr/>
          </a:p>
        </p:txBody>
      </p:sp>
      <p:sp>
        <p:nvSpPr>
          <p:cNvPr id="376" name="Shape 376"/>
          <p:cNvSpPr/>
          <p:nvPr>
            <p:ph type="body" sz="quarter" idx="1"/>
          </p:nvPr>
        </p:nvSpPr>
        <p:spPr>
          <a:prstGeom prst="rect">
            <a:avLst/>
          </a:prstGeom>
        </p:spPr>
        <p:txBody>
          <a:bodyPr/>
          <a:lstStyle/>
          <a:p>
            <a:pPr/>
            <a:r>
              <a:t>•	So what does this motion look like?</a:t>
            </a:r>
          </a:p>
          <a:p>
            <a:pPr/>
            <a:r>
              <a:t>•	What’s happening to the x and y positions over time? What about the x and y velocities? Is there anything about this that’s similar to the last example?</a:t>
            </a:r>
          </a:p>
          <a:p>
            <a:pPr/>
            <a:r>
              <a:t>•	Here’s the ball’s position at half second intervals. The ball moves up, reaches the maximum height, and then falls down. And it’s moving to the right the whole time.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2" name="Shape 382"/>
          <p:cNvSpPr/>
          <p:nvPr>
            <p:ph type="sldImg"/>
          </p:nvPr>
        </p:nvSpPr>
        <p:spPr>
          <a:prstGeom prst="rect">
            <a:avLst/>
          </a:prstGeom>
        </p:spPr>
        <p:txBody>
          <a:bodyPr/>
          <a:lstStyle/>
          <a:p>
            <a:pPr/>
          </a:p>
        </p:txBody>
      </p:sp>
      <p:sp>
        <p:nvSpPr>
          <p:cNvPr id="383" name="Shape 383"/>
          <p:cNvSpPr/>
          <p:nvPr>
            <p:ph type="body" sz="quarter" idx="1"/>
          </p:nvPr>
        </p:nvSpPr>
        <p:spPr>
          <a:prstGeom prst="rect">
            <a:avLst/>
          </a:prstGeom>
        </p:spPr>
        <p:txBody>
          <a:bodyPr/>
          <a:lstStyle/>
          <a:p>
            <a:pPr/>
            <a:r>
              <a:t>•	If we look at the horizontal motion, the ball moves the same distance to the right during each interval. Just like before, the x velocity is constant because there’s no acceleration in this direction. The ball is moving 10 m/s to the right the whole time, so the ball moves the same amount each second. It’s the same motion as a ball rolling on the ground at 10 m/s. It doesn’t matter what’s happening in the vertical direction, the horizontal motion will always be the same.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9" name="Shape 389"/>
          <p:cNvSpPr/>
          <p:nvPr>
            <p:ph type="sldImg"/>
          </p:nvPr>
        </p:nvSpPr>
        <p:spPr>
          <a:prstGeom prst="rect">
            <a:avLst/>
          </a:prstGeom>
        </p:spPr>
        <p:txBody>
          <a:bodyPr/>
          <a:lstStyle/>
          <a:p>
            <a:pPr/>
          </a:p>
        </p:txBody>
      </p:sp>
      <p:sp>
        <p:nvSpPr>
          <p:cNvPr id="390" name="Shape 390"/>
          <p:cNvSpPr/>
          <p:nvPr>
            <p:ph type="body" sz="quarter" idx="1"/>
          </p:nvPr>
        </p:nvSpPr>
        <p:spPr>
          <a:prstGeom prst="rect">
            <a:avLst/>
          </a:prstGeom>
        </p:spPr>
        <p:txBody>
          <a:bodyPr/>
          <a:lstStyle/>
          <a:p>
            <a:pPr/>
            <a:r>
              <a:t>•	Now let’s look at the vertical motion during the period when the ball is moving up. </a:t>
            </a:r>
          </a:p>
          <a:p>
            <a:pPr/>
            <a:r>
              <a:t>•	The distance between each height is getting shorter over time. Why is that? Gravity is acting downwards, in the opposite direction as the velocity. If the velocity is positive and the acceleration is negative, the velocity will decrease over time, and the ball slows down in the vertical direction, so the ball moves less vertical distance during each interval.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Shape 396"/>
          <p:cNvSpPr/>
          <p:nvPr>
            <p:ph type="sldImg"/>
          </p:nvPr>
        </p:nvSpPr>
        <p:spPr>
          <a:prstGeom prst="rect">
            <a:avLst/>
          </a:prstGeom>
        </p:spPr>
        <p:txBody>
          <a:bodyPr/>
          <a:lstStyle/>
          <a:p>
            <a:pPr/>
          </a:p>
        </p:txBody>
      </p:sp>
      <p:sp>
        <p:nvSpPr>
          <p:cNvPr id="397" name="Shape 397"/>
          <p:cNvSpPr/>
          <p:nvPr>
            <p:ph type="body" sz="quarter" idx="1"/>
          </p:nvPr>
        </p:nvSpPr>
        <p:spPr>
          <a:prstGeom prst="rect">
            <a:avLst/>
          </a:prstGeom>
        </p:spPr>
        <p:txBody>
          <a:bodyPr/>
          <a:lstStyle/>
          <a:p>
            <a:pPr/>
            <a:r>
              <a:t>•	Then the ball reaches a maximum height and falls back down. As the ball falls, the y velocity increases and the ball falls a greater distance during each interval, just like we saw in the first example.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3" name="Shape 403"/>
          <p:cNvSpPr/>
          <p:nvPr>
            <p:ph type="sldImg"/>
          </p:nvPr>
        </p:nvSpPr>
        <p:spPr>
          <a:prstGeom prst="rect">
            <a:avLst/>
          </a:prstGeom>
        </p:spPr>
        <p:txBody>
          <a:bodyPr/>
          <a:lstStyle/>
          <a:p>
            <a:pPr/>
          </a:p>
        </p:txBody>
      </p:sp>
      <p:sp>
        <p:nvSpPr>
          <p:cNvPr id="404" name="Shape 404"/>
          <p:cNvSpPr/>
          <p:nvPr>
            <p:ph type="body" sz="quarter" idx="1"/>
          </p:nvPr>
        </p:nvSpPr>
        <p:spPr>
          <a:prstGeom prst="rect">
            <a:avLst/>
          </a:prstGeom>
        </p:spPr>
        <p:txBody>
          <a:bodyPr/>
          <a:lstStyle/>
          <a:p>
            <a:pPr/>
            <a:r>
              <a:t>So during the first half, the ball moves up but it slows down in the y direction.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Shape 410"/>
          <p:cNvSpPr/>
          <p:nvPr>
            <p:ph type="sldImg"/>
          </p:nvPr>
        </p:nvSpPr>
        <p:spPr>
          <a:prstGeom prst="rect">
            <a:avLst/>
          </a:prstGeom>
        </p:spPr>
        <p:txBody>
          <a:bodyPr/>
          <a:lstStyle/>
          <a:p>
            <a:pPr/>
          </a:p>
        </p:txBody>
      </p:sp>
      <p:sp>
        <p:nvSpPr>
          <p:cNvPr id="411" name="Shape 411"/>
          <p:cNvSpPr/>
          <p:nvPr>
            <p:ph type="body" sz="quarter" idx="1"/>
          </p:nvPr>
        </p:nvSpPr>
        <p:spPr>
          <a:prstGeom prst="rect">
            <a:avLst/>
          </a:prstGeom>
        </p:spPr>
        <p:txBody>
          <a:bodyPr/>
          <a:lstStyle/>
          <a:p>
            <a:pPr/>
            <a:r>
              <a:t>During the second half, the ball falls down and moves faster in the y direction.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Shape 417"/>
          <p:cNvSpPr/>
          <p:nvPr>
            <p:ph type="sldImg"/>
          </p:nvPr>
        </p:nvSpPr>
        <p:spPr>
          <a:prstGeom prst="rect">
            <a:avLst/>
          </a:prstGeom>
        </p:spPr>
        <p:txBody>
          <a:bodyPr/>
          <a:lstStyle/>
          <a:p>
            <a:pPr/>
          </a:p>
        </p:txBody>
      </p:sp>
      <p:sp>
        <p:nvSpPr>
          <p:cNvPr id="418" name="Shape 418"/>
          <p:cNvSpPr/>
          <p:nvPr>
            <p:ph type="body" sz="quarter" idx="1"/>
          </p:nvPr>
        </p:nvSpPr>
        <p:spPr>
          <a:prstGeom prst="rect">
            <a:avLst/>
          </a:prstGeom>
        </p:spPr>
        <p:txBody>
          <a:bodyPr/>
          <a:lstStyle/>
          <a:p>
            <a:pPr/>
            <a:r>
              <a:t>•	Notice that the height of the ball is the same at equals times before and after the maximum height.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4" name="Shape 424"/>
          <p:cNvSpPr/>
          <p:nvPr>
            <p:ph type="sldImg"/>
          </p:nvPr>
        </p:nvSpPr>
        <p:spPr>
          <a:prstGeom prst="rect">
            <a:avLst/>
          </a:prstGeom>
        </p:spPr>
        <p:txBody>
          <a:bodyPr/>
          <a:lstStyle/>
          <a:p>
            <a:pPr/>
          </a:p>
        </p:txBody>
      </p:sp>
      <p:sp>
        <p:nvSpPr>
          <p:cNvPr id="425" name="Shape 425"/>
          <p:cNvSpPr/>
          <p:nvPr>
            <p:ph type="body" sz="quarter" idx="1"/>
          </p:nvPr>
        </p:nvSpPr>
        <p:spPr>
          <a:prstGeom prst="rect">
            <a:avLst/>
          </a:prstGeom>
        </p:spPr>
        <p:txBody>
          <a:bodyPr/>
          <a:lstStyle/>
          <a:p>
            <a:pPr/>
            <a:r>
              <a:t>Half a second before and after, it’s at this height.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1" name="Shape 431"/>
          <p:cNvSpPr/>
          <p:nvPr>
            <p:ph type="sldImg"/>
          </p:nvPr>
        </p:nvSpPr>
        <p:spPr>
          <a:prstGeom prst="rect">
            <a:avLst/>
          </a:prstGeom>
        </p:spPr>
        <p:txBody>
          <a:bodyPr/>
          <a:lstStyle/>
          <a:p>
            <a:pPr/>
          </a:p>
        </p:txBody>
      </p:sp>
      <p:sp>
        <p:nvSpPr>
          <p:cNvPr id="432" name="Shape 432"/>
          <p:cNvSpPr/>
          <p:nvPr>
            <p:ph type="body" sz="quarter" idx="1"/>
          </p:nvPr>
        </p:nvSpPr>
        <p:spPr>
          <a:prstGeom prst="rect">
            <a:avLst/>
          </a:prstGeom>
        </p:spPr>
        <p:txBody>
          <a:bodyPr/>
          <a:lstStyle/>
          <a:p>
            <a:pPr/>
            <a:r>
              <a:t>1 second before and after, it’s at this height. Since the initial and final heights are the same, this trajectory is symmetric.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2" name="Shape 312"/>
          <p:cNvSpPr/>
          <p:nvPr>
            <p:ph type="sldImg"/>
          </p:nvPr>
        </p:nvSpPr>
        <p:spPr>
          <a:prstGeom prst="rect">
            <a:avLst/>
          </a:prstGeom>
        </p:spPr>
        <p:txBody>
          <a:bodyPr/>
          <a:lstStyle/>
          <a:p>
            <a:pPr/>
          </a:p>
        </p:txBody>
      </p:sp>
      <p:sp>
        <p:nvSpPr>
          <p:cNvPr id="313" name="Shape 313"/>
          <p:cNvSpPr/>
          <p:nvPr>
            <p:ph type="body" sz="quarter" idx="1"/>
          </p:nvPr>
        </p:nvSpPr>
        <p:spPr>
          <a:prstGeom prst="rect">
            <a:avLst/>
          </a:prstGeom>
        </p:spPr>
        <p:txBody>
          <a:bodyPr/>
          <a:lstStyle/>
          <a:p>
            <a:pPr/>
            <a:r>
              <a:t>•	A ball is launched from the ground with a velocity of 22 m/s at an angle of 63 degrees. </a:t>
            </a:r>
          </a:p>
          <a:p>
            <a:pPr/>
            <a:r>
              <a:t>•	So this time, the initial velocity vector is at angle. If the angle isn’t described relative to the vertical or some other line, we’ll assume it’s 63 degrees above the horizontal or above the ground.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8" name="Shape 438"/>
          <p:cNvSpPr/>
          <p:nvPr>
            <p:ph type="sldImg"/>
          </p:nvPr>
        </p:nvSpPr>
        <p:spPr>
          <a:prstGeom prst="rect">
            <a:avLst/>
          </a:prstGeom>
        </p:spPr>
        <p:txBody>
          <a:bodyPr/>
          <a:lstStyle/>
          <a:p>
            <a:pPr/>
          </a:p>
        </p:txBody>
      </p:sp>
      <p:sp>
        <p:nvSpPr>
          <p:cNvPr id="439" name="Shape 439"/>
          <p:cNvSpPr/>
          <p:nvPr>
            <p:ph type="body" sz="quarter" idx="1"/>
          </p:nvPr>
        </p:nvSpPr>
        <p:spPr>
          <a:prstGeom prst="rect">
            <a:avLst/>
          </a:prstGeom>
        </p:spPr>
        <p:txBody>
          <a:bodyPr/>
          <a:lstStyle/>
          <a:p>
            <a:pPr/>
            <a:r>
              <a:t>The ball takes 2 seconds to move up, and 2 seconds to fall down.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5" name="Shape 445"/>
          <p:cNvSpPr/>
          <p:nvPr>
            <p:ph type="sldImg"/>
          </p:nvPr>
        </p:nvSpPr>
        <p:spPr>
          <a:prstGeom prst="rect">
            <a:avLst/>
          </a:prstGeom>
        </p:spPr>
        <p:txBody>
          <a:bodyPr/>
          <a:lstStyle/>
          <a:p>
            <a:pPr/>
          </a:p>
        </p:txBody>
      </p:sp>
      <p:sp>
        <p:nvSpPr>
          <p:cNvPr id="446" name="Shape 446"/>
          <p:cNvSpPr/>
          <p:nvPr>
            <p:ph type="body" sz="quarter" idx="1"/>
          </p:nvPr>
        </p:nvSpPr>
        <p:spPr>
          <a:prstGeom prst="rect">
            <a:avLst/>
          </a:prstGeom>
        </p:spPr>
        <p:txBody>
          <a:bodyPr/>
          <a:lstStyle/>
          <a:p>
            <a:pPr/>
            <a:r>
              <a:t>•	Also notice that this is the same vertical motion as a ball that’s launched upwards at 19.6 m/s.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2" name="Shape 452"/>
          <p:cNvSpPr/>
          <p:nvPr>
            <p:ph type="sldImg"/>
          </p:nvPr>
        </p:nvSpPr>
        <p:spPr>
          <a:prstGeom prst="rect">
            <a:avLst/>
          </a:prstGeom>
        </p:spPr>
        <p:txBody>
          <a:bodyPr/>
          <a:lstStyle/>
          <a:p>
            <a:pPr/>
          </a:p>
        </p:txBody>
      </p:sp>
      <p:sp>
        <p:nvSpPr>
          <p:cNvPr id="453" name="Shape 453"/>
          <p:cNvSpPr/>
          <p:nvPr>
            <p:ph type="body" sz="quarter" idx="1"/>
          </p:nvPr>
        </p:nvSpPr>
        <p:spPr>
          <a:prstGeom prst="rect">
            <a:avLst/>
          </a:prstGeom>
        </p:spPr>
        <p:txBody>
          <a:bodyPr/>
          <a:lstStyle/>
          <a:p>
            <a:pPr/>
            <a:r>
              <a:t>•	Just like with 1D projectile motion, when the ball reaches the maximum height, the y velocity is zero because it’s reversing direction. The ball is still moving to the right, but it’s not moving up or down at that moment.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Shape 459"/>
          <p:cNvSpPr/>
          <p:nvPr>
            <p:ph type="sldImg"/>
          </p:nvPr>
        </p:nvSpPr>
        <p:spPr>
          <a:prstGeom prst="rect">
            <a:avLst/>
          </a:prstGeom>
        </p:spPr>
        <p:txBody>
          <a:bodyPr/>
          <a:lstStyle/>
          <a:p>
            <a:pPr/>
          </a:p>
        </p:txBody>
      </p:sp>
      <p:sp>
        <p:nvSpPr>
          <p:cNvPr id="460" name="Shape 460"/>
          <p:cNvSpPr/>
          <p:nvPr>
            <p:ph type="body" sz="quarter" idx="1"/>
          </p:nvPr>
        </p:nvSpPr>
        <p:spPr>
          <a:prstGeom prst="rect">
            <a:avLst/>
          </a:prstGeom>
        </p:spPr>
        <p:txBody>
          <a:bodyPr/>
          <a:lstStyle/>
          <a:p>
            <a:pPr/>
            <a:r>
              <a:t>•	So the horizontal velocity is constant, but the y velocity changes because of the acceleration due to gravity.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6" name="Shape 466"/>
          <p:cNvSpPr/>
          <p:nvPr>
            <p:ph type="sldImg"/>
          </p:nvPr>
        </p:nvSpPr>
        <p:spPr>
          <a:prstGeom prst="rect">
            <a:avLst/>
          </a:prstGeom>
        </p:spPr>
        <p:txBody>
          <a:bodyPr/>
          <a:lstStyle/>
          <a:p>
            <a:pPr/>
          </a:p>
        </p:txBody>
      </p:sp>
      <p:sp>
        <p:nvSpPr>
          <p:cNvPr id="467" name="Shape 467"/>
          <p:cNvSpPr/>
          <p:nvPr>
            <p:ph type="body" sz="quarter" idx="1"/>
          </p:nvPr>
        </p:nvSpPr>
        <p:spPr>
          <a:prstGeom prst="rect">
            <a:avLst/>
          </a:prstGeom>
        </p:spPr>
        <p:txBody>
          <a:bodyPr/>
          <a:lstStyle/>
          <a:p>
            <a:pPr/>
            <a:r>
              <a:t>•	If we combine the x and y velocity components at each timepoint we can see the actual velocity vector of the ball. The x component stays the same but the y component changes, which changes the length and direction of the vector. The vector always points in the direction of the ball’s motion.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3" name="Shape 473"/>
          <p:cNvSpPr/>
          <p:nvPr>
            <p:ph type="sldImg"/>
          </p:nvPr>
        </p:nvSpPr>
        <p:spPr>
          <a:prstGeom prst="rect">
            <a:avLst/>
          </a:prstGeom>
        </p:spPr>
        <p:txBody>
          <a:bodyPr/>
          <a:lstStyle/>
          <a:p>
            <a:pPr/>
          </a:p>
        </p:txBody>
      </p:sp>
      <p:sp>
        <p:nvSpPr>
          <p:cNvPr id="474" name="Shape 474"/>
          <p:cNvSpPr/>
          <p:nvPr>
            <p:ph type="body" sz="quarter" idx="1"/>
          </p:nvPr>
        </p:nvSpPr>
        <p:spPr>
          <a:prstGeom prst="rect">
            <a:avLst/>
          </a:prstGeom>
        </p:spPr>
        <p:txBody>
          <a:bodyPr/>
          <a:lstStyle/>
          <a:p>
            <a:pPr/>
            <a:r>
              <a:t>And when the ball is at the maximum height, the y velocity component is zero so the velocity is just the x velocity.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Shape 480"/>
          <p:cNvSpPr/>
          <p:nvPr>
            <p:ph type="sldImg"/>
          </p:nvPr>
        </p:nvSpPr>
        <p:spPr>
          <a:prstGeom prst="rect">
            <a:avLst/>
          </a:prstGeom>
        </p:spPr>
        <p:txBody>
          <a:bodyPr/>
          <a:lstStyle/>
          <a:p>
            <a:pPr/>
          </a:p>
        </p:txBody>
      </p:sp>
      <p:sp>
        <p:nvSpPr>
          <p:cNvPr id="481" name="Shape 481"/>
          <p:cNvSpPr/>
          <p:nvPr>
            <p:ph type="body" sz="quarter" idx="1"/>
          </p:nvPr>
        </p:nvSpPr>
        <p:spPr>
          <a:prstGeom prst="rect">
            <a:avLst/>
          </a:prstGeom>
        </p:spPr>
        <p:txBody>
          <a:bodyPr/>
          <a:lstStyle/>
          <a:p>
            <a:pPr/>
            <a:r>
              <a:t>•	If we line up the vectors at each time, we get a different view of how the velocity vector is changing. The x velocity stays the same but the y velocity starts pointing up, then gets shorter until it’s zero. Then it flips and gets longer in the negative direction. So the vector changes length and it rotates.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7" name="Shape 487"/>
          <p:cNvSpPr/>
          <p:nvPr>
            <p:ph type="sldImg"/>
          </p:nvPr>
        </p:nvSpPr>
        <p:spPr>
          <a:prstGeom prst="rect">
            <a:avLst/>
          </a:prstGeom>
        </p:spPr>
        <p:txBody>
          <a:bodyPr/>
          <a:lstStyle/>
          <a:p>
            <a:pPr/>
          </a:p>
        </p:txBody>
      </p:sp>
      <p:sp>
        <p:nvSpPr>
          <p:cNvPr id="488" name="Shape 488"/>
          <p:cNvSpPr/>
          <p:nvPr>
            <p:ph type="body" sz="quarter" idx="1"/>
          </p:nvPr>
        </p:nvSpPr>
        <p:spPr>
          <a:prstGeom prst="rect">
            <a:avLst/>
          </a:prstGeom>
        </p:spPr>
        <p:txBody>
          <a:bodyPr/>
          <a:lstStyle/>
          <a:p>
            <a:pPr/>
            <a:r>
              <a:t>•	Now let’s quickly run through the actual values of the positions and velocities, then we can look at the motion graphs for this example.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4" name="Shape 494"/>
          <p:cNvSpPr/>
          <p:nvPr>
            <p:ph type="sldImg"/>
          </p:nvPr>
        </p:nvSpPr>
        <p:spPr>
          <a:prstGeom prst="rect">
            <a:avLst/>
          </a:prstGeom>
        </p:spPr>
        <p:txBody>
          <a:bodyPr/>
          <a:lstStyle/>
          <a:p>
            <a:pPr/>
          </a:p>
        </p:txBody>
      </p:sp>
      <p:sp>
        <p:nvSpPr>
          <p:cNvPr id="495" name="Shape 495"/>
          <p:cNvSpPr/>
          <p:nvPr>
            <p:ph type="body" sz="quarter" idx="1"/>
          </p:nvPr>
        </p:nvSpPr>
        <p:spPr>
          <a:prstGeom prst="rect">
            <a:avLst/>
          </a:prstGeom>
        </p:spPr>
        <p:txBody>
          <a:bodyPr/>
          <a:lstStyle/>
          <a:p>
            <a:pPr/>
            <a:r>
              <a:t>•	Let’s start with the x motion.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1" name="Shape 501"/>
          <p:cNvSpPr/>
          <p:nvPr>
            <p:ph type="sldImg"/>
          </p:nvPr>
        </p:nvSpPr>
        <p:spPr>
          <a:prstGeom prst="rect">
            <a:avLst/>
          </a:prstGeom>
        </p:spPr>
        <p:txBody>
          <a:bodyPr/>
          <a:lstStyle/>
          <a:p>
            <a:pPr/>
          </a:p>
        </p:txBody>
      </p:sp>
      <p:sp>
        <p:nvSpPr>
          <p:cNvPr id="502" name="Shape 502"/>
          <p:cNvSpPr/>
          <p:nvPr>
            <p:ph type="body" sz="quarter" idx="1"/>
          </p:nvPr>
        </p:nvSpPr>
        <p:spPr>
          <a:prstGeom prst="rect">
            <a:avLst/>
          </a:prstGeom>
        </p:spPr>
        <p:txBody>
          <a:bodyPr/>
          <a:lstStyle/>
          <a:p>
            <a:pPr/>
            <a:r>
              <a:t>•	We can use this equation to find the x position at each timepoint like before. We plug in 0 m for the initial x position, 10 m/s for the x velocity, and the times to get the x positions. </a:t>
            </a:r>
          </a:p>
          <a:p>
            <a:pPr/>
            <a:r>
              <a:t>•	The x velocity is constant, so the ball moves 5 m during each half second interval.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Shape 319"/>
          <p:cNvSpPr/>
          <p:nvPr>
            <p:ph type="sldImg"/>
          </p:nvPr>
        </p:nvSpPr>
        <p:spPr>
          <a:prstGeom prst="rect">
            <a:avLst/>
          </a:prstGeom>
        </p:spPr>
        <p:txBody>
          <a:bodyPr/>
          <a:lstStyle/>
          <a:p>
            <a:pPr/>
          </a:p>
        </p:txBody>
      </p:sp>
      <p:sp>
        <p:nvSpPr>
          <p:cNvPr id="320" name="Shape 320"/>
          <p:cNvSpPr/>
          <p:nvPr>
            <p:ph type="body" sz="quarter" idx="1"/>
          </p:nvPr>
        </p:nvSpPr>
        <p:spPr>
          <a:prstGeom prst="rect">
            <a:avLst/>
          </a:prstGeom>
        </p:spPr>
        <p:txBody>
          <a:bodyPr/>
          <a:lstStyle/>
          <a:p>
            <a:pPr/>
            <a:r>
              <a:t>•	For this example, we’ll place the origin right at the starting point, so the initial x and y positions are both zero.</a:t>
            </a:r>
          </a:p>
          <a:p>
            <a:pPr/>
            <a:r>
              <a:t>•	How is the ball being launched from the ground? Like we said before, that doesn’t really matter for projectile motion, we just care about the initial height and the initial velocity. We could say the ball was kicked into the air, or maybe it was shot out of a cannon below ground level.</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8" name="Shape 508"/>
          <p:cNvSpPr/>
          <p:nvPr>
            <p:ph type="sldImg"/>
          </p:nvPr>
        </p:nvSpPr>
        <p:spPr>
          <a:prstGeom prst="rect">
            <a:avLst/>
          </a:prstGeom>
        </p:spPr>
        <p:txBody>
          <a:bodyPr/>
          <a:lstStyle/>
          <a:p>
            <a:pPr/>
          </a:p>
        </p:txBody>
      </p:sp>
      <p:sp>
        <p:nvSpPr>
          <p:cNvPr id="509" name="Shape 509"/>
          <p:cNvSpPr/>
          <p:nvPr>
            <p:ph type="body" sz="quarter" idx="1"/>
          </p:nvPr>
        </p:nvSpPr>
        <p:spPr>
          <a:prstGeom prst="rect">
            <a:avLst/>
          </a:prstGeom>
        </p:spPr>
        <p:txBody>
          <a:bodyPr/>
          <a:lstStyle/>
          <a:p>
            <a:pPr/>
            <a:r>
              <a:t>•	Here’s the graph of the x position vs time. It starts at 0 m and increases with a constant slope, which is the velocity.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5" name="Shape 515"/>
          <p:cNvSpPr/>
          <p:nvPr>
            <p:ph type="sldImg"/>
          </p:nvPr>
        </p:nvSpPr>
        <p:spPr>
          <a:prstGeom prst="rect">
            <a:avLst/>
          </a:prstGeom>
        </p:spPr>
        <p:txBody>
          <a:bodyPr/>
          <a:lstStyle/>
          <a:p>
            <a:pPr/>
          </a:p>
        </p:txBody>
      </p:sp>
      <p:sp>
        <p:nvSpPr>
          <p:cNvPr id="516" name="Shape 516"/>
          <p:cNvSpPr/>
          <p:nvPr>
            <p:ph type="body" sz="quarter" idx="1"/>
          </p:nvPr>
        </p:nvSpPr>
        <p:spPr>
          <a:prstGeom prst="rect">
            <a:avLst/>
          </a:prstGeom>
        </p:spPr>
        <p:txBody>
          <a:bodyPr/>
          <a:lstStyle/>
          <a:p>
            <a:pPr/>
            <a:r>
              <a:t>•	Since the x velocity is constant, it’s always the same as the initial x velocity, 10 m/s. If we graph that, it’s just a flat line.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2" name="Shape 522"/>
          <p:cNvSpPr/>
          <p:nvPr>
            <p:ph type="sldImg"/>
          </p:nvPr>
        </p:nvSpPr>
        <p:spPr>
          <a:prstGeom prst="rect">
            <a:avLst/>
          </a:prstGeom>
        </p:spPr>
        <p:txBody>
          <a:bodyPr/>
          <a:lstStyle/>
          <a:p>
            <a:pPr/>
          </a:p>
        </p:txBody>
      </p:sp>
      <p:sp>
        <p:nvSpPr>
          <p:cNvPr id="523" name="Shape 523"/>
          <p:cNvSpPr/>
          <p:nvPr>
            <p:ph type="body" sz="quarter" idx="1"/>
          </p:nvPr>
        </p:nvSpPr>
        <p:spPr>
          <a:prstGeom prst="rect">
            <a:avLst/>
          </a:prstGeom>
        </p:spPr>
        <p:txBody>
          <a:bodyPr/>
          <a:lstStyle/>
          <a:p>
            <a:pPr/>
            <a:r>
              <a:t>•	Here’s the position, velocity and acceleration graphs for the x motion.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9" name="Shape 529"/>
          <p:cNvSpPr/>
          <p:nvPr>
            <p:ph type="sldImg"/>
          </p:nvPr>
        </p:nvSpPr>
        <p:spPr>
          <a:prstGeom prst="rect">
            <a:avLst/>
          </a:prstGeom>
        </p:spPr>
        <p:txBody>
          <a:bodyPr/>
          <a:lstStyle/>
          <a:p>
            <a:pPr/>
          </a:p>
        </p:txBody>
      </p:sp>
      <p:sp>
        <p:nvSpPr>
          <p:cNvPr id="530" name="Shape 530"/>
          <p:cNvSpPr/>
          <p:nvPr>
            <p:ph type="body" sz="quarter" idx="1"/>
          </p:nvPr>
        </p:nvSpPr>
        <p:spPr>
          <a:prstGeom prst="rect">
            <a:avLst/>
          </a:prstGeom>
        </p:spPr>
        <p:txBody>
          <a:bodyPr/>
          <a:lstStyle/>
          <a:p>
            <a:pPr/>
            <a:r>
              <a:t>•	The position goes from 0 to 40 m, the velocity is always 10 m/s, and the acceleration is zero.</a:t>
            </a:r>
          </a:p>
          <a:p>
            <a:pPr/>
            <a:r>
              <a:t>•	These are the same graphs we’d have for a balling rolling on the ground at 10 m/s, since we’re only looking at the motion in the x direction.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6" name="Shape 536"/>
          <p:cNvSpPr/>
          <p:nvPr>
            <p:ph type="sldImg"/>
          </p:nvPr>
        </p:nvSpPr>
        <p:spPr>
          <a:prstGeom prst="rect">
            <a:avLst/>
          </a:prstGeom>
        </p:spPr>
        <p:txBody>
          <a:bodyPr/>
          <a:lstStyle/>
          <a:p>
            <a:pPr/>
          </a:p>
        </p:txBody>
      </p:sp>
      <p:sp>
        <p:nvSpPr>
          <p:cNvPr id="537" name="Shape 537"/>
          <p:cNvSpPr/>
          <p:nvPr>
            <p:ph type="body" sz="quarter" idx="1"/>
          </p:nvPr>
        </p:nvSpPr>
        <p:spPr>
          <a:prstGeom prst="rect">
            <a:avLst/>
          </a:prstGeom>
        </p:spPr>
        <p:txBody>
          <a:bodyPr/>
          <a:lstStyle/>
          <a:p>
            <a:pPr/>
            <a:r>
              <a:t>•	Now let’s look at the y motion.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3" name="Shape 543"/>
          <p:cNvSpPr/>
          <p:nvPr>
            <p:ph type="sldImg"/>
          </p:nvPr>
        </p:nvSpPr>
        <p:spPr>
          <a:prstGeom prst="rect">
            <a:avLst/>
          </a:prstGeom>
        </p:spPr>
        <p:txBody>
          <a:bodyPr/>
          <a:lstStyle/>
          <a:p>
            <a:pPr/>
          </a:p>
        </p:txBody>
      </p:sp>
      <p:sp>
        <p:nvSpPr>
          <p:cNvPr id="544" name="Shape 544"/>
          <p:cNvSpPr/>
          <p:nvPr>
            <p:ph type="body" sz="quarter" idx="1"/>
          </p:nvPr>
        </p:nvSpPr>
        <p:spPr>
          <a:prstGeom prst="rect">
            <a:avLst/>
          </a:prstGeom>
        </p:spPr>
        <p:txBody>
          <a:bodyPr/>
          <a:lstStyle/>
          <a:p>
            <a:pPr/>
            <a:r>
              <a:t>•	We can use this equation to find the y position at each time. The initial y position is 0 m, the initial y velocity is 19.6 m/s, and the y acceleration is -9.8 m/s^2. When we plug in each time, we get the y positions.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0" name="Shape 550"/>
          <p:cNvSpPr/>
          <p:nvPr>
            <p:ph type="sldImg"/>
          </p:nvPr>
        </p:nvSpPr>
        <p:spPr>
          <a:prstGeom prst="rect">
            <a:avLst/>
          </a:prstGeom>
        </p:spPr>
        <p:txBody>
          <a:bodyPr/>
          <a:lstStyle/>
          <a:p>
            <a:pPr/>
          </a:p>
        </p:txBody>
      </p:sp>
      <p:sp>
        <p:nvSpPr>
          <p:cNvPr id="551" name="Shape 551"/>
          <p:cNvSpPr/>
          <p:nvPr>
            <p:ph type="body" sz="quarter" idx="1"/>
          </p:nvPr>
        </p:nvSpPr>
        <p:spPr>
          <a:prstGeom prst="rect">
            <a:avLst/>
          </a:prstGeom>
        </p:spPr>
        <p:txBody>
          <a:bodyPr/>
          <a:lstStyle/>
          <a:p>
            <a:pPr/>
            <a:r>
              <a:t>•	Notice how the y position increases from 0 to 2 seconds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7" name="Shape 557"/>
          <p:cNvSpPr/>
          <p:nvPr>
            <p:ph type="sldImg"/>
          </p:nvPr>
        </p:nvSpPr>
        <p:spPr>
          <a:prstGeom prst="rect">
            <a:avLst/>
          </a:prstGeom>
        </p:spPr>
        <p:txBody>
          <a:bodyPr/>
          <a:lstStyle/>
          <a:p>
            <a:pPr/>
          </a:p>
        </p:txBody>
      </p:sp>
      <p:sp>
        <p:nvSpPr>
          <p:cNvPr id="558" name="Shape 558"/>
          <p:cNvSpPr/>
          <p:nvPr>
            <p:ph type="body" sz="quarter" idx="1"/>
          </p:nvPr>
        </p:nvSpPr>
        <p:spPr>
          <a:prstGeom prst="rect">
            <a:avLst/>
          </a:prstGeom>
        </p:spPr>
        <p:txBody>
          <a:bodyPr/>
          <a:lstStyle/>
          <a:p>
            <a:pPr/>
            <a:r>
              <a:t>then it decreases.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4" name="Shape 564"/>
          <p:cNvSpPr/>
          <p:nvPr>
            <p:ph type="sldImg"/>
          </p:nvPr>
        </p:nvSpPr>
        <p:spPr>
          <a:prstGeom prst="rect">
            <a:avLst/>
          </a:prstGeom>
        </p:spPr>
        <p:txBody>
          <a:bodyPr/>
          <a:lstStyle/>
          <a:p>
            <a:pPr/>
          </a:p>
        </p:txBody>
      </p:sp>
      <p:sp>
        <p:nvSpPr>
          <p:cNvPr id="565" name="Shape 565"/>
          <p:cNvSpPr/>
          <p:nvPr>
            <p:ph type="body" sz="quarter" idx="1"/>
          </p:nvPr>
        </p:nvSpPr>
        <p:spPr>
          <a:prstGeom prst="rect">
            <a:avLst/>
          </a:prstGeom>
        </p:spPr>
        <p:txBody>
          <a:bodyPr/>
          <a:lstStyle/>
          <a:p>
            <a:pPr/>
            <a:r>
              <a:t>We don’t need to calculate the up and down motions separately, this equation covers the entire vertical motion. The initial velocity is positive and the acceleration is negative, so that’s how the math works out.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1" name="Shape 571"/>
          <p:cNvSpPr/>
          <p:nvPr>
            <p:ph type="sldImg"/>
          </p:nvPr>
        </p:nvSpPr>
        <p:spPr>
          <a:prstGeom prst="rect">
            <a:avLst/>
          </a:prstGeom>
        </p:spPr>
        <p:txBody>
          <a:bodyPr/>
          <a:lstStyle/>
          <a:p>
            <a:pPr/>
          </a:p>
        </p:txBody>
      </p:sp>
      <p:sp>
        <p:nvSpPr>
          <p:cNvPr id="572" name="Shape 572"/>
          <p:cNvSpPr/>
          <p:nvPr>
            <p:ph type="body" sz="quarter" idx="1"/>
          </p:nvPr>
        </p:nvSpPr>
        <p:spPr>
          <a:prstGeom prst="rect">
            <a:avLst/>
          </a:prstGeom>
        </p:spPr>
        <p:txBody>
          <a:bodyPr/>
          <a:lstStyle/>
          <a:p>
            <a:pPr/>
            <a:r>
              <a:t>•	Here’s the graph of the y position vs time. It starts and ends at 0 m and it reaches a maximum height of 19.6 m at 2 seconds.</a:t>
            </a:r>
          </a:p>
          <a:p>
            <a:pPr/>
            <a:r>
              <a:t>•	This graph looks like the two dimensional path of the ball, but it’s not, it’s just showing us the y position over time.</a:t>
            </a:r>
          </a:p>
          <a:p>
            <a:pPr/>
            <a:r>
              <a:t>•	This is the same graph as a ball that’s launched directly upwards with the same initial y velocity.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6" name="Shape 326"/>
          <p:cNvSpPr/>
          <p:nvPr>
            <p:ph type="sldImg"/>
          </p:nvPr>
        </p:nvSpPr>
        <p:spPr>
          <a:prstGeom prst="rect">
            <a:avLst/>
          </a:prstGeom>
        </p:spPr>
        <p:txBody>
          <a:bodyPr/>
          <a:lstStyle/>
          <a:p>
            <a:pPr/>
          </a:p>
        </p:txBody>
      </p:sp>
      <p:sp>
        <p:nvSpPr>
          <p:cNvPr id="327" name="Shape 327"/>
          <p:cNvSpPr/>
          <p:nvPr>
            <p:ph type="body" sz="quarter" idx="1"/>
          </p:nvPr>
        </p:nvSpPr>
        <p:spPr>
          <a:prstGeom prst="rect">
            <a:avLst/>
          </a:prstGeom>
        </p:spPr>
        <p:txBody>
          <a:bodyPr/>
          <a:lstStyle/>
          <a:p>
            <a:pPr/>
            <a:r>
              <a:t>The point of a setup like this is that the initial and final heights are both zero.</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8" name="Shape 578"/>
          <p:cNvSpPr/>
          <p:nvPr>
            <p:ph type="sldImg"/>
          </p:nvPr>
        </p:nvSpPr>
        <p:spPr>
          <a:prstGeom prst="rect">
            <a:avLst/>
          </a:prstGeom>
        </p:spPr>
        <p:txBody>
          <a:bodyPr/>
          <a:lstStyle/>
          <a:p>
            <a:pPr/>
          </a:p>
        </p:txBody>
      </p:sp>
      <p:sp>
        <p:nvSpPr>
          <p:cNvPr id="579" name="Shape 579"/>
          <p:cNvSpPr/>
          <p:nvPr>
            <p:ph type="body" sz="quarter" idx="1"/>
          </p:nvPr>
        </p:nvSpPr>
        <p:spPr>
          <a:prstGeom prst="rect">
            <a:avLst/>
          </a:prstGeom>
        </p:spPr>
        <p:txBody>
          <a:bodyPr/>
          <a:lstStyle/>
          <a:p>
            <a:pPr/>
            <a:r>
              <a:t>•	We can find the y velocity at each time using this equation. The initial y velocity is 19.6 m/s, and the y acceleration is -9.8 m/s^2.</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5" name="Shape 585"/>
          <p:cNvSpPr/>
          <p:nvPr>
            <p:ph type="sldImg"/>
          </p:nvPr>
        </p:nvSpPr>
        <p:spPr>
          <a:prstGeom prst="rect">
            <a:avLst/>
          </a:prstGeom>
        </p:spPr>
        <p:txBody>
          <a:bodyPr/>
          <a:lstStyle/>
          <a:p>
            <a:pPr/>
          </a:p>
        </p:txBody>
      </p:sp>
      <p:sp>
        <p:nvSpPr>
          <p:cNvPr id="586" name="Shape 586"/>
          <p:cNvSpPr/>
          <p:nvPr>
            <p:ph type="body" sz="quarter" idx="1"/>
          </p:nvPr>
        </p:nvSpPr>
        <p:spPr>
          <a:prstGeom prst="rect">
            <a:avLst/>
          </a:prstGeom>
        </p:spPr>
        <p:txBody>
          <a:bodyPr/>
          <a:lstStyle/>
          <a:p>
            <a:pPr/>
            <a:r>
              <a:t>•	Notice how the velocity starts at positive 19.6</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2" name="Shape 592"/>
          <p:cNvSpPr/>
          <p:nvPr>
            <p:ph type="sldImg"/>
          </p:nvPr>
        </p:nvSpPr>
        <p:spPr>
          <a:prstGeom prst="rect">
            <a:avLst/>
          </a:prstGeom>
        </p:spPr>
        <p:txBody>
          <a:bodyPr/>
          <a:lstStyle/>
          <a:p>
            <a:pPr/>
          </a:p>
        </p:txBody>
      </p:sp>
      <p:sp>
        <p:nvSpPr>
          <p:cNvPr id="593" name="Shape 593"/>
          <p:cNvSpPr/>
          <p:nvPr>
            <p:ph type="body" sz="quarter" idx="1"/>
          </p:nvPr>
        </p:nvSpPr>
        <p:spPr>
          <a:prstGeom prst="rect">
            <a:avLst/>
          </a:prstGeom>
        </p:spPr>
        <p:txBody>
          <a:bodyPr/>
          <a:lstStyle/>
          <a:p>
            <a:pPr/>
            <a:r>
              <a:t>it decreases to zero at 2 seconds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9" name="Shape 599"/>
          <p:cNvSpPr/>
          <p:nvPr>
            <p:ph type="sldImg"/>
          </p:nvPr>
        </p:nvSpPr>
        <p:spPr>
          <a:prstGeom prst="rect">
            <a:avLst/>
          </a:prstGeom>
        </p:spPr>
        <p:txBody>
          <a:bodyPr/>
          <a:lstStyle/>
          <a:p>
            <a:pPr/>
          </a:p>
        </p:txBody>
      </p:sp>
      <p:sp>
        <p:nvSpPr>
          <p:cNvPr id="600" name="Shape 600"/>
          <p:cNvSpPr/>
          <p:nvPr>
            <p:ph type="body" sz="quarter" idx="1"/>
          </p:nvPr>
        </p:nvSpPr>
        <p:spPr>
          <a:prstGeom prst="rect">
            <a:avLst/>
          </a:prstGeom>
        </p:spPr>
        <p:txBody>
          <a:bodyPr/>
          <a:lstStyle/>
          <a:p>
            <a:pPr/>
            <a:r>
              <a:t>then it becomes negative and increases in magnitude. Again, this is how the equation works. The initial velocity is positive and we subtract from it each second because the acceleration is negative.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6" name="Shape 606"/>
          <p:cNvSpPr/>
          <p:nvPr>
            <p:ph type="sldImg"/>
          </p:nvPr>
        </p:nvSpPr>
        <p:spPr>
          <a:prstGeom prst="rect">
            <a:avLst/>
          </a:prstGeom>
        </p:spPr>
        <p:txBody>
          <a:bodyPr/>
          <a:lstStyle/>
          <a:p>
            <a:pPr/>
          </a:p>
        </p:txBody>
      </p:sp>
      <p:sp>
        <p:nvSpPr>
          <p:cNvPr id="607" name="Shape 607"/>
          <p:cNvSpPr/>
          <p:nvPr>
            <p:ph type="body" sz="quarter" idx="1"/>
          </p:nvPr>
        </p:nvSpPr>
        <p:spPr>
          <a:prstGeom prst="rect">
            <a:avLst/>
          </a:prstGeom>
        </p:spPr>
        <p:txBody>
          <a:bodyPr/>
          <a:lstStyle/>
          <a:p>
            <a:pPr/>
            <a:r>
              <a:t>•	Here’s the graph of the y velocity vs time. It starts at 19.6 m/s and ends at -19.6 m/s. It has a negative slope, which is the acceleration.</a:t>
            </a:r>
          </a:p>
          <a:p>
            <a:pPr/>
            <a:r>
              <a:t>•	And this is the same velocity graph as a ball launched directly upwards. The velocity starts out positive, it slows down to zero at the maximum height at 2 seconds, then it becomes negative as the ball falls down. </a:t>
            </a:r>
          </a:p>
          <a:p>
            <a:pPr/>
            <a:r>
              <a:t>•	And the velocity has the same magnitude at equal heights, except the direction is flipped.</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3" name="Shape 613"/>
          <p:cNvSpPr/>
          <p:nvPr>
            <p:ph type="sldImg"/>
          </p:nvPr>
        </p:nvSpPr>
        <p:spPr>
          <a:prstGeom prst="rect">
            <a:avLst/>
          </a:prstGeom>
        </p:spPr>
        <p:txBody>
          <a:bodyPr/>
          <a:lstStyle/>
          <a:p>
            <a:pPr/>
          </a:p>
        </p:txBody>
      </p:sp>
      <p:sp>
        <p:nvSpPr>
          <p:cNvPr id="614" name="Shape 614"/>
          <p:cNvSpPr/>
          <p:nvPr>
            <p:ph type="body" sz="quarter" idx="1"/>
          </p:nvPr>
        </p:nvSpPr>
        <p:spPr>
          <a:prstGeom prst="rect">
            <a:avLst/>
          </a:prstGeom>
        </p:spPr>
        <p:txBody>
          <a:bodyPr/>
          <a:lstStyle/>
          <a:p>
            <a:pPr/>
            <a:r>
              <a:t>•	Here’s all the graphs for the y motion.</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0" name="Shape 620"/>
          <p:cNvSpPr/>
          <p:nvPr>
            <p:ph type="sldImg"/>
          </p:nvPr>
        </p:nvSpPr>
        <p:spPr>
          <a:prstGeom prst="rect">
            <a:avLst/>
          </a:prstGeom>
        </p:spPr>
        <p:txBody>
          <a:bodyPr/>
          <a:lstStyle/>
          <a:p>
            <a:pPr/>
          </a:p>
        </p:txBody>
      </p:sp>
      <p:sp>
        <p:nvSpPr>
          <p:cNvPr id="621" name="Shape 621"/>
          <p:cNvSpPr/>
          <p:nvPr>
            <p:ph type="body" sz="quarter" idx="1"/>
          </p:nvPr>
        </p:nvSpPr>
        <p:spPr>
          <a:prstGeom prst="rect">
            <a:avLst/>
          </a:prstGeom>
        </p:spPr>
        <p:txBody>
          <a:bodyPr/>
          <a:lstStyle/>
          <a:p>
            <a:pPr/>
            <a:r>
              <a:t>The slope of the position graph is the velocity, so the position graph starts with a positive slope, the slope decreases to zero, then it increases in the negative direction.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7" name="Shape 627"/>
          <p:cNvSpPr/>
          <p:nvPr>
            <p:ph type="sldImg"/>
          </p:nvPr>
        </p:nvSpPr>
        <p:spPr>
          <a:prstGeom prst="rect">
            <a:avLst/>
          </a:prstGeom>
        </p:spPr>
        <p:txBody>
          <a:bodyPr/>
          <a:lstStyle/>
          <a:p>
            <a:pPr/>
          </a:p>
        </p:txBody>
      </p:sp>
      <p:sp>
        <p:nvSpPr>
          <p:cNvPr id="628" name="Shape 628"/>
          <p:cNvSpPr/>
          <p:nvPr>
            <p:ph type="body" sz="quarter" idx="1"/>
          </p:nvPr>
        </p:nvSpPr>
        <p:spPr>
          <a:prstGeom prst="rect">
            <a:avLst/>
          </a:prstGeom>
        </p:spPr>
        <p:txBody>
          <a:bodyPr/>
          <a:lstStyle/>
          <a:p>
            <a:pPr/>
            <a:r>
              <a:t>•	So how does this motion compare to the first example?</a:t>
            </a:r>
          </a:p>
          <a:p>
            <a:pPr/>
            <a:r>
              <a:t>•	In that example the ball started at some height with a horizontal velocity. That motion is just the second half of this motion. It just starts 2 seconds later when the ball is at the maximum height. The x velocity is 10 m/s and the y velocity is zero. They both take 2 seconds to fall from the maximum height to the ground.</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4" name="Shape 634"/>
          <p:cNvSpPr/>
          <p:nvPr>
            <p:ph type="sldImg"/>
          </p:nvPr>
        </p:nvSpPr>
        <p:spPr>
          <a:prstGeom prst="rect">
            <a:avLst/>
          </a:prstGeom>
        </p:spPr>
        <p:txBody>
          <a:bodyPr/>
          <a:lstStyle/>
          <a:p>
            <a:pPr/>
          </a:p>
        </p:txBody>
      </p:sp>
      <p:sp>
        <p:nvSpPr>
          <p:cNvPr id="635" name="Shape 635"/>
          <p:cNvSpPr/>
          <p:nvPr>
            <p:ph type="body" sz="quarter" idx="1"/>
          </p:nvPr>
        </p:nvSpPr>
        <p:spPr>
          <a:prstGeom prst="rect">
            <a:avLst/>
          </a:prstGeom>
        </p:spPr>
        <p:txBody>
          <a:bodyPr/>
          <a:lstStyle/>
          <a:p>
            <a:pPr/>
            <a:r>
              <a:t>•	Here’s the x and y positions and velocities for the second example.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1" name="Shape 641"/>
          <p:cNvSpPr/>
          <p:nvPr>
            <p:ph type="sldImg"/>
          </p:nvPr>
        </p:nvSpPr>
        <p:spPr>
          <a:prstGeom prst="rect">
            <a:avLst/>
          </a:prstGeom>
        </p:spPr>
        <p:txBody>
          <a:bodyPr/>
          <a:lstStyle/>
          <a:p>
            <a:pPr/>
          </a:p>
        </p:txBody>
      </p:sp>
      <p:sp>
        <p:nvSpPr>
          <p:cNvPr id="642" name="Shape 642"/>
          <p:cNvSpPr/>
          <p:nvPr>
            <p:ph type="body" sz="quarter" idx="1"/>
          </p:nvPr>
        </p:nvSpPr>
        <p:spPr>
          <a:prstGeom prst="rect">
            <a:avLst/>
          </a:prstGeom>
        </p:spPr>
        <p:txBody>
          <a:bodyPr/>
          <a:lstStyle/>
          <a:p>
            <a:pPr/>
            <a:r>
              <a:t> If we start the clock 2 seconds later, we get the values for the first example.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3" name="Shape 333"/>
          <p:cNvSpPr/>
          <p:nvPr>
            <p:ph type="sldImg"/>
          </p:nvPr>
        </p:nvSpPr>
        <p:spPr>
          <a:prstGeom prst="rect">
            <a:avLst/>
          </a:prstGeom>
        </p:spPr>
        <p:txBody>
          <a:bodyPr/>
          <a:lstStyle/>
          <a:p>
            <a:pPr/>
          </a:p>
        </p:txBody>
      </p:sp>
      <p:sp>
        <p:nvSpPr>
          <p:cNvPr id="334" name="Shape 334"/>
          <p:cNvSpPr/>
          <p:nvPr>
            <p:ph type="body" sz="quarter" idx="1"/>
          </p:nvPr>
        </p:nvSpPr>
        <p:spPr>
          <a:prstGeom prst="rect">
            <a:avLst/>
          </a:prstGeom>
        </p:spPr>
        <p:txBody>
          <a:bodyPr/>
          <a:lstStyle/>
          <a:p>
            <a:pPr/>
            <a:r>
              <a:t>•	Next, what do we do with this velocity vector? In pretty much every case, we need to find the components: the initial x velocity and the initial y velocity.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8" name="Shape 648"/>
          <p:cNvSpPr/>
          <p:nvPr>
            <p:ph type="sldImg"/>
          </p:nvPr>
        </p:nvSpPr>
        <p:spPr>
          <a:prstGeom prst="rect">
            <a:avLst/>
          </a:prstGeom>
        </p:spPr>
        <p:txBody>
          <a:bodyPr/>
          <a:lstStyle/>
          <a:p>
            <a:pPr/>
          </a:p>
        </p:txBody>
      </p:sp>
      <p:sp>
        <p:nvSpPr>
          <p:cNvPr id="649" name="Shape 649"/>
          <p:cNvSpPr/>
          <p:nvPr>
            <p:ph type="body" sz="quarter" idx="1"/>
          </p:nvPr>
        </p:nvSpPr>
        <p:spPr>
          <a:prstGeom prst="rect">
            <a:avLst/>
          </a:prstGeom>
        </p:spPr>
        <p:txBody>
          <a:bodyPr/>
          <a:lstStyle/>
          <a:p>
            <a:pPr/>
            <a:r>
              <a:t>•	If we start with the y motion graphs from the second example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5" name="Shape 655"/>
          <p:cNvSpPr/>
          <p:nvPr>
            <p:ph type="sldImg"/>
          </p:nvPr>
        </p:nvSpPr>
        <p:spPr>
          <a:prstGeom prst="rect">
            <a:avLst/>
          </a:prstGeom>
        </p:spPr>
        <p:txBody>
          <a:bodyPr/>
          <a:lstStyle/>
          <a:p>
            <a:pPr/>
          </a:p>
        </p:txBody>
      </p:sp>
      <p:sp>
        <p:nvSpPr>
          <p:cNvPr id="656" name="Shape 656"/>
          <p:cNvSpPr/>
          <p:nvPr>
            <p:ph type="body" sz="quarter" idx="1"/>
          </p:nvPr>
        </p:nvSpPr>
        <p:spPr>
          <a:prstGeom prst="rect">
            <a:avLst/>
          </a:prstGeom>
        </p:spPr>
        <p:txBody>
          <a:bodyPr/>
          <a:lstStyle/>
          <a:p>
            <a:pPr/>
            <a:r>
              <a:t>and we shift them 2 seconds to the left, we get the graphs from the first example. So the ball starts at a height 19.6 m and a y velocity of zero.</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2" name="Shape 662"/>
          <p:cNvSpPr/>
          <p:nvPr>
            <p:ph type="sldImg"/>
          </p:nvPr>
        </p:nvSpPr>
        <p:spPr>
          <a:prstGeom prst="rect">
            <a:avLst/>
          </a:prstGeom>
        </p:spPr>
        <p:txBody>
          <a:bodyPr/>
          <a:lstStyle/>
          <a:p>
            <a:pPr/>
          </a:p>
        </p:txBody>
      </p:sp>
      <p:sp>
        <p:nvSpPr>
          <p:cNvPr id="663" name="Shape 663"/>
          <p:cNvSpPr/>
          <p:nvPr>
            <p:ph type="body" sz="quarter" idx="1"/>
          </p:nvPr>
        </p:nvSpPr>
        <p:spPr>
          <a:prstGeom prst="rect">
            <a:avLst/>
          </a:prstGeom>
        </p:spPr>
        <p:txBody>
          <a:bodyPr/>
          <a:lstStyle/>
          <a:p>
            <a:pPr/>
            <a:r>
              <a:t>•	And the same is true for the x motion graphs. The x velocities are the same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9" name="Shape 669"/>
          <p:cNvSpPr/>
          <p:nvPr>
            <p:ph type="sldImg"/>
          </p:nvPr>
        </p:nvSpPr>
        <p:spPr>
          <a:prstGeom prst="rect">
            <a:avLst/>
          </a:prstGeom>
        </p:spPr>
        <p:txBody>
          <a:bodyPr/>
          <a:lstStyle/>
          <a:p>
            <a:pPr/>
          </a:p>
        </p:txBody>
      </p:sp>
      <p:sp>
        <p:nvSpPr>
          <p:cNvPr id="670" name="Shape 670"/>
          <p:cNvSpPr/>
          <p:nvPr>
            <p:ph type="body" sz="quarter" idx="1"/>
          </p:nvPr>
        </p:nvSpPr>
        <p:spPr>
          <a:prstGeom prst="rect">
            <a:avLst/>
          </a:prstGeom>
        </p:spPr>
        <p:txBody>
          <a:bodyPr/>
          <a:lstStyle/>
          <a:p>
            <a:pPr/>
            <a:r>
              <a:t>but in the first example, the ball is in the air for half the time so it only travels half as far before hitting the ground.</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6" name="Shape 676"/>
          <p:cNvSpPr/>
          <p:nvPr>
            <p:ph type="sldImg"/>
          </p:nvPr>
        </p:nvSpPr>
        <p:spPr>
          <a:prstGeom prst="rect">
            <a:avLst/>
          </a:prstGeom>
        </p:spPr>
        <p:txBody>
          <a:bodyPr/>
          <a:lstStyle/>
          <a:p>
            <a:pPr/>
          </a:p>
        </p:txBody>
      </p:sp>
      <p:sp>
        <p:nvSpPr>
          <p:cNvPr id="677" name="Shape 677"/>
          <p:cNvSpPr/>
          <p:nvPr>
            <p:ph type="body" sz="quarter" idx="1"/>
          </p:nvPr>
        </p:nvSpPr>
        <p:spPr>
          <a:prstGeom prst="rect">
            <a:avLst/>
          </a:prstGeom>
        </p:spPr>
        <p:txBody>
          <a:bodyPr/>
          <a:lstStyle/>
          <a:p>
            <a:pPr/>
            <a:r>
              <a:t>•	Now let’s wrap up this example by finding the speed of the ball when it lands.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3" name="Shape 683"/>
          <p:cNvSpPr/>
          <p:nvPr>
            <p:ph type="sldImg"/>
          </p:nvPr>
        </p:nvSpPr>
        <p:spPr>
          <a:prstGeom prst="rect">
            <a:avLst/>
          </a:prstGeom>
        </p:spPr>
        <p:txBody>
          <a:bodyPr/>
          <a:lstStyle/>
          <a:p>
            <a:pPr/>
          </a:p>
        </p:txBody>
      </p:sp>
      <p:sp>
        <p:nvSpPr>
          <p:cNvPr id="684" name="Shape 684"/>
          <p:cNvSpPr/>
          <p:nvPr>
            <p:ph type="body" sz="quarter" idx="1"/>
          </p:nvPr>
        </p:nvSpPr>
        <p:spPr>
          <a:prstGeom prst="rect">
            <a:avLst/>
          </a:prstGeom>
        </p:spPr>
        <p:txBody>
          <a:bodyPr/>
          <a:lstStyle/>
          <a:p>
            <a:pPr/>
            <a:r>
              <a:t>•	Just like the first example, the final velocity vector is the combination of the final x velocity and the final y velocity.</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0" name="Shape 690"/>
          <p:cNvSpPr/>
          <p:nvPr>
            <p:ph type="sldImg"/>
          </p:nvPr>
        </p:nvSpPr>
        <p:spPr>
          <a:prstGeom prst="rect">
            <a:avLst/>
          </a:prstGeom>
        </p:spPr>
        <p:txBody>
          <a:bodyPr/>
          <a:lstStyle/>
          <a:p>
            <a:pPr/>
          </a:p>
        </p:txBody>
      </p:sp>
      <p:sp>
        <p:nvSpPr>
          <p:cNvPr id="691" name="Shape 691"/>
          <p:cNvSpPr/>
          <p:nvPr>
            <p:ph type="body" sz="quarter" idx="1"/>
          </p:nvPr>
        </p:nvSpPr>
        <p:spPr>
          <a:prstGeom prst="rect">
            <a:avLst/>
          </a:prstGeom>
        </p:spPr>
        <p:txBody>
          <a:bodyPr/>
          <a:lstStyle/>
          <a:p>
            <a:pPr/>
            <a:r>
              <a:t>•	We know the final x velocity, so let’s find the final y velocity using this equation.</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7" name="Shape 697"/>
          <p:cNvSpPr/>
          <p:nvPr>
            <p:ph type="sldImg"/>
          </p:nvPr>
        </p:nvSpPr>
        <p:spPr>
          <a:prstGeom prst="rect">
            <a:avLst/>
          </a:prstGeom>
        </p:spPr>
        <p:txBody>
          <a:bodyPr/>
          <a:lstStyle/>
          <a:p>
            <a:pPr/>
          </a:p>
        </p:txBody>
      </p:sp>
      <p:sp>
        <p:nvSpPr>
          <p:cNvPr id="698" name="Shape 698"/>
          <p:cNvSpPr/>
          <p:nvPr>
            <p:ph type="body" sz="quarter" idx="1"/>
          </p:nvPr>
        </p:nvSpPr>
        <p:spPr>
          <a:prstGeom prst="rect">
            <a:avLst/>
          </a:prstGeom>
        </p:spPr>
        <p:txBody>
          <a:bodyPr/>
          <a:lstStyle/>
          <a:p>
            <a:pPr/>
            <a:r>
              <a:t>•	We plug in 19.6 m/s for the initial y velocity, -9.8 m/s^2 for the y acceleration, 0 m for the initial y position, and 0 m for the final y position when it hits the ground. Since the initial and final y positions are the same, the terms on the right are multiplied by zero. The final y velocity squared is equal to 19.6 squared, so the final y velocity is 19.6 m/s. Again, this equation actually gives us the speed because v is squared. The final y velocity is negative 19.6 m/s since it points downwards.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4" name="Shape 704"/>
          <p:cNvSpPr/>
          <p:nvPr>
            <p:ph type="sldImg"/>
          </p:nvPr>
        </p:nvSpPr>
        <p:spPr>
          <a:prstGeom prst="rect">
            <a:avLst/>
          </a:prstGeom>
        </p:spPr>
        <p:txBody>
          <a:bodyPr/>
          <a:lstStyle/>
          <a:p>
            <a:pPr/>
          </a:p>
        </p:txBody>
      </p:sp>
      <p:sp>
        <p:nvSpPr>
          <p:cNvPr id="705" name="Shape 705"/>
          <p:cNvSpPr/>
          <p:nvPr>
            <p:ph type="body" sz="quarter" idx="1"/>
          </p:nvPr>
        </p:nvSpPr>
        <p:spPr>
          <a:prstGeom prst="rect">
            <a:avLst/>
          </a:prstGeom>
        </p:spPr>
        <p:txBody>
          <a:bodyPr/>
          <a:lstStyle/>
          <a:p>
            <a:pPr/>
            <a:r>
              <a:t>•	Now that we have the final x and y velocities, we can use the Pythagorean theorem to find the speed, which is the magnitude of the final velocity vector. When we do that, we get 22 m/s for the final speed of the ball.</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1" name="Shape 711"/>
          <p:cNvSpPr/>
          <p:nvPr>
            <p:ph type="sldImg"/>
          </p:nvPr>
        </p:nvSpPr>
        <p:spPr>
          <a:prstGeom prst="rect">
            <a:avLst/>
          </a:prstGeom>
        </p:spPr>
        <p:txBody>
          <a:bodyPr/>
          <a:lstStyle/>
          <a:p>
            <a:pPr/>
          </a:p>
        </p:txBody>
      </p:sp>
      <p:sp>
        <p:nvSpPr>
          <p:cNvPr id="712" name="Shape 712"/>
          <p:cNvSpPr/>
          <p:nvPr>
            <p:ph type="body" sz="quarter" idx="1"/>
          </p:nvPr>
        </p:nvSpPr>
        <p:spPr>
          <a:prstGeom prst="rect">
            <a:avLst/>
          </a:prstGeom>
        </p:spPr>
        <p:txBody>
          <a:bodyPr/>
          <a:lstStyle/>
          <a:p>
            <a:pPr/>
            <a:r>
              <a:t>This is the same as the initial speed when the ball is launched. That’s because the initial and final heights are the same, and the trajectory is symmetric. So we could have just answered this question by remembering that concept.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Shape 340"/>
          <p:cNvSpPr/>
          <p:nvPr>
            <p:ph type="sldImg"/>
          </p:nvPr>
        </p:nvSpPr>
        <p:spPr>
          <a:prstGeom prst="rect">
            <a:avLst/>
          </a:prstGeom>
        </p:spPr>
        <p:txBody>
          <a:bodyPr/>
          <a:lstStyle/>
          <a:p>
            <a:pPr/>
          </a:p>
        </p:txBody>
      </p:sp>
      <p:sp>
        <p:nvSpPr>
          <p:cNvPr id="341" name="Shape 341"/>
          <p:cNvSpPr/>
          <p:nvPr>
            <p:ph type="body" sz="quarter" idx="1"/>
          </p:nvPr>
        </p:nvSpPr>
        <p:spPr>
          <a:prstGeom prst="rect">
            <a:avLst/>
          </a:prstGeom>
        </p:spPr>
        <p:txBody>
          <a:bodyPr/>
          <a:lstStyle/>
          <a:p>
            <a:pPr/>
            <a:r>
              <a:t>•	Remember, a vector and its components form a right triangle, so we can use the right triangle trig relationships. The initial x velocity is the initial velocity times the cosine of this angle, which is 10 m/s. The initial y velocity is the initial velocity times the sine of this angle, which is 19.6 m/s.</a:t>
            </a:r>
          </a:p>
          <a:p>
            <a:pPr/>
            <a:r>
              <a:t>•	Cosine and sine don’t always go with x and y. Just remember that cosine is for the component adjacent to the angle we’re using, and sine is for the component opposite from the angle.</a:t>
            </a:r>
          </a:p>
          <a:p>
            <a:pPr/>
            <a:r>
              <a:t>•	So these are the initial x and y velocities.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8" name="Shape 718"/>
          <p:cNvSpPr/>
          <p:nvPr>
            <p:ph type="sldImg"/>
          </p:nvPr>
        </p:nvSpPr>
        <p:spPr>
          <a:prstGeom prst="rect">
            <a:avLst/>
          </a:prstGeom>
        </p:spPr>
        <p:txBody>
          <a:bodyPr/>
          <a:lstStyle/>
          <a:p>
            <a:pPr/>
          </a:p>
        </p:txBody>
      </p:sp>
      <p:sp>
        <p:nvSpPr>
          <p:cNvPr id="719" name="Shape 719"/>
          <p:cNvSpPr/>
          <p:nvPr>
            <p:ph type="body" sz="quarter" idx="1"/>
          </p:nvPr>
        </p:nvSpPr>
        <p:spPr>
          <a:prstGeom prst="rect">
            <a:avLst/>
          </a:prstGeom>
        </p:spPr>
        <p:txBody>
          <a:bodyPr/>
          <a:lstStyle/>
          <a:p>
            <a:pPr/>
            <a:r>
              <a:t>•	Finally, what if we wanted to answer this question: how far does the ball travel? </a:t>
            </a:r>
          </a:p>
          <a:p>
            <a:pPr/>
          </a:p>
          <a:p>
            <a:pPr/>
            <a:r>
              <a:t>(Continued in “Range” slides)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Shape 347"/>
          <p:cNvSpPr/>
          <p:nvPr>
            <p:ph type="sldImg"/>
          </p:nvPr>
        </p:nvSpPr>
        <p:spPr>
          <a:prstGeom prst="rect">
            <a:avLst/>
          </a:prstGeom>
        </p:spPr>
        <p:txBody>
          <a:bodyPr/>
          <a:lstStyle/>
          <a:p>
            <a:pPr/>
          </a:p>
        </p:txBody>
      </p:sp>
      <p:sp>
        <p:nvSpPr>
          <p:cNvPr id="348" name="Shape 348"/>
          <p:cNvSpPr/>
          <p:nvPr>
            <p:ph type="body" sz="quarter" idx="1"/>
          </p:nvPr>
        </p:nvSpPr>
        <p:spPr>
          <a:prstGeom prst="rect">
            <a:avLst/>
          </a:prstGeom>
        </p:spPr>
        <p:txBody>
          <a:bodyPr/>
          <a:lstStyle/>
          <a:p>
            <a:pPr/>
            <a:r>
              <a:t>When the ball is launched, it’s actual velocity is 22 m/s in this direction.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Shape 354"/>
          <p:cNvSpPr/>
          <p:nvPr>
            <p:ph type="sldImg"/>
          </p:nvPr>
        </p:nvSpPr>
        <p:spPr>
          <a:prstGeom prst="rect">
            <a:avLst/>
          </a:prstGeom>
        </p:spPr>
        <p:txBody>
          <a:bodyPr/>
          <a:lstStyle/>
          <a:p>
            <a:pPr/>
          </a:p>
        </p:txBody>
      </p:sp>
      <p:sp>
        <p:nvSpPr>
          <p:cNvPr id="355" name="Shape 355"/>
          <p:cNvSpPr/>
          <p:nvPr>
            <p:ph type="body" sz="quarter" idx="1"/>
          </p:nvPr>
        </p:nvSpPr>
        <p:spPr>
          <a:prstGeom prst="rect">
            <a:avLst/>
          </a:prstGeom>
        </p:spPr>
        <p:txBody>
          <a:bodyPr/>
          <a:lstStyle/>
          <a:p>
            <a:pPr/>
            <a:r>
              <a:t>But it’s moving up at 19.6 m/s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Shape 361"/>
          <p:cNvSpPr/>
          <p:nvPr>
            <p:ph type="sldImg"/>
          </p:nvPr>
        </p:nvSpPr>
        <p:spPr>
          <a:prstGeom prst="rect">
            <a:avLst/>
          </a:prstGeom>
        </p:spPr>
        <p:txBody>
          <a:bodyPr/>
          <a:lstStyle/>
          <a:p>
            <a:pPr/>
          </a:p>
        </p:txBody>
      </p:sp>
      <p:sp>
        <p:nvSpPr>
          <p:cNvPr id="362" name="Shape 362"/>
          <p:cNvSpPr/>
          <p:nvPr>
            <p:ph type="body" sz="quarter" idx="1"/>
          </p:nvPr>
        </p:nvSpPr>
        <p:spPr>
          <a:prstGeom prst="rect">
            <a:avLst/>
          </a:prstGeom>
        </p:spPr>
        <p:txBody>
          <a:bodyPr/>
          <a:lstStyle/>
          <a:p>
            <a:pPr/>
            <a:r>
              <a:t>and it’s moving to the right at 10 m/s at this initial time.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5.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6.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7.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5.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38.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39.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0.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41.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39.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42.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43.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44.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45.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46.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47.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 Id="rId3" Type="http://schemas.openxmlformats.org/officeDocument/2006/relationships/image" Target="../media/image48.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png"/><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6.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49.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50.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51.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52.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53.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54.jpeg"/></Relationships>

</file>

<file path=ppt/slides/_rels/slide6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55.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56.jpeg"/></Relationships>

</file>

<file path=ppt/slides/_rels/slide6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57.jpeg"/></Relationships>

</file>

<file path=ppt/slides/_rels/slide6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58.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7.png"/><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image" Target="../media/image63.png"/><Relationship Id="rId9" Type="http://schemas.openxmlformats.org/officeDocument/2006/relationships/image" Target="../media/image64.png"/><Relationship Id="rId10" Type="http://schemas.openxmlformats.org/officeDocument/2006/relationships/image" Target="../media/image65.png"/><Relationship Id="rId11" Type="http://schemas.openxmlformats.org/officeDocument/2006/relationships/image" Target="../media/image66.png"/><Relationship Id="rId12" Type="http://schemas.openxmlformats.org/officeDocument/2006/relationships/image" Target="../media/image67.png"/><Relationship Id="rId13" Type="http://schemas.openxmlformats.org/officeDocument/2006/relationships/image" Target="../media/image68.png"/><Relationship Id="rId14" Type="http://schemas.openxmlformats.org/officeDocument/2006/relationships/image" Target="../media/image69.png"/><Relationship Id="rId15" Type="http://schemas.openxmlformats.org/officeDocument/2006/relationships/image" Target="../media/image70.png"/><Relationship Id="rId16" Type="http://schemas.openxmlformats.org/officeDocument/2006/relationships/image" Target="../media/image71.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78.png"/><Relationship Id="rId9" Type="http://schemas.openxmlformats.org/officeDocument/2006/relationships/image" Target="../media/image79.png"/><Relationship Id="rId10" Type="http://schemas.openxmlformats.org/officeDocument/2006/relationships/image" Target="../media/image80.png"/><Relationship Id="rId11" Type="http://schemas.openxmlformats.org/officeDocument/2006/relationships/image" Target="../media/image81.png"/><Relationship Id="rId12" Type="http://schemas.openxmlformats.org/officeDocument/2006/relationships/image" Target="../media/image82.png"/><Relationship Id="rId13" Type="http://schemas.openxmlformats.org/officeDocument/2006/relationships/image" Target="../media/image83.png"/><Relationship Id="rId14" Type="http://schemas.openxmlformats.org/officeDocument/2006/relationships/image" Target="../media/image84.png"/><Relationship Id="rId15" Type="http://schemas.openxmlformats.org/officeDocument/2006/relationships/image" Target="../media/image85.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6.png"/><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92.png"/><Relationship Id="rId9" Type="http://schemas.openxmlformats.org/officeDocument/2006/relationships/image" Target="../media/image93.png"/><Relationship Id="rId10" Type="http://schemas.openxmlformats.org/officeDocument/2006/relationships/image" Target="../media/image94.png"/><Relationship Id="rId11" Type="http://schemas.openxmlformats.org/officeDocument/2006/relationships/image" Target="../media/image95.png"/><Relationship Id="rId12" Type="http://schemas.openxmlformats.org/officeDocument/2006/relationships/image" Target="../media/image96.png"/><Relationship Id="rId13" Type="http://schemas.openxmlformats.org/officeDocument/2006/relationships/image" Target="../media/image97.png"/><Relationship Id="rId14" Type="http://schemas.openxmlformats.org/officeDocument/2006/relationships/image" Target="../media/image98.png"/><Relationship Id="rId15" Type="http://schemas.openxmlformats.org/officeDocument/2006/relationships/image" Target="../media/image99.png"/><Relationship Id="rId16" Type="http://schemas.openxmlformats.org/officeDocument/2006/relationships/image" Target="../media/image100.png"/><Relationship Id="rId17" Type="http://schemas.openxmlformats.org/officeDocument/2006/relationships/image" Target="../media/image101.png"/><Relationship Id="rId18" Type="http://schemas.openxmlformats.org/officeDocument/2006/relationships/image" Target="../media/image102.png"/><Relationship Id="rId19" Type="http://schemas.openxmlformats.org/officeDocument/2006/relationships/image" Target="../media/image103.png"/><Relationship Id="rId20" Type="http://schemas.openxmlformats.org/officeDocument/2006/relationships/image" Target="../media/image104.png"/><Relationship Id="rId21" Type="http://schemas.openxmlformats.org/officeDocument/2006/relationships/image" Target="../media/image105.png"/><Relationship Id="rId22" Type="http://schemas.openxmlformats.org/officeDocument/2006/relationships/image" Target="../media/image106.png"/><Relationship Id="rId23" Type="http://schemas.openxmlformats.org/officeDocument/2006/relationships/image" Target="../media/image107.png"/><Relationship Id="rId24" Type="http://schemas.openxmlformats.org/officeDocument/2006/relationships/image" Target="../media/image108.png"/><Relationship Id="rId25" Type="http://schemas.openxmlformats.org/officeDocument/2006/relationships/image" Target="../media/image109.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4 - Example 2"/>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4 - Example 2</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lide Title"/>
          <p:cNvSpPr txBox="1"/>
          <p:nvPr>
            <p:ph type="title"/>
          </p:nvPr>
        </p:nvSpPr>
        <p:spPr>
          <a:prstGeom prst="rect">
            <a:avLst/>
          </a:prstGeom>
        </p:spPr>
        <p:txBody>
          <a:bodyPr/>
          <a:lstStyle/>
          <a:p>
            <a:pPr/>
          </a:p>
        </p:txBody>
      </p:sp>
      <p:sp>
        <p:nvSpPr>
          <p:cNvPr id="302" name="Slide Subtitle"/>
          <p:cNvSpPr txBox="1"/>
          <p:nvPr>
            <p:ph type="body" idx="21"/>
          </p:nvPr>
        </p:nvSpPr>
        <p:spPr>
          <a:prstGeom prst="rect">
            <a:avLst/>
          </a:prstGeom>
        </p:spPr>
        <p:txBody>
          <a:bodyPr/>
          <a:lstStyle/>
          <a:p>
            <a:pPr/>
          </a:p>
        </p:txBody>
      </p:sp>
      <p:sp>
        <p:nvSpPr>
          <p:cNvPr id="303" name="Slide bullet text"/>
          <p:cNvSpPr txBox="1"/>
          <p:nvPr>
            <p:ph type="body" idx="1"/>
          </p:nvPr>
        </p:nvSpPr>
        <p:spPr>
          <a:prstGeom prst="rect">
            <a:avLst/>
          </a:prstGeom>
        </p:spPr>
        <p:txBody>
          <a:bodyPr/>
          <a:lstStyle/>
          <a:p>
            <a:pPr/>
          </a:p>
        </p:txBody>
      </p:sp>
      <p:pic>
        <p:nvPicPr>
          <p:cNvPr id="30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lide Title"/>
          <p:cNvSpPr txBox="1"/>
          <p:nvPr>
            <p:ph type="title"/>
          </p:nvPr>
        </p:nvSpPr>
        <p:spPr>
          <a:prstGeom prst="rect">
            <a:avLst/>
          </a:prstGeom>
        </p:spPr>
        <p:txBody>
          <a:bodyPr/>
          <a:lstStyle/>
          <a:p>
            <a:pPr/>
          </a:p>
        </p:txBody>
      </p:sp>
      <p:sp>
        <p:nvSpPr>
          <p:cNvPr id="309" name="Slide Subtitle"/>
          <p:cNvSpPr txBox="1"/>
          <p:nvPr>
            <p:ph type="body" idx="21"/>
          </p:nvPr>
        </p:nvSpPr>
        <p:spPr>
          <a:prstGeom prst="rect">
            <a:avLst/>
          </a:prstGeom>
        </p:spPr>
        <p:txBody>
          <a:bodyPr/>
          <a:lstStyle/>
          <a:p>
            <a:pPr/>
          </a:p>
        </p:txBody>
      </p:sp>
      <p:sp>
        <p:nvSpPr>
          <p:cNvPr id="310" name="Slide bullet text"/>
          <p:cNvSpPr txBox="1"/>
          <p:nvPr>
            <p:ph type="body" idx="1"/>
          </p:nvPr>
        </p:nvSpPr>
        <p:spPr>
          <a:prstGeom prst="rect">
            <a:avLst/>
          </a:prstGeom>
        </p:spPr>
        <p:txBody>
          <a:bodyPr/>
          <a:lstStyle/>
          <a:p>
            <a:pPr/>
          </a:p>
        </p:txBody>
      </p:sp>
      <p:pic>
        <p:nvPicPr>
          <p:cNvPr id="311"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lide Title"/>
          <p:cNvSpPr txBox="1"/>
          <p:nvPr>
            <p:ph type="title"/>
          </p:nvPr>
        </p:nvSpPr>
        <p:spPr>
          <a:prstGeom prst="rect">
            <a:avLst/>
          </a:prstGeom>
        </p:spPr>
        <p:txBody>
          <a:bodyPr/>
          <a:lstStyle/>
          <a:p>
            <a:pPr/>
          </a:p>
        </p:txBody>
      </p:sp>
      <p:sp>
        <p:nvSpPr>
          <p:cNvPr id="316" name="Slide Subtitle"/>
          <p:cNvSpPr txBox="1"/>
          <p:nvPr>
            <p:ph type="body" idx="21"/>
          </p:nvPr>
        </p:nvSpPr>
        <p:spPr>
          <a:prstGeom prst="rect">
            <a:avLst/>
          </a:prstGeom>
        </p:spPr>
        <p:txBody>
          <a:bodyPr/>
          <a:lstStyle/>
          <a:p>
            <a:pPr/>
          </a:p>
        </p:txBody>
      </p:sp>
      <p:sp>
        <p:nvSpPr>
          <p:cNvPr id="317" name="Slide bullet text"/>
          <p:cNvSpPr txBox="1"/>
          <p:nvPr>
            <p:ph type="body" idx="1"/>
          </p:nvPr>
        </p:nvSpPr>
        <p:spPr>
          <a:prstGeom prst="rect">
            <a:avLst/>
          </a:prstGeom>
        </p:spPr>
        <p:txBody>
          <a:bodyPr/>
          <a:lstStyle/>
          <a:p>
            <a:pPr/>
          </a:p>
        </p:txBody>
      </p:sp>
      <p:pic>
        <p:nvPicPr>
          <p:cNvPr id="318"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lide Title"/>
          <p:cNvSpPr txBox="1"/>
          <p:nvPr>
            <p:ph type="title"/>
          </p:nvPr>
        </p:nvSpPr>
        <p:spPr>
          <a:prstGeom prst="rect">
            <a:avLst/>
          </a:prstGeom>
        </p:spPr>
        <p:txBody>
          <a:bodyPr/>
          <a:lstStyle/>
          <a:p>
            <a:pPr/>
          </a:p>
        </p:txBody>
      </p:sp>
      <p:sp>
        <p:nvSpPr>
          <p:cNvPr id="323" name="Slide Subtitle"/>
          <p:cNvSpPr txBox="1"/>
          <p:nvPr>
            <p:ph type="body" idx="21"/>
          </p:nvPr>
        </p:nvSpPr>
        <p:spPr>
          <a:prstGeom prst="rect">
            <a:avLst/>
          </a:prstGeom>
        </p:spPr>
        <p:txBody>
          <a:bodyPr/>
          <a:lstStyle/>
          <a:p>
            <a:pPr/>
          </a:p>
        </p:txBody>
      </p:sp>
      <p:sp>
        <p:nvSpPr>
          <p:cNvPr id="324" name="Slide bullet text"/>
          <p:cNvSpPr txBox="1"/>
          <p:nvPr>
            <p:ph type="body" idx="1"/>
          </p:nvPr>
        </p:nvSpPr>
        <p:spPr>
          <a:prstGeom prst="rect">
            <a:avLst/>
          </a:prstGeom>
        </p:spPr>
        <p:txBody>
          <a:bodyPr/>
          <a:lstStyle/>
          <a:p>
            <a:pPr/>
          </a:p>
        </p:txBody>
      </p:sp>
      <p:pic>
        <p:nvPicPr>
          <p:cNvPr id="325"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lide Title"/>
          <p:cNvSpPr txBox="1"/>
          <p:nvPr>
            <p:ph type="title"/>
          </p:nvPr>
        </p:nvSpPr>
        <p:spPr>
          <a:prstGeom prst="rect">
            <a:avLst/>
          </a:prstGeom>
        </p:spPr>
        <p:txBody>
          <a:bodyPr/>
          <a:lstStyle/>
          <a:p>
            <a:pPr/>
          </a:p>
        </p:txBody>
      </p:sp>
      <p:sp>
        <p:nvSpPr>
          <p:cNvPr id="330" name="Slide Subtitle"/>
          <p:cNvSpPr txBox="1"/>
          <p:nvPr>
            <p:ph type="body" idx="21"/>
          </p:nvPr>
        </p:nvSpPr>
        <p:spPr>
          <a:prstGeom prst="rect">
            <a:avLst/>
          </a:prstGeom>
        </p:spPr>
        <p:txBody>
          <a:bodyPr/>
          <a:lstStyle/>
          <a:p>
            <a:pPr/>
          </a:p>
        </p:txBody>
      </p:sp>
      <p:sp>
        <p:nvSpPr>
          <p:cNvPr id="331" name="Slide bullet text"/>
          <p:cNvSpPr txBox="1"/>
          <p:nvPr>
            <p:ph type="body" idx="1"/>
          </p:nvPr>
        </p:nvSpPr>
        <p:spPr>
          <a:prstGeom prst="rect">
            <a:avLst/>
          </a:prstGeom>
        </p:spPr>
        <p:txBody>
          <a:bodyPr/>
          <a:lstStyle/>
          <a:p>
            <a:pPr/>
          </a:p>
        </p:txBody>
      </p:sp>
      <p:pic>
        <p:nvPicPr>
          <p:cNvPr id="332"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lide Title"/>
          <p:cNvSpPr txBox="1"/>
          <p:nvPr>
            <p:ph type="title"/>
          </p:nvPr>
        </p:nvSpPr>
        <p:spPr>
          <a:prstGeom prst="rect">
            <a:avLst/>
          </a:prstGeom>
        </p:spPr>
        <p:txBody>
          <a:bodyPr/>
          <a:lstStyle/>
          <a:p>
            <a:pPr/>
          </a:p>
        </p:txBody>
      </p:sp>
      <p:sp>
        <p:nvSpPr>
          <p:cNvPr id="337" name="Slide Subtitle"/>
          <p:cNvSpPr txBox="1"/>
          <p:nvPr>
            <p:ph type="body" idx="21"/>
          </p:nvPr>
        </p:nvSpPr>
        <p:spPr>
          <a:prstGeom prst="rect">
            <a:avLst/>
          </a:prstGeom>
        </p:spPr>
        <p:txBody>
          <a:bodyPr/>
          <a:lstStyle/>
          <a:p>
            <a:pPr/>
          </a:p>
        </p:txBody>
      </p:sp>
      <p:sp>
        <p:nvSpPr>
          <p:cNvPr id="338" name="Slide bullet text"/>
          <p:cNvSpPr txBox="1"/>
          <p:nvPr>
            <p:ph type="body" idx="1"/>
          </p:nvPr>
        </p:nvSpPr>
        <p:spPr>
          <a:prstGeom prst="rect">
            <a:avLst/>
          </a:prstGeom>
        </p:spPr>
        <p:txBody>
          <a:bodyPr/>
          <a:lstStyle/>
          <a:p>
            <a:pPr/>
          </a:p>
        </p:txBody>
      </p:sp>
      <p:pic>
        <p:nvPicPr>
          <p:cNvPr id="339"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lide Title"/>
          <p:cNvSpPr txBox="1"/>
          <p:nvPr>
            <p:ph type="title"/>
          </p:nvPr>
        </p:nvSpPr>
        <p:spPr>
          <a:prstGeom prst="rect">
            <a:avLst/>
          </a:prstGeom>
        </p:spPr>
        <p:txBody>
          <a:bodyPr/>
          <a:lstStyle/>
          <a:p>
            <a:pPr/>
          </a:p>
        </p:txBody>
      </p:sp>
      <p:sp>
        <p:nvSpPr>
          <p:cNvPr id="344" name="Slide Subtitle"/>
          <p:cNvSpPr txBox="1"/>
          <p:nvPr>
            <p:ph type="body" idx="21"/>
          </p:nvPr>
        </p:nvSpPr>
        <p:spPr>
          <a:prstGeom prst="rect">
            <a:avLst/>
          </a:prstGeom>
        </p:spPr>
        <p:txBody>
          <a:bodyPr/>
          <a:lstStyle/>
          <a:p>
            <a:pPr/>
          </a:p>
        </p:txBody>
      </p:sp>
      <p:sp>
        <p:nvSpPr>
          <p:cNvPr id="345" name="Slide bullet text"/>
          <p:cNvSpPr txBox="1"/>
          <p:nvPr>
            <p:ph type="body" idx="1"/>
          </p:nvPr>
        </p:nvSpPr>
        <p:spPr>
          <a:prstGeom prst="rect">
            <a:avLst/>
          </a:prstGeom>
        </p:spPr>
        <p:txBody>
          <a:bodyPr/>
          <a:lstStyle/>
          <a:p>
            <a:pPr/>
          </a:p>
        </p:txBody>
      </p:sp>
      <p:pic>
        <p:nvPicPr>
          <p:cNvPr id="346"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lide Title"/>
          <p:cNvSpPr txBox="1"/>
          <p:nvPr>
            <p:ph type="title"/>
          </p:nvPr>
        </p:nvSpPr>
        <p:spPr>
          <a:prstGeom prst="rect">
            <a:avLst/>
          </a:prstGeom>
        </p:spPr>
        <p:txBody>
          <a:bodyPr/>
          <a:lstStyle/>
          <a:p>
            <a:pPr/>
          </a:p>
        </p:txBody>
      </p:sp>
      <p:sp>
        <p:nvSpPr>
          <p:cNvPr id="351" name="Slide Subtitle"/>
          <p:cNvSpPr txBox="1"/>
          <p:nvPr>
            <p:ph type="body" idx="21"/>
          </p:nvPr>
        </p:nvSpPr>
        <p:spPr>
          <a:prstGeom prst="rect">
            <a:avLst/>
          </a:prstGeom>
        </p:spPr>
        <p:txBody>
          <a:bodyPr/>
          <a:lstStyle/>
          <a:p>
            <a:pPr/>
          </a:p>
        </p:txBody>
      </p:sp>
      <p:sp>
        <p:nvSpPr>
          <p:cNvPr id="352" name="Slide bullet text"/>
          <p:cNvSpPr txBox="1"/>
          <p:nvPr>
            <p:ph type="body" idx="1"/>
          </p:nvPr>
        </p:nvSpPr>
        <p:spPr>
          <a:prstGeom prst="rect">
            <a:avLst/>
          </a:prstGeom>
        </p:spPr>
        <p:txBody>
          <a:bodyPr/>
          <a:lstStyle/>
          <a:p>
            <a:pPr/>
          </a:p>
        </p:txBody>
      </p:sp>
      <p:pic>
        <p:nvPicPr>
          <p:cNvPr id="353"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lide Title"/>
          <p:cNvSpPr txBox="1"/>
          <p:nvPr>
            <p:ph type="title"/>
          </p:nvPr>
        </p:nvSpPr>
        <p:spPr>
          <a:prstGeom prst="rect">
            <a:avLst/>
          </a:prstGeom>
        </p:spPr>
        <p:txBody>
          <a:bodyPr/>
          <a:lstStyle/>
          <a:p>
            <a:pPr/>
          </a:p>
        </p:txBody>
      </p:sp>
      <p:sp>
        <p:nvSpPr>
          <p:cNvPr id="358" name="Slide Subtitle"/>
          <p:cNvSpPr txBox="1"/>
          <p:nvPr>
            <p:ph type="body" idx="21"/>
          </p:nvPr>
        </p:nvSpPr>
        <p:spPr>
          <a:prstGeom prst="rect">
            <a:avLst/>
          </a:prstGeom>
        </p:spPr>
        <p:txBody>
          <a:bodyPr/>
          <a:lstStyle/>
          <a:p>
            <a:pPr/>
          </a:p>
        </p:txBody>
      </p:sp>
      <p:sp>
        <p:nvSpPr>
          <p:cNvPr id="359" name="Slide bullet text"/>
          <p:cNvSpPr txBox="1"/>
          <p:nvPr>
            <p:ph type="body" idx="1"/>
          </p:nvPr>
        </p:nvSpPr>
        <p:spPr>
          <a:prstGeom prst="rect">
            <a:avLst/>
          </a:prstGeom>
        </p:spPr>
        <p:txBody>
          <a:bodyPr/>
          <a:lstStyle/>
          <a:p>
            <a:pPr/>
          </a:p>
        </p:txBody>
      </p:sp>
      <p:pic>
        <p:nvPicPr>
          <p:cNvPr id="360"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lide Title"/>
          <p:cNvSpPr txBox="1"/>
          <p:nvPr>
            <p:ph type="title"/>
          </p:nvPr>
        </p:nvSpPr>
        <p:spPr>
          <a:prstGeom prst="rect">
            <a:avLst/>
          </a:prstGeom>
        </p:spPr>
        <p:txBody>
          <a:bodyPr/>
          <a:lstStyle/>
          <a:p>
            <a:pPr/>
          </a:p>
        </p:txBody>
      </p:sp>
      <p:sp>
        <p:nvSpPr>
          <p:cNvPr id="365" name="Slide Subtitle"/>
          <p:cNvSpPr txBox="1"/>
          <p:nvPr>
            <p:ph type="body" idx="21"/>
          </p:nvPr>
        </p:nvSpPr>
        <p:spPr>
          <a:prstGeom prst="rect">
            <a:avLst/>
          </a:prstGeom>
        </p:spPr>
        <p:txBody>
          <a:bodyPr/>
          <a:lstStyle/>
          <a:p>
            <a:pPr/>
          </a:p>
        </p:txBody>
      </p:sp>
      <p:sp>
        <p:nvSpPr>
          <p:cNvPr id="366" name="Slide bullet text"/>
          <p:cNvSpPr txBox="1"/>
          <p:nvPr>
            <p:ph type="body" idx="1"/>
          </p:nvPr>
        </p:nvSpPr>
        <p:spPr>
          <a:prstGeom prst="rect">
            <a:avLst/>
          </a:prstGeom>
        </p:spPr>
        <p:txBody>
          <a:bodyPr/>
          <a:lstStyle/>
          <a:p>
            <a:pPr/>
          </a:p>
        </p:txBody>
      </p:sp>
      <p:pic>
        <p:nvPicPr>
          <p:cNvPr id="367"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lide Title"/>
          <p:cNvSpPr txBox="1"/>
          <p:nvPr>
            <p:ph type="title"/>
          </p:nvPr>
        </p:nvSpPr>
        <p:spPr>
          <a:prstGeom prst="rect">
            <a:avLst/>
          </a:prstGeom>
        </p:spPr>
        <p:txBody>
          <a:bodyPr/>
          <a:lstStyle/>
          <a:p>
            <a:pPr/>
          </a:p>
        </p:txBody>
      </p:sp>
      <p:sp>
        <p:nvSpPr>
          <p:cNvPr id="372" name="Slide Subtitle"/>
          <p:cNvSpPr txBox="1"/>
          <p:nvPr>
            <p:ph type="body" idx="21"/>
          </p:nvPr>
        </p:nvSpPr>
        <p:spPr>
          <a:prstGeom prst="rect">
            <a:avLst/>
          </a:prstGeom>
        </p:spPr>
        <p:txBody>
          <a:bodyPr/>
          <a:lstStyle/>
          <a:p>
            <a:pPr/>
          </a:p>
        </p:txBody>
      </p:sp>
      <p:sp>
        <p:nvSpPr>
          <p:cNvPr id="373" name="Slide bullet text"/>
          <p:cNvSpPr txBox="1"/>
          <p:nvPr>
            <p:ph type="body" idx="1"/>
          </p:nvPr>
        </p:nvSpPr>
        <p:spPr>
          <a:prstGeom prst="rect">
            <a:avLst/>
          </a:prstGeom>
        </p:spPr>
        <p:txBody>
          <a:bodyPr/>
          <a:lstStyle/>
          <a:p>
            <a:pPr/>
          </a:p>
        </p:txBody>
      </p:sp>
      <p:pic>
        <p:nvPicPr>
          <p:cNvPr id="374"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lide Title"/>
          <p:cNvSpPr txBox="1"/>
          <p:nvPr>
            <p:ph type="title"/>
          </p:nvPr>
        </p:nvSpPr>
        <p:spPr>
          <a:prstGeom prst="rect">
            <a:avLst/>
          </a:prstGeom>
        </p:spPr>
        <p:txBody>
          <a:bodyPr/>
          <a:lstStyle/>
          <a:p>
            <a:pPr/>
          </a:p>
        </p:txBody>
      </p:sp>
      <p:sp>
        <p:nvSpPr>
          <p:cNvPr id="379" name="Slide Subtitle"/>
          <p:cNvSpPr txBox="1"/>
          <p:nvPr>
            <p:ph type="body" idx="21"/>
          </p:nvPr>
        </p:nvSpPr>
        <p:spPr>
          <a:prstGeom prst="rect">
            <a:avLst/>
          </a:prstGeom>
        </p:spPr>
        <p:txBody>
          <a:bodyPr/>
          <a:lstStyle/>
          <a:p>
            <a:pPr/>
          </a:p>
        </p:txBody>
      </p:sp>
      <p:sp>
        <p:nvSpPr>
          <p:cNvPr id="380" name="Slide bullet text"/>
          <p:cNvSpPr txBox="1"/>
          <p:nvPr>
            <p:ph type="body" idx="1"/>
          </p:nvPr>
        </p:nvSpPr>
        <p:spPr>
          <a:prstGeom prst="rect">
            <a:avLst/>
          </a:prstGeom>
        </p:spPr>
        <p:txBody>
          <a:bodyPr/>
          <a:lstStyle/>
          <a:p>
            <a:pPr/>
          </a:p>
        </p:txBody>
      </p:sp>
      <p:pic>
        <p:nvPicPr>
          <p:cNvPr id="381"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Slide Title"/>
          <p:cNvSpPr txBox="1"/>
          <p:nvPr>
            <p:ph type="title"/>
          </p:nvPr>
        </p:nvSpPr>
        <p:spPr>
          <a:prstGeom prst="rect">
            <a:avLst/>
          </a:prstGeom>
        </p:spPr>
        <p:txBody>
          <a:bodyPr/>
          <a:lstStyle/>
          <a:p>
            <a:pPr/>
          </a:p>
        </p:txBody>
      </p:sp>
      <p:sp>
        <p:nvSpPr>
          <p:cNvPr id="386" name="Slide Subtitle"/>
          <p:cNvSpPr txBox="1"/>
          <p:nvPr>
            <p:ph type="body" idx="21"/>
          </p:nvPr>
        </p:nvSpPr>
        <p:spPr>
          <a:prstGeom prst="rect">
            <a:avLst/>
          </a:prstGeom>
        </p:spPr>
        <p:txBody>
          <a:bodyPr/>
          <a:lstStyle/>
          <a:p>
            <a:pPr/>
          </a:p>
        </p:txBody>
      </p:sp>
      <p:sp>
        <p:nvSpPr>
          <p:cNvPr id="387" name="Slide bullet text"/>
          <p:cNvSpPr txBox="1"/>
          <p:nvPr>
            <p:ph type="body" idx="1"/>
          </p:nvPr>
        </p:nvSpPr>
        <p:spPr>
          <a:prstGeom prst="rect">
            <a:avLst/>
          </a:prstGeom>
        </p:spPr>
        <p:txBody>
          <a:bodyPr/>
          <a:lstStyle/>
          <a:p>
            <a:pPr/>
          </a:p>
        </p:txBody>
      </p:sp>
      <p:pic>
        <p:nvPicPr>
          <p:cNvPr id="388" name="26.jpg" descr="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lide Title"/>
          <p:cNvSpPr txBox="1"/>
          <p:nvPr>
            <p:ph type="title"/>
          </p:nvPr>
        </p:nvSpPr>
        <p:spPr>
          <a:prstGeom prst="rect">
            <a:avLst/>
          </a:prstGeom>
        </p:spPr>
        <p:txBody>
          <a:bodyPr/>
          <a:lstStyle/>
          <a:p>
            <a:pPr/>
          </a:p>
        </p:txBody>
      </p:sp>
      <p:sp>
        <p:nvSpPr>
          <p:cNvPr id="393" name="Slide Subtitle"/>
          <p:cNvSpPr txBox="1"/>
          <p:nvPr>
            <p:ph type="body" idx="21"/>
          </p:nvPr>
        </p:nvSpPr>
        <p:spPr>
          <a:prstGeom prst="rect">
            <a:avLst/>
          </a:prstGeom>
        </p:spPr>
        <p:txBody>
          <a:bodyPr/>
          <a:lstStyle/>
          <a:p>
            <a:pPr/>
          </a:p>
        </p:txBody>
      </p:sp>
      <p:sp>
        <p:nvSpPr>
          <p:cNvPr id="394" name="Slide bullet text"/>
          <p:cNvSpPr txBox="1"/>
          <p:nvPr>
            <p:ph type="body" idx="1"/>
          </p:nvPr>
        </p:nvSpPr>
        <p:spPr>
          <a:prstGeom prst="rect">
            <a:avLst/>
          </a:prstGeom>
        </p:spPr>
        <p:txBody>
          <a:bodyPr/>
          <a:lstStyle/>
          <a:p>
            <a:pPr/>
          </a:p>
        </p:txBody>
      </p:sp>
      <p:pic>
        <p:nvPicPr>
          <p:cNvPr id="395"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lide Title"/>
          <p:cNvSpPr txBox="1"/>
          <p:nvPr>
            <p:ph type="title"/>
          </p:nvPr>
        </p:nvSpPr>
        <p:spPr>
          <a:prstGeom prst="rect">
            <a:avLst/>
          </a:prstGeom>
        </p:spPr>
        <p:txBody>
          <a:bodyPr/>
          <a:lstStyle/>
          <a:p>
            <a:pPr/>
          </a:p>
        </p:txBody>
      </p:sp>
      <p:sp>
        <p:nvSpPr>
          <p:cNvPr id="400" name="Slide Subtitle"/>
          <p:cNvSpPr txBox="1"/>
          <p:nvPr>
            <p:ph type="body" idx="21"/>
          </p:nvPr>
        </p:nvSpPr>
        <p:spPr>
          <a:prstGeom prst="rect">
            <a:avLst/>
          </a:prstGeom>
        </p:spPr>
        <p:txBody>
          <a:bodyPr/>
          <a:lstStyle/>
          <a:p>
            <a:pPr/>
          </a:p>
        </p:txBody>
      </p:sp>
      <p:sp>
        <p:nvSpPr>
          <p:cNvPr id="401" name="Slide bullet text"/>
          <p:cNvSpPr txBox="1"/>
          <p:nvPr>
            <p:ph type="body" idx="1"/>
          </p:nvPr>
        </p:nvSpPr>
        <p:spPr>
          <a:prstGeom prst="rect">
            <a:avLst/>
          </a:prstGeom>
        </p:spPr>
        <p:txBody>
          <a:bodyPr/>
          <a:lstStyle/>
          <a:p>
            <a:pPr/>
          </a:p>
        </p:txBody>
      </p:sp>
      <p:pic>
        <p:nvPicPr>
          <p:cNvPr id="402" name="29.jpg" descr="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Slide Title"/>
          <p:cNvSpPr txBox="1"/>
          <p:nvPr>
            <p:ph type="title"/>
          </p:nvPr>
        </p:nvSpPr>
        <p:spPr>
          <a:prstGeom prst="rect">
            <a:avLst/>
          </a:prstGeom>
        </p:spPr>
        <p:txBody>
          <a:bodyPr/>
          <a:lstStyle/>
          <a:p>
            <a:pPr/>
          </a:p>
        </p:txBody>
      </p:sp>
      <p:sp>
        <p:nvSpPr>
          <p:cNvPr id="407" name="Slide Subtitle"/>
          <p:cNvSpPr txBox="1"/>
          <p:nvPr>
            <p:ph type="body" idx="21"/>
          </p:nvPr>
        </p:nvSpPr>
        <p:spPr>
          <a:prstGeom prst="rect">
            <a:avLst/>
          </a:prstGeom>
        </p:spPr>
        <p:txBody>
          <a:bodyPr/>
          <a:lstStyle/>
          <a:p>
            <a:pPr/>
          </a:p>
        </p:txBody>
      </p:sp>
      <p:sp>
        <p:nvSpPr>
          <p:cNvPr id="408" name="Slide bullet text"/>
          <p:cNvSpPr txBox="1"/>
          <p:nvPr>
            <p:ph type="body" idx="1"/>
          </p:nvPr>
        </p:nvSpPr>
        <p:spPr>
          <a:prstGeom prst="rect">
            <a:avLst/>
          </a:prstGeom>
        </p:spPr>
        <p:txBody>
          <a:bodyPr/>
          <a:lstStyle/>
          <a:p>
            <a:pPr/>
          </a:p>
        </p:txBody>
      </p:sp>
      <p:pic>
        <p:nvPicPr>
          <p:cNvPr id="409" name="30.jpg" descr="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3" name="Slide Title"/>
          <p:cNvSpPr txBox="1"/>
          <p:nvPr>
            <p:ph type="title"/>
          </p:nvPr>
        </p:nvSpPr>
        <p:spPr>
          <a:prstGeom prst="rect">
            <a:avLst/>
          </a:prstGeom>
        </p:spPr>
        <p:txBody>
          <a:bodyPr/>
          <a:lstStyle/>
          <a:p>
            <a:pPr/>
          </a:p>
        </p:txBody>
      </p:sp>
      <p:sp>
        <p:nvSpPr>
          <p:cNvPr id="414" name="Slide Subtitle"/>
          <p:cNvSpPr txBox="1"/>
          <p:nvPr>
            <p:ph type="body" idx="21"/>
          </p:nvPr>
        </p:nvSpPr>
        <p:spPr>
          <a:prstGeom prst="rect">
            <a:avLst/>
          </a:prstGeom>
        </p:spPr>
        <p:txBody>
          <a:bodyPr/>
          <a:lstStyle/>
          <a:p>
            <a:pPr/>
          </a:p>
        </p:txBody>
      </p:sp>
      <p:sp>
        <p:nvSpPr>
          <p:cNvPr id="415" name="Slide bullet text"/>
          <p:cNvSpPr txBox="1"/>
          <p:nvPr>
            <p:ph type="body" idx="1"/>
          </p:nvPr>
        </p:nvSpPr>
        <p:spPr>
          <a:prstGeom prst="rect">
            <a:avLst/>
          </a:prstGeom>
        </p:spPr>
        <p:txBody>
          <a:bodyPr/>
          <a:lstStyle/>
          <a:p>
            <a:pPr/>
          </a:p>
        </p:txBody>
      </p:sp>
      <p:pic>
        <p:nvPicPr>
          <p:cNvPr id="416" name="31.jpg" descr="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Slide Title"/>
          <p:cNvSpPr txBox="1"/>
          <p:nvPr>
            <p:ph type="title"/>
          </p:nvPr>
        </p:nvSpPr>
        <p:spPr>
          <a:prstGeom prst="rect">
            <a:avLst/>
          </a:prstGeom>
        </p:spPr>
        <p:txBody>
          <a:bodyPr/>
          <a:lstStyle/>
          <a:p>
            <a:pPr/>
          </a:p>
        </p:txBody>
      </p:sp>
      <p:sp>
        <p:nvSpPr>
          <p:cNvPr id="421" name="Slide Subtitle"/>
          <p:cNvSpPr txBox="1"/>
          <p:nvPr>
            <p:ph type="body" idx="21"/>
          </p:nvPr>
        </p:nvSpPr>
        <p:spPr>
          <a:prstGeom prst="rect">
            <a:avLst/>
          </a:prstGeom>
        </p:spPr>
        <p:txBody>
          <a:bodyPr/>
          <a:lstStyle/>
          <a:p>
            <a:pPr/>
          </a:p>
        </p:txBody>
      </p:sp>
      <p:sp>
        <p:nvSpPr>
          <p:cNvPr id="422" name="Slide bullet text"/>
          <p:cNvSpPr txBox="1"/>
          <p:nvPr>
            <p:ph type="body" idx="1"/>
          </p:nvPr>
        </p:nvSpPr>
        <p:spPr>
          <a:prstGeom prst="rect">
            <a:avLst/>
          </a:prstGeom>
        </p:spPr>
        <p:txBody>
          <a:bodyPr/>
          <a:lstStyle/>
          <a:p>
            <a:pPr/>
          </a:p>
        </p:txBody>
      </p:sp>
      <p:pic>
        <p:nvPicPr>
          <p:cNvPr id="423" name="32.jpg" descr="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7" name="Slide Title"/>
          <p:cNvSpPr txBox="1"/>
          <p:nvPr>
            <p:ph type="title"/>
          </p:nvPr>
        </p:nvSpPr>
        <p:spPr>
          <a:prstGeom prst="rect">
            <a:avLst/>
          </a:prstGeom>
        </p:spPr>
        <p:txBody>
          <a:bodyPr/>
          <a:lstStyle/>
          <a:p>
            <a:pPr/>
          </a:p>
        </p:txBody>
      </p:sp>
      <p:sp>
        <p:nvSpPr>
          <p:cNvPr id="428" name="Slide Subtitle"/>
          <p:cNvSpPr txBox="1"/>
          <p:nvPr>
            <p:ph type="body" idx="21"/>
          </p:nvPr>
        </p:nvSpPr>
        <p:spPr>
          <a:prstGeom prst="rect">
            <a:avLst/>
          </a:prstGeom>
        </p:spPr>
        <p:txBody>
          <a:bodyPr/>
          <a:lstStyle/>
          <a:p>
            <a:pPr/>
          </a:p>
        </p:txBody>
      </p:sp>
      <p:sp>
        <p:nvSpPr>
          <p:cNvPr id="429" name="Slide bullet text"/>
          <p:cNvSpPr txBox="1"/>
          <p:nvPr>
            <p:ph type="body" idx="1"/>
          </p:nvPr>
        </p:nvSpPr>
        <p:spPr>
          <a:prstGeom prst="rect">
            <a:avLst/>
          </a:prstGeom>
        </p:spPr>
        <p:txBody>
          <a:bodyPr/>
          <a:lstStyle/>
          <a:p>
            <a:pPr/>
          </a:p>
        </p:txBody>
      </p:sp>
      <p:pic>
        <p:nvPicPr>
          <p:cNvPr id="430"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4" name="Slide Title"/>
          <p:cNvSpPr txBox="1"/>
          <p:nvPr>
            <p:ph type="title"/>
          </p:nvPr>
        </p:nvSpPr>
        <p:spPr>
          <a:prstGeom prst="rect">
            <a:avLst/>
          </a:prstGeom>
        </p:spPr>
        <p:txBody>
          <a:bodyPr/>
          <a:lstStyle/>
          <a:p>
            <a:pPr/>
          </a:p>
        </p:txBody>
      </p:sp>
      <p:sp>
        <p:nvSpPr>
          <p:cNvPr id="435" name="Slide Subtitle"/>
          <p:cNvSpPr txBox="1"/>
          <p:nvPr>
            <p:ph type="body" idx="21"/>
          </p:nvPr>
        </p:nvSpPr>
        <p:spPr>
          <a:prstGeom prst="rect">
            <a:avLst/>
          </a:prstGeom>
        </p:spPr>
        <p:txBody>
          <a:bodyPr/>
          <a:lstStyle/>
          <a:p>
            <a:pPr/>
          </a:p>
        </p:txBody>
      </p:sp>
      <p:sp>
        <p:nvSpPr>
          <p:cNvPr id="436" name="Slide bullet text"/>
          <p:cNvSpPr txBox="1"/>
          <p:nvPr>
            <p:ph type="body" idx="1"/>
          </p:nvPr>
        </p:nvSpPr>
        <p:spPr>
          <a:prstGeom prst="rect">
            <a:avLst/>
          </a:prstGeom>
        </p:spPr>
        <p:txBody>
          <a:bodyPr/>
          <a:lstStyle/>
          <a:p>
            <a:pPr/>
          </a:p>
        </p:txBody>
      </p:sp>
      <p:pic>
        <p:nvPicPr>
          <p:cNvPr id="437" name="34.jpg" descr="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Slide Title"/>
          <p:cNvSpPr txBox="1"/>
          <p:nvPr>
            <p:ph type="title"/>
          </p:nvPr>
        </p:nvSpPr>
        <p:spPr>
          <a:prstGeom prst="rect">
            <a:avLst/>
          </a:prstGeom>
        </p:spPr>
        <p:txBody>
          <a:bodyPr/>
          <a:lstStyle/>
          <a:p>
            <a:pPr/>
          </a:p>
        </p:txBody>
      </p:sp>
      <p:sp>
        <p:nvSpPr>
          <p:cNvPr id="442" name="Slide Subtitle"/>
          <p:cNvSpPr txBox="1"/>
          <p:nvPr>
            <p:ph type="body" idx="21"/>
          </p:nvPr>
        </p:nvSpPr>
        <p:spPr>
          <a:prstGeom prst="rect">
            <a:avLst/>
          </a:prstGeom>
        </p:spPr>
        <p:txBody>
          <a:bodyPr/>
          <a:lstStyle/>
          <a:p>
            <a:pPr/>
          </a:p>
        </p:txBody>
      </p:sp>
      <p:sp>
        <p:nvSpPr>
          <p:cNvPr id="443" name="Slide bullet text"/>
          <p:cNvSpPr txBox="1"/>
          <p:nvPr>
            <p:ph type="body" idx="1"/>
          </p:nvPr>
        </p:nvSpPr>
        <p:spPr>
          <a:prstGeom prst="rect">
            <a:avLst/>
          </a:prstGeom>
        </p:spPr>
        <p:txBody>
          <a:bodyPr/>
          <a:lstStyle/>
          <a:p>
            <a:pPr/>
          </a:p>
        </p:txBody>
      </p:sp>
      <p:pic>
        <p:nvPicPr>
          <p:cNvPr id="444"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8" name="Slide Title"/>
          <p:cNvSpPr txBox="1"/>
          <p:nvPr>
            <p:ph type="title"/>
          </p:nvPr>
        </p:nvSpPr>
        <p:spPr>
          <a:prstGeom prst="rect">
            <a:avLst/>
          </a:prstGeom>
        </p:spPr>
        <p:txBody>
          <a:bodyPr/>
          <a:lstStyle/>
          <a:p>
            <a:pPr/>
          </a:p>
        </p:txBody>
      </p:sp>
      <p:sp>
        <p:nvSpPr>
          <p:cNvPr id="449" name="Slide Subtitle"/>
          <p:cNvSpPr txBox="1"/>
          <p:nvPr>
            <p:ph type="body" idx="21"/>
          </p:nvPr>
        </p:nvSpPr>
        <p:spPr>
          <a:prstGeom prst="rect">
            <a:avLst/>
          </a:prstGeom>
        </p:spPr>
        <p:txBody>
          <a:bodyPr/>
          <a:lstStyle/>
          <a:p>
            <a:pPr/>
          </a:p>
        </p:txBody>
      </p:sp>
      <p:sp>
        <p:nvSpPr>
          <p:cNvPr id="450" name="Slide bullet text"/>
          <p:cNvSpPr txBox="1"/>
          <p:nvPr>
            <p:ph type="body" idx="1"/>
          </p:nvPr>
        </p:nvSpPr>
        <p:spPr>
          <a:prstGeom prst="rect">
            <a:avLst/>
          </a:prstGeom>
        </p:spPr>
        <p:txBody>
          <a:bodyPr/>
          <a:lstStyle/>
          <a:p>
            <a:pPr/>
          </a:p>
        </p:txBody>
      </p:sp>
      <p:pic>
        <p:nvPicPr>
          <p:cNvPr id="451" name="38.jpg" descr="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5" name="Slide Title"/>
          <p:cNvSpPr txBox="1"/>
          <p:nvPr>
            <p:ph type="title"/>
          </p:nvPr>
        </p:nvSpPr>
        <p:spPr>
          <a:prstGeom prst="rect">
            <a:avLst/>
          </a:prstGeom>
        </p:spPr>
        <p:txBody>
          <a:bodyPr/>
          <a:lstStyle/>
          <a:p>
            <a:pPr/>
          </a:p>
        </p:txBody>
      </p:sp>
      <p:sp>
        <p:nvSpPr>
          <p:cNvPr id="456" name="Slide Subtitle"/>
          <p:cNvSpPr txBox="1"/>
          <p:nvPr>
            <p:ph type="body" idx="21"/>
          </p:nvPr>
        </p:nvSpPr>
        <p:spPr>
          <a:prstGeom prst="rect">
            <a:avLst/>
          </a:prstGeom>
        </p:spPr>
        <p:txBody>
          <a:bodyPr/>
          <a:lstStyle/>
          <a:p>
            <a:pPr/>
          </a:p>
        </p:txBody>
      </p:sp>
      <p:sp>
        <p:nvSpPr>
          <p:cNvPr id="457" name="Slide bullet text"/>
          <p:cNvSpPr txBox="1"/>
          <p:nvPr>
            <p:ph type="body" idx="1"/>
          </p:nvPr>
        </p:nvSpPr>
        <p:spPr>
          <a:prstGeom prst="rect">
            <a:avLst/>
          </a:prstGeom>
        </p:spPr>
        <p:txBody>
          <a:bodyPr/>
          <a:lstStyle/>
          <a:p>
            <a:pPr/>
          </a:p>
        </p:txBody>
      </p:sp>
      <p:pic>
        <p:nvPicPr>
          <p:cNvPr id="458" name="39.jpg" descr="3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2" name="Slide Title"/>
          <p:cNvSpPr txBox="1"/>
          <p:nvPr>
            <p:ph type="title"/>
          </p:nvPr>
        </p:nvSpPr>
        <p:spPr>
          <a:prstGeom prst="rect">
            <a:avLst/>
          </a:prstGeom>
        </p:spPr>
        <p:txBody>
          <a:bodyPr/>
          <a:lstStyle/>
          <a:p>
            <a:pPr/>
          </a:p>
        </p:txBody>
      </p:sp>
      <p:sp>
        <p:nvSpPr>
          <p:cNvPr id="463" name="Slide Subtitle"/>
          <p:cNvSpPr txBox="1"/>
          <p:nvPr>
            <p:ph type="body" idx="21"/>
          </p:nvPr>
        </p:nvSpPr>
        <p:spPr>
          <a:prstGeom prst="rect">
            <a:avLst/>
          </a:prstGeom>
        </p:spPr>
        <p:txBody>
          <a:bodyPr/>
          <a:lstStyle/>
          <a:p>
            <a:pPr/>
          </a:p>
        </p:txBody>
      </p:sp>
      <p:sp>
        <p:nvSpPr>
          <p:cNvPr id="464" name="Slide bullet text"/>
          <p:cNvSpPr txBox="1"/>
          <p:nvPr>
            <p:ph type="body" idx="1"/>
          </p:nvPr>
        </p:nvSpPr>
        <p:spPr>
          <a:prstGeom prst="rect">
            <a:avLst/>
          </a:prstGeom>
        </p:spPr>
        <p:txBody>
          <a:bodyPr/>
          <a:lstStyle/>
          <a:p>
            <a:pPr/>
          </a:p>
        </p:txBody>
      </p:sp>
      <p:pic>
        <p:nvPicPr>
          <p:cNvPr id="465" name="40.jpg" descr="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9" name="Slide Title"/>
          <p:cNvSpPr txBox="1"/>
          <p:nvPr>
            <p:ph type="title"/>
          </p:nvPr>
        </p:nvSpPr>
        <p:spPr>
          <a:prstGeom prst="rect">
            <a:avLst/>
          </a:prstGeom>
        </p:spPr>
        <p:txBody>
          <a:bodyPr/>
          <a:lstStyle/>
          <a:p>
            <a:pPr/>
          </a:p>
        </p:txBody>
      </p:sp>
      <p:sp>
        <p:nvSpPr>
          <p:cNvPr id="470" name="Slide Subtitle"/>
          <p:cNvSpPr txBox="1"/>
          <p:nvPr>
            <p:ph type="body" idx="21"/>
          </p:nvPr>
        </p:nvSpPr>
        <p:spPr>
          <a:prstGeom prst="rect">
            <a:avLst/>
          </a:prstGeom>
        </p:spPr>
        <p:txBody>
          <a:bodyPr/>
          <a:lstStyle/>
          <a:p>
            <a:pPr/>
          </a:p>
        </p:txBody>
      </p:sp>
      <p:sp>
        <p:nvSpPr>
          <p:cNvPr id="471" name="Slide bullet text"/>
          <p:cNvSpPr txBox="1"/>
          <p:nvPr>
            <p:ph type="body" idx="1"/>
          </p:nvPr>
        </p:nvSpPr>
        <p:spPr>
          <a:prstGeom prst="rect">
            <a:avLst/>
          </a:prstGeom>
        </p:spPr>
        <p:txBody>
          <a:bodyPr/>
          <a:lstStyle/>
          <a:p>
            <a:pPr/>
          </a:p>
        </p:txBody>
      </p:sp>
      <p:pic>
        <p:nvPicPr>
          <p:cNvPr id="472"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6" name="Slide Title"/>
          <p:cNvSpPr txBox="1"/>
          <p:nvPr>
            <p:ph type="title"/>
          </p:nvPr>
        </p:nvSpPr>
        <p:spPr>
          <a:prstGeom prst="rect">
            <a:avLst/>
          </a:prstGeom>
        </p:spPr>
        <p:txBody>
          <a:bodyPr/>
          <a:lstStyle/>
          <a:p>
            <a:pPr/>
          </a:p>
        </p:txBody>
      </p:sp>
      <p:sp>
        <p:nvSpPr>
          <p:cNvPr id="477" name="Slide Subtitle"/>
          <p:cNvSpPr txBox="1"/>
          <p:nvPr>
            <p:ph type="body" idx="21"/>
          </p:nvPr>
        </p:nvSpPr>
        <p:spPr>
          <a:prstGeom prst="rect">
            <a:avLst/>
          </a:prstGeom>
        </p:spPr>
        <p:txBody>
          <a:bodyPr/>
          <a:lstStyle/>
          <a:p>
            <a:pPr/>
          </a:p>
        </p:txBody>
      </p:sp>
      <p:sp>
        <p:nvSpPr>
          <p:cNvPr id="478" name="Slide bullet text"/>
          <p:cNvSpPr txBox="1"/>
          <p:nvPr>
            <p:ph type="body" idx="1"/>
          </p:nvPr>
        </p:nvSpPr>
        <p:spPr>
          <a:prstGeom prst="rect">
            <a:avLst/>
          </a:prstGeom>
        </p:spPr>
        <p:txBody>
          <a:bodyPr/>
          <a:lstStyle/>
          <a:p>
            <a:pPr/>
          </a:p>
        </p:txBody>
      </p:sp>
      <p:pic>
        <p:nvPicPr>
          <p:cNvPr id="479" name="42.jpg" descr="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3" name="Slide Title"/>
          <p:cNvSpPr txBox="1"/>
          <p:nvPr>
            <p:ph type="title"/>
          </p:nvPr>
        </p:nvSpPr>
        <p:spPr>
          <a:prstGeom prst="rect">
            <a:avLst/>
          </a:prstGeom>
        </p:spPr>
        <p:txBody>
          <a:bodyPr/>
          <a:lstStyle/>
          <a:p>
            <a:pPr/>
          </a:p>
        </p:txBody>
      </p:sp>
      <p:sp>
        <p:nvSpPr>
          <p:cNvPr id="484" name="Slide Subtitle"/>
          <p:cNvSpPr txBox="1"/>
          <p:nvPr>
            <p:ph type="body" idx="21"/>
          </p:nvPr>
        </p:nvSpPr>
        <p:spPr>
          <a:prstGeom prst="rect">
            <a:avLst/>
          </a:prstGeom>
        </p:spPr>
        <p:txBody>
          <a:bodyPr/>
          <a:lstStyle/>
          <a:p>
            <a:pPr/>
          </a:p>
        </p:txBody>
      </p:sp>
      <p:sp>
        <p:nvSpPr>
          <p:cNvPr id="485" name="Slide bullet text"/>
          <p:cNvSpPr txBox="1"/>
          <p:nvPr>
            <p:ph type="body" idx="1"/>
          </p:nvPr>
        </p:nvSpPr>
        <p:spPr>
          <a:prstGeom prst="rect">
            <a:avLst/>
          </a:prstGeom>
        </p:spPr>
        <p:txBody>
          <a:bodyPr/>
          <a:lstStyle/>
          <a:p>
            <a:pPr/>
          </a:p>
        </p:txBody>
      </p:sp>
      <p:pic>
        <p:nvPicPr>
          <p:cNvPr id="486"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0" name="Slide Title"/>
          <p:cNvSpPr txBox="1"/>
          <p:nvPr>
            <p:ph type="title"/>
          </p:nvPr>
        </p:nvSpPr>
        <p:spPr>
          <a:prstGeom prst="rect">
            <a:avLst/>
          </a:prstGeom>
        </p:spPr>
        <p:txBody>
          <a:bodyPr/>
          <a:lstStyle/>
          <a:p>
            <a:pPr/>
          </a:p>
        </p:txBody>
      </p:sp>
      <p:sp>
        <p:nvSpPr>
          <p:cNvPr id="491" name="Slide Subtitle"/>
          <p:cNvSpPr txBox="1"/>
          <p:nvPr>
            <p:ph type="body" idx="21"/>
          </p:nvPr>
        </p:nvSpPr>
        <p:spPr>
          <a:prstGeom prst="rect">
            <a:avLst/>
          </a:prstGeom>
        </p:spPr>
        <p:txBody>
          <a:bodyPr/>
          <a:lstStyle/>
          <a:p>
            <a:pPr/>
          </a:p>
        </p:txBody>
      </p:sp>
      <p:sp>
        <p:nvSpPr>
          <p:cNvPr id="492" name="Slide bullet text"/>
          <p:cNvSpPr txBox="1"/>
          <p:nvPr>
            <p:ph type="body" idx="1"/>
          </p:nvPr>
        </p:nvSpPr>
        <p:spPr>
          <a:prstGeom prst="rect">
            <a:avLst/>
          </a:prstGeom>
        </p:spPr>
        <p:txBody>
          <a:bodyPr/>
          <a:lstStyle/>
          <a:p>
            <a:pPr/>
          </a:p>
        </p:txBody>
      </p:sp>
      <p:pic>
        <p:nvPicPr>
          <p:cNvPr id="493"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7" name="Slide Title"/>
          <p:cNvSpPr txBox="1"/>
          <p:nvPr>
            <p:ph type="title"/>
          </p:nvPr>
        </p:nvSpPr>
        <p:spPr>
          <a:prstGeom prst="rect">
            <a:avLst/>
          </a:prstGeom>
        </p:spPr>
        <p:txBody>
          <a:bodyPr/>
          <a:lstStyle/>
          <a:p>
            <a:pPr/>
          </a:p>
        </p:txBody>
      </p:sp>
      <p:sp>
        <p:nvSpPr>
          <p:cNvPr id="498" name="Slide Subtitle"/>
          <p:cNvSpPr txBox="1"/>
          <p:nvPr>
            <p:ph type="body" idx="21"/>
          </p:nvPr>
        </p:nvSpPr>
        <p:spPr>
          <a:prstGeom prst="rect">
            <a:avLst/>
          </a:prstGeom>
        </p:spPr>
        <p:txBody>
          <a:bodyPr/>
          <a:lstStyle/>
          <a:p>
            <a:pPr/>
          </a:p>
        </p:txBody>
      </p:sp>
      <p:sp>
        <p:nvSpPr>
          <p:cNvPr id="499" name="Slide bullet text"/>
          <p:cNvSpPr txBox="1"/>
          <p:nvPr>
            <p:ph type="body" idx="1"/>
          </p:nvPr>
        </p:nvSpPr>
        <p:spPr>
          <a:prstGeom prst="rect">
            <a:avLst/>
          </a:prstGeom>
        </p:spPr>
        <p:txBody>
          <a:bodyPr/>
          <a:lstStyle/>
          <a:p>
            <a:pPr/>
          </a:p>
        </p:txBody>
      </p:sp>
      <p:pic>
        <p:nvPicPr>
          <p:cNvPr id="500"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4" name="Slide Title"/>
          <p:cNvSpPr txBox="1"/>
          <p:nvPr>
            <p:ph type="title"/>
          </p:nvPr>
        </p:nvSpPr>
        <p:spPr>
          <a:prstGeom prst="rect">
            <a:avLst/>
          </a:prstGeom>
        </p:spPr>
        <p:txBody>
          <a:bodyPr/>
          <a:lstStyle/>
          <a:p>
            <a:pPr/>
          </a:p>
        </p:txBody>
      </p:sp>
      <p:sp>
        <p:nvSpPr>
          <p:cNvPr id="505" name="Slide Subtitle"/>
          <p:cNvSpPr txBox="1"/>
          <p:nvPr>
            <p:ph type="body" idx="21"/>
          </p:nvPr>
        </p:nvSpPr>
        <p:spPr>
          <a:prstGeom prst="rect">
            <a:avLst/>
          </a:prstGeom>
        </p:spPr>
        <p:txBody>
          <a:bodyPr/>
          <a:lstStyle/>
          <a:p>
            <a:pPr/>
          </a:p>
        </p:txBody>
      </p:sp>
      <p:sp>
        <p:nvSpPr>
          <p:cNvPr id="506" name="Slide bullet text"/>
          <p:cNvSpPr txBox="1"/>
          <p:nvPr>
            <p:ph type="body" idx="1"/>
          </p:nvPr>
        </p:nvSpPr>
        <p:spPr>
          <a:prstGeom prst="rect">
            <a:avLst/>
          </a:prstGeom>
        </p:spPr>
        <p:txBody>
          <a:bodyPr/>
          <a:lstStyle/>
          <a:p>
            <a:pPr/>
          </a:p>
        </p:txBody>
      </p:sp>
      <p:pic>
        <p:nvPicPr>
          <p:cNvPr id="507"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Slide Title"/>
          <p:cNvSpPr txBox="1"/>
          <p:nvPr>
            <p:ph type="title"/>
          </p:nvPr>
        </p:nvSpPr>
        <p:spPr>
          <a:prstGeom prst="rect">
            <a:avLst/>
          </a:prstGeom>
        </p:spPr>
        <p:txBody>
          <a:bodyPr/>
          <a:lstStyle/>
          <a:p>
            <a:pPr/>
          </a:p>
        </p:txBody>
      </p:sp>
      <p:sp>
        <p:nvSpPr>
          <p:cNvPr id="512" name="Slide Subtitle"/>
          <p:cNvSpPr txBox="1"/>
          <p:nvPr>
            <p:ph type="body" idx="21"/>
          </p:nvPr>
        </p:nvSpPr>
        <p:spPr>
          <a:prstGeom prst="rect">
            <a:avLst/>
          </a:prstGeom>
        </p:spPr>
        <p:txBody>
          <a:bodyPr/>
          <a:lstStyle/>
          <a:p>
            <a:pPr/>
          </a:p>
        </p:txBody>
      </p:sp>
      <p:sp>
        <p:nvSpPr>
          <p:cNvPr id="513" name="Slide bullet text"/>
          <p:cNvSpPr txBox="1"/>
          <p:nvPr>
            <p:ph type="body" idx="1"/>
          </p:nvPr>
        </p:nvSpPr>
        <p:spPr>
          <a:prstGeom prst="rect">
            <a:avLst/>
          </a:prstGeom>
        </p:spPr>
        <p:txBody>
          <a:bodyPr/>
          <a:lstStyle/>
          <a:p>
            <a:pPr/>
          </a:p>
        </p:txBody>
      </p:sp>
      <p:pic>
        <p:nvPicPr>
          <p:cNvPr id="514"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8" name="Slide Title"/>
          <p:cNvSpPr txBox="1"/>
          <p:nvPr>
            <p:ph type="title"/>
          </p:nvPr>
        </p:nvSpPr>
        <p:spPr>
          <a:prstGeom prst="rect">
            <a:avLst/>
          </a:prstGeom>
        </p:spPr>
        <p:txBody>
          <a:bodyPr/>
          <a:lstStyle/>
          <a:p>
            <a:pPr/>
          </a:p>
        </p:txBody>
      </p:sp>
      <p:sp>
        <p:nvSpPr>
          <p:cNvPr id="519" name="Slide Subtitle"/>
          <p:cNvSpPr txBox="1"/>
          <p:nvPr>
            <p:ph type="body" idx="21"/>
          </p:nvPr>
        </p:nvSpPr>
        <p:spPr>
          <a:prstGeom prst="rect">
            <a:avLst/>
          </a:prstGeom>
        </p:spPr>
        <p:txBody>
          <a:bodyPr/>
          <a:lstStyle/>
          <a:p>
            <a:pPr/>
          </a:p>
        </p:txBody>
      </p:sp>
      <p:sp>
        <p:nvSpPr>
          <p:cNvPr id="520" name="Slide bullet text"/>
          <p:cNvSpPr txBox="1"/>
          <p:nvPr>
            <p:ph type="body" idx="1"/>
          </p:nvPr>
        </p:nvSpPr>
        <p:spPr>
          <a:prstGeom prst="rect">
            <a:avLst/>
          </a:prstGeom>
        </p:spPr>
        <p:txBody>
          <a:bodyPr/>
          <a:lstStyle/>
          <a:p>
            <a:pPr/>
          </a:p>
        </p:txBody>
      </p:sp>
      <p:pic>
        <p:nvPicPr>
          <p:cNvPr id="521" name="53.jpg" descr="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5" name="Slide Title"/>
          <p:cNvSpPr txBox="1"/>
          <p:nvPr>
            <p:ph type="title"/>
          </p:nvPr>
        </p:nvSpPr>
        <p:spPr>
          <a:prstGeom prst="rect">
            <a:avLst/>
          </a:prstGeom>
        </p:spPr>
        <p:txBody>
          <a:bodyPr/>
          <a:lstStyle/>
          <a:p>
            <a:pPr/>
          </a:p>
        </p:txBody>
      </p:sp>
      <p:sp>
        <p:nvSpPr>
          <p:cNvPr id="526" name="Slide Subtitle"/>
          <p:cNvSpPr txBox="1"/>
          <p:nvPr>
            <p:ph type="body" idx="21"/>
          </p:nvPr>
        </p:nvSpPr>
        <p:spPr>
          <a:prstGeom prst="rect">
            <a:avLst/>
          </a:prstGeom>
        </p:spPr>
        <p:txBody>
          <a:bodyPr/>
          <a:lstStyle/>
          <a:p>
            <a:pPr/>
          </a:p>
        </p:txBody>
      </p:sp>
      <p:sp>
        <p:nvSpPr>
          <p:cNvPr id="527" name="Slide bullet text"/>
          <p:cNvSpPr txBox="1"/>
          <p:nvPr>
            <p:ph type="body" idx="1"/>
          </p:nvPr>
        </p:nvSpPr>
        <p:spPr>
          <a:prstGeom prst="rect">
            <a:avLst/>
          </a:prstGeom>
        </p:spPr>
        <p:txBody>
          <a:bodyPr/>
          <a:lstStyle/>
          <a:p>
            <a:pPr/>
          </a:p>
        </p:txBody>
      </p:sp>
      <p:pic>
        <p:nvPicPr>
          <p:cNvPr id="528"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2" name="Slide Title"/>
          <p:cNvSpPr txBox="1"/>
          <p:nvPr>
            <p:ph type="title"/>
          </p:nvPr>
        </p:nvSpPr>
        <p:spPr>
          <a:prstGeom prst="rect">
            <a:avLst/>
          </a:prstGeom>
        </p:spPr>
        <p:txBody>
          <a:bodyPr/>
          <a:lstStyle/>
          <a:p>
            <a:pPr/>
          </a:p>
        </p:txBody>
      </p:sp>
      <p:sp>
        <p:nvSpPr>
          <p:cNvPr id="533" name="Slide Subtitle"/>
          <p:cNvSpPr txBox="1"/>
          <p:nvPr>
            <p:ph type="body" idx="21"/>
          </p:nvPr>
        </p:nvSpPr>
        <p:spPr>
          <a:prstGeom prst="rect">
            <a:avLst/>
          </a:prstGeom>
        </p:spPr>
        <p:txBody>
          <a:bodyPr/>
          <a:lstStyle/>
          <a:p>
            <a:pPr/>
          </a:p>
        </p:txBody>
      </p:sp>
      <p:sp>
        <p:nvSpPr>
          <p:cNvPr id="534" name="Slide bullet text"/>
          <p:cNvSpPr txBox="1"/>
          <p:nvPr>
            <p:ph type="body" idx="1"/>
          </p:nvPr>
        </p:nvSpPr>
        <p:spPr>
          <a:prstGeom prst="rect">
            <a:avLst/>
          </a:prstGeom>
        </p:spPr>
        <p:txBody>
          <a:bodyPr/>
          <a:lstStyle/>
          <a:p>
            <a:pPr/>
          </a:p>
        </p:txBody>
      </p:sp>
      <p:pic>
        <p:nvPicPr>
          <p:cNvPr id="535" name="54.jpg" descr="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9" name="Slide Title"/>
          <p:cNvSpPr txBox="1"/>
          <p:nvPr>
            <p:ph type="title"/>
          </p:nvPr>
        </p:nvSpPr>
        <p:spPr>
          <a:prstGeom prst="rect">
            <a:avLst/>
          </a:prstGeom>
        </p:spPr>
        <p:txBody>
          <a:bodyPr/>
          <a:lstStyle/>
          <a:p>
            <a:pPr/>
          </a:p>
        </p:txBody>
      </p:sp>
      <p:sp>
        <p:nvSpPr>
          <p:cNvPr id="540" name="Slide Subtitle"/>
          <p:cNvSpPr txBox="1"/>
          <p:nvPr>
            <p:ph type="body" idx="21"/>
          </p:nvPr>
        </p:nvSpPr>
        <p:spPr>
          <a:prstGeom prst="rect">
            <a:avLst/>
          </a:prstGeom>
        </p:spPr>
        <p:txBody>
          <a:bodyPr/>
          <a:lstStyle/>
          <a:p>
            <a:pPr/>
          </a:p>
        </p:txBody>
      </p:sp>
      <p:sp>
        <p:nvSpPr>
          <p:cNvPr id="541" name="Slide bullet text"/>
          <p:cNvSpPr txBox="1"/>
          <p:nvPr>
            <p:ph type="body" idx="1"/>
          </p:nvPr>
        </p:nvSpPr>
        <p:spPr>
          <a:prstGeom prst="rect">
            <a:avLst/>
          </a:prstGeom>
        </p:spPr>
        <p:txBody>
          <a:bodyPr/>
          <a:lstStyle/>
          <a:p>
            <a:pPr/>
          </a:p>
        </p:txBody>
      </p:sp>
      <p:pic>
        <p:nvPicPr>
          <p:cNvPr id="542"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6" name="Slide Title"/>
          <p:cNvSpPr txBox="1"/>
          <p:nvPr>
            <p:ph type="title"/>
          </p:nvPr>
        </p:nvSpPr>
        <p:spPr>
          <a:prstGeom prst="rect">
            <a:avLst/>
          </a:prstGeom>
        </p:spPr>
        <p:txBody>
          <a:bodyPr/>
          <a:lstStyle/>
          <a:p>
            <a:pPr/>
          </a:p>
        </p:txBody>
      </p:sp>
      <p:sp>
        <p:nvSpPr>
          <p:cNvPr id="547" name="Slide Subtitle"/>
          <p:cNvSpPr txBox="1"/>
          <p:nvPr>
            <p:ph type="body" idx="21"/>
          </p:nvPr>
        </p:nvSpPr>
        <p:spPr>
          <a:prstGeom prst="rect">
            <a:avLst/>
          </a:prstGeom>
        </p:spPr>
        <p:txBody>
          <a:bodyPr/>
          <a:lstStyle/>
          <a:p>
            <a:pPr/>
          </a:p>
        </p:txBody>
      </p:sp>
      <p:sp>
        <p:nvSpPr>
          <p:cNvPr id="548" name="Slide bullet text"/>
          <p:cNvSpPr txBox="1"/>
          <p:nvPr>
            <p:ph type="body" idx="1"/>
          </p:nvPr>
        </p:nvSpPr>
        <p:spPr>
          <a:prstGeom prst="rect">
            <a:avLst/>
          </a:prstGeom>
        </p:spPr>
        <p:txBody>
          <a:bodyPr/>
          <a:lstStyle/>
          <a:p>
            <a:pPr/>
          </a:p>
        </p:txBody>
      </p:sp>
      <p:pic>
        <p:nvPicPr>
          <p:cNvPr id="549" name="57.jpg" descr="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3" name="Slide Title"/>
          <p:cNvSpPr txBox="1"/>
          <p:nvPr>
            <p:ph type="title"/>
          </p:nvPr>
        </p:nvSpPr>
        <p:spPr>
          <a:prstGeom prst="rect">
            <a:avLst/>
          </a:prstGeom>
        </p:spPr>
        <p:txBody>
          <a:bodyPr/>
          <a:lstStyle/>
          <a:p>
            <a:pPr/>
          </a:p>
        </p:txBody>
      </p:sp>
      <p:sp>
        <p:nvSpPr>
          <p:cNvPr id="554" name="Slide Subtitle"/>
          <p:cNvSpPr txBox="1"/>
          <p:nvPr>
            <p:ph type="body" idx="21"/>
          </p:nvPr>
        </p:nvSpPr>
        <p:spPr>
          <a:prstGeom prst="rect">
            <a:avLst/>
          </a:prstGeom>
        </p:spPr>
        <p:txBody>
          <a:bodyPr/>
          <a:lstStyle/>
          <a:p>
            <a:pPr/>
          </a:p>
        </p:txBody>
      </p:sp>
      <p:sp>
        <p:nvSpPr>
          <p:cNvPr id="555" name="Slide bullet text"/>
          <p:cNvSpPr txBox="1"/>
          <p:nvPr>
            <p:ph type="body" idx="1"/>
          </p:nvPr>
        </p:nvSpPr>
        <p:spPr>
          <a:prstGeom prst="rect">
            <a:avLst/>
          </a:prstGeom>
        </p:spPr>
        <p:txBody>
          <a:bodyPr/>
          <a:lstStyle/>
          <a:p>
            <a:pPr/>
          </a:p>
        </p:txBody>
      </p:sp>
      <p:pic>
        <p:nvPicPr>
          <p:cNvPr id="556" name="58.jpg" descr="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0" name="Slide Title"/>
          <p:cNvSpPr txBox="1"/>
          <p:nvPr>
            <p:ph type="title"/>
          </p:nvPr>
        </p:nvSpPr>
        <p:spPr>
          <a:prstGeom prst="rect">
            <a:avLst/>
          </a:prstGeom>
        </p:spPr>
        <p:txBody>
          <a:bodyPr/>
          <a:lstStyle/>
          <a:p>
            <a:pPr/>
          </a:p>
        </p:txBody>
      </p:sp>
      <p:sp>
        <p:nvSpPr>
          <p:cNvPr id="561" name="Slide Subtitle"/>
          <p:cNvSpPr txBox="1"/>
          <p:nvPr>
            <p:ph type="body" idx="21"/>
          </p:nvPr>
        </p:nvSpPr>
        <p:spPr>
          <a:prstGeom prst="rect">
            <a:avLst/>
          </a:prstGeom>
        </p:spPr>
        <p:txBody>
          <a:bodyPr/>
          <a:lstStyle/>
          <a:p>
            <a:pPr/>
          </a:p>
        </p:txBody>
      </p:sp>
      <p:sp>
        <p:nvSpPr>
          <p:cNvPr id="562" name="Slide bullet text"/>
          <p:cNvSpPr txBox="1"/>
          <p:nvPr>
            <p:ph type="body" idx="1"/>
          </p:nvPr>
        </p:nvSpPr>
        <p:spPr>
          <a:prstGeom prst="rect">
            <a:avLst/>
          </a:prstGeom>
        </p:spPr>
        <p:txBody>
          <a:bodyPr/>
          <a:lstStyle/>
          <a:p>
            <a:pPr/>
          </a:p>
        </p:txBody>
      </p:sp>
      <p:pic>
        <p:nvPicPr>
          <p:cNvPr id="563"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7" name="Slide Title"/>
          <p:cNvSpPr txBox="1"/>
          <p:nvPr>
            <p:ph type="title"/>
          </p:nvPr>
        </p:nvSpPr>
        <p:spPr>
          <a:prstGeom prst="rect">
            <a:avLst/>
          </a:prstGeom>
        </p:spPr>
        <p:txBody>
          <a:bodyPr/>
          <a:lstStyle/>
          <a:p>
            <a:pPr/>
          </a:p>
        </p:txBody>
      </p:sp>
      <p:sp>
        <p:nvSpPr>
          <p:cNvPr id="568" name="Slide Subtitle"/>
          <p:cNvSpPr txBox="1"/>
          <p:nvPr>
            <p:ph type="body" idx="21"/>
          </p:nvPr>
        </p:nvSpPr>
        <p:spPr>
          <a:prstGeom prst="rect">
            <a:avLst/>
          </a:prstGeom>
        </p:spPr>
        <p:txBody>
          <a:bodyPr/>
          <a:lstStyle/>
          <a:p>
            <a:pPr/>
          </a:p>
        </p:txBody>
      </p:sp>
      <p:sp>
        <p:nvSpPr>
          <p:cNvPr id="569" name="Slide bullet text"/>
          <p:cNvSpPr txBox="1"/>
          <p:nvPr>
            <p:ph type="body" idx="1"/>
          </p:nvPr>
        </p:nvSpPr>
        <p:spPr>
          <a:prstGeom prst="rect">
            <a:avLst/>
          </a:prstGeom>
        </p:spPr>
        <p:txBody>
          <a:bodyPr/>
          <a:lstStyle/>
          <a:p>
            <a:pPr/>
          </a:p>
        </p:txBody>
      </p:sp>
      <p:pic>
        <p:nvPicPr>
          <p:cNvPr id="570" name="61.jpg" descr="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4" name="Slide Title"/>
          <p:cNvSpPr txBox="1"/>
          <p:nvPr>
            <p:ph type="title"/>
          </p:nvPr>
        </p:nvSpPr>
        <p:spPr>
          <a:prstGeom prst="rect">
            <a:avLst/>
          </a:prstGeom>
        </p:spPr>
        <p:txBody>
          <a:bodyPr/>
          <a:lstStyle/>
          <a:p>
            <a:pPr/>
          </a:p>
        </p:txBody>
      </p:sp>
      <p:sp>
        <p:nvSpPr>
          <p:cNvPr id="575" name="Slide Subtitle"/>
          <p:cNvSpPr txBox="1"/>
          <p:nvPr>
            <p:ph type="body" idx="21"/>
          </p:nvPr>
        </p:nvSpPr>
        <p:spPr>
          <a:prstGeom prst="rect">
            <a:avLst/>
          </a:prstGeom>
        </p:spPr>
        <p:txBody>
          <a:bodyPr/>
          <a:lstStyle/>
          <a:p>
            <a:pPr/>
          </a:p>
        </p:txBody>
      </p:sp>
      <p:sp>
        <p:nvSpPr>
          <p:cNvPr id="576" name="Slide bullet text"/>
          <p:cNvSpPr txBox="1"/>
          <p:nvPr>
            <p:ph type="body" idx="1"/>
          </p:nvPr>
        </p:nvSpPr>
        <p:spPr>
          <a:prstGeom prst="rect">
            <a:avLst/>
          </a:prstGeom>
        </p:spPr>
        <p:txBody>
          <a:bodyPr/>
          <a:lstStyle/>
          <a:p>
            <a:pPr/>
          </a:p>
        </p:txBody>
      </p:sp>
      <p:pic>
        <p:nvPicPr>
          <p:cNvPr id="577"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png" descr="A1.png"/>
          <p:cNvPicPr>
            <a:picLocks noChangeAspect="1"/>
          </p:cNvPicPr>
          <p:nvPr/>
        </p:nvPicPr>
        <p:blipFill>
          <a:blip r:embed="rId2">
            <a:extLst/>
          </a:blip>
          <a:stretch>
            <a:fillRect/>
          </a:stretch>
        </p:blipFill>
        <p:spPr>
          <a:xfrm>
            <a:off x="0" y="12687300"/>
            <a:ext cx="24384000" cy="1028700"/>
          </a:xfrm>
          <a:prstGeom prst="rect">
            <a:avLst/>
          </a:prstGeom>
          <a:ln w="12700">
            <a:miter lim="400000"/>
          </a:ln>
        </p:spPr>
      </p:pic>
      <p:pic>
        <p:nvPicPr>
          <p:cNvPr id="230" name="A3.png" descr="A3.png"/>
          <p:cNvPicPr>
            <a:picLocks noChangeAspect="1"/>
          </p:cNvPicPr>
          <p:nvPr/>
        </p:nvPicPr>
        <p:blipFill>
          <a:blip r:embed="rId3">
            <a:extLst/>
          </a:blip>
          <a:stretch>
            <a:fillRect/>
          </a:stretch>
        </p:blipFill>
        <p:spPr>
          <a:xfrm>
            <a:off x="501978" y="2909448"/>
            <a:ext cx="20561301" cy="10477501"/>
          </a:xfrm>
          <a:prstGeom prst="rect">
            <a:avLst/>
          </a:prstGeom>
          <a:ln w="12700">
            <a:miter lim="400000"/>
          </a:ln>
        </p:spPr>
      </p:pic>
      <p:pic>
        <p:nvPicPr>
          <p:cNvPr id="231" name="A4.png" descr="A4.png"/>
          <p:cNvPicPr>
            <a:picLocks noChangeAspect="1"/>
          </p:cNvPicPr>
          <p:nvPr/>
        </p:nvPicPr>
        <p:blipFill>
          <a:blip r:embed="rId4">
            <a:extLst/>
          </a:blip>
          <a:stretch>
            <a:fillRect/>
          </a:stretch>
        </p:blipFill>
        <p:spPr>
          <a:xfrm>
            <a:off x="1909241" y="4185509"/>
            <a:ext cx="17272001" cy="8509001"/>
          </a:xfrm>
          <a:prstGeom prst="rect">
            <a:avLst/>
          </a:prstGeom>
          <a:ln w="12700">
            <a:miter lim="400000"/>
          </a:ln>
        </p:spPr>
      </p:pic>
      <p:pic>
        <p:nvPicPr>
          <p:cNvPr id="232" name="A5.png" descr="A5.png"/>
          <p:cNvPicPr>
            <a:picLocks noChangeAspect="1"/>
          </p:cNvPicPr>
          <p:nvPr/>
        </p:nvPicPr>
        <p:blipFill>
          <a:blip r:embed="rId5">
            <a:extLst/>
          </a:blip>
          <a:stretch>
            <a:fillRect/>
          </a:stretch>
        </p:blipFill>
        <p:spPr>
          <a:xfrm>
            <a:off x="4209671" y="915738"/>
            <a:ext cx="2882901" cy="1447801"/>
          </a:xfrm>
          <a:prstGeom prst="rect">
            <a:avLst/>
          </a:prstGeom>
          <a:ln w="12700">
            <a:miter lim="400000"/>
          </a:ln>
        </p:spPr>
      </p:pic>
      <p:pic>
        <p:nvPicPr>
          <p:cNvPr id="233" name="A6.png" descr="A6.png"/>
          <p:cNvPicPr>
            <a:picLocks noChangeAspect="1"/>
          </p:cNvPicPr>
          <p:nvPr/>
        </p:nvPicPr>
        <p:blipFill>
          <a:blip r:embed="rId6">
            <a:extLst/>
          </a:blip>
          <a:stretch>
            <a:fillRect/>
          </a:stretch>
        </p:blipFill>
        <p:spPr>
          <a:xfrm>
            <a:off x="7896509" y="1258638"/>
            <a:ext cx="3289301" cy="762001"/>
          </a:xfrm>
          <a:prstGeom prst="rect">
            <a:avLst/>
          </a:prstGeom>
          <a:ln w="12700">
            <a:miter lim="400000"/>
          </a:ln>
        </p:spPr>
      </p:pic>
      <p:pic>
        <p:nvPicPr>
          <p:cNvPr id="234" name="A7.png" descr="A7.png"/>
          <p:cNvPicPr>
            <a:picLocks noChangeAspect="1"/>
          </p:cNvPicPr>
          <p:nvPr/>
        </p:nvPicPr>
        <p:blipFill>
          <a:blip r:embed="rId7">
            <a:extLst/>
          </a:blip>
          <a:stretch>
            <a:fillRect/>
          </a:stretch>
        </p:blipFill>
        <p:spPr>
          <a:xfrm>
            <a:off x="15583569" y="915738"/>
            <a:ext cx="2730501" cy="1447801"/>
          </a:xfrm>
          <a:prstGeom prst="rect">
            <a:avLst/>
          </a:prstGeom>
          <a:ln w="12700">
            <a:miter lim="400000"/>
          </a:ln>
        </p:spPr>
      </p:pic>
      <p:pic>
        <p:nvPicPr>
          <p:cNvPr id="235" name="A8.png" descr="A8.png"/>
          <p:cNvPicPr>
            <a:picLocks noChangeAspect="1"/>
          </p:cNvPicPr>
          <p:nvPr/>
        </p:nvPicPr>
        <p:blipFill>
          <a:blip r:embed="rId8">
            <a:extLst/>
          </a:blip>
          <a:stretch>
            <a:fillRect/>
          </a:stretch>
        </p:blipFill>
        <p:spPr>
          <a:xfrm>
            <a:off x="19038625" y="1258638"/>
            <a:ext cx="3136901" cy="762001"/>
          </a:xfrm>
          <a:prstGeom prst="rect">
            <a:avLst/>
          </a:prstGeom>
          <a:ln w="12700">
            <a:miter lim="400000"/>
          </a:ln>
        </p:spPr>
      </p:pic>
      <p:pic>
        <p:nvPicPr>
          <p:cNvPr id="236" name="A9.png" descr="A9.png"/>
          <p:cNvPicPr>
            <a:picLocks noChangeAspect="1"/>
          </p:cNvPicPr>
          <p:nvPr/>
        </p:nvPicPr>
        <p:blipFill>
          <a:blip r:embed="rId9">
            <a:extLst/>
          </a:blip>
          <a:stretch>
            <a:fillRect/>
          </a:stretch>
        </p:blipFill>
        <p:spPr>
          <a:xfrm>
            <a:off x="1896188" y="1600553"/>
            <a:ext cx="20142201" cy="11150601"/>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1" name="Slide Title"/>
          <p:cNvSpPr txBox="1"/>
          <p:nvPr>
            <p:ph type="title"/>
          </p:nvPr>
        </p:nvSpPr>
        <p:spPr>
          <a:prstGeom prst="rect">
            <a:avLst/>
          </a:prstGeom>
        </p:spPr>
        <p:txBody>
          <a:bodyPr/>
          <a:lstStyle/>
          <a:p>
            <a:pPr/>
          </a:p>
        </p:txBody>
      </p:sp>
      <p:sp>
        <p:nvSpPr>
          <p:cNvPr id="582" name="Slide Subtitle"/>
          <p:cNvSpPr txBox="1"/>
          <p:nvPr>
            <p:ph type="body" idx="21"/>
          </p:nvPr>
        </p:nvSpPr>
        <p:spPr>
          <a:prstGeom prst="rect">
            <a:avLst/>
          </a:prstGeom>
        </p:spPr>
        <p:txBody>
          <a:bodyPr/>
          <a:lstStyle/>
          <a:p>
            <a:pPr/>
          </a:p>
        </p:txBody>
      </p:sp>
      <p:sp>
        <p:nvSpPr>
          <p:cNvPr id="583" name="Slide bullet text"/>
          <p:cNvSpPr txBox="1"/>
          <p:nvPr>
            <p:ph type="body" idx="1"/>
          </p:nvPr>
        </p:nvSpPr>
        <p:spPr>
          <a:prstGeom prst="rect">
            <a:avLst/>
          </a:prstGeom>
        </p:spPr>
        <p:txBody>
          <a:bodyPr/>
          <a:lstStyle/>
          <a:p>
            <a:pPr/>
          </a:p>
        </p:txBody>
      </p:sp>
      <p:pic>
        <p:nvPicPr>
          <p:cNvPr id="584" name="64.jpg" descr="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8" name="Slide Title"/>
          <p:cNvSpPr txBox="1"/>
          <p:nvPr>
            <p:ph type="title"/>
          </p:nvPr>
        </p:nvSpPr>
        <p:spPr>
          <a:prstGeom prst="rect">
            <a:avLst/>
          </a:prstGeom>
        </p:spPr>
        <p:txBody>
          <a:bodyPr/>
          <a:lstStyle/>
          <a:p>
            <a:pPr/>
          </a:p>
        </p:txBody>
      </p:sp>
      <p:sp>
        <p:nvSpPr>
          <p:cNvPr id="589" name="Slide Subtitle"/>
          <p:cNvSpPr txBox="1"/>
          <p:nvPr>
            <p:ph type="body" idx="21"/>
          </p:nvPr>
        </p:nvSpPr>
        <p:spPr>
          <a:prstGeom prst="rect">
            <a:avLst/>
          </a:prstGeom>
        </p:spPr>
        <p:txBody>
          <a:bodyPr/>
          <a:lstStyle/>
          <a:p>
            <a:pPr/>
          </a:p>
        </p:txBody>
      </p:sp>
      <p:sp>
        <p:nvSpPr>
          <p:cNvPr id="590" name="Slide bullet text"/>
          <p:cNvSpPr txBox="1"/>
          <p:nvPr>
            <p:ph type="body" idx="1"/>
          </p:nvPr>
        </p:nvSpPr>
        <p:spPr>
          <a:prstGeom prst="rect">
            <a:avLst/>
          </a:prstGeom>
        </p:spPr>
        <p:txBody>
          <a:bodyPr/>
          <a:lstStyle/>
          <a:p>
            <a:pPr/>
          </a:p>
        </p:txBody>
      </p:sp>
      <p:pic>
        <p:nvPicPr>
          <p:cNvPr id="591" name="65.jpg" descr="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5" name="Slide Title"/>
          <p:cNvSpPr txBox="1"/>
          <p:nvPr>
            <p:ph type="title"/>
          </p:nvPr>
        </p:nvSpPr>
        <p:spPr>
          <a:prstGeom prst="rect">
            <a:avLst/>
          </a:prstGeom>
        </p:spPr>
        <p:txBody>
          <a:bodyPr/>
          <a:lstStyle/>
          <a:p>
            <a:pPr/>
          </a:p>
        </p:txBody>
      </p:sp>
      <p:sp>
        <p:nvSpPr>
          <p:cNvPr id="596" name="Slide Subtitle"/>
          <p:cNvSpPr txBox="1"/>
          <p:nvPr>
            <p:ph type="body" idx="21"/>
          </p:nvPr>
        </p:nvSpPr>
        <p:spPr>
          <a:prstGeom prst="rect">
            <a:avLst/>
          </a:prstGeom>
        </p:spPr>
        <p:txBody>
          <a:bodyPr/>
          <a:lstStyle/>
          <a:p>
            <a:pPr/>
          </a:p>
        </p:txBody>
      </p:sp>
      <p:sp>
        <p:nvSpPr>
          <p:cNvPr id="597" name="Slide bullet text"/>
          <p:cNvSpPr txBox="1"/>
          <p:nvPr>
            <p:ph type="body" idx="1"/>
          </p:nvPr>
        </p:nvSpPr>
        <p:spPr>
          <a:prstGeom prst="rect">
            <a:avLst/>
          </a:prstGeom>
        </p:spPr>
        <p:txBody>
          <a:bodyPr/>
          <a:lstStyle/>
          <a:p>
            <a:pPr/>
          </a:p>
        </p:txBody>
      </p:sp>
      <p:pic>
        <p:nvPicPr>
          <p:cNvPr id="598"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2" name="Slide Title"/>
          <p:cNvSpPr txBox="1"/>
          <p:nvPr>
            <p:ph type="title"/>
          </p:nvPr>
        </p:nvSpPr>
        <p:spPr>
          <a:prstGeom prst="rect">
            <a:avLst/>
          </a:prstGeom>
        </p:spPr>
        <p:txBody>
          <a:bodyPr/>
          <a:lstStyle/>
          <a:p>
            <a:pPr/>
          </a:p>
        </p:txBody>
      </p:sp>
      <p:sp>
        <p:nvSpPr>
          <p:cNvPr id="603" name="Slide Subtitle"/>
          <p:cNvSpPr txBox="1"/>
          <p:nvPr>
            <p:ph type="body" idx="21"/>
          </p:nvPr>
        </p:nvSpPr>
        <p:spPr>
          <a:prstGeom prst="rect">
            <a:avLst/>
          </a:prstGeom>
        </p:spPr>
        <p:txBody>
          <a:bodyPr/>
          <a:lstStyle/>
          <a:p>
            <a:pPr/>
          </a:p>
        </p:txBody>
      </p:sp>
      <p:sp>
        <p:nvSpPr>
          <p:cNvPr id="604" name="Slide bullet text"/>
          <p:cNvSpPr txBox="1"/>
          <p:nvPr>
            <p:ph type="body" idx="1"/>
          </p:nvPr>
        </p:nvSpPr>
        <p:spPr>
          <a:prstGeom prst="rect">
            <a:avLst/>
          </a:prstGeom>
        </p:spPr>
        <p:txBody>
          <a:bodyPr/>
          <a:lstStyle/>
          <a:p>
            <a:pPr/>
          </a:p>
        </p:txBody>
      </p:sp>
      <p:pic>
        <p:nvPicPr>
          <p:cNvPr id="605" name="69.jpg" descr="6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9" name="Slide Title"/>
          <p:cNvSpPr txBox="1"/>
          <p:nvPr>
            <p:ph type="title"/>
          </p:nvPr>
        </p:nvSpPr>
        <p:spPr>
          <a:prstGeom prst="rect">
            <a:avLst/>
          </a:prstGeom>
        </p:spPr>
        <p:txBody>
          <a:bodyPr/>
          <a:lstStyle/>
          <a:p>
            <a:pPr/>
          </a:p>
        </p:txBody>
      </p:sp>
      <p:sp>
        <p:nvSpPr>
          <p:cNvPr id="610" name="Slide Subtitle"/>
          <p:cNvSpPr txBox="1"/>
          <p:nvPr>
            <p:ph type="body" idx="21"/>
          </p:nvPr>
        </p:nvSpPr>
        <p:spPr>
          <a:prstGeom prst="rect">
            <a:avLst/>
          </a:prstGeom>
        </p:spPr>
        <p:txBody>
          <a:bodyPr/>
          <a:lstStyle/>
          <a:p>
            <a:pPr/>
          </a:p>
        </p:txBody>
      </p:sp>
      <p:sp>
        <p:nvSpPr>
          <p:cNvPr id="611" name="Slide bullet text"/>
          <p:cNvSpPr txBox="1"/>
          <p:nvPr>
            <p:ph type="body" idx="1"/>
          </p:nvPr>
        </p:nvSpPr>
        <p:spPr>
          <a:prstGeom prst="rect">
            <a:avLst/>
          </a:prstGeom>
        </p:spPr>
        <p:txBody>
          <a:bodyPr/>
          <a:lstStyle/>
          <a:p>
            <a:pPr/>
          </a:p>
        </p:txBody>
      </p:sp>
      <p:pic>
        <p:nvPicPr>
          <p:cNvPr id="612"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6" name="Slide Title"/>
          <p:cNvSpPr txBox="1"/>
          <p:nvPr>
            <p:ph type="title"/>
          </p:nvPr>
        </p:nvSpPr>
        <p:spPr>
          <a:prstGeom prst="rect">
            <a:avLst/>
          </a:prstGeom>
        </p:spPr>
        <p:txBody>
          <a:bodyPr/>
          <a:lstStyle/>
          <a:p>
            <a:pPr/>
          </a:p>
        </p:txBody>
      </p:sp>
      <p:sp>
        <p:nvSpPr>
          <p:cNvPr id="617" name="Slide Subtitle"/>
          <p:cNvSpPr txBox="1"/>
          <p:nvPr>
            <p:ph type="body" idx="21"/>
          </p:nvPr>
        </p:nvSpPr>
        <p:spPr>
          <a:prstGeom prst="rect">
            <a:avLst/>
          </a:prstGeom>
        </p:spPr>
        <p:txBody>
          <a:bodyPr/>
          <a:lstStyle/>
          <a:p>
            <a:pPr/>
          </a:p>
        </p:txBody>
      </p:sp>
      <p:sp>
        <p:nvSpPr>
          <p:cNvPr id="618" name="Slide bullet text"/>
          <p:cNvSpPr txBox="1"/>
          <p:nvPr>
            <p:ph type="body" idx="1"/>
          </p:nvPr>
        </p:nvSpPr>
        <p:spPr>
          <a:prstGeom prst="rect">
            <a:avLst/>
          </a:prstGeom>
        </p:spPr>
        <p:txBody>
          <a:bodyPr/>
          <a:lstStyle/>
          <a:p>
            <a:pPr/>
          </a:p>
        </p:txBody>
      </p:sp>
      <p:pic>
        <p:nvPicPr>
          <p:cNvPr id="619" name="74.jpg" descr="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3" name="Slide Title"/>
          <p:cNvSpPr txBox="1"/>
          <p:nvPr>
            <p:ph type="title"/>
          </p:nvPr>
        </p:nvSpPr>
        <p:spPr>
          <a:prstGeom prst="rect">
            <a:avLst/>
          </a:prstGeom>
        </p:spPr>
        <p:txBody>
          <a:bodyPr/>
          <a:lstStyle/>
          <a:p>
            <a:pPr/>
          </a:p>
        </p:txBody>
      </p:sp>
      <p:sp>
        <p:nvSpPr>
          <p:cNvPr id="624" name="Slide Subtitle"/>
          <p:cNvSpPr txBox="1"/>
          <p:nvPr>
            <p:ph type="body" idx="21"/>
          </p:nvPr>
        </p:nvSpPr>
        <p:spPr>
          <a:prstGeom prst="rect">
            <a:avLst/>
          </a:prstGeom>
        </p:spPr>
        <p:txBody>
          <a:bodyPr/>
          <a:lstStyle/>
          <a:p>
            <a:pPr/>
          </a:p>
        </p:txBody>
      </p:sp>
      <p:sp>
        <p:nvSpPr>
          <p:cNvPr id="625" name="Slide bullet text"/>
          <p:cNvSpPr txBox="1"/>
          <p:nvPr>
            <p:ph type="body" idx="1"/>
          </p:nvPr>
        </p:nvSpPr>
        <p:spPr>
          <a:prstGeom prst="rect">
            <a:avLst/>
          </a:prstGeom>
        </p:spPr>
        <p:txBody>
          <a:bodyPr/>
          <a:lstStyle/>
          <a:p>
            <a:pPr/>
          </a:p>
        </p:txBody>
      </p:sp>
      <p:pic>
        <p:nvPicPr>
          <p:cNvPr id="626"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0" name="Slide Title"/>
          <p:cNvSpPr txBox="1"/>
          <p:nvPr>
            <p:ph type="title"/>
          </p:nvPr>
        </p:nvSpPr>
        <p:spPr>
          <a:prstGeom prst="rect">
            <a:avLst/>
          </a:prstGeom>
        </p:spPr>
        <p:txBody>
          <a:bodyPr/>
          <a:lstStyle/>
          <a:p>
            <a:pPr/>
          </a:p>
        </p:txBody>
      </p:sp>
      <p:sp>
        <p:nvSpPr>
          <p:cNvPr id="631" name="Slide Subtitle"/>
          <p:cNvSpPr txBox="1"/>
          <p:nvPr>
            <p:ph type="body" idx="21"/>
          </p:nvPr>
        </p:nvSpPr>
        <p:spPr>
          <a:prstGeom prst="rect">
            <a:avLst/>
          </a:prstGeom>
        </p:spPr>
        <p:txBody>
          <a:bodyPr/>
          <a:lstStyle/>
          <a:p>
            <a:pPr/>
          </a:p>
        </p:txBody>
      </p:sp>
      <p:sp>
        <p:nvSpPr>
          <p:cNvPr id="632" name="Slide bullet text"/>
          <p:cNvSpPr txBox="1"/>
          <p:nvPr>
            <p:ph type="body" idx="1"/>
          </p:nvPr>
        </p:nvSpPr>
        <p:spPr>
          <a:prstGeom prst="rect">
            <a:avLst/>
          </a:prstGeom>
        </p:spPr>
        <p:txBody>
          <a:bodyPr/>
          <a:lstStyle/>
          <a:p>
            <a:pPr/>
          </a:p>
        </p:txBody>
      </p:sp>
      <p:pic>
        <p:nvPicPr>
          <p:cNvPr id="633" name="78.jpg" descr="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7" name="Slide Title"/>
          <p:cNvSpPr txBox="1"/>
          <p:nvPr>
            <p:ph type="title"/>
          </p:nvPr>
        </p:nvSpPr>
        <p:spPr>
          <a:prstGeom prst="rect">
            <a:avLst/>
          </a:prstGeom>
        </p:spPr>
        <p:txBody>
          <a:bodyPr/>
          <a:lstStyle/>
          <a:p>
            <a:pPr/>
          </a:p>
        </p:txBody>
      </p:sp>
      <p:sp>
        <p:nvSpPr>
          <p:cNvPr id="638" name="Slide Subtitle"/>
          <p:cNvSpPr txBox="1"/>
          <p:nvPr>
            <p:ph type="body" idx="21"/>
          </p:nvPr>
        </p:nvSpPr>
        <p:spPr>
          <a:prstGeom prst="rect">
            <a:avLst/>
          </a:prstGeom>
        </p:spPr>
        <p:txBody>
          <a:bodyPr/>
          <a:lstStyle/>
          <a:p>
            <a:pPr/>
          </a:p>
        </p:txBody>
      </p:sp>
      <p:sp>
        <p:nvSpPr>
          <p:cNvPr id="639" name="Slide bullet text"/>
          <p:cNvSpPr txBox="1"/>
          <p:nvPr>
            <p:ph type="body" idx="1"/>
          </p:nvPr>
        </p:nvSpPr>
        <p:spPr>
          <a:prstGeom prst="rect">
            <a:avLst/>
          </a:prstGeom>
        </p:spPr>
        <p:txBody>
          <a:bodyPr/>
          <a:lstStyle/>
          <a:p>
            <a:pPr/>
          </a:p>
        </p:txBody>
      </p:sp>
      <p:pic>
        <p:nvPicPr>
          <p:cNvPr id="640" name="79.jpg" descr="7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4" name="Slide Title"/>
          <p:cNvSpPr txBox="1"/>
          <p:nvPr>
            <p:ph type="title"/>
          </p:nvPr>
        </p:nvSpPr>
        <p:spPr>
          <a:prstGeom prst="rect">
            <a:avLst/>
          </a:prstGeom>
        </p:spPr>
        <p:txBody>
          <a:bodyPr/>
          <a:lstStyle/>
          <a:p>
            <a:pPr/>
          </a:p>
        </p:txBody>
      </p:sp>
      <p:sp>
        <p:nvSpPr>
          <p:cNvPr id="645" name="Slide Subtitle"/>
          <p:cNvSpPr txBox="1"/>
          <p:nvPr>
            <p:ph type="body" idx="21"/>
          </p:nvPr>
        </p:nvSpPr>
        <p:spPr>
          <a:prstGeom prst="rect">
            <a:avLst/>
          </a:prstGeom>
        </p:spPr>
        <p:txBody>
          <a:bodyPr/>
          <a:lstStyle/>
          <a:p>
            <a:pPr/>
          </a:p>
        </p:txBody>
      </p:sp>
      <p:sp>
        <p:nvSpPr>
          <p:cNvPr id="646" name="Slide bullet text"/>
          <p:cNvSpPr txBox="1"/>
          <p:nvPr>
            <p:ph type="body" idx="1"/>
          </p:nvPr>
        </p:nvSpPr>
        <p:spPr>
          <a:prstGeom prst="rect">
            <a:avLst/>
          </a:prstGeom>
        </p:spPr>
        <p:txBody>
          <a:bodyPr/>
          <a:lstStyle/>
          <a:p>
            <a:pPr/>
          </a:p>
        </p:txBody>
      </p:sp>
      <p:pic>
        <p:nvPicPr>
          <p:cNvPr id="647"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38" name="B1.png" descr="B1.png"/>
          <p:cNvPicPr>
            <a:picLocks noChangeAspect="1"/>
          </p:cNvPicPr>
          <p:nvPr/>
        </p:nvPicPr>
        <p:blipFill>
          <a:blip r:embed="rId2">
            <a:extLst/>
          </a:blip>
          <a:stretch>
            <a:fillRect/>
          </a:stretch>
        </p:blipFill>
        <p:spPr>
          <a:xfrm>
            <a:off x="3648693" y="3006339"/>
            <a:ext cx="6489701" cy="7112001"/>
          </a:xfrm>
          <a:prstGeom prst="rect">
            <a:avLst/>
          </a:prstGeom>
          <a:ln w="12700">
            <a:miter lim="400000"/>
          </a:ln>
        </p:spPr>
      </p:pic>
      <p:pic>
        <p:nvPicPr>
          <p:cNvPr id="239" name="B2.png" descr="B2.png"/>
          <p:cNvPicPr>
            <a:picLocks noChangeAspect="1"/>
          </p:cNvPicPr>
          <p:nvPr/>
        </p:nvPicPr>
        <p:blipFill>
          <a:blip r:embed="rId3">
            <a:extLst/>
          </a:blip>
          <a:stretch>
            <a:fillRect/>
          </a:stretch>
        </p:blipFill>
        <p:spPr>
          <a:xfrm>
            <a:off x="4390494" y="5670751"/>
            <a:ext cx="3187701" cy="3746501"/>
          </a:xfrm>
          <a:prstGeom prst="rect">
            <a:avLst/>
          </a:prstGeom>
          <a:ln w="12700">
            <a:miter lim="400000"/>
          </a:ln>
        </p:spPr>
      </p:pic>
      <p:pic>
        <p:nvPicPr>
          <p:cNvPr id="240" name="B3.png" descr="B3.png"/>
          <p:cNvPicPr>
            <a:picLocks noChangeAspect="1"/>
          </p:cNvPicPr>
          <p:nvPr/>
        </p:nvPicPr>
        <p:blipFill>
          <a:blip r:embed="rId4">
            <a:extLst/>
          </a:blip>
          <a:stretch>
            <a:fillRect/>
          </a:stretch>
        </p:blipFill>
        <p:spPr>
          <a:xfrm>
            <a:off x="7057734" y="6459073"/>
            <a:ext cx="2006601" cy="1524001"/>
          </a:xfrm>
          <a:prstGeom prst="rect">
            <a:avLst/>
          </a:prstGeom>
          <a:ln w="12700">
            <a:miter lim="400000"/>
          </a:ln>
        </p:spPr>
      </p:pic>
      <p:pic>
        <p:nvPicPr>
          <p:cNvPr id="241" name="B4.png" descr="B4.png"/>
          <p:cNvPicPr>
            <a:picLocks noChangeAspect="1"/>
          </p:cNvPicPr>
          <p:nvPr/>
        </p:nvPicPr>
        <p:blipFill>
          <a:blip r:embed="rId5">
            <a:extLst/>
          </a:blip>
          <a:stretch>
            <a:fillRect/>
          </a:stretch>
        </p:blipFill>
        <p:spPr>
          <a:xfrm>
            <a:off x="5982855" y="6586439"/>
            <a:ext cx="838201" cy="977901"/>
          </a:xfrm>
          <a:prstGeom prst="rect">
            <a:avLst/>
          </a:prstGeom>
          <a:ln w="12700">
            <a:miter lim="400000"/>
          </a:ln>
        </p:spPr>
      </p:pic>
      <p:pic>
        <p:nvPicPr>
          <p:cNvPr id="242" name="B5.png" descr="B5.png"/>
          <p:cNvPicPr>
            <a:picLocks noChangeAspect="1"/>
          </p:cNvPicPr>
          <p:nvPr/>
        </p:nvPicPr>
        <p:blipFill>
          <a:blip r:embed="rId6">
            <a:extLst/>
          </a:blip>
          <a:stretch>
            <a:fillRect/>
          </a:stretch>
        </p:blipFill>
        <p:spPr>
          <a:xfrm>
            <a:off x="12937506" y="3533389"/>
            <a:ext cx="7797801" cy="6565901"/>
          </a:xfrm>
          <a:prstGeom prst="rect">
            <a:avLst/>
          </a:prstGeom>
          <a:ln w="12700">
            <a:miter lim="400000"/>
          </a:ln>
        </p:spPr>
      </p:pic>
      <p:pic>
        <p:nvPicPr>
          <p:cNvPr id="243" name="B6.png" descr="B6.png"/>
          <p:cNvPicPr>
            <a:picLocks noChangeAspect="1"/>
          </p:cNvPicPr>
          <p:nvPr/>
        </p:nvPicPr>
        <p:blipFill>
          <a:blip r:embed="rId7">
            <a:extLst/>
          </a:blip>
          <a:stretch>
            <a:fillRect/>
          </a:stretch>
        </p:blipFill>
        <p:spPr>
          <a:xfrm>
            <a:off x="13729728" y="7345826"/>
            <a:ext cx="4013201" cy="76201"/>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1" name="Slide Title"/>
          <p:cNvSpPr txBox="1"/>
          <p:nvPr>
            <p:ph type="title"/>
          </p:nvPr>
        </p:nvSpPr>
        <p:spPr>
          <a:prstGeom prst="rect">
            <a:avLst/>
          </a:prstGeom>
        </p:spPr>
        <p:txBody>
          <a:bodyPr/>
          <a:lstStyle/>
          <a:p>
            <a:pPr/>
          </a:p>
        </p:txBody>
      </p:sp>
      <p:sp>
        <p:nvSpPr>
          <p:cNvPr id="652" name="Slide Subtitle"/>
          <p:cNvSpPr txBox="1"/>
          <p:nvPr>
            <p:ph type="body" idx="21"/>
          </p:nvPr>
        </p:nvSpPr>
        <p:spPr>
          <a:prstGeom prst="rect">
            <a:avLst/>
          </a:prstGeom>
        </p:spPr>
        <p:txBody>
          <a:bodyPr/>
          <a:lstStyle/>
          <a:p>
            <a:pPr/>
          </a:p>
        </p:txBody>
      </p:sp>
      <p:sp>
        <p:nvSpPr>
          <p:cNvPr id="653" name="Slide bullet text"/>
          <p:cNvSpPr txBox="1"/>
          <p:nvPr>
            <p:ph type="body" idx="1"/>
          </p:nvPr>
        </p:nvSpPr>
        <p:spPr>
          <a:prstGeom prst="rect">
            <a:avLst/>
          </a:prstGeom>
        </p:spPr>
        <p:txBody>
          <a:bodyPr/>
          <a:lstStyle/>
          <a:p>
            <a:pPr/>
          </a:p>
        </p:txBody>
      </p:sp>
      <p:pic>
        <p:nvPicPr>
          <p:cNvPr id="654"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8" name="Slide Title"/>
          <p:cNvSpPr txBox="1"/>
          <p:nvPr>
            <p:ph type="title"/>
          </p:nvPr>
        </p:nvSpPr>
        <p:spPr>
          <a:prstGeom prst="rect">
            <a:avLst/>
          </a:prstGeom>
        </p:spPr>
        <p:txBody>
          <a:bodyPr/>
          <a:lstStyle/>
          <a:p>
            <a:pPr/>
          </a:p>
        </p:txBody>
      </p:sp>
      <p:sp>
        <p:nvSpPr>
          <p:cNvPr id="659" name="Slide Subtitle"/>
          <p:cNvSpPr txBox="1"/>
          <p:nvPr>
            <p:ph type="body" idx="21"/>
          </p:nvPr>
        </p:nvSpPr>
        <p:spPr>
          <a:prstGeom prst="rect">
            <a:avLst/>
          </a:prstGeom>
        </p:spPr>
        <p:txBody>
          <a:bodyPr/>
          <a:lstStyle/>
          <a:p>
            <a:pPr/>
          </a:p>
        </p:txBody>
      </p:sp>
      <p:sp>
        <p:nvSpPr>
          <p:cNvPr id="660" name="Slide bullet text"/>
          <p:cNvSpPr txBox="1"/>
          <p:nvPr>
            <p:ph type="body" idx="1"/>
          </p:nvPr>
        </p:nvSpPr>
        <p:spPr>
          <a:prstGeom prst="rect">
            <a:avLst/>
          </a:prstGeom>
        </p:spPr>
        <p:txBody>
          <a:bodyPr/>
          <a:lstStyle/>
          <a:p>
            <a:pPr/>
          </a:p>
        </p:txBody>
      </p:sp>
      <p:pic>
        <p:nvPicPr>
          <p:cNvPr id="661" name="82.jpg" descr="8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5" name="Slide Title"/>
          <p:cNvSpPr txBox="1"/>
          <p:nvPr>
            <p:ph type="title"/>
          </p:nvPr>
        </p:nvSpPr>
        <p:spPr>
          <a:prstGeom prst="rect">
            <a:avLst/>
          </a:prstGeom>
        </p:spPr>
        <p:txBody>
          <a:bodyPr/>
          <a:lstStyle/>
          <a:p>
            <a:pPr/>
          </a:p>
        </p:txBody>
      </p:sp>
      <p:sp>
        <p:nvSpPr>
          <p:cNvPr id="666" name="Slide Subtitle"/>
          <p:cNvSpPr txBox="1"/>
          <p:nvPr>
            <p:ph type="body" idx="21"/>
          </p:nvPr>
        </p:nvSpPr>
        <p:spPr>
          <a:prstGeom prst="rect">
            <a:avLst/>
          </a:prstGeom>
        </p:spPr>
        <p:txBody>
          <a:bodyPr/>
          <a:lstStyle/>
          <a:p>
            <a:pPr/>
          </a:p>
        </p:txBody>
      </p:sp>
      <p:sp>
        <p:nvSpPr>
          <p:cNvPr id="667" name="Slide bullet text"/>
          <p:cNvSpPr txBox="1"/>
          <p:nvPr>
            <p:ph type="body" idx="1"/>
          </p:nvPr>
        </p:nvSpPr>
        <p:spPr>
          <a:prstGeom prst="rect">
            <a:avLst/>
          </a:prstGeom>
        </p:spPr>
        <p:txBody>
          <a:bodyPr/>
          <a:lstStyle/>
          <a:p>
            <a:pPr/>
          </a:p>
        </p:txBody>
      </p:sp>
      <p:pic>
        <p:nvPicPr>
          <p:cNvPr id="668"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2" name="Slide Title"/>
          <p:cNvSpPr txBox="1"/>
          <p:nvPr>
            <p:ph type="title"/>
          </p:nvPr>
        </p:nvSpPr>
        <p:spPr>
          <a:prstGeom prst="rect">
            <a:avLst/>
          </a:prstGeom>
        </p:spPr>
        <p:txBody>
          <a:bodyPr/>
          <a:lstStyle/>
          <a:p>
            <a:pPr/>
          </a:p>
        </p:txBody>
      </p:sp>
      <p:sp>
        <p:nvSpPr>
          <p:cNvPr id="673" name="Slide Subtitle"/>
          <p:cNvSpPr txBox="1"/>
          <p:nvPr>
            <p:ph type="body" idx="21"/>
          </p:nvPr>
        </p:nvSpPr>
        <p:spPr>
          <a:prstGeom prst="rect">
            <a:avLst/>
          </a:prstGeom>
        </p:spPr>
        <p:txBody>
          <a:bodyPr/>
          <a:lstStyle/>
          <a:p>
            <a:pPr/>
          </a:p>
        </p:txBody>
      </p:sp>
      <p:sp>
        <p:nvSpPr>
          <p:cNvPr id="674" name="Slide bullet text"/>
          <p:cNvSpPr txBox="1"/>
          <p:nvPr>
            <p:ph type="body" idx="1"/>
          </p:nvPr>
        </p:nvSpPr>
        <p:spPr>
          <a:prstGeom prst="rect">
            <a:avLst/>
          </a:prstGeom>
        </p:spPr>
        <p:txBody>
          <a:bodyPr/>
          <a:lstStyle/>
          <a:p>
            <a:pPr/>
          </a:p>
        </p:txBody>
      </p:sp>
      <p:pic>
        <p:nvPicPr>
          <p:cNvPr id="675" name="84.jpg" descr="8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9" name="Slide Title"/>
          <p:cNvSpPr txBox="1"/>
          <p:nvPr>
            <p:ph type="title"/>
          </p:nvPr>
        </p:nvSpPr>
        <p:spPr>
          <a:prstGeom prst="rect">
            <a:avLst/>
          </a:prstGeom>
        </p:spPr>
        <p:txBody>
          <a:bodyPr/>
          <a:lstStyle/>
          <a:p>
            <a:pPr/>
          </a:p>
        </p:txBody>
      </p:sp>
      <p:sp>
        <p:nvSpPr>
          <p:cNvPr id="680" name="Slide Subtitle"/>
          <p:cNvSpPr txBox="1"/>
          <p:nvPr>
            <p:ph type="body" idx="21"/>
          </p:nvPr>
        </p:nvSpPr>
        <p:spPr>
          <a:prstGeom prst="rect">
            <a:avLst/>
          </a:prstGeom>
        </p:spPr>
        <p:txBody>
          <a:bodyPr/>
          <a:lstStyle/>
          <a:p>
            <a:pPr/>
          </a:p>
        </p:txBody>
      </p:sp>
      <p:sp>
        <p:nvSpPr>
          <p:cNvPr id="681" name="Slide bullet text"/>
          <p:cNvSpPr txBox="1"/>
          <p:nvPr>
            <p:ph type="body" idx="1"/>
          </p:nvPr>
        </p:nvSpPr>
        <p:spPr>
          <a:prstGeom prst="rect">
            <a:avLst/>
          </a:prstGeom>
        </p:spPr>
        <p:txBody>
          <a:bodyPr/>
          <a:lstStyle/>
          <a:p>
            <a:pPr/>
          </a:p>
        </p:txBody>
      </p:sp>
      <p:pic>
        <p:nvPicPr>
          <p:cNvPr id="682" name="85.jpg" descr="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6" name="Slide Title"/>
          <p:cNvSpPr txBox="1"/>
          <p:nvPr>
            <p:ph type="title"/>
          </p:nvPr>
        </p:nvSpPr>
        <p:spPr>
          <a:prstGeom prst="rect">
            <a:avLst/>
          </a:prstGeom>
        </p:spPr>
        <p:txBody>
          <a:bodyPr/>
          <a:lstStyle/>
          <a:p>
            <a:pPr/>
          </a:p>
        </p:txBody>
      </p:sp>
      <p:sp>
        <p:nvSpPr>
          <p:cNvPr id="687" name="Slide Subtitle"/>
          <p:cNvSpPr txBox="1"/>
          <p:nvPr>
            <p:ph type="body" idx="21"/>
          </p:nvPr>
        </p:nvSpPr>
        <p:spPr>
          <a:prstGeom prst="rect">
            <a:avLst/>
          </a:prstGeom>
        </p:spPr>
        <p:txBody>
          <a:bodyPr/>
          <a:lstStyle/>
          <a:p>
            <a:pPr/>
          </a:p>
        </p:txBody>
      </p:sp>
      <p:sp>
        <p:nvSpPr>
          <p:cNvPr id="688" name="Slide bullet text"/>
          <p:cNvSpPr txBox="1"/>
          <p:nvPr>
            <p:ph type="body" idx="1"/>
          </p:nvPr>
        </p:nvSpPr>
        <p:spPr>
          <a:prstGeom prst="rect">
            <a:avLst/>
          </a:prstGeom>
        </p:spPr>
        <p:txBody>
          <a:bodyPr/>
          <a:lstStyle/>
          <a:p>
            <a:pPr/>
          </a:p>
        </p:txBody>
      </p:sp>
      <p:pic>
        <p:nvPicPr>
          <p:cNvPr id="689" name="87.jpg" descr="8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3" name="Slide Title"/>
          <p:cNvSpPr txBox="1"/>
          <p:nvPr>
            <p:ph type="title"/>
          </p:nvPr>
        </p:nvSpPr>
        <p:spPr>
          <a:prstGeom prst="rect">
            <a:avLst/>
          </a:prstGeom>
        </p:spPr>
        <p:txBody>
          <a:bodyPr/>
          <a:lstStyle/>
          <a:p>
            <a:pPr/>
          </a:p>
        </p:txBody>
      </p:sp>
      <p:sp>
        <p:nvSpPr>
          <p:cNvPr id="694" name="Slide Subtitle"/>
          <p:cNvSpPr txBox="1"/>
          <p:nvPr>
            <p:ph type="body" idx="21"/>
          </p:nvPr>
        </p:nvSpPr>
        <p:spPr>
          <a:prstGeom prst="rect">
            <a:avLst/>
          </a:prstGeom>
        </p:spPr>
        <p:txBody>
          <a:bodyPr/>
          <a:lstStyle/>
          <a:p>
            <a:pPr/>
          </a:p>
        </p:txBody>
      </p:sp>
      <p:sp>
        <p:nvSpPr>
          <p:cNvPr id="695" name="Slide bullet text"/>
          <p:cNvSpPr txBox="1"/>
          <p:nvPr>
            <p:ph type="body" idx="1"/>
          </p:nvPr>
        </p:nvSpPr>
        <p:spPr>
          <a:prstGeom prst="rect">
            <a:avLst/>
          </a:prstGeom>
        </p:spPr>
        <p:txBody>
          <a:bodyPr/>
          <a:lstStyle/>
          <a:p>
            <a:pPr/>
          </a:p>
        </p:txBody>
      </p:sp>
      <p:pic>
        <p:nvPicPr>
          <p:cNvPr id="696" name="92.jpg" descr="9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0" name="Slide Title"/>
          <p:cNvSpPr txBox="1"/>
          <p:nvPr>
            <p:ph type="title"/>
          </p:nvPr>
        </p:nvSpPr>
        <p:spPr>
          <a:prstGeom prst="rect">
            <a:avLst/>
          </a:prstGeom>
        </p:spPr>
        <p:txBody>
          <a:bodyPr/>
          <a:lstStyle/>
          <a:p>
            <a:pPr/>
          </a:p>
        </p:txBody>
      </p:sp>
      <p:sp>
        <p:nvSpPr>
          <p:cNvPr id="701" name="Slide Subtitle"/>
          <p:cNvSpPr txBox="1"/>
          <p:nvPr>
            <p:ph type="body" idx="21"/>
          </p:nvPr>
        </p:nvSpPr>
        <p:spPr>
          <a:prstGeom prst="rect">
            <a:avLst/>
          </a:prstGeom>
        </p:spPr>
        <p:txBody>
          <a:bodyPr/>
          <a:lstStyle/>
          <a:p>
            <a:pPr/>
          </a:p>
        </p:txBody>
      </p:sp>
      <p:sp>
        <p:nvSpPr>
          <p:cNvPr id="702" name="Slide bullet text"/>
          <p:cNvSpPr txBox="1"/>
          <p:nvPr>
            <p:ph type="body" idx="1"/>
          </p:nvPr>
        </p:nvSpPr>
        <p:spPr>
          <a:prstGeom prst="rect">
            <a:avLst/>
          </a:prstGeom>
        </p:spPr>
        <p:txBody>
          <a:bodyPr/>
          <a:lstStyle/>
          <a:p>
            <a:pPr/>
          </a:p>
        </p:txBody>
      </p:sp>
      <p:pic>
        <p:nvPicPr>
          <p:cNvPr id="703" name="95.jpg" descr="9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7" name="Slide Title"/>
          <p:cNvSpPr txBox="1"/>
          <p:nvPr>
            <p:ph type="title"/>
          </p:nvPr>
        </p:nvSpPr>
        <p:spPr>
          <a:prstGeom prst="rect">
            <a:avLst/>
          </a:prstGeom>
        </p:spPr>
        <p:txBody>
          <a:bodyPr/>
          <a:lstStyle/>
          <a:p>
            <a:pPr/>
          </a:p>
        </p:txBody>
      </p:sp>
      <p:sp>
        <p:nvSpPr>
          <p:cNvPr id="708" name="Slide Subtitle"/>
          <p:cNvSpPr txBox="1"/>
          <p:nvPr>
            <p:ph type="body" idx="21"/>
          </p:nvPr>
        </p:nvSpPr>
        <p:spPr>
          <a:prstGeom prst="rect">
            <a:avLst/>
          </a:prstGeom>
        </p:spPr>
        <p:txBody>
          <a:bodyPr/>
          <a:lstStyle/>
          <a:p>
            <a:pPr/>
          </a:p>
        </p:txBody>
      </p:sp>
      <p:sp>
        <p:nvSpPr>
          <p:cNvPr id="709" name="Slide bullet text"/>
          <p:cNvSpPr txBox="1"/>
          <p:nvPr>
            <p:ph type="body" idx="1"/>
          </p:nvPr>
        </p:nvSpPr>
        <p:spPr>
          <a:prstGeom prst="rect">
            <a:avLst/>
          </a:prstGeom>
        </p:spPr>
        <p:txBody>
          <a:bodyPr/>
          <a:lstStyle/>
          <a:p>
            <a:pPr/>
          </a:p>
        </p:txBody>
      </p:sp>
      <p:pic>
        <p:nvPicPr>
          <p:cNvPr id="710" name="96.jpg" descr="9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4" name="Slide Title"/>
          <p:cNvSpPr txBox="1"/>
          <p:nvPr>
            <p:ph type="title"/>
          </p:nvPr>
        </p:nvSpPr>
        <p:spPr>
          <a:prstGeom prst="rect">
            <a:avLst/>
          </a:prstGeom>
        </p:spPr>
        <p:txBody>
          <a:bodyPr/>
          <a:lstStyle/>
          <a:p>
            <a:pPr/>
          </a:p>
        </p:txBody>
      </p:sp>
      <p:sp>
        <p:nvSpPr>
          <p:cNvPr id="715" name="Slide Subtitle"/>
          <p:cNvSpPr txBox="1"/>
          <p:nvPr>
            <p:ph type="body" idx="21"/>
          </p:nvPr>
        </p:nvSpPr>
        <p:spPr>
          <a:prstGeom prst="rect">
            <a:avLst/>
          </a:prstGeom>
        </p:spPr>
        <p:txBody>
          <a:bodyPr/>
          <a:lstStyle/>
          <a:p>
            <a:pPr/>
          </a:p>
        </p:txBody>
      </p:sp>
      <p:sp>
        <p:nvSpPr>
          <p:cNvPr id="716" name="Slide bullet text"/>
          <p:cNvSpPr txBox="1"/>
          <p:nvPr>
            <p:ph type="body" idx="1"/>
          </p:nvPr>
        </p:nvSpPr>
        <p:spPr>
          <a:prstGeom prst="rect">
            <a:avLst/>
          </a:prstGeom>
        </p:spPr>
        <p:txBody>
          <a:bodyPr/>
          <a:lstStyle/>
          <a:p>
            <a:pPr/>
          </a:p>
        </p:txBody>
      </p:sp>
      <p:pic>
        <p:nvPicPr>
          <p:cNvPr id="717"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45" name="C1.png" descr="C1.png"/>
          <p:cNvPicPr>
            <a:picLocks noChangeAspect="1"/>
          </p:cNvPicPr>
          <p:nvPr/>
        </p:nvPicPr>
        <p:blipFill>
          <a:blip r:embed="rId2">
            <a:extLst/>
          </a:blip>
          <a:stretch>
            <a:fillRect/>
          </a:stretch>
        </p:blipFill>
        <p:spPr>
          <a:xfrm>
            <a:off x="2536061" y="2432050"/>
            <a:ext cx="5384801" cy="9105901"/>
          </a:xfrm>
          <a:prstGeom prst="rect">
            <a:avLst/>
          </a:prstGeom>
          <a:ln w="12700">
            <a:miter lim="400000"/>
          </a:ln>
        </p:spPr>
      </p:pic>
      <p:pic>
        <p:nvPicPr>
          <p:cNvPr id="246" name="C2.png" descr="C2.png"/>
          <p:cNvPicPr>
            <a:picLocks noChangeAspect="1"/>
          </p:cNvPicPr>
          <p:nvPr/>
        </p:nvPicPr>
        <p:blipFill>
          <a:blip r:embed="rId3">
            <a:extLst/>
          </a:blip>
          <a:stretch>
            <a:fillRect/>
          </a:stretch>
        </p:blipFill>
        <p:spPr>
          <a:xfrm>
            <a:off x="9880600" y="2432050"/>
            <a:ext cx="5384801" cy="9105900"/>
          </a:xfrm>
          <a:prstGeom prst="rect">
            <a:avLst/>
          </a:prstGeom>
          <a:ln w="12700">
            <a:miter lim="400000"/>
          </a:ln>
        </p:spPr>
      </p:pic>
      <p:pic>
        <p:nvPicPr>
          <p:cNvPr id="247" name="C3.png" descr="C3.png"/>
          <p:cNvPicPr>
            <a:picLocks noChangeAspect="1"/>
          </p:cNvPicPr>
          <p:nvPr/>
        </p:nvPicPr>
        <p:blipFill>
          <a:blip r:embed="rId4">
            <a:extLst/>
          </a:blip>
          <a:stretch>
            <a:fillRect/>
          </a:stretch>
        </p:blipFill>
        <p:spPr>
          <a:xfrm>
            <a:off x="17225138" y="2432049"/>
            <a:ext cx="5384801" cy="9105901"/>
          </a:xfrm>
          <a:prstGeom prst="rect">
            <a:avLst/>
          </a:prstGeom>
          <a:ln w="12700">
            <a:miter lim="400000"/>
          </a:ln>
        </p:spPr>
      </p:pic>
      <p:pic>
        <p:nvPicPr>
          <p:cNvPr id="248" name="C4.png" descr="C4.png"/>
          <p:cNvPicPr>
            <a:picLocks noChangeAspect="1"/>
          </p:cNvPicPr>
          <p:nvPr/>
        </p:nvPicPr>
        <p:blipFill>
          <a:blip r:embed="rId5">
            <a:extLst/>
          </a:blip>
          <a:stretch>
            <a:fillRect/>
          </a:stretch>
        </p:blipFill>
        <p:spPr>
          <a:xfrm>
            <a:off x="10665184" y="6237921"/>
            <a:ext cx="2806701" cy="76201"/>
          </a:xfrm>
          <a:prstGeom prst="rect">
            <a:avLst/>
          </a:prstGeom>
          <a:ln w="12700">
            <a:miter lim="400000"/>
          </a:ln>
        </p:spPr>
      </p:pic>
      <p:pic>
        <p:nvPicPr>
          <p:cNvPr id="249" name="C5.png" descr="C5.png"/>
          <p:cNvPicPr>
            <a:picLocks noChangeAspect="1"/>
          </p:cNvPicPr>
          <p:nvPr/>
        </p:nvPicPr>
        <p:blipFill>
          <a:blip r:embed="rId6">
            <a:extLst/>
          </a:blip>
          <a:stretch>
            <a:fillRect/>
          </a:stretch>
        </p:blipFill>
        <p:spPr>
          <a:xfrm>
            <a:off x="3309814" y="4159212"/>
            <a:ext cx="2882901" cy="2870201"/>
          </a:xfrm>
          <a:prstGeom prst="rect">
            <a:avLst/>
          </a:prstGeom>
          <a:ln w="12700">
            <a:miter lim="400000"/>
          </a:ln>
        </p:spPr>
      </p:pic>
      <p:pic>
        <p:nvPicPr>
          <p:cNvPr id="250" name="C6.png" descr="C6.png"/>
          <p:cNvPicPr>
            <a:picLocks noChangeAspect="1"/>
          </p:cNvPicPr>
          <p:nvPr/>
        </p:nvPicPr>
        <p:blipFill>
          <a:blip r:embed="rId7">
            <a:extLst/>
          </a:blip>
          <a:stretch>
            <a:fillRect/>
          </a:stretch>
        </p:blipFill>
        <p:spPr>
          <a:xfrm>
            <a:off x="17987138" y="6946900"/>
            <a:ext cx="2819401" cy="76201"/>
          </a:xfrm>
          <a:prstGeom prst="rect">
            <a:avLst/>
          </a:prstGeom>
          <a:ln w="12700">
            <a:miter lim="400000"/>
          </a:ln>
        </p:spPr>
      </p:pic>
      <p:pic>
        <p:nvPicPr>
          <p:cNvPr id="251" name="C7.png" descr="C7.png"/>
          <p:cNvPicPr>
            <a:picLocks noChangeAspect="1"/>
          </p:cNvPicPr>
          <p:nvPr/>
        </p:nvPicPr>
        <p:blipFill>
          <a:blip r:embed="rId8">
            <a:extLst/>
          </a:blip>
          <a:stretch>
            <a:fillRect/>
          </a:stretch>
        </p:blipFill>
        <p:spPr>
          <a:xfrm>
            <a:off x="4503614" y="1613329"/>
            <a:ext cx="495301" cy="1117601"/>
          </a:xfrm>
          <a:prstGeom prst="rect">
            <a:avLst/>
          </a:prstGeom>
          <a:ln w="12700">
            <a:miter lim="400000"/>
          </a:ln>
        </p:spPr>
      </p:pic>
      <p:pic>
        <p:nvPicPr>
          <p:cNvPr id="252" name="C8.png" descr="C8.png"/>
          <p:cNvPicPr>
            <a:picLocks noChangeAspect="1"/>
          </p:cNvPicPr>
          <p:nvPr/>
        </p:nvPicPr>
        <p:blipFill>
          <a:blip r:embed="rId9">
            <a:extLst/>
          </a:blip>
          <a:stretch>
            <a:fillRect/>
          </a:stretch>
        </p:blipFill>
        <p:spPr>
          <a:xfrm>
            <a:off x="11798300" y="1568879"/>
            <a:ext cx="787401" cy="1206501"/>
          </a:xfrm>
          <a:prstGeom prst="rect">
            <a:avLst/>
          </a:prstGeom>
          <a:ln w="12700">
            <a:miter lim="400000"/>
          </a:ln>
        </p:spPr>
      </p:pic>
      <p:pic>
        <p:nvPicPr>
          <p:cNvPr id="253" name="C9.png" descr="C9.png"/>
          <p:cNvPicPr>
            <a:picLocks noChangeAspect="1"/>
          </p:cNvPicPr>
          <p:nvPr/>
        </p:nvPicPr>
        <p:blipFill>
          <a:blip r:embed="rId10">
            <a:extLst/>
          </a:blip>
          <a:stretch>
            <a:fillRect/>
          </a:stretch>
        </p:blipFill>
        <p:spPr>
          <a:xfrm>
            <a:off x="18953285" y="1568879"/>
            <a:ext cx="800101" cy="1206501"/>
          </a:xfrm>
          <a:prstGeom prst="rect">
            <a:avLst/>
          </a:prstGeom>
          <a:ln w="12700">
            <a:miter lim="400000"/>
          </a:ln>
        </p:spPr>
      </p:pic>
      <p:pic>
        <p:nvPicPr>
          <p:cNvPr id="254" name="C12.png" descr="C12.png"/>
          <p:cNvPicPr>
            <a:picLocks noChangeAspect="1"/>
          </p:cNvPicPr>
          <p:nvPr/>
        </p:nvPicPr>
        <p:blipFill>
          <a:blip r:embed="rId11">
            <a:extLst/>
          </a:blip>
          <a:stretch>
            <a:fillRect/>
          </a:stretch>
        </p:blipFill>
        <p:spPr>
          <a:xfrm>
            <a:off x="18848832" y="5505980"/>
            <a:ext cx="1587501" cy="749301"/>
          </a:xfrm>
          <a:prstGeom prst="rect">
            <a:avLst/>
          </a:prstGeom>
          <a:ln w="12700">
            <a:miter lim="400000"/>
          </a:ln>
        </p:spPr>
      </p:pic>
      <p:pic>
        <p:nvPicPr>
          <p:cNvPr id="255" name="C 2 1.png" descr="C 2 1.png"/>
          <p:cNvPicPr>
            <a:picLocks noChangeAspect="1"/>
          </p:cNvPicPr>
          <p:nvPr/>
        </p:nvPicPr>
        <p:blipFill>
          <a:blip r:embed="rId12">
            <a:extLst/>
          </a:blip>
          <a:stretch>
            <a:fillRect/>
          </a:stretch>
        </p:blipFill>
        <p:spPr>
          <a:xfrm>
            <a:off x="11973284" y="6142671"/>
            <a:ext cx="266701" cy="266701"/>
          </a:xfrm>
          <a:prstGeom prst="rect">
            <a:avLst/>
          </a:prstGeom>
          <a:ln w="12700">
            <a:miter lim="400000"/>
          </a:ln>
        </p:spPr>
      </p:pic>
      <p:pic>
        <p:nvPicPr>
          <p:cNvPr id="256" name="C 2 2.png" descr="C 2 2.png"/>
          <p:cNvPicPr>
            <a:picLocks noChangeAspect="1"/>
          </p:cNvPicPr>
          <p:nvPr/>
        </p:nvPicPr>
        <p:blipFill>
          <a:blip r:embed="rId13">
            <a:extLst/>
          </a:blip>
          <a:stretch>
            <a:fillRect/>
          </a:stretch>
        </p:blipFill>
        <p:spPr>
          <a:xfrm>
            <a:off x="11427184" y="6231571"/>
            <a:ext cx="1282701" cy="88901"/>
          </a:xfrm>
          <a:prstGeom prst="rect">
            <a:avLst/>
          </a:prstGeom>
          <a:ln w="12700">
            <a:miter lim="400000"/>
          </a:ln>
        </p:spPr>
      </p:pic>
      <p:pic>
        <p:nvPicPr>
          <p:cNvPr id="257" name="C 2 3.png" descr="C 2 3.png"/>
          <p:cNvPicPr>
            <a:picLocks noChangeAspect="1"/>
          </p:cNvPicPr>
          <p:nvPr/>
        </p:nvPicPr>
        <p:blipFill>
          <a:blip r:embed="rId14">
            <a:extLst/>
          </a:blip>
          <a:stretch>
            <a:fillRect/>
          </a:stretch>
        </p:blipFill>
        <p:spPr>
          <a:xfrm>
            <a:off x="11474450" y="4472773"/>
            <a:ext cx="2197101" cy="1524001"/>
          </a:xfrm>
          <a:prstGeom prst="rect">
            <a:avLst/>
          </a:prstGeom>
          <a:ln w="12700">
            <a:miter lim="400000"/>
          </a:ln>
        </p:spPr>
      </p:pic>
      <p:pic>
        <p:nvPicPr>
          <p:cNvPr id="258" name="C 2 4.png" descr="C 2 4.png"/>
          <p:cNvPicPr>
            <a:picLocks noChangeAspect="1"/>
          </p:cNvPicPr>
          <p:nvPr/>
        </p:nvPicPr>
        <p:blipFill>
          <a:blip r:embed="rId15">
            <a:extLst/>
          </a:blip>
          <a:stretch>
            <a:fillRect/>
          </a:stretch>
        </p:blipFill>
        <p:spPr>
          <a:xfrm>
            <a:off x="4734095" y="4847423"/>
            <a:ext cx="762001" cy="774701"/>
          </a:xfrm>
          <a:prstGeom prst="rect">
            <a:avLst/>
          </a:prstGeom>
          <a:ln w="12700">
            <a:miter lim="400000"/>
          </a:ln>
        </p:spPr>
      </p:pic>
      <p:pic>
        <p:nvPicPr>
          <p:cNvPr id="259" name="C 2 5.png" descr="C 2 5.png"/>
          <p:cNvPicPr>
            <a:picLocks noChangeAspect="1"/>
          </p:cNvPicPr>
          <p:nvPr/>
        </p:nvPicPr>
        <p:blipFill>
          <a:blip r:embed="rId16">
            <a:extLst/>
          </a:blip>
          <a:stretch>
            <a:fillRect/>
          </a:stretch>
        </p:blipFill>
        <p:spPr>
          <a:xfrm>
            <a:off x="5643117" y="4367992"/>
            <a:ext cx="2006601" cy="152400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61" name="D1.png" descr="D1.png"/>
          <p:cNvPicPr>
            <a:picLocks noChangeAspect="1"/>
          </p:cNvPicPr>
          <p:nvPr/>
        </p:nvPicPr>
        <p:blipFill>
          <a:blip r:embed="rId2">
            <a:extLst/>
          </a:blip>
          <a:stretch>
            <a:fillRect/>
          </a:stretch>
        </p:blipFill>
        <p:spPr>
          <a:xfrm>
            <a:off x="3499645" y="3383426"/>
            <a:ext cx="7213601" cy="6731001"/>
          </a:xfrm>
          <a:prstGeom prst="rect">
            <a:avLst/>
          </a:prstGeom>
          <a:ln w="12700">
            <a:miter lim="400000"/>
          </a:ln>
        </p:spPr>
      </p:pic>
      <p:pic>
        <p:nvPicPr>
          <p:cNvPr id="262" name="D2.png" descr="D2.png"/>
          <p:cNvPicPr>
            <a:picLocks noChangeAspect="1"/>
          </p:cNvPicPr>
          <p:nvPr/>
        </p:nvPicPr>
        <p:blipFill>
          <a:blip r:embed="rId3">
            <a:extLst/>
          </a:blip>
          <a:stretch>
            <a:fillRect/>
          </a:stretch>
        </p:blipFill>
        <p:spPr>
          <a:xfrm>
            <a:off x="4324716" y="5396376"/>
            <a:ext cx="4419601" cy="3924301"/>
          </a:xfrm>
          <a:prstGeom prst="rect">
            <a:avLst/>
          </a:prstGeom>
          <a:ln w="12700">
            <a:miter lim="400000"/>
          </a:ln>
        </p:spPr>
      </p:pic>
      <p:pic>
        <p:nvPicPr>
          <p:cNvPr id="263" name="D3.png" descr="D3.png"/>
          <p:cNvPicPr>
            <a:picLocks noChangeAspect="1"/>
          </p:cNvPicPr>
          <p:nvPr/>
        </p:nvPicPr>
        <p:blipFill>
          <a:blip r:embed="rId4">
            <a:extLst/>
          </a:blip>
          <a:stretch>
            <a:fillRect/>
          </a:stretch>
        </p:blipFill>
        <p:spPr>
          <a:xfrm>
            <a:off x="6401166" y="5316212"/>
            <a:ext cx="266701" cy="266701"/>
          </a:xfrm>
          <a:prstGeom prst="rect">
            <a:avLst/>
          </a:prstGeom>
          <a:ln w="12700">
            <a:miter lim="400000"/>
          </a:ln>
        </p:spPr>
      </p:pic>
      <p:pic>
        <p:nvPicPr>
          <p:cNvPr id="264" name="D4.png" descr="D4.png"/>
          <p:cNvPicPr>
            <a:picLocks noChangeAspect="1"/>
          </p:cNvPicPr>
          <p:nvPr/>
        </p:nvPicPr>
        <p:blipFill>
          <a:blip r:embed="rId5">
            <a:extLst/>
          </a:blip>
          <a:stretch>
            <a:fillRect/>
          </a:stretch>
        </p:blipFill>
        <p:spPr>
          <a:xfrm>
            <a:off x="8581172" y="9141437"/>
            <a:ext cx="266701" cy="266701"/>
          </a:xfrm>
          <a:prstGeom prst="rect">
            <a:avLst/>
          </a:prstGeom>
          <a:ln w="12700">
            <a:miter lim="400000"/>
          </a:ln>
        </p:spPr>
      </p:pic>
      <p:pic>
        <p:nvPicPr>
          <p:cNvPr id="265" name="D5.png" descr="D5.png"/>
          <p:cNvPicPr>
            <a:picLocks noChangeAspect="1"/>
          </p:cNvPicPr>
          <p:nvPr/>
        </p:nvPicPr>
        <p:blipFill>
          <a:blip r:embed="rId6">
            <a:extLst/>
          </a:blip>
          <a:stretch>
            <a:fillRect/>
          </a:stretch>
        </p:blipFill>
        <p:spPr>
          <a:xfrm>
            <a:off x="4263425" y="9141437"/>
            <a:ext cx="266701" cy="266701"/>
          </a:xfrm>
          <a:prstGeom prst="rect">
            <a:avLst/>
          </a:prstGeom>
          <a:ln w="12700">
            <a:miter lim="400000"/>
          </a:ln>
        </p:spPr>
      </p:pic>
      <p:pic>
        <p:nvPicPr>
          <p:cNvPr id="266" name="D6.png" descr="D6.png"/>
          <p:cNvPicPr>
            <a:picLocks noChangeAspect="1"/>
          </p:cNvPicPr>
          <p:nvPr/>
        </p:nvPicPr>
        <p:blipFill>
          <a:blip r:embed="rId7">
            <a:extLst/>
          </a:blip>
          <a:stretch>
            <a:fillRect/>
          </a:stretch>
        </p:blipFill>
        <p:spPr>
          <a:xfrm>
            <a:off x="6607421" y="4589673"/>
            <a:ext cx="3086101" cy="762001"/>
          </a:xfrm>
          <a:prstGeom prst="rect">
            <a:avLst/>
          </a:prstGeom>
          <a:ln w="12700">
            <a:miter lim="400000"/>
          </a:ln>
        </p:spPr>
      </p:pic>
      <p:pic>
        <p:nvPicPr>
          <p:cNvPr id="267" name="D7.png" descr="D7.png"/>
          <p:cNvPicPr>
            <a:picLocks noChangeAspect="1"/>
          </p:cNvPicPr>
          <p:nvPr/>
        </p:nvPicPr>
        <p:blipFill>
          <a:blip r:embed="rId8">
            <a:extLst/>
          </a:blip>
          <a:stretch>
            <a:fillRect/>
          </a:stretch>
        </p:blipFill>
        <p:spPr>
          <a:xfrm>
            <a:off x="13718928" y="3815226"/>
            <a:ext cx="7823201" cy="7645401"/>
          </a:xfrm>
          <a:prstGeom prst="rect">
            <a:avLst/>
          </a:prstGeom>
          <a:ln w="12700">
            <a:miter lim="400000"/>
          </a:ln>
        </p:spPr>
      </p:pic>
      <p:pic>
        <p:nvPicPr>
          <p:cNvPr id="268" name="D8.png" descr="D8.png"/>
          <p:cNvPicPr>
            <a:picLocks noChangeAspect="1"/>
          </p:cNvPicPr>
          <p:nvPr/>
        </p:nvPicPr>
        <p:blipFill>
          <a:blip r:embed="rId9">
            <a:extLst/>
          </a:blip>
          <a:stretch>
            <a:fillRect/>
          </a:stretch>
        </p:blipFill>
        <p:spPr>
          <a:xfrm>
            <a:off x="17076185" y="7517276"/>
            <a:ext cx="266701" cy="266701"/>
          </a:xfrm>
          <a:prstGeom prst="rect">
            <a:avLst/>
          </a:prstGeom>
          <a:ln w="12700">
            <a:miter lim="400000"/>
          </a:ln>
        </p:spPr>
      </p:pic>
      <p:pic>
        <p:nvPicPr>
          <p:cNvPr id="269" name="D9.png" descr="D9.png"/>
          <p:cNvPicPr>
            <a:picLocks noChangeAspect="1"/>
          </p:cNvPicPr>
          <p:nvPr/>
        </p:nvPicPr>
        <p:blipFill>
          <a:blip r:embed="rId10">
            <a:extLst/>
          </a:blip>
          <a:stretch>
            <a:fillRect/>
          </a:stretch>
        </p:blipFill>
        <p:spPr>
          <a:xfrm>
            <a:off x="14602614" y="5204689"/>
            <a:ext cx="266701" cy="266701"/>
          </a:xfrm>
          <a:prstGeom prst="rect">
            <a:avLst/>
          </a:prstGeom>
          <a:ln w="12700">
            <a:miter lim="400000"/>
          </a:ln>
        </p:spPr>
      </p:pic>
      <p:pic>
        <p:nvPicPr>
          <p:cNvPr id="270" name="D10.png" descr="D10.png"/>
          <p:cNvPicPr>
            <a:picLocks noChangeAspect="1"/>
          </p:cNvPicPr>
          <p:nvPr/>
        </p:nvPicPr>
        <p:blipFill>
          <a:blip r:embed="rId11">
            <a:extLst/>
          </a:blip>
          <a:stretch>
            <a:fillRect/>
          </a:stretch>
        </p:blipFill>
        <p:spPr>
          <a:xfrm>
            <a:off x="19527916" y="9817339"/>
            <a:ext cx="266701" cy="266701"/>
          </a:xfrm>
          <a:prstGeom prst="rect">
            <a:avLst/>
          </a:prstGeom>
          <a:ln w="12700">
            <a:miter lim="400000"/>
          </a:ln>
        </p:spPr>
      </p:pic>
      <p:pic>
        <p:nvPicPr>
          <p:cNvPr id="271" name="D11.png" descr="D11.png"/>
          <p:cNvPicPr>
            <a:picLocks noChangeAspect="1"/>
          </p:cNvPicPr>
          <p:nvPr/>
        </p:nvPicPr>
        <p:blipFill>
          <a:blip r:embed="rId12">
            <a:extLst/>
          </a:blip>
          <a:stretch>
            <a:fillRect/>
          </a:stretch>
        </p:blipFill>
        <p:spPr>
          <a:xfrm>
            <a:off x="14707635" y="5282076"/>
            <a:ext cx="5003801" cy="4737101"/>
          </a:xfrm>
          <a:prstGeom prst="rect">
            <a:avLst/>
          </a:prstGeom>
          <a:ln w="12700">
            <a:miter lim="400000"/>
          </a:ln>
        </p:spPr>
      </p:pic>
      <p:pic>
        <p:nvPicPr>
          <p:cNvPr id="272" name="D12.png" descr="D12.png"/>
          <p:cNvPicPr>
            <a:picLocks noChangeAspect="1"/>
          </p:cNvPicPr>
          <p:nvPr/>
        </p:nvPicPr>
        <p:blipFill>
          <a:blip r:embed="rId13">
            <a:extLst/>
          </a:blip>
          <a:stretch>
            <a:fillRect/>
          </a:stretch>
        </p:blipFill>
        <p:spPr>
          <a:xfrm>
            <a:off x="17253278" y="6658877"/>
            <a:ext cx="3060701" cy="901701"/>
          </a:xfrm>
          <a:prstGeom prst="rect">
            <a:avLst/>
          </a:prstGeom>
          <a:ln w="12700">
            <a:miter lim="400000"/>
          </a:ln>
        </p:spPr>
      </p:pic>
      <p:pic>
        <p:nvPicPr>
          <p:cNvPr id="273" name="D13.png" descr="D13.png"/>
          <p:cNvPicPr>
            <a:picLocks noChangeAspect="1"/>
          </p:cNvPicPr>
          <p:nvPr/>
        </p:nvPicPr>
        <p:blipFill>
          <a:blip r:embed="rId14">
            <a:extLst/>
          </a:blip>
          <a:stretch>
            <a:fillRect/>
          </a:stretch>
        </p:blipFill>
        <p:spPr>
          <a:xfrm>
            <a:off x="15868031" y="4361427"/>
            <a:ext cx="5130801" cy="1524001"/>
          </a:xfrm>
          <a:prstGeom prst="rect">
            <a:avLst/>
          </a:prstGeom>
          <a:ln w="12700">
            <a:miter lim="400000"/>
          </a:ln>
        </p:spPr>
      </p:pic>
      <p:pic>
        <p:nvPicPr>
          <p:cNvPr id="274" name="D14.png" descr="D14.png"/>
          <p:cNvPicPr>
            <a:picLocks noChangeAspect="1"/>
          </p:cNvPicPr>
          <p:nvPr/>
        </p:nvPicPr>
        <p:blipFill>
          <a:blip r:embed="rId15">
            <a:extLst/>
          </a:blip>
          <a:stretch>
            <a:fillRect/>
          </a:stretch>
        </p:blipFill>
        <p:spPr>
          <a:xfrm>
            <a:off x="15309534" y="5827936"/>
            <a:ext cx="1320801" cy="124460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76" name="E1.png" descr="E1.png"/>
          <p:cNvPicPr>
            <a:picLocks noChangeAspect="1"/>
          </p:cNvPicPr>
          <p:nvPr/>
        </p:nvPicPr>
        <p:blipFill>
          <a:blip r:embed="rId2">
            <a:extLst/>
          </a:blip>
          <a:stretch>
            <a:fillRect/>
          </a:stretch>
        </p:blipFill>
        <p:spPr>
          <a:xfrm>
            <a:off x="2880450" y="2432050"/>
            <a:ext cx="5384801" cy="9105901"/>
          </a:xfrm>
          <a:prstGeom prst="rect">
            <a:avLst/>
          </a:prstGeom>
          <a:ln w="12700">
            <a:miter lim="400000"/>
          </a:ln>
        </p:spPr>
      </p:pic>
      <p:pic>
        <p:nvPicPr>
          <p:cNvPr id="277" name="E2.png" descr="E2.png"/>
          <p:cNvPicPr>
            <a:picLocks noChangeAspect="1"/>
          </p:cNvPicPr>
          <p:nvPr/>
        </p:nvPicPr>
        <p:blipFill>
          <a:blip r:embed="rId3">
            <a:extLst/>
          </a:blip>
          <a:stretch>
            <a:fillRect/>
          </a:stretch>
        </p:blipFill>
        <p:spPr>
          <a:xfrm>
            <a:off x="10388599" y="2432050"/>
            <a:ext cx="5384801" cy="9105901"/>
          </a:xfrm>
          <a:prstGeom prst="rect">
            <a:avLst/>
          </a:prstGeom>
          <a:ln w="12700">
            <a:miter lim="400000"/>
          </a:ln>
        </p:spPr>
      </p:pic>
      <p:pic>
        <p:nvPicPr>
          <p:cNvPr id="278" name="E3.png" descr="E3.png"/>
          <p:cNvPicPr>
            <a:picLocks noChangeAspect="1"/>
          </p:cNvPicPr>
          <p:nvPr/>
        </p:nvPicPr>
        <p:blipFill>
          <a:blip r:embed="rId4">
            <a:extLst/>
          </a:blip>
          <a:stretch>
            <a:fillRect/>
          </a:stretch>
        </p:blipFill>
        <p:spPr>
          <a:xfrm>
            <a:off x="17388749" y="2432050"/>
            <a:ext cx="5384801" cy="9105901"/>
          </a:xfrm>
          <a:prstGeom prst="rect">
            <a:avLst/>
          </a:prstGeom>
          <a:ln w="12700">
            <a:miter lim="400000"/>
          </a:ln>
        </p:spPr>
      </p:pic>
      <p:pic>
        <p:nvPicPr>
          <p:cNvPr id="279" name="E4.png" descr="E4.png"/>
          <p:cNvPicPr>
            <a:picLocks noChangeAspect="1"/>
          </p:cNvPicPr>
          <p:nvPr/>
        </p:nvPicPr>
        <p:blipFill>
          <a:blip r:embed="rId5">
            <a:extLst/>
          </a:blip>
          <a:stretch>
            <a:fillRect/>
          </a:stretch>
        </p:blipFill>
        <p:spPr>
          <a:xfrm>
            <a:off x="19037514" y="7995509"/>
            <a:ext cx="4673601" cy="762001"/>
          </a:xfrm>
          <a:prstGeom prst="rect">
            <a:avLst/>
          </a:prstGeom>
          <a:ln w="12700">
            <a:miter lim="400000"/>
          </a:ln>
        </p:spPr>
      </p:pic>
      <p:pic>
        <p:nvPicPr>
          <p:cNvPr id="280" name="E5.png" descr="E5.png"/>
          <p:cNvPicPr>
            <a:picLocks noChangeAspect="1"/>
          </p:cNvPicPr>
          <p:nvPr/>
        </p:nvPicPr>
        <p:blipFill>
          <a:blip r:embed="rId6">
            <a:extLst/>
          </a:blip>
          <a:stretch>
            <a:fillRect/>
          </a:stretch>
        </p:blipFill>
        <p:spPr>
          <a:xfrm>
            <a:off x="3664303" y="4777598"/>
            <a:ext cx="2882901" cy="2260601"/>
          </a:xfrm>
          <a:prstGeom prst="rect">
            <a:avLst/>
          </a:prstGeom>
          <a:ln w="12700">
            <a:miter lim="400000"/>
          </a:ln>
        </p:spPr>
      </p:pic>
      <p:pic>
        <p:nvPicPr>
          <p:cNvPr id="281" name="E6.png" descr="E6.png"/>
          <p:cNvPicPr>
            <a:picLocks noChangeAspect="1"/>
          </p:cNvPicPr>
          <p:nvPr/>
        </p:nvPicPr>
        <p:blipFill>
          <a:blip r:embed="rId7">
            <a:extLst/>
          </a:blip>
          <a:stretch>
            <a:fillRect/>
          </a:stretch>
        </p:blipFill>
        <p:spPr>
          <a:xfrm>
            <a:off x="11182350" y="4762500"/>
            <a:ext cx="2882901" cy="4445001"/>
          </a:xfrm>
          <a:prstGeom prst="rect">
            <a:avLst/>
          </a:prstGeom>
          <a:ln w="12700">
            <a:miter lim="400000"/>
          </a:ln>
        </p:spPr>
      </p:pic>
      <p:pic>
        <p:nvPicPr>
          <p:cNvPr id="282" name="E7.png" descr="E7.png"/>
          <p:cNvPicPr>
            <a:picLocks noChangeAspect="1"/>
          </p:cNvPicPr>
          <p:nvPr/>
        </p:nvPicPr>
        <p:blipFill>
          <a:blip r:embed="rId8">
            <a:extLst/>
          </a:blip>
          <a:stretch>
            <a:fillRect/>
          </a:stretch>
        </p:blipFill>
        <p:spPr>
          <a:xfrm>
            <a:off x="18197029" y="8037635"/>
            <a:ext cx="2819401" cy="76201"/>
          </a:xfrm>
          <a:prstGeom prst="rect">
            <a:avLst/>
          </a:prstGeom>
          <a:ln w="12700">
            <a:miter lim="400000"/>
          </a:ln>
        </p:spPr>
      </p:pic>
      <p:pic>
        <p:nvPicPr>
          <p:cNvPr id="283" name="E8.png" descr="E8.png"/>
          <p:cNvPicPr>
            <a:picLocks noChangeAspect="1"/>
          </p:cNvPicPr>
          <p:nvPr/>
        </p:nvPicPr>
        <p:blipFill>
          <a:blip r:embed="rId9">
            <a:extLst/>
          </a:blip>
          <a:stretch>
            <a:fillRect/>
          </a:stretch>
        </p:blipFill>
        <p:spPr>
          <a:xfrm>
            <a:off x="4845403" y="1552442"/>
            <a:ext cx="520701" cy="1130301"/>
          </a:xfrm>
          <a:prstGeom prst="rect">
            <a:avLst/>
          </a:prstGeom>
          <a:ln w="12700">
            <a:miter lim="400000"/>
          </a:ln>
        </p:spPr>
      </p:pic>
      <p:pic>
        <p:nvPicPr>
          <p:cNvPr id="284" name="E9.png" descr="E9.png"/>
          <p:cNvPicPr>
            <a:picLocks noChangeAspect="1"/>
          </p:cNvPicPr>
          <p:nvPr/>
        </p:nvPicPr>
        <p:blipFill>
          <a:blip r:embed="rId10">
            <a:extLst/>
          </a:blip>
          <a:stretch>
            <a:fillRect/>
          </a:stretch>
        </p:blipFill>
        <p:spPr>
          <a:xfrm>
            <a:off x="12179300" y="1507992"/>
            <a:ext cx="787401" cy="1219201"/>
          </a:xfrm>
          <a:prstGeom prst="rect">
            <a:avLst/>
          </a:prstGeom>
          <a:ln w="12700">
            <a:miter lim="400000"/>
          </a:ln>
        </p:spPr>
      </p:pic>
      <p:pic>
        <p:nvPicPr>
          <p:cNvPr id="285" name="E10.png" descr="E10.png"/>
          <p:cNvPicPr>
            <a:picLocks noChangeAspect="1"/>
          </p:cNvPicPr>
          <p:nvPr/>
        </p:nvPicPr>
        <p:blipFill>
          <a:blip r:embed="rId11">
            <a:extLst/>
          </a:blip>
          <a:stretch>
            <a:fillRect/>
          </a:stretch>
        </p:blipFill>
        <p:spPr>
          <a:xfrm>
            <a:off x="19206679" y="1507992"/>
            <a:ext cx="800101" cy="1219201"/>
          </a:xfrm>
          <a:prstGeom prst="rect">
            <a:avLst/>
          </a:prstGeom>
          <a:ln w="12700">
            <a:miter lim="400000"/>
          </a:ln>
        </p:spPr>
      </p:pic>
      <p:pic>
        <p:nvPicPr>
          <p:cNvPr id="286" name="E11.png" descr="E11.png"/>
          <p:cNvPicPr>
            <a:picLocks noChangeAspect="1"/>
          </p:cNvPicPr>
          <p:nvPr/>
        </p:nvPicPr>
        <p:blipFill>
          <a:blip r:embed="rId12">
            <a:extLst/>
          </a:blip>
          <a:stretch>
            <a:fillRect/>
          </a:stretch>
        </p:blipFill>
        <p:spPr>
          <a:xfrm>
            <a:off x="12663225" y="6021466"/>
            <a:ext cx="2882901" cy="863601"/>
          </a:xfrm>
          <a:prstGeom prst="rect">
            <a:avLst/>
          </a:prstGeom>
          <a:ln w="12700">
            <a:miter lim="400000"/>
          </a:ln>
        </p:spPr>
      </p:pic>
      <p:pic>
        <p:nvPicPr>
          <p:cNvPr id="287" name="E12.png" descr="E12.png"/>
          <p:cNvPicPr>
            <a:picLocks noChangeAspect="1"/>
          </p:cNvPicPr>
          <p:nvPr/>
        </p:nvPicPr>
        <p:blipFill>
          <a:blip r:embed="rId13">
            <a:extLst/>
          </a:blip>
          <a:stretch>
            <a:fillRect/>
          </a:stretch>
        </p:blipFill>
        <p:spPr>
          <a:xfrm>
            <a:off x="5079785" y="3506803"/>
            <a:ext cx="2857501" cy="1257301"/>
          </a:xfrm>
          <a:prstGeom prst="rect">
            <a:avLst/>
          </a:prstGeom>
          <a:ln w="12700">
            <a:miter lim="400000"/>
          </a:ln>
        </p:spPr>
      </p:pic>
      <p:pic>
        <p:nvPicPr>
          <p:cNvPr id="288" name="E13.png" descr="E13.png"/>
          <p:cNvPicPr>
            <a:picLocks noChangeAspect="1"/>
          </p:cNvPicPr>
          <p:nvPr/>
        </p:nvPicPr>
        <p:blipFill>
          <a:blip r:embed="rId14">
            <a:extLst/>
          </a:blip>
          <a:stretch>
            <a:fillRect/>
          </a:stretch>
        </p:blipFill>
        <p:spPr>
          <a:xfrm>
            <a:off x="13877552" y="9020433"/>
            <a:ext cx="266701" cy="266701"/>
          </a:xfrm>
          <a:prstGeom prst="rect">
            <a:avLst/>
          </a:prstGeom>
          <a:ln w="12700">
            <a:miter lim="400000"/>
          </a:ln>
        </p:spPr>
      </p:pic>
      <p:pic>
        <p:nvPicPr>
          <p:cNvPr id="289" name="E14.png" descr="E14.png"/>
          <p:cNvPicPr>
            <a:picLocks noChangeAspect="1"/>
          </p:cNvPicPr>
          <p:nvPr/>
        </p:nvPicPr>
        <p:blipFill>
          <a:blip r:embed="rId15">
            <a:extLst/>
          </a:blip>
          <a:stretch>
            <a:fillRect/>
          </a:stretch>
        </p:blipFill>
        <p:spPr>
          <a:xfrm>
            <a:off x="12490450" y="6851650"/>
            <a:ext cx="266701" cy="266701"/>
          </a:xfrm>
          <a:prstGeom prst="rect">
            <a:avLst/>
          </a:prstGeom>
          <a:ln w="12700">
            <a:miter lim="400000"/>
          </a:ln>
        </p:spPr>
      </p:pic>
      <p:pic>
        <p:nvPicPr>
          <p:cNvPr id="290" name="E15.png" descr="E15.png"/>
          <p:cNvPicPr>
            <a:picLocks noChangeAspect="1"/>
          </p:cNvPicPr>
          <p:nvPr/>
        </p:nvPicPr>
        <p:blipFill>
          <a:blip r:embed="rId16">
            <a:extLst/>
          </a:blip>
          <a:stretch>
            <a:fillRect/>
          </a:stretch>
        </p:blipFill>
        <p:spPr>
          <a:xfrm>
            <a:off x="11081027" y="4724715"/>
            <a:ext cx="266701" cy="266701"/>
          </a:xfrm>
          <a:prstGeom prst="rect">
            <a:avLst/>
          </a:prstGeom>
          <a:ln w="12700">
            <a:miter lim="400000"/>
          </a:ln>
        </p:spPr>
      </p:pic>
      <p:pic>
        <p:nvPicPr>
          <p:cNvPr id="291" name="E16.png" descr="E16.png"/>
          <p:cNvPicPr>
            <a:picLocks noChangeAspect="1"/>
          </p:cNvPicPr>
          <p:nvPr/>
        </p:nvPicPr>
        <p:blipFill>
          <a:blip r:embed="rId17">
            <a:extLst/>
          </a:blip>
          <a:stretch>
            <a:fillRect/>
          </a:stretch>
        </p:blipFill>
        <p:spPr>
          <a:xfrm>
            <a:off x="6000383" y="4146865"/>
            <a:ext cx="2006601" cy="1524001"/>
          </a:xfrm>
          <a:prstGeom prst="rect">
            <a:avLst/>
          </a:prstGeom>
          <a:ln w="12700">
            <a:miter lim="400000"/>
          </a:ln>
        </p:spPr>
      </p:pic>
      <p:pic>
        <p:nvPicPr>
          <p:cNvPr id="292" name="E17.png" descr="E17.png"/>
          <p:cNvPicPr>
            <a:picLocks noChangeAspect="1"/>
          </p:cNvPicPr>
          <p:nvPr/>
        </p:nvPicPr>
        <p:blipFill>
          <a:blip r:embed="rId18">
            <a:extLst/>
          </a:blip>
          <a:stretch>
            <a:fillRect/>
          </a:stretch>
        </p:blipFill>
        <p:spPr>
          <a:xfrm>
            <a:off x="3578685" y="6851650"/>
            <a:ext cx="266701" cy="266701"/>
          </a:xfrm>
          <a:prstGeom prst="rect">
            <a:avLst/>
          </a:prstGeom>
          <a:ln w="12700">
            <a:miter lim="400000"/>
          </a:ln>
        </p:spPr>
      </p:pic>
      <p:pic>
        <p:nvPicPr>
          <p:cNvPr id="293" name="E19.png" descr="E19.png"/>
          <p:cNvPicPr>
            <a:picLocks noChangeAspect="1"/>
          </p:cNvPicPr>
          <p:nvPr/>
        </p:nvPicPr>
        <p:blipFill>
          <a:blip r:embed="rId19">
            <a:extLst/>
          </a:blip>
          <a:stretch>
            <a:fillRect/>
          </a:stretch>
        </p:blipFill>
        <p:spPr>
          <a:xfrm>
            <a:off x="4978753" y="4680076"/>
            <a:ext cx="254001" cy="266701"/>
          </a:xfrm>
          <a:prstGeom prst="rect">
            <a:avLst/>
          </a:prstGeom>
          <a:ln w="12700">
            <a:miter lim="400000"/>
          </a:ln>
        </p:spPr>
      </p:pic>
      <p:pic>
        <p:nvPicPr>
          <p:cNvPr id="294" name="E20.png" descr="E20.png"/>
          <p:cNvPicPr>
            <a:picLocks noChangeAspect="1"/>
          </p:cNvPicPr>
          <p:nvPr/>
        </p:nvPicPr>
        <p:blipFill>
          <a:blip r:embed="rId20">
            <a:extLst/>
          </a:blip>
          <a:stretch>
            <a:fillRect/>
          </a:stretch>
        </p:blipFill>
        <p:spPr>
          <a:xfrm>
            <a:off x="3470735" y="6299199"/>
            <a:ext cx="508001" cy="1295401"/>
          </a:xfrm>
          <a:prstGeom prst="rect">
            <a:avLst/>
          </a:prstGeom>
          <a:ln w="12700">
            <a:miter lim="400000"/>
          </a:ln>
        </p:spPr>
      </p:pic>
      <p:pic>
        <p:nvPicPr>
          <p:cNvPr id="295" name="E21.png" descr="E21.png"/>
          <p:cNvPicPr>
            <a:picLocks noChangeAspect="1"/>
          </p:cNvPicPr>
          <p:nvPr/>
        </p:nvPicPr>
        <p:blipFill>
          <a:blip r:embed="rId21">
            <a:extLst/>
          </a:blip>
          <a:stretch>
            <a:fillRect/>
          </a:stretch>
        </p:blipFill>
        <p:spPr>
          <a:xfrm>
            <a:off x="6375185" y="6851650"/>
            <a:ext cx="266701" cy="266701"/>
          </a:xfrm>
          <a:prstGeom prst="rect">
            <a:avLst/>
          </a:prstGeom>
          <a:ln w="12700">
            <a:miter lim="400000"/>
          </a:ln>
        </p:spPr>
      </p:pic>
      <p:pic>
        <p:nvPicPr>
          <p:cNvPr id="296" name="E22.png" descr="E22.png"/>
          <p:cNvPicPr>
            <a:picLocks noChangeAspect="1"/>
          </p:cNvPicPr>
          <p:nvPr/>
        </p:nvPicPr>
        <p:blipFill>
          <a:blip r:embed="rId22">
            <a:extLst/>
          </a:blip>
          <a:stretch>
            <a:fillRect/>
          </a:stretch>
        </p:blipFill>
        <p:spPr>
          <a:xfrm>
            <a:off x="6216435" y="6343649"/>
            <a:ext cx="584201" cy="1206501"/>
          </a:xfrm>
          <a:prstGeom prst="rect">
            <a:avLst/>
          </a:prstGeom>
          <a:ln w="12700">
            <a:miter lim="400000"/>
          </a:ln>
        </p:spPr>
      </p:pic>
      <p:pic>
        <p:nvPicPr>
          <p:cNvPr id="297" name="E23.png" descr="E23.png"/>
          <p:cNvPicPr>
            <a:picLocks noChangeAspect="1"/>
          </p:cNvPicPr>
          <p:nvPr/>
        </p:nvPicPr>
        <p:blipFill>
          <a:blip r:embed="rId23">
            <a:extLst/>
          </a:blip>
          <a:stretch>
            <a:fillRect/>
          </a:stretch>
        </p:blipFill>
        <p:spPr>
          <a:xfrm>
            <a:off x="11976100" y="4146865"/>
            <a:ext cx="2209801" cy="1524001"/>
          </a:xfrm>
          <a:prstGeom prst="rect">
            <a:avLst/>
          </a:prstGeom>
          <a:ln w="12700">
            <a:miter lim="400000"/>
          </a:ln>
        </p:spPr>
      </p:pic>
      <p:pic>
        <p:nvPicPr>
          <p:cNvPr id="298" name="E24.png" descr="E24.png"/>
          <p:cNvPicPr>
            <a:picLocks noChangeAspect="1"/>
          </p:cNvPicPr>
          <p:nvPr/>
        </p:nvPicPr>
        <p:blipFill>
          <a:blip r:embed="rId24">
            <a:extLst/>
          </a:blip>
          <a:stretch>
            <a:fillRect/>
          </a:stretch>
        </p:blipFill>
        <p:spPr>
          <a:xfrm>
            <a:off x="11523476" y="5285409"/>
            <a:ext cx="762001" cy="1130301"/>
          </a:xfrm>
          <a:prstGeom prst="rect">
            <a:avLst/>
          </a:prstGeom>
          <a:ln w="12700">
            <a:miter lim="400000"/>
          </a:ln>
        </p:spPr>
      </p:pic>
      <p:pic>
        <p:nvPicPr>
          <p:cNvPr id="299" name="E18.png" descr="E18.png"/>
          <p:cNvPicPr>
            <a:picLocks noChangeAspect="1"/>
          </p:cNvPicPr>
          <p:nvPr/>
        </p:nvPicPr>
        <p:blipFill>
          <a:blip r:embed="rId25">
            <a:extLst/>
          </a:blip>
          <a:stretch>
            <a:fillRect/>
          </a:stretch>
        </p:blipFill>
        <p:spPr>
          <a:xfrm>
            <a:off x="4451703" y="4768976"/>
            <a:ext cx="1308101" cy="8890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