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Override PartName="/ppt/notesSlides/notesSlide11.xml" ContentType="application/vnd.openxmlformats-officedocument.presentationml.notesSlide+xml"/>
  <Override PartName="/ppt/media/image11.jpeg" ContentType="image/jpeg"/>
  <Override PartName="/ppt/notesSlides/notesSlide12.xml" ContentType="application/vnd.openxmlformats-officedocument.presentationml.notesSlide+xml"/>
  <Override PartName="/ppt/media/image12.jpeg" ContentType="image/jpeg"/>
  <Override PartName="/ppt/notesSlides/notesSlide13.xml" ContentType="application/vnd.openxmlformats-officedocument.presentationml.notesSlide+xml"/>
  <Override PartName="/ppt/media/image13.jpeg" ContentType="image/jpeg"/>
  <Override PartName="/ppt/notesSlides/notesSlide14.xml" ContentType="application/vnd.openxmlformats-officedocument.presentationml.notesSlide+xml"/>
  <Override PartName="/ppt/media/image14.jpeg" ContentType="image/jpeg"/>
  <Override PartName="/ppt/notesSlides/notesSlide15.xml" ContentType="application/vnd.openxmlformats-officedocument.presentationml.notesSlide+xml"/>
  <Override PartName="/ppt/media/image15.jpeg" ContentType="image/jpeg"/>
  <Override PartName="/ppt/notesSlides/notesSlide16.xml" ContentType="application/vnd.openxmlformats-officedocument.presentationml.notesSlide+xml"/>
  <Override PartName="/ppt/media/image16.jpeg" ContentType="image/jpeg"/>
  <Override PartName="/ppt/notesSlides/notesSlide17.xml" ContentType="application/vnd.openxmlformats-officedocument.presentationml.notesSlide+xml"/>
  <Override PartName="/ppt/media/image17.jpeg" ContentType="image/jpeg"/>
  <Override PartName="/ppt/media/image18.jpeg" ContentType="image/jpeg"/>
  <Override PartName="/ppt/media/image19.jpeg" ContentType="image/jpeg"/>
  <Override PartName="/ppt/media/image20.jpeg" ContentType="image/jpeg"/>
  <Override PartName="/ppt/media/image21.jpeg" ContentType="image/jpeg"/>
  <Override PartName="/ppt/media/image22.jpeg" ContentType="image/jpeg"/>
  <Override PartName="/ppt/media/image23.jpeg" ContentType="image/jpeg"/>
  <Override PartName="/ppt/notesSlides/notesSlide18.xml" ContentType="application/vnd.openxmlformats-officedocument.presentationml.notesSlide+xml"/>
  <Override PartName="/ppt/media/image24.jpeg" ContentType="image/jpeg"/>
  <Override PartName="/ppt/notesSlides/notesSlide19.xml" ContentType="application/vnd.openxmlformats-officedocument.presentationml.notesSlide+xml"/>
  <Override PartName="/ppt/media/image25.jpeg" ContentType="image/jpeg"/>
  <Override PartName="/ppt/notesSlides/notesSlide20.xml" ContentType="application/vnd.openxmlformats-officedocument.presentationml.notesSlide+xml"/>
  <Override PartName="/ppt/media/image26.jpeg" ContentType="image/jpeg"/>
  <Override PartName="/ppt/media/image27.jpeg" ContentType="image/jpeg"/>
  <Override PartName="/ppt/media/image28.jpeg" ContentType="image/jpeg"/>
  <Override PartName="/ppt/media/image29.jpeg" ContentType="image/jpeg"/>
  <Override PartName="/ppt/media/image30.jpeg" ContentType="image/jpeg"/>
  <Override PartName="/ppt/notesSlides/notesSlide21.xml" ContentType="application/vnd.openxmlformats-officedocument.presentationml.notesSlide+xml"/>
  <Override PartName="/ppt/media/image31.jpeg" ContentType="image/jpeg"/>
  <Override PartName="/ppt/media/image32.jpeg" ContentType="image/jpeg"/>
  <Override PartName="/ppt/media/image33.jpeg" ContentType="image/jpeg"/>
  <Override PartName="/ppt/media/image34.jpeg" ContentType="image/jpeg"/>
  <Override PartName="/ppt/media/image35.jpeg" ContentType="image/jpeg"/>
  <Override PartName="/ppt/notesSlides/notesSlide22.xml" ContentType="application/vnd.openxmlformats-officedocument.presentationml.notesSlide+xml"/>
  <Override PartName="/ppt/media/image36.jpeg" ContentType="image/jpeg"/>
  <Override PartName="/ppt/notesSlides/notesSlide23.xml" ContentType="application/vnd.openxmlformats-officedocument.presentationml.notesSlide+xml"/>
  <Override PartName="/ppt/media/image37.jpeg" ContentType="image/jpeg"/>
  <Override PartName="/ppt/notesSlides/notesSlide24.xml" ContentType="application/vnd.openxmlformats-officedocument.presentationml.notesSlide+xml"/>
  <Override PartName="/ppt/media/image38.jpeg" ContentType="image/jpeg"/>
  <Override PartName="/ppt/notesSlides/notesSlide25.xml" ContentType="application/vnd.openxmlformats-officedocument.presentationml.notesSlide+xml"/>
  <Override PartName="/ppt/media/image39.jpeg" ContentType="image/jpeg"/>
  <Override PartName="/ppt/notesSlides/notesSlide26.xml" ContentType="application/vnd.openxmlformats-officedocument.presentationml.notesSlide+xml"/>
  <Override PartName="/ppt/media/image40.jpeg" ContentType="image/jpeg"/>
  <Override PartName="/ppt/notesSlides/notesSlide27.xml" ContentType="application/vnd.openxmlformats-officedocument.presentationml.notesSlide+xml"/>
  <Override PartName="/ppt/media/image41.jpeg" ContentType="image/jpeg"/>
  <Override PartName="/ppt/notesSlides/notesSlide28.xml" ContentType="application/vnd.openxmlformats-officedocument.presentationml.notesSlide+xml"/>
  <Override PartName="/ppt/media/image42.jpeg" ContentType="image/jpeg"/>
  <Override PartName="/ppt/notesSlides/notesSlide29.xml" ContentType="application/vnd.openxmlformats-officedocument.presentationml.notesSlide+xml"/>
  <Override PartName="/ppt/media/image43.jpeg" ContentType="image/jpeg"/>
  <Override PartName="/ppt/notesSlides/notesSlide30.xml" ContentType="application/vnd.openxmlformats-officedocument.presentationml.notesSlide+xml"/>
  <Override PartName="/ppt/media/image44.jpeg" ContentType="image/jpeg"/>
  <Override PartName="/ppt/notesSlides/notesSlide31.xml" ContentType="application/vnd.openxmlformats-officedocument.presentationml.notesSlide+xml"/>
  <Override PartName="/ppt/media/image45.jpeg" ContentType="image/jpeg"/>
  <Override PartName="/ppt/media/image46.jpeg" ContentType="image/jpeg"/>
  <Override PartName="/ppt/media/image47.jpeg" ContentType="image/jpeg"/>
  <Override PartName="/ppt/media/image48.jpeg" ContentType="image/jpeg"/>
  <Override PartName="/ppt/notesSlides/notesSlide32.xml" ContentType="application/vnd.openxmlformats-officedocument.presentationml.notesSlide+xml"/>
  <Override PartName="/ppt/media/image49.jpeg" ContentType="image/jpeg"/>
  <Override PartName="/ppt/notesSlides/notesSlide33.xml" ContentType="application/vnd.openxmlformats-officedocument.presentationml.notesSlide+xml"/>
  <Override PartName="/ppt/media/image50.jpeg" ContentType="image/jpeg"/>
  <Override PartName="/ppt/media/image51.jpeg" ContentType="image/jpeg"/>
  <Override PartName="/ppt/media/image52.jpeg" ContentType="image/jpeg"/>
  <Override PartName="/ppt/media/image53.jpeg" ContentType="image/jpeg"/>
  <Override PartName="/ppt/notesSlides/notesSlide34.xml" ContentType="application/vnd.openxmlformats-officedocument.presentationml.notesSlide+xml"/>
  <Override PartName="/ppt/media/image54.jpeg" ContentType="image/jpeg"/>
  <Override PartName="/ppt/notesSlides/notesSlide35.xml" ContentType="application/vnd.openxmlformats-officedocument.presentationml.notesSlide+xml"/>
  <Override PartName="/ppt/media/image55.jpeg" ContentType="image/jpeg"/>
  <Override PartName="/ppt/notesSlides/notesSlide36.xml" ContentType="application/vnd.openxmlformats-officedocument.presentationml.notesSlide+xml"/>
  <Override PartName="/ppt/media/image56.jpeg" ContentType="image/jpeg"/>
  <Override PartName="/ppt/notesSlides/notesSlide37.xml" ContentType="application/vnd.openxmlformats-officedocument.presentationml.notesSlide+xml"/>
  <Override PartName="/ppt/media/image57.jpeg" ContentType="image/jpeg"/>
  <Override PartName="/ppt/notesSlides/notesSlide38.xml" ContentType="application/vnd.openxmlformats-officedocument.presentationml.notesSlide+xml"/>
  <Override PartName="/ppt/media/image58.jpeg" ContentType="image/jpeg"/>
  <Override PartName="/ppt/notesSlides/notesSlide39.xml" ContentType="application/vnd.openxmlformats-officedocument.presentationml.notesSlide+xml"/>
  <Override PartName="/ppt/media/image59.jpeg" ContentType="image/jpeg"/>
  <Override PartName="/ppt/notesSlides/notesSlide40.xml" ContentType="application/vnd.openxmlformats-officedocument.presentationml.notesSlide+xml"/>
  <Override PartName="/ppt/media/image60.jpeg" ContentType="image/jpeg"/>
  <Override PartName="/ppt/notesSlides/notesSlide41.xml" ContentType="application/vnd.openxmlformats-officedocument.presentationml.notesSlide+xml"/>
  <Override PartName="/ppt/media/image61.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slide" Target="slides/slide66.xml"/><Relationship Id="rId74" Type="http://schemas.openxmlformats.org/officeDocument/2006/relationships/slide" Target="slides/slide67.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32.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37.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42.xml"/><Relationship Id="rId2"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1" Type="http://schemas.openxmlformats.org/officeDocument/2006/relationships/slide" Target="../slides/slide43.xml"/><Relationship Id="rId2"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1" Type="http://schemas.openxmlformats.org/officeDocument/2006/relationships/slide" Target="../slides/slide44.xml"/><Relationship Id="rId2" Type="http://schemas.openxmlformats.org/officeDocument/2006/relationships/notesMaster" Target="../notesMasters/notesMaster1.xml"/></Relationships>

</file>

<file path=ppt/notesSlides/_rels/notesSlide25.xml.rels><?xml version="1.0" encoding="UTF-8"?>
<Relationships xmlns="http://schemas.openxmlformats.org/package/2006/relationships"><Relationship Id="rId1" Type="http://schemas.openxmlformats.org/officeDocument/2006/relationships/slide" Target="../slides/slide45.xml"/><Relationship Id="rId2" Type="http://schemas.openxmlformats.org/officeDocument/2006/relationships/notesMaster" Target="../notesMasters/notesMaster1.xml"/></Relationships>

</file>

<file path=ppt/notesSlides/_rels/notesSlide26.xml.rels><?xml version="1.0" encoding="UTF-8"?>
<Relationships xmlns="http://schemas.openxmlformats.org/package/2006/relationships"><Relationship Id="rId1" Type="http://schemas.openxmlformats.org/officeDocument/2006/relationships/slide" Target="../slides/slide46.xml"/><Relationship Id="rId2" Type="http://schemas.openxmlformats.org/officeDocument/2006/relationships/notesMaster" Target="../notesMasters/notesMaster1.xml"/></Relationships>

</file>

<file path=ppt/notesSlides/_rels/notesSlide27.xml.rels><?xml version="1.0" encoding="UTF-8"?>
<Relationships xmlns="http://schemas.openxmlformats.org/package/2006/relationships"><Relationship Id="rId1" Type="http://schemas.openxmlformats.org/officeDocument/2006/relationships/slide" Target="../slides/slide47.xml"/><Relationship Id="rId2" Type="http://schemas.openxmlformats.org/officeDocument/2006/relationships/notesMaster" Target="../notesMasters/notesMaster1.xml"/></Relationships>

</file>

<file path=ppt/notesSlides/_rels/notesSlide28.xml.rels><?xml version="1.0" encoding="UTF-8"?>
<Relationships xmlns="http://schemas.openxmlformats.org/package/2006/relationships"><Relationship Id="rId1" Type="http://schemas.openxmlformats.org/officeDocument/2006/relationships/slide" Target="../slides/slide48.xml"/><Relationship Id="rId2" Type="http://schemas.openxmlformats.org/officeDocument/2006/relationships/notesMaster" Target="../notesMasters/notesMaster1.xml"/></Relationships>

</file>

<file path=ppt/notesSlides/_rels/notesSlide29.xml.rels><?xml version="1.0" encoding="UTF-8"?>
<Relationships xmlns="http://schemas.openxmlformats.org/package/2006/relationships"><Relationship Id="rId1" Type="http://schemas.openxmlformats.org/officeDocument/2006/relationships/slide" Target="../slides/slide49.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30.xml.rels><?xml version="1.0" encoding="UTF-8"?>
<Relationships xmlns="http://schemas.openxmlformats.org/package/2006/relationships"><Relationship Id="rId1" Type="http://schemas.openxmlformats.org/officeDocument/2006/relationships/slide" Target="../slides/slide50.xml"/><Relationship Id="rId2" Type="http://schemas.openxmlformats.org/officeDocument/2006/relationships/notesMaster" Target="../notesMasters/notesMaster1.xml"/></Relationships>

</file>

<file path=ppt/notesSlides/_rels/notesSlide31.xml.rels><?xml version="1.0" encoding="UTF-8"?>
<Relationships xmlns="http://schemas.openxmlformats.org/package/2006/relationships"><Relationship Id="rId1" Type="http://schemas.openxmlformats.org/officeDocument/2006/relationships/slide" Target="../slides/slide51.xml"/><Relationship Id="rId2" Type="http://schemas.openxmlformats.org/officeDocument/2006/relationships/notesMaster" Target="../notesMasters/notesMaster1.xml"/></Relationships>

</file>

<file path=ppt/notesSlides/_rels/notesSlide32.xml.rels><?xml version="1.0" encoding="UTF-8"?>
<Relationships xmlns="http://schemas.openxmlformats.org/package/2006/relationships"><Relationship Id="rId1" Type="http://schemas.openxmlformats.org/officeDocument/2006/relationships/slide" Target="../slides/slide55.xml"/><Relationship Id="rId2" Type="http://schemas.openxmlformats.org/officeDocument/2006/relationships/notesMaster" Target="../notesMasters/notesMaster1.xml"/></Relationships>

</file>

<file path=ppt/notesSlides/_rels/notesSlide33.xml.rels><?xml version="1.0" encoding="UTF-8"?>
<Relationships xmlns="http://schemas.openxmlformats.org/package/2006/relationships"><Relationship Id="rId1" Type="http://schemas.openxmlformats.org/officeDocument/2006/relationships/slide" Target="../slides/slide56.xml"/><Relationship Id="rId2" Type="http://schemas.openxmlformats.org/officeDocument/2006/relationships/notesMaster" Target="../notesMasters/notesMaster1.xml"/></Relationships>

</file>

<file path=ppt/notesSlides/_rels/notesSlide34.xml.rels><?xml version="1.0" encoding="UTF-8"?>
<Relationships xmlns="http://schemas.openxmlformats.org/package/2006/relationships"><Relationship Id="rId1" Type="http://schemas.openxmlformats.org/officeDocument/2006/relationships/slide" Target="../slides/slide60.xml"/><Relationship Id="rId2" Type="http://schemas.openxmlformats.org/officeDocument/2006/relationships/notesMaster" Target="../notesMasters/notesMaster1.xml"/></Relationships>

</file>

<file path=ppt/notesSlides/_rels/notesSlide35.xml.rels><?xml version="1.0" encoding="UTF-8"?>
<Relationships xmlns="http://schemas.openxmlformats.org/package/2006/relationships"><Relationship Id="rId1" Type="http://schemas.openxmlformats.org/officeDocument/2006/relationships/slide" Target="../slides/slide61.xml"/><Relationship Id="rId2" Type="http://schemas.openxmlformats.org/officeDocument/2006/relationships/notesMaster" Target="../notesMasters/notesMaster1.xml"/></Relationships>

</file>

<file path=ppt/notesSlides/_rels/notesSlide36.xml.rels><?xml version="1.0" encoding="UTF-8"?>
<Relationships xmlns="http://schemas.openxmlformats.org/package/2006/relationships"><Relationship Id="rId1" Type="http://schemas.openxmlformats.org/officeDocument/2006/relationships/slide" Target="../slides/slide62.xml"/><Relationship Id="rId2" Type="http://schemas.openxmlformats.org/officeDocument/2006/relationships/notesMaster" Target="../notesMasters/notesMaster1.xml"/></Relationships>

</file>

<file path=ppt/notesSlides/_rels/notesSlide37.xml.rels><?xml version="1.0" encoding="UTF-8"?>
<Relationships xmlns="http://schemas.openxmlformats.org/package/2006/relationships"><Relationship Id="rId1" Type="http://schemas.openxmlformats.org/officeDocument/2006/relationships/slide" Target="../slides/slide63.xml"/><Relationship Id="rId2" Type="http://schemas.openxmlformats.org/officeDocument/2006/relationships/notesMaster" Target="../notesMasters/notesMaster1.xml"/></Relationships>

</file>

<file path=ppt/notesSlides/_rels/notesSlide38.xml.rels><?xml version="1.0" encoding="UTF-8"?>
<Relationships xmlns="http://schemas.openxmlformats.org/package/2006/relationships"><Relationship Id="rId1" Type="http://schemas.openxmlformats.org/officeDocument/2006/relationships/slide" Target="../slides/slide64.xml"/><Relationship Id="rId2" Type="http://schemas.openxmlformats.org/officeDocument/2006/relationships/notesMaster" Target="../notesMasters/notesMaster1.xml"/></Relationships>

</file>

<file path=ppt/notesSlides/_rels/notesSlide39.xml.rels><?xml version="1.0" encoding="UTF-8"?>
<Relationships xmlns="http://schemas.openxmlformats.org/package/2006/relationships"><Relationship Id="rId1" Type="http://schemas.openxmlformats.org/officeDocument/2006/relationships/slide" Target="../slides/slide65.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40.xml.rels><?xml version="1.0" encoding="UTF-8"?>
<Relationships xmlns="http://schemas.openxmlformats.org/package/2006/relationships"><Relationship Id="rId1" Type="http://schemas.openxmlformats.org/officeDocument/2006/relationships/slide" Target="../slides/slide66.xml"/><Relationship Id="rId2" Type="http://schemas.openxmlformats.org/officeDocument/2006/relationships/notesMaster" Target="../notesMasters/notesMaster1.xml"/></Relationships>

</file>

<file path=ppt/notesSlides/_rels/notesSlide41.xml.rels><?xml version="1.0" encoding="UTF-8"?>
<Relationships xmlns="http://schemas.openxmlformats.org/package/2006/relationships"><Relationship Id="rId1" Type="http://schemas.openxmlformats.org/officeDocument/2006/relationships/slide" Target="../slides/slide67.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6" name="Shape 246"/>
          <p:cNvSpPr/>
          <p:nvPr>
            <p:ph type="sldImg"/>
          </p:nvPr>
        </p:nvSpPr>
        <p:spPr>
          <a:prstGeom prst="rect">
            <a:avLst/>
          </a:prstGeom>
        </p:spPr>
        <p:txBody>
          <a:bodyPr/>
          <a:lstStyle/>
          <a:p>
            <a:pPr/>
          </a:p>
        </p:txBody>
      </p:sp>
      <p:sp>
        <p:nvSpPr>
          <p:cNvPr id="247" name="Shape 247"/>
          <p:cNvSpPr/>
          <p:nvPr>
            <p:ph type="body" sz="quarter" idx="1"/>
          </p:nvPr>
        </p:nvSpPr>
        <p:spPr>
          <a:prstGeom prst="rect">
            <a:avLst/>
          </a:prstGeom>
        </p:spPr>
        <p:txBody>
          <a:bodyPr/>
          <a:lstStyle/>
          <a:p>
            <a:pPr/>
            <a:r>
              <a:t>2D Projectile Motion 2 - Example 1 Part 1</a:t>
            </a:r>
          </a:p>
          <a:p>
            <a:pPr/>
            <a:r>
              <a:t>physicslab.app</a:t>
            </a:r>
          </a:p>
          <a:p>
            <a:pPr/>
          </a:p>
          <a:p>
            <a:pPr/>
            <a:r>
              <a:t>If you have any questions, suggestions or feedback about these slides please email me at chris@physicslab.app or send me a message on Discord @physicslab.</a:t>
            </a:r>
          </a:p>
          <a:p>
            <a:pPr/>
          </a:p>
          <a:p>
            <a:pPr/>
            <a:r>
              <a:t>—</a:t>
            </a:r>
          </a:p>
          <a:p>
            <a:pPr/>
          </a:p>
          <a:p>
            <a:pPr/>
            <a:r>
              <a:t>Example 1 is an object with an initial horizontal velocity.</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9" name="Shape 309"/>
          <p:cNvSpPr/>
          <p:nvPr>
            <p:ph type="sldImg"/>
          </p:nvPr>
        </p:nvSpPr>
        <p:spPr>
          <a:prstGeom prst="rect">
            <a:avLst/>
          </a:prstGeom>
        </p:spPr>
        <p:txBody>
          <a:bodyPr/>
          <a:lstStyle/>
          <a:p>
            <a:pPr/>
          </a:p>
        </p:txBody>
      </p:sp>
      <p:sp>
        <p:nvSpPr>
          <p:cNvPr id="310" name="Shape 310"/>
          <p:cNvSpPr/>
          <p:nvPr>
            <p:ph type="body" sz="quarter" idx="1"/>
          </p:nvPr>
        </p:nvSpPr>
        <p:spPr>
          <a:prstGeom prst="rect">
            <a:avLst/>
          </a:prstGeom>
        </p:spPr>
        <p:txBody>
          <a:bodyPr/>
          <a:lstStyle/>
          <a:p>
            <a:pPr/>
            <a:r>
              <a:t>•	Since this is projectile motion, the acceleration due to gravity, g, is 9.8 m/s^2 downwards. Since we chose up to be the positive y direction, then ay, the vertical acceleration, would be negative g, negative 9.8 m/s^2.</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6" name="Shape 316"/>
          <p:cNvSpPr/>
          <p:nvPr>
            <p:ph type="sldImg"/>
          </p:nvPr>
        </p:nvSpPr>
        <p:spPr>
          <a:prstGeom prst="rect">
            <a:avLst/>
          </a:prstGeom>
        </p:spPr>
        <p:txBody>
          <a:bodyPr/>
          <a:lstStyle/>
          <a:p>
            <a:pPr/>
          </a:p>
        </p:txBody>
      </p:sp>
      <p:sp>
        <p:nvSpPr>
          <p:cNvPr id="317" name="Shape 317"/>
          <p:cNvSpPr/>
          <p:nvPr>
            <p:ph type="body" sz="quarter" idx="1"/>
          </p:nvPr>
        </p:nvSpPr>
        <p:spPr>
          <a:prstGeom prst="rect">
            <a:avLst/>
          </a:prstGeom>
        </p:spPr>
        <p:txBody>
          <a:bodyPr/>
          <a:lstStyle/>
          <a:p>
            <a:pPr/>
            <a:r>
              <a:t>•	So that’s our setup. Now let’s see what this motion looks like.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3" name="Shape 323"/>
          <p:cNvSpPr/>
          <p:nvPr>
            <p:ph type="sldImg"/>
          </p:nvPr>
        </p:nvSpPr>
        <p:spPr>
          <a:prstGeom prst="rect">
            <a:avLst/>
          </a:prstGeom>
        </p:spPr>
        <p:txBody>
          <a:bodyPr/>
          <a:lstStyle/>
          <a:p>
            <a:pPr/>
          </a:p>
        </p:txBody>
      </p:sp>
      <p:sp>
        <p:nvSpPr>
          <p:cNvPr id="324" name="Shape 324"/>
          <p:cNvSpPr/>
          <p:nvPr>
            <p:ph type="body" sz="quarter" idx="1"/>
          </p:nvPr>
        </p:nvSpPr>
        <p:spPr>
          <a:prstGeom prst="rect">
            <a:avLst/>
          </a:prstGeom>
        </p:spPr>
        <p:txBody>
          <a:bodyPr/>
          <a:lstStyle/>
          <a:p>
            <a:pPr/>
            <a:r>
              <a:t>•	The ball moves to right and falls down at the same time.</a:t>
            </a:r>
          </a:p>
          <a:p>
            <a:pPr/>
            <a:r>
              <a:t>•	What’s happening to the x position over time? What about the y position?</a:t>
            </a:r>
          </a:p>
          <a:p>
            <a:pPr/>
            <a:r>
              <a:t>•	And what do you think is happening to the velocity in the horizontal and vertical directions? Are they increasing, decreasing, or staying the same?</a:t>
            </a:r>
          </a:p>
          <a:p>
            <a:pPr/>
            <a:r>
              <a:t>•	Here’s some gridlines and snapshots of the ball’s position at half second intervals.</a:t>
            </a:r>
          </a:p>
          <a:p>
            <a:pPr/>
            <a:r>
              <a:t>•	How much does the ball move to the right during each interval? And how much does it move down?</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0" name="Shape 330"/>
          <p:cNvSpPr/>
          <p:nvPr>
            <p:ph type="sldImg"/>
          </p:nvPr>
        </p:nvSpPr>
        <p:spPr>
          <a:prstGeom prst="rect">
            <a:avLst/>
          </a:prstGeom>
        </p:spPr>
        <p:txBody>
          <a:bodyPr/>
          <a:lstStyle/>
          <a:p>
            <a:pPr/>
          </a:p>
        </p:txBody>
      </p:sp>
      <p:sp>
        <p:nvSpPr>
          <p:cNvPr id="331" name="Shape 331"/>
          <p:cNvSpPr/>
          <p:nvPr>
            <p:ph type="body" sz="quarter" idx="1"/>
          </p:nvPr>
        </p:nvSpPr>
        <p:spPr>
          <a:prstGeom prst="rect">
            <a:avLst/>
          </a:prstGeom>
        </p:spPr>
        <p:txBody>
          <a:bodyPr/>
          <a:lstStyle/>
          <a:p>
            <a:pPr/>
            <a:r>
              <a:t>•	If we draw lines from the ball to the y axis, we can see how the y position is changing over time. The spacing between each line get’s longer. As the ball moves, it falls a greater distance in the vertical direction during each second, or each half second.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7" name="Shape 337"/>
          <p:cNvSpPr/>
          <p:nvPr>
            <p:ph type="sldImg"/>
          </p:nvPr>
        </p:nvSpPr>
        <p:spPr>
          <a:prstGeom prst="rect">
            <a:avLst/>
          </a:prstGeom>
        </p:spPr>
        <p:txBody>
          <a:bodyPr/>
          <a:lstStyle/>
          <a:p>
            <a:pPr/>
          </a:p>
        </p:txBody>
      </p:sp>
      <p:sp>
        <p:nvSpPr>
          <p:cNvPr id="338" name="Shape 338"/>
          <p:cNvSpPr/>
          <p:nvPr>
            <p:ph type="body" sz="quarter" idx="1"/>
          </p:nvPr>
        </p:nvSpPr>
        <p:spPr>
          <a:prstGeom prst="rect">
            <a:avLst/>
          </a:prstGeom>
        </p:spPr>
        <p:txBody>
          <a:bodyPr/>
          <a:lstStyle/>
          <a:p>
            <a:pPr/>
            <a:r>
              <a:t>•	Now let’s look at the motion in the x direction.</a:t>
            </a:r>
          </a:p>
          <a:p>
            <a:pPr/>
            <a:r>
              <a:t>•	The spacing between each snapshot is the same. The ball moves the same horizontal distance during each interval.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4" name="Shape 344"/>
          <p:cNvSpPr/>
          <p:nvPr>
            <p:ph type="sldImg"/>
          </p:nvPr>
        </p:nvSpPr>
        <p:spPr>
          <a:prstGeom prst="rect">
            <a:avLst/>
          </a:prstGeom>
        </p:spPr>
        <p:txBody>
          <a:bodyPr/>
          <a:lstStyle/>
          <a:p>
            <a:pPr/>
          </a:p>
        </p:txBody>
      </p:sp>
      <p:sp>
        <p:nvSpPr>
          <p:cNvPr id="345" name="Shape 345"/>
          <p:cNvSpPr/>
          <p:nvPr>
            <p:ph type="body" sz="quarter" idx="1"/>
          </p:nvPr>
        </p:nvSpPr>
        <p:spPr>
          <a:prstGeom prst="rect">
            <a:avLst/>
          </a:prstGeom>
        </p:spPr>
        <p:txBody>
          <a:bodyPr/>
          <a:lstStyle/>
          <a:p>
            <a:pPr/>
            <a:r>
              <a:t>•	So why are the vertical and horizontal motions different?</a:t>
            </a:r>
          </a:p>
          <a:p>
            <a:pPr/>
            <a:r>
              <a:t>•	2D projectile motion is one example of an important concept in physics that we mentioned in a previous lesson. An object’s x motion and y motion are independent of each other. The vertical motion does not affect the horizontal motion, and the horizontal motion doesn’t affect the vertical motion.</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1" name="Shape 351"/>
          <p:cNvSpPr/>
          <p:nvPr>
            <p:ph type="sldImg"/>
          </p:nvPr>
        </p:nvSpPr>
        <p:spPr>
          <a:prstGeom prst="rect">
            <a:avLst/>
          </a:prstGeom>
        </p:spPr>
        <p:txBody>
          <a:bodyPr/>
          <a:lstStyle/>
          <a:p>
            <a:pPr/>
          </a:p>
        </p:txBody>
      </p:sp>
      <p:sp>
        <p:nvSpPr>
          <p:cNvPr id="352" name="Shape 352"/>
          <p:cNvSpPr/>
          <p:nvPr>
            <p:ph type="body" sz="quarter" idx="1"/>
          </p:nvPr>
        </p:nvSpPr>
        <p:spPr>
          <a:prstGeom prst="rect">
            <a:avLst/>
          </a:prstGeom>
        </p:spPr>
        <p:txBody>
          <a:bodyPr/>
          <a:lstStyle/>
          <a:p>
            <a:pPr/>
            <a:r>
              <a:t>•	We know that objects in projectile motion experience a downwards acceleration due to gravity. Since gravity only acts in the vertical direction, gravity only affects the vertical motion.</a:t>
            </a:r>
          </a:p>
          <a:p>
            <a:pPr/>
            <a:r>
              <a:t>•	So if we look at the y position over time, the ball is accelerating downwards due to gravity. </a:t>
            </a:r>
          </a:p>
          <a:p>
            <a:pPr/>
            <a:r>
              <a:t>•	That acceleration causes the vertical velocity to increase. The ball speeds up in the vertical direction and falls a greater distance each second.</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8" name="Shape 358"/>
          <p:cNvSpPr/>
          <p:nvPr>
            <p:ph type="sldImg"/>
          </p:nvPr>
        </p:nvSpPr>
        <p:spPr>
          <a:prstGeom prst="rect">
            <a:avLst/>
          </a:prstGeom>
        </p:spPr>
        <p:txBody>
          <a:bodyPr/>
          <a:lstStyle/>
          <a:p>
            <a:pPr/>
          </a:p>
        </p:txBody>
      </p:sp>
      <p:sp>
        <p:nvSpPr>
          <p:cNvPr id="359" name="Shape 359"/>
          <p:cNvSpPr/>
          <p:nvPr>
            <p:ph type="body" sz="quarter" idx="1"/>
          </p:nvPr>
        </p:nvSpPr>
        <p:spPr>
          <a:prstGeom prst="rect">
            <a:avLst/>
          </a:prstGeom>
        </p:spPr>
        <p:txBody>
          <a:bodyPr/>
          <a:lstStyle/>
          <a:p>
            <a:pPr/>
            <a:r>
              <a:t>•	This should look familiar because it’s the same as one-dimensional projectile motion, sometimes called “free fall”. This is a really important concept. The vertical motion of the ball shot out of the cannon is identical to a ball falling straight down.</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5" name="Shape 395"/>
          <p:cNvSpPr/>
          <p:nvPr>
            <p:ph type="sldImg"/>
          </p:nvPr>
        </p:nvSpPr>
        <p:spPr>
          <a:prstGeom prst="rect">
            <a:avLst/>
          </a:prstGeom>
        </p:spPr>
        <p:txBody>
          <a:bodyPr/>
          <a:lstStyle/>
          <a:p>
            <a:pPr/>
          </a:p>
        </p:txBody>
      </p:sp>
      <p:sp>
        <p:nvSpPr>
          <p:cNvPr id="396" name="Shape 396"/>
          <p:cNvSpPr/>
          <p:nvPr>
            <p:ph type="body" sz="quarter" idx="1"/>
          </p:nvPr>
        </p:nvSpPr>
        <p:spPr>
          <a:prstGeom prst="rect">
            <a:avLst/>
          </a:prstGeom>
        </p:spPr>
        <p:txBody>
          <a:bodyPr/>
          <a:lstStyle/>
          <a:p>
            <a:pPr/>
            <a:r>
              <a:t>•	The initial velocity is horizontal, so the initial vertical velocity is zero. That’s the same thing as being dropped from rest, if we’re only looking at the y motion. The balls have the same height and velocity at each timepoint, and they hit the ground at the same time.</a:t>
            </a:r>
          </a:p>
          <a:p>
            <a:pPr/>
            <a:r>
              <a:t>•	The fact that the ball is also moving to the right has no effect on its vertical motion.</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2" name="Shape 402"/>
          <p:cNvSpPr/>
          <p:nvPr>
            <p:ph type="sldImg"/>
          </p:nvPr>
        </p:nvSpPr>
        <p:spPr>
          <a:prstGeom prst="rect">
            <a:avLst/>
          </a:prstGeom>
        </p:spPr>
        <p:txBody>
          <a:bodyPr/>
          <a:lstStyle/>
          <a:p>
            <a:pPr/>
          </a:p>
        </p:txBody>
      </p:sp>
      <p:sp>
        <p:nvSpPr>
          <p:cNvPr id="403" name="Shape 403"/>
          <p:cNvSpPr/>
          <p:nvPr>
            <p:ph type="body" sz="quarter" idx="1"/>
          </p:nvPr>
        </p:nvSpPr>
        <p:spPr>
          <a:prstGeom prst="rect">
            <a:avLst/>
          </a:prstGeom>
        </p:spPr>
        <p:txBody>
          <a:bodyPr/>
          <a:lstStyle/>
          <a:p>
            <a:pPr/>
            <a:r>
              <a:t>•	So why is the horizontal motion different? Well, there’s no gravity in the x direction, so there’s no acceleration in the x direction. Gravity pulls the ball down, but it doesn’t pull it right or left. If the x acceleration is zero, then the x velocity is constant, it doesn’t change over time. So the ball moves the same distance in the x direction during each second.</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3" name="Shape 253"/>
          <p:cNvSpPr/>
          <p:nvPr>
            <p:ph type="sldImg"/>
          </p:nvPr>
        </p:nvSpPr>
        <p:spPr>
          <a:prstGeom prst="rect">
            <a:avLst/>
          </a:prstGeom>
        </p:spPr>
        <p:txBody>
          <a:bodyPr/>
          <a:lstStyle/>
          <a:p>
            <a:pPr/>
          </a:p>
        </p:txBody>
      </p:sp>
      <p:sp>
        <p:nvSpPr>
          <p:cNvPr id="254" name="Shape 254"/>
          <p:cNvSpPr/>
          <p:nvPr>
            <p:ph type="body" sz="quarter" idx="1"/>
          </p:nvPr>
        </p:nvSpPr>
        <p:spPr>
          <a:prstGeom prst="rect">
            <a:avLst/>
          </a:prstGeom>
        </p:spPr>
        <p:txBody>
          <a:bodyPr/>
          <a:lstStyle/>
          <a:p>
            <a:pPr/>
            <a:r>
              <a:t>•	“A ball starts at a height of 19.6 m with a horizontal velocity of 10 m/s.”</a:t>
            </a:r>
          </a:p>
          <a:p>
            <a:pPr/>
            <a:r>
              <a:t>•	For 2D projectile motion, here’s some questions we might see: How far does the ball travel? How long is the ball in the air? And what is the speed of the ball when it lands? These questions are just asking for a value at a specific point in the motion, like when the object hits the ground. </a:t>
            </a:r>
          </a:p>
          <a:p>
            <a:pPr/>
            <a:r>
              <a:t>•	But let’s start by exploring this motion and come back to these questions later.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9" name="Shape 409"/>
          <p:cNvSpPr/>
          <p:nvPr>
            <p:ph type="sldImg"/>
          </p:nvPr>
        </p:nvSpPr>
        <p:spPr>
          <a:prstGeom prst="rect">
            <a:avLst/>
          </a:prstGeom>
        </p:spPr>
        <p:txBody>
          <a:bodyPr/>
          <a:lstStyle/>
          <a:p>
            <a:pPr/>
          </a:p>
        </p:txBody>
      </p:sp>
      <p:sp>
        <p:nvSpPr>
          <p:cNvPr id="410" name="Shape 410"/>
          <p:cNvSpPr/>
          <p:nvPr>
            <p:ph type="body" sz="quarter" idx="1"/>
          </p:nvPr>
        </p:nvSpPr>
        <p:spPr>
          <a:prstGeom prst="rect">
            <a:avLst/>
          </a:prstGeom>
        </p:spPr>
        <p:txBody>
          <a:bodyPr/>
          <a:lstStyle/>
          <a:p>
            <a:pPr/>
            <a:r>
              <a:t>•	We could think of the ball’s horizontal motion as being identical to a ball rolling on the ground at a constant velocity.</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6" name="Shape 436"/>
          <p:cNvSpPr/>
          <p:nvPr>
            <p:ph type="sldImg"/>
          </p:nvPr>
        </p:nvSpPr>
        <p:spPr>
          <a:prstGeom prst="rect">
            <a:avLst/>
          </a:prstGeom>
        </p:spPr>
        <p:txBody>
          <a:bodyPr/>
          <a:lstStyle/>
          <a:p>
            <a:pPr/>
          </a:p>
        </p:txBody>
      </p:sp>
      <p:sp>
        <p:nvSpPr>
          <p:cNvPr id="437" name="Shape 437"/>
          <p:cNvSpPr/>
          <p:nvPr>
            <p:ph type="body" sz="quarter" idx="1"/>
          </p:nvPr>
        </p:nvSpPr>
        <p:spPr>
          <a:prstGeom prst="rect">
            <a:avLst/>
          </a:prstGeom>
        </p:spPr>
        <p:txBody>
          <a:bodyPr/>
          <a:lstStyle/>
          <a:p>
            <a:pPr/>
            <a:r>
              <a:t>•	Or, if we turned gravity off, the ball would move in a straight line at a constant speed.</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3" name="Shape 463"/>
          <p:cNvSpPr/>
          <p:nvPr>
            <p:ph type="sldImg"/>
          </p:nvPr>
        </p:nvSpPr>
        <p:spPr>
          <a:prstGeom prst="rect">
            <a:avLst/>
          </a:prstGeom>
        </p:spPr>
        <p:txBody>
          <a:bodyPr/>
          <a:lstStyle/>
          <a:p>
            <a:pPr/>
          </a:p>
        </p:txBody>
      </p:sp>
      <p:sp>
        <p:nvSpPr>
          <p:cNvPr id="464" name="Shape 464"/>
          <p:cNvSpPr/>
          <p:nvPr>
            <p:ph type="body" sz="quarter" idx="1"/>
          </p:nvPr>
        </p:nvSpPr>
        <p:spPr>
          <a:prstGeom prst="rect">
            <a:avLst/>
          </a:prstGeom>
        </p:spPr>
        <p:txBody>
          <a:bodyPr/>
          <a:lstStyle/>
          <a:p>
            <a:pPr/>
            <a:r>
              <a:t>The difference between this path and the ball’s actual path is the amount the ball falls due to gravity.</a:t>
            </a:r>
          </a:p>
          <a:p>
            <a:pPr/>
          </a:p>
          <a:p>
            <a:pPr/>
            <a:r>
              <a:t>But the vertical acceleration has no effect on its motion in the x direction.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0" name="Shape 470"/>
          <p:cNvSpPr/>
          <p:nvPr>
            <p:ph type="sldImg"/>
          </p:nvPr>
        </p:nvSpPr>
        <p:spPr>
          <a:prstGeom prst="rect">
            <a:avLst/>
          </a:prstGeom>
        </p:spPr>
        <p:txBody>
          <a:bodyPr/>
          <a:lstStyle/>
          <a:p>
            <a:pPr/>
          </a:p>
        </p:txBody>
      </p:sp>
      <p:sp>
        <p:nvSpPr>
          <p:cNvPr id="471" name="Shape 471"/>
          <p:cNvSpPr/>
          <p:nvPr>
            <p:ph type="body" sz="quarter" idx="1"/>
          </p:nvPr>
        </p:nvSpPr>
        <p:spPr>
          <a:prstGeom prst="rect">
            <a:avLst/>
          </a:prstGeom>
        </p:spPr>
        <p:txBody>
          <a:bodyPr/>
          <a:lstStyle/>
          <a:p>
            <a:pPr/>
            <a:r>
              <a:t>•	As an analogy, here’s a bird’s eye view of a curling stone sliding on ice with no friction, which we used in some previous videos.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7" name="Shape 477"/>
          <p:cNvSpPr/>
          <p:nvPr>
            <p:ph type="sldImg"/>
          </p:nvPr>
        </p:nvSpPr>
        <p:spPr>
          <a:prstGeom prst="rect">
            <a:avLst/>
          </a:prstGeom>
        </p:spPr>
        <p:txBody>
          <a:bodyPr/>
          <a:lstStyle/>
          <a:p>
            <a:pPr/>
          </a:p>
        </p:txBody>
      </p:sp>
      <p:sp>
        <p:nvSpPr>
          <p:cNvPr id="478" name="Shape 478"/>
          <p:cNvSpPr/>
          <p:nvPr>
            <p:ph type="body" sz="quarter" idx="1"/>
          </p:nvPr>
        </p:nvSpPr>
        <p:spPr>
          <a:prstGeom prst="rect">
            <a:avLst/>
          </a:prstGeom>
        </p:spPr>
        <p:txBody>
          <a:bodyPr/>
          <a:lstStyle/>
          <a:p>
            <a:pPr/>
            <a:r>
              <a:t>This is 2D motion on a horizontal plane, so the x and y directions are both horizontal on the ground.</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4" name="Shape 484"/>
          <p:cNvSpPr/>
          <p:nvPr>
            <p:ph type="sldImg"/>
          </p:nvPr>
        </p:nvSpPr>
        <p:spPr>
          <a:prstGeom prst="rect">
            <a:avLst/>
          </a:prstGeom>
        </p:spPr>
        <p:txBody>
          <a:bodyPr/>
          <a:lstStyle/>
          <a:p>
            <a:pPr/>
          </a:p>
        </p:txBody>
      </p:sp>
      <p:sp>
        <p:nvSpPr>
          <p:cNvPr id="485" name="Shape 485"/>
          <p:cNvSpPr/>
          <p:nvPr>
            <p:ph type="body" sz="quarter" idx="1"/>
          </p:nvPr>
        </p:nvSpPr>
        <p:spPr>
          <a:prstGeom prst="rect">
            <a:avLst/>
          </a:prstGeom>
        </p:spPr>
        <p:txBody>
          <a:bodyPr/>
          <a:lstStyle/>
          <a:p>
            <a:pPr/>
            <a:r>
              <a:t>•	If we give the stone a push in the x direction, so we give it an initial x velocity</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1" name="Shape 491"/>
          <p:cNvSpPr/>
          <p:nvPr>
            <p:ph type="sldImg"/>
          </p:nvPr>
        </p:nvSpPr>
        <p:spPr>
          <a:prstGeom prst="rect">
            <a:avLst/>
          </a:prstGeom>
        </p:spPr>
        <p:txBody>
          <a:bodyPr/>
          <a:lstStyle/>
          <a:p>
            <a:pPr/>
          </a:p>
        </p:txBody>
      </p:sp>
      <p:sp>
        <p:nvSpPr>
          <p:cNvPr id="492" name="Shape 492"/>
          <p:cNvSpPr/>
          <p:nvPr>
            <p:ph type="body" sz="quarter" idx="1"/>
          </p:nvPr>
        </p:nvSpPr>
        <p:spPr>
          <a:prstGeom prst="rect">
            <a:avLst/>
          </a:prstGeom>
        </p:spPr>
        <p:txBody>
          <a:bodyPr/>
          <a:lstStyle/>
          <a:p>
            <a:pPr/>
            <a:r>
              <a:t>it’ll move in a straight line at a constant speed if there’s no friction.</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8" name="Shape 498"/>
          <p:cNvSpPr/>
          <p:nvPr>
            <p:ph type="sldImg"/>
          </p:nvPr>
        </p:nvSpPr>
        <p:spPr>
          <a:prstGeom prst="rect">
            <a:avLst/>
          </a:prstGeom>
        </p:spPr>
        <p:txBody>
          <a:bodyPr/>
          <a:lstStyle/>
          <a:p>
            <a:pPr/>
          </a:p>
        </p:txBody>
      </p:sp>
      <p:sp>
        <p:nvSpPr>
          <p:cNvPr id="499" name="Shape 499"/>
          <p:cNvSpPr/>
          <p:nvPr>
            <p:ph type="body" sz="quarter" idx="1"/>
          </p:nvPr>
        </p:nvSpPr>
        <p:spPr>
          <a:prstGeom prst="rect">
            <a:avLst/>
          </a:prstGeom>
        </p:spPr>
        <p:txBody>
          <a:bodyPr/>
          <a:lstStyle/>
          <a:p>
            <a:pPr/>
            <a:r>
              <a:t>•	Now imagine we attached a model rocket engine to the curling stone. When we light the engine, it causes the curling stone to accelerate.</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5" name="Shape 505"/>
          <p:cNvSpPr/>
          <p:nvPr>
            <p:ph type="sldImg"/>
          </p:nvPr>
        </p:nvSpPr>
        <p:spPr>
          <a:prstGeom prst="rect">
            <a:avLst/>
          </a:prstGeom>
        </p:spPr>
        <p:txBody>
          <a:bodyPr/>
          <a:lstStyle/>
          <a:p>
            <a:pPr/>
          </a:p>
        </p:txBody>
      </p:sp>
      <p:sp>
        <p:nvSpPr>
          <p:cNvPr id="506" name="Shape 506"/>
          <p:cNvSpPr/>
          <p:nvPr>
            <p:ph type="body" sz="quarter" idx="1"/>
          </p:nvPr>
        </p:nvSpPr>
        <p:spPr>
          <a:prstGeom prst="rect">
            <a:avLst/>
          </a:prstGeom>
        </p:spPr>
        <p:txBody>
          <a:bodyPr/>
          <a:lstStyle/>
          <a:p>
            <a:pPr/>
            <a:r>
              <a:t>If we point it in the negative y direction</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2" name="Shape 512"/>
          <p:cNvSpPr/>
          <p:nvPr>
            <p:ph type="sldImg"/>
          </p:nvPr>
        </p:nvSpPr>
        <p:spPr>
          <a:prstGeom prst="rect">
            <a:avLst/>
          </a:prstGeom>
        </p:spPr>
        <p:txBody>
          <a:bodyPr/>
          <a:lstStyle/>
          <a:p>
            <a:pPr/>
          </a:p>
        </p:txBody>
      </p:sp>
      <p:sp>
        <p:nvSpPr>
          <p:cNvPr id="513" name="Shape 513"/>
          <p:cNvSpPr/>
          <p:nvPr>
            <p:ph type="body" sz="quarter" idx="1"/>
          </p:nvPr>
        </p:nvSpPr>
        <p:spPr>
          <a:prstGeom prst="rect">
            <a:avLst/>
          </a:prstGeom>
        </p:spPr>
        <p:txBody>
          <a:bodyPr/>
          <a:lstStyle/>
          <a:p>
            <a:pPr/>
            <a:r>
              <a:t> the y velocity will increase and the stone will move further during each interval of time.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0" name="Shape 260"/>
          <p:cNvSpPr/>
          <p:nvPr>
            <p:ph type="sldImg"/>
          </p:nvPr>
        </p:nvSpPr>
        <p:spPr>
          <a:prstGeom prst="rect">
            <a:avLst/>
          </a:prstGeom>
        </p:spPr>
        <p:txBody>
          <a:bodyPr/>
          <a:lstStyle/>
          <a:p>
            <a:pPr/>
          </a:p>
        </p:txBody>
      </p:sp>
      <p:sp>
        <p:nvSpPr>
          <p:cNvPr id="261" name="Shape 261"/>
          <p:cNvSpPr/>
          <p:nvPr>
            <p:ph type="body" sz="quarter" idx="1"/>
          </p:nvPr>
        </p:nvSpPr>
        <p:spPr>
          <a:prstGeom prst="rect">
            <a:avLst/>
          </a:prstGeom>
        </p:spPr>
        <p:txBody>
          <a:bodyPr/>
          <a:lstStyle/>
          <a:p>
            <a:pPr/>
            <a:r>
              <a:t>•	With projectile motion, it’s not really important why the object has its initial height and velocity. In this example, the ball is shot out of a cannon on a cliff. But we really just care about the projectile motion of the ball, so all we need is the initial height and the initial velocity.</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9" name="Shape 519"/>
          <p:cNvSpPr/>
          <p:nvPr>
            <p:ph type="sldImg"/>
          </p:nvPr>
        </p:nvSpPr>
        <p:spPr>
          <a:prstGeom prst="rect">
            <a:avLst/>
          </a:prstGeom>
        </p:spPr>
        <p:txBody>
          <a:bodyPr/>
          <a:lstStyle/>
          <a:p>
            <a:pPr/>
          </a:p>
        </p:txBody>
      </p:sp>
      <p:sp>
        <p:nvSpPr>
          <p:cNvPr id="520" name="Shape 520"/>
          <p:cNvSpPr/>
          <p:nvPr>
            <p:ph type="body" sz="quarter" idx="1"/>
          </p:nvPr>
        </p:nvSpPr>
        <p:spPr>
          <a:prstGeom prst="rect">
            <a:avLst/>
          </a:prstGeom>
        </p:spPr>
        <p:txBody>
          <a:bodyPr/>
          <a:lstStyle/>
          <a:p>
            <a:pPr/>
            <a:r>
              <a:t>•	Now, what if we light the engine, and at the same time, we give the stone a push in the x direction? </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6" name="Shape 526"/>
          <p:cNvSpPr/>
          <p:nvPr>
            <p:ph type="sldImg"/>
          </p:nvPr>
        </p:nvSpPr>
        <p:spPr>
          <a:prstGeom prst="rect">
            <a:avLst/>
          </a:prstGeom>
        </p:spPr>
        <p:txBody>
          <a:bodyPr/>
          <a:lstStyle/>
          <a:p>
            <a:pPr/>
          </a:p>
        </p:txBody>
      </p:sp>
      <p:sp>
        <p:nvSpPr>
          <p:cNvPr id="527" name="Shape 527"/>
          <p:cNvSpPr/>
          <p:nvPr>
            <p:ph type="body" sz="quarter" idx="1"/>
          </p:nvPr>
        </p:nvSpPr>
        <p:spPr>
          <a:prstGeom prst="rect">
            <a:avLst/>
          </a:prstGeom>
        </p:spPr>
        <p:txBody>
          <a:bodyPr/>
          <a:lstStyle/>
          <a:p>
            <a:pPr/>
            <a:r>
              <a:t>•	Now the stone follows this curved path</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8" name="Shape 548"/>
          <p:cNvSpPr/>
          <p:nvPr>
            <p:ph type="sldImg"/>
          </p:nvPr>
        </p:nvSpPr>
        <p:spPr>
          <a:prstGeom prst="rect">
            <a:avLst/>
          </a:prstGeom>
        </p:spPr>
        <p:txBody>
          <a:bodyPr/>
          <a:lstStyle/>
          <a:p>
            <a:pPr/>
          </a:p>
        </p:txBody>
      </p:sp>
      <p:sp>
        <p:nvSpPr>
          <p:cNvPr id="549" name="Shape 549"/>
          <p:cNvSpPr/>
          <p:nvPr>
            <p:ph type="body" sz="quarter" idx="1"/>
          </p:nvPr>
        </p:nvSpPr>
        <p:spPr>
          <a:prstGeom prst="rect">
            <a:avLst/>
          </a:prstGeom>
        </p:spPr>
        <p:txBody>
          <a:bodyPr/>
          <a:lstStyle/>
          <a:p>
            <a:pPr/>
            <a:r>
              <a:t>which is a combination of a constant velocity in the x direction</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5" name="Shape 555"/>
          <p:cNvSpPr/>
          <p:nvPr>
            <p:ph type="sldImg"/>
          </p:nvPr>
        </p:nvSpPr>
        <p:spPr>
          <a:prstGeom prst="rect">
            <a:avLst/>
          </a:prstGeom>
        </p:spPr>
        <p:txBody>
          <a:bodyPr/>
          <a:lstStyle/>
          <a:p>
            <a:pPr/>
          </a:p>
        </p:txBody>
      </p:sp>
      <p:sp>
        <p:nvSpPr>
          <p:cNvPr id="556" name="Shape 556"/>
          <p:cNvSpPr/>
          <p:nvPr>
            <p:ph type="body" sz="quarter" idx="1"/>
          </p:nvPr>
        </p:nvSpPr>
        <p:spPr>
          <a:prstGeom prst="rect">
            <a:avLst/>
          </a:prstGeom>
        </p:spPr>
        <p:txBody>
          <a:bodyPr/>
          <a:lstStyle/>
          <a:p>
            <a:pPr/>
            <a:r>
              <a:t> and acceleration in the y direction.</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7" name="Shape 577"/>
          <p:cNvSpPr/>
          <p:nvPr>
            <p:ph type="sldImg"/>
          </p:nvPr>
        </p:nvSpPr>
        <p:spPr>
          <a:prstGeom prst="rect">
            <a:avLst/>
          </a:prstGeom>
        </p:spPr>
        <p:txBody>
          <a:bodyPr/>
          <a:lstStyle/>
          <a:p>
            <a:pPr/>
          </a:p>
        </p:txBody>
      </p:sp>
      <p:sp>
        <p:nvSpPr>
          <p:cNvPr id="578" name="Shape 578"/>
          <p:cNvSpPr/>
          <p:nvPr>
            <p:ph type="body" sz="quarter" idx="1"/>
          </p:nvPr>
        </p:nvSpPr>
        <p:spPr>
          <a:prstGeom prst="rect">
            <a:avLst/>
          </a:prstGeom>
        </p:spPr>
        <p:txBody>
          <a:bodyPr/>
          <a:lstStyle/>
          <a:p>
            <a:pPr/>
            <a:r>
              <a:t>•	In this example, the acceleration is caused by the rocket engine.</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4" name="Shape 584"/>
          <p:cNvSpPr/>
          <p:nvPr>
            <p:ph type="sldImg"/>
          </p:nvPr>
        </p:nvSpPr>
        <p:spPr>
          <a:prstGeom prst="rect">
            <a:avLst/>
          </a:prstGeom>
        </p:spPr>
        <p:txBody>
          <a:bodyPr/>
          <a:lstStyle/>
          <a:p>
            <a:pPr/>
          </a:p>
        </p:txBody>
      </p:sp>
      <p:sp>
        <p:nvSpPr>
          <p:cNvPr id="585" name="Shape 585"/>
          <p:cNvSpPr/>
          <p:nvPr>
            <p:ph type="body" sz="quarter" idx="1"/>
          </p:nvPr>
        </p:nvSpPr>
        <p:spPr>
          <a:prstGeom prst="rect">
            <a:avLst/>
          </a:prstGeom>
        </p:spPr>
        <p:txBody>
          <a:bodyPr/>
          <a:lstStyle/>
          <a:p>
            <a:pPr/>
            <a:r>
              <a:t>•	In projectile motion, the acceleration is caused by gravity.</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1" name="Shape 591"/>
          <p:cNvSpPr/>
          <p:nvPr>
            <p:ph type="sldImg"/>
          </p:nvPr>
        </p:nvSpPr>
        <p:spPr>
          <a:prstGeom prst="rect">
            <a:avLst/>
          </a:prstGeom>
        </p:spPr>
        <p:txBody>
          <a:bodyPr/>
          <a:lstStyle/>
          <a:p>
            <a:pPr/>
          </a:p>
        </p:txBody>
      </p:sp>
      <p:sp>
        <p:nvSpPr>
          <p:cNvPr id="592" name="Shape 592"/>
          <p:cNvSpPr/>
          <p:nvPr>
            <p:ph type="body" sz="quarter" idx="1"/>
          </p:nvPr>
        </p:nvSpPr>
        <p:spPr>
          <a:prstGeom prst="rect">
            <a:avLst/>
          </a:prstGeom>
        </p:spPr>
        <p:txBody>
          <a:bodyPr/>
          <a:lstStyle/>
          <a:p>
            <a:pPr/>
            <a:r>
              <a:t>•	This picture will change a little bit when we have different initial values, but this is how two-dimensional projectile motion works.</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8" name="Shape 598"/>
          <p:cNvSpPr/>
          <p:nvPr>
            <p:ph type="sldImg"/>
          </p:nvPr>
        </p:nvSpPr>
        <p:spPr>
          <a:prstGeom prst="rect">
            <a:avLst/>
          </a:prstGeom>
        </p:spPr>
        <p:txBody>
          <a:bodyPr/>
          <a:lstStyle/>
          <a:p>
            <a:pPr/>
          </a:p>
        </p:txBody>
      </p:sp>
      <p:sp>
        <p:nvSpPr>
          <p:cNvPr id="599" name="Shape 599"/>
          <p:cNvSpPr/>
          <p:nvPr>
            <p:ph type="body" sz="quarter" idx="1"/>
          </p:nvPr>
        </p:nvSpPr>
        <p:spPr>
          <a:prstGeom prst="rect">
            <a:avLst/>
          </a:prstGeom>
        </p:spPr>
        <p:txBody>
          <a:bodyPr/>
          <a:lstStyle/>
          <a:p>
            <a:pPr/>
            <a:r>
              <a:t>•	The ball has separate x and y positions, separate x and y velocities, and we use separate x and y equations. </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5" name="Shape 605"/>
          <p:cNvSpPr/>
          <p:nvPr>
            <p:ph type="sldImg"/>
          </p:nvPr>
        </p:nvSpPr>
        <p:spPr>
          <a:prstGeom prst="rect">
            <a:avLst/>
          </a:prstGeom>
        </p:spPr>
        <p:txBody>
          <a:bodyPr/>
          <a:lstStyle/>
          <a:p>
            <a:pPr/>
          </a:p>
        </p:txBody>
      </p:sp>
      <p:sp>
        <p:nvSpPr>
          <p:cNvPr id="606" name="Shape 606"/>
          <p:cNvSpPr/>
          <p:nvPr>
            <p:ph type="body" sz="quarter" idx="1"/>
          </p:nvPr>
        </p:nvSpPr>
        <p:spPr>
          <a:prstGeom prst="rect">
            <a:avLst/>
          </a:prstGeom>
        </p:spPr>
        <p:txBody>
          <a:bodyPr/>
          <a:lstStyle/>
          <a:p>
            <a:pPr/>
            <a:r>
              <a:t>•	But we can take the x and y velocities</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12" name="Shape 612"/>
          <p:cNvSpPr/>
          <p:nvPr>
            <p:ph type="sldImg"/>
          </p:nvPr>
        </p:nvSpPr>
        <p:spPr>
          <a:prstGeom prst="rect">
            <a:avLst/>
          </a:prstGeom>
        </p:spPr>
        <p:txBody>
          <a:bodyPr/>
          <a:lstStyle/>
          <a:p>
            <a:pPr/>
          </a:p>
        </p:txBody>
      </p:sp>
      <p:sp>
        <p:nvSpPr>
          <p:cNvPr id="613" name="Shape 613"/>
          <p:cNvSpPr/>
          <p:nvPr>
            <p:ph type="body" sz="quarter" idx="1"/>
          </p:nvPr>
        </p:nvSpPr>
        <p:spPr>
          <a:prstGeom prst="rect">
            <a:avLst/>
          </a:prstGeom>
        </p:spPr>
        <p:txBody>
          <a:bodyPr/>
          <a:lstStyle/>
          <a:p>
            <a:pPr/>
            <a:r>
              <a:t>and combine them</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7" name="Shape 267"/>
          <p:cNvSpPr/>
          <p:nvPr>
            <p:ph type="sldImg"/>
          </p:nvPr>
        </p:nvSpPr>
        <p:spPr>
          <a:prstGeom prst="rect">
            <a:avLst/>
          </a:prstGeom>
        </p:spPr>
        <p:txBody>
          <a:bodyPr/>
          <a:lstStyle/>
          <a:p>
            <a:pPr/>
          </a:p>
        </p:txBody>
      </p:sp>
      <p:sp>
        <p:nvSpPr>
          <p:cNvPr id="268" name="Shape 268"/>
          <p:cNvSpPr/>
          <p:nvPr>
            <p:ph type="body" sz="quarter" idx="1"/>
          </p:nvPr>
        </p:nvSpPr>
        <p:spPr>
          <a:prstGeom prst="rect">
            <a:avLst/>
          </a:prstGeom>
        </p:spPr>
        <p:txBody>
          <a:bodyPr/>
          <a:lstStyle/>
          <a:p>
            <a:pPr/>
            <a:r>
              <a:t>•	Now that this is two-dimensional motion, we need to choose the origin where x and y are zero, and which directions are positive. You can set this up differently, but let’s place the origin on the ground, directly below the initial position, and we’ll say right is the positive x direction and up is the positive y direction.</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19" name="Shape 619"/>
          <p:cNvSpPr/>
          <p:nvPr>
            <p:ph type="sldImg"/>
          </p:nvPr>
        </p:nvSpPr>
        <p:spPr>
          <a:prstGeom prst="rect">
            <a:avLst/>
          </a:prstGeom>
        </p:spPr>
        <p:txBody>
          <a:bodyPr/>
          <a:lstStyle/>
          <a:p>
            <a:pPr/>
          </a:p>
        </p:txBody>
      </p:sp>
      <p:sp>
        <p:nvSpPr>
          <p:cNvPr id="620" name="Shape 620"/>
          <p:cNvSpPr/>
          <p:nvPr>
            <p:ph type="body" sz="quarter" idx="1"/>
          </p:nvPr>
        </p:nvSpPr>
        <p:spPr>
          <a:prstGeom prst="rect">
            <a:avLst/>
          </a:prstGeom>
        </p:spPr>
        <p:txBody>
          <a:bodyPr/>
          <a:lstStyle/>
          <a:p>
            <a:pPr/>
            <a:r>
              <a:t>to get the actual velocity vector of the ball at any time. We can draw the components like this…</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26" name="Shape 626"/>
          <p:cNvSpPr/>
          <p:nvPr>
            <p:ph type="sldImg"/>
          </p:nvPr>
        </p:nvSpPr>
        <p:spPr>
          <a:prstGeom prst="rect">
            <a:avLst/>
          </a:prstGeom>
        </p:spPr>
        <p:txBody>
          <a:bodyPr/>
          <a:lstStyle/>
          <a:p>
            <a:pPr/>
          </a:p>
        </p:txBody>
      </p:sp>
      <p:sp>
        <p:nvSpPr>
          <p:cNvPr id="627" name="Shape 627"/>
          <p:cNvSpPr/>
          <p:nvPr>
            <p:ph type="body" sz="quarter" idx="1"/>
          </p:nvPr>
        </p:nvSpPr>
        <p:spPr>
          <a:prstGeom prst="rect">
            <a:avLst/>
          </a:prstGeom>
        </p:spPr>
        <p:txBody>
          <a:bodyPr/>
          <a:lstStyle/>
          <a:p>
            <a:pPr/>
            <a:r>
              <a:t>or we can draw them so they form a right triangle with the vector.</a:t>
            </a:r>
          </a:p>
          <a:p>
            <a:pPr/>
          </a:p>
          <a:p>
            <a:pPr/>
            <a:r>
              <a:t>“v” is the instantaneous velocity vector of the ball. It shows the ball’s actual velocity through the air and the direction of its motion at that each instant. Notice how the magnitude of the velocity and the length of the vector, gets longer. The x component stays the same, but the y component gets longer, so the vector gets longer. This also changes the angle of the vector, so it points more in the y direction as the y component increases. </a:t>
            </a:r>
          </a:p>
          <a:p>
            <a:pPr/>
          </a:p>
          <a:p>
            <a:pPr/>
            <a:r>
              <a:t>This might be the first time we’re seeing a velocity vector on a curved path where the direction is changing. Notice that the velocity vector does not trace the path of the object. The path is curved, but a vector is just a straight arrow. The velocity vector is always tangent to the path and it shows the direction of the velocity at one instant.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4" name="Shape 274"/>
          <p:cNvSpPr/>
          <p:nvPr>
            <p:ph type="sldImg"/>
          </p:nvPr>
        </p:nvSpPr>
        <p:spPr>
          <a:prstGeom prst="rect">
            <a:avLst/>
          </a:prstGeom>
        </p:spPr>
        <p:txBody>
          <a:bodyPr/>
          <a:lstStyle/>
          <a:p>
            <a:pPr/>
          </a:p>
        </p:txBody>
      </p:sp>
      <p:sp>
        <p:nvSpPr>
          <p:cNvPr id="275" name="Shape 275"/>
          <p:cNvSpPr/>
          <p:nvPr>
            <p:ph type="body" sz="quarter" idx="1"/>
          </p:nvPr>
        </p:nvSpPr>
        <p:spPr>
          <a:prstGeom prst="rect">
            <a:avLst/>
          </a:prstGeom>
        </p:spPr>
        <p:txBody>
          <a:bodyPr/>
          <a:lstStyle/>
          <a:p>
            <a:pPr/>
            <a:r>
              <a:t>•	Using this coordinate system, the ball’s initial x position is 0 m, and the initial y position is 19.6 m.</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1" name="Shape 281"/>
          <p:cNvSpPr/>
          <p:nvPr>
            <p:ph type="sldImg"/>
          </p:nvPr>
        </p:nvSpPr>
        <p:spPr>
          <a:prstGeom prst="rect">
            <a:avLst/>
          </a:prstGeom>
        </p:spPr>
        <p:txBody>
          <a:bodyPr/>
          <a:lstStyle/>
          <a:p>
            <a:pPr/>
          </a:p>
        </p:txBody>
      </p:sp>
      <p:sp>
        <p:nvSpPr>
          <p:cNvPr id="282" name="Shape 282"/>
          <p:cNvSpPr/>
          <p:nvPr>
            <p:ph type="body" sz="quarter" idx="1"/>
          </p:nvPr>
        </p:nvSpPr>
        <p:spPr>
          <a:prstGeom prst="rect">
            <a:avLst/>
          </a:prstGeom>
        </p:spPr>
        <p:txBody>
          <a:bodyPr/>
          <a:lstStyle/>
          <a:p>
            <a:pPr/>
            <a:r>
              <a:t>We could also write the initial position using coordinates.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8" name="Shape 288"/>
          <p:cNvSpPr/>
          <p:nvPr>
            <p:ph type="sldImg"/>
          </p:nvPr>
        </p:nvSpPr>
        <p:spPr>
          <a:prstGeom prst="rect">
            <a:avLst/>
          </a:prstGeom>
        </p:spPr>
        <p:txBody>
          <a:bodyPr/>
          <a:lstStyle/>
          <a:p>
            <a:pPr/>
          </a:p>
        </p:txBody>
      </p:sp>
      <p:sp>
        <p:nvSpPr>
          <p:cNvPr id="289" name="Shape 289"/>
          <p:cNvSpPr/>
          <p:nvPr>
            <p:ph type="body" sz="quarter" idx="1"/>
          </p:nvPr>
        </p:nvSpPr>
        <p:spPr>
          <a:prstGeom prst="rect">
            <a:avLst/>
          </a:prstGeom>
        </p:spPr>
        <p:txBody>
          <a:bodyPr/>
          <a:lstStyle/>
          <a:p>
            <a:pPr/>
            <a:r>
              <a:t>•	As a side note, we’re usually describing the projectile motion of an object’s center of mass. When we draw a picture, the object is gonna have some width and height. So keep in mind that we’re describing the center of the ball</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5" name="Shape 295"/>
          <p:cNvSpPr/>
          <p:nvPr>
            <p:ph type="sldImg"/>
          </p:nvPr>
        </p:nvSpPr>
        <p:spPr>
          <a:prstGeom prst="rect">
            <a:avLst/>
          </a:prstGeom>
        </p:spPr>
        <p:txBody>
          <a:bodyPr/>
          <a:lstStyle/>
          <a:p>
            <a:pPr/>
          </a:p>
        </p:txBody>
      </p:sp>
      <p:sp>
        <p:nvSpPr>
          <p:cNvPr id="296" name="Shape 296"/>
          <p:cNvSpPr/>
          <p:nvPr>
            <p:ph type="body" sz="quarter" idx="1"/>
          </p:nvPr>
        </p:nvSpPr>
        <p:spPr>
          <a:prstGeom prst="rect">
            <a:avLst/>
          </a:prstGeom>
        </p:spPr>
        <p:txBody>
          <a:bodyPr/>
          <a:lstStyle/>
          <a:p>
            <a:pPr/>
            <a:r>
              <a:t>so it hits the ground when its center has a y position of zero.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2" name="Shape 302"/>
          <p:cNvSpPr/>
          <p:nvPr>
            <p:ph type="sldImg"/>
          </p:nvPr>
        </p:nvSpPr>
        <p:spPr>
          <a:prstGeom prst="rect">
            <a:avLst/>
          </a:prstGeom>
        </p:spPr>
        <p:txBody>
          <a:bodyPr/>
          <a:lstStyle/>
          <a:p>
            <a:pPr/>
          </a:p>
        </p:txBody>
      </p:sp>
      <p:sp>
        <p:nvSpPr>
          <p:cNvPr id="303" name="Shape 303"/>
          <p:cNvSpPr/>
          <p:nvPr>
            <p:ph type="body" sz="quarter" idx="1"/>
          </p:nvPr>
        </p:nvSpPr>
        <p:spPr>
          <a:prstGeom prst="rect">
            <a:avLst/>
          </a:prstGeom>
        </p:spPr>
        <p:txBody>
          <a:bodyPr/>
          <a:lstStyle/>
          <a:p>
            <a:pPr/>
            <a:r>
              <a:t>•	The initial velocity is 10 m/s and it’s in the horizontal direction. That means the initial x velocity is 10 m/s. The initial y velocity is 0 because this vector has no y component, it only points in the x direction.</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mailto:chris@physicslab.app?subject=Physics%20Lab%20Slides" TargetMode="External"/><Relationship Id="rId3" Type="http://schemas.openxmlformats.org/officeDocument/2006/relationships/hyperlink" Target="https://physicslab.app" TargetMode="External"/></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5.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6.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7.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8.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9.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0.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1.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2.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 Id="rId11" Type="http://schemas.openxmlformats.org/officeDocument/2006/relationships/image" Target="../media/image10.png"/><Relationship Id="rId12" Type="http://schemas.openxmlformats.org/officeDocument/2006/relationships/image" Target="../media/image11.png"/><Relationship Id="rId13" Type="http://schemas.openxmlformats.org/officeDocument/2006/relationships/image" Target="../media/image12.png"/><Relationship Id="rId14" Type="http://schemas.openxmlformats.org/officeDocument/2006/relationships/image" Target="../media/image13.png"/><Relationship Id="rId15" Type="http://schemas.openxmlformats.org/officeDocument/2006/relationships/image" Target="../media/image14.png"/></Relationships>

</file>

<file path=ppt/slides/_rels/slide3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24.jpeg"/></Relationships>

</file>

<file path=ppt/slides/_rels/slide3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25.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6.jpeg"/></Relationships>

</file>

<file path=ppt/slides/_rels/slide3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7.jpeg"/></Relationships>

</file>

<file path=ppt/slides/_rels/slide3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8.jpeg"/></Relationships>

</file>

<file path=ppt/slides/_rels/slide3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9.jpeg"/></Relationships>

</file>

<file path=ppt/slides/_rels/slide3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0.jpeg"/></Relationships>

</file>

<file path=ppt/slides/_rels/slide3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31.jpeg"/></Relationships>

</file>

<file path=ppt/slides/_rels/slide3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2.jpeg"/></Relationships>

</file>

<file path=ppt/slides/_rels/slide3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3.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png"/><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png"/><Relationship Id="rId8" Type="http://schemas.openxmlformats.org/officeDocument/2006/relationships/image" Target="../media/image21.png"/><Relationship Id="rId9" Type="http://schemas.openxmlformats.org/officeDocument/2006/relationships/image" Target="../media/image22.png"/><Relationship Id="rId10" Type="http://schemas.openxmlformats.org/officeDocument/2006/relationships/image" Target="../media/image23.png"/><Relationship Id="rId11" Type="http://schemas.openxmlformats.org/officeDocument/2006/relationships/image" Target="../media/image24.png"/><Relationship Id="rId12" Type="http://schemas.openxmlformats.org/officeDocument/2006/relationships/image" Target="../media/image25.png"/><Relationship Id="rId13" Type="http://schemas.openxmlformats.org/officeDocument/2006/relationships/image" Target="../media/image26.png"/><Relationship Id="rId14" Type="http://schemas.openxmlformats.org/officeDocument/2006/relationships/image" Target="../media/image27.png"/><Relationship Id="rId15" Type="http://schemas.openxmlformats.org/officeDocument/2006/relationships/image" Target="../media/image28.png"/><Relationship Id="rId16" Type="http://schemas.openxmlformats.org/officeDocument/2006/relationships/image" Target="../media/image29.png"/><Relationship Id="rId17" Type="http://schemas.openxmlformats.org/officeDocument/2006/relationships/image" Target="../media/image30.png"/><Relationship Id="rId18" Type="http://schemas.openxmlformats.org/officeDocument/2006/relationships/image" Target="../media/image31.png"/><Relationship Id="rId19" Type="http://schemas.openxmlformats.org/officeDocument/2006/relationships/image" Target="../media/image32.png"/><Relationship Id="rId20" Type="http://schemas.openxmlformats.org/officeDocument/2006/relationships/image" Target="../media/image33.png"/><Relationship Id="rId21" Type="http://schemas.openxmlformats.org/officeDocument/2006/relationships/image" Target="../media/image34.png"/><Relationship Id="rId22" Type="http://schemas.openxmlformats.org/officeDocument/2006/relationships/image" Target="../media/image35.png"/><Relationship Id="rId23" Type="http://schemas.openxmlformats.org/officeDocument/2006/relationships/image" Target="../media/image36.png"/><Relationship Id="rId24" Type="http://schemas.openxmlformats.org/officeDocument/2006/relationships/image" Target="../media/image37.png"/><Relationship Id="rId25" Type="http://schemas.openxmlformats.org/officeDocument/2006/relationships/image" Target="../media/image38.png"/><Relationship Id="rId26" Type="http://schemas.openxmlformats.org/officeDocument/2006/relationships/image" Target="../media/image39.png"/><Relationship Id="rId27" Type="http://schemas.openxmlformats.org/officeDocument/2006/relationships/image" Target="../media/image40.png"/><Relationship Id="rId28" Type="http://schemas.openxmlformats.org/officeDocument/2006/relationships/image" Target="../media/image41.png"/><Relationship Id="rId29" Type="http://schemas.openxmlformats.org/officeDocument/2006/relationships/image" Target="../media/image42.png"/></Relationships>

</file>

<file path=ppt/slides/_rels/slide4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4.jpeg"/></Relationships>

</file>

<file path=ppt/slides/_rels/slide4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5.jpeg"/></Relationships>

</file>

<file path=ppt/slides/_rels/slide4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36.jpeg"/></Relationships>

</file>

<file path=ppt/slides/_rels/slide4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37.jpeg"/></Relationships>

</file>

<file path=ppt/slides/_rels/slide4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38.jpeg"/></Relationships>

</file>

<file path=ppt/slides/_rels/slide4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39.jpeg"/></Relationships>

</file>

<file path=ppt/slides/_rels/slide4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40.jpeg"/></Relationships>

</file>

<file path=ppt/slides/_rels/slide4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41.jpeg"/></Relationships>

</file>

<file path=ppt/slides/_rels/slide4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42.jpeg"/></Relationships>

</file>

<file path=ppt/slides/_rels/slide4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image" Target="../media/image43.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3.png"/><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46.png"/><Relationship Id="rId6" Type="http://schemas.openxmlformats.org/officeDocument/2006/relationships/image" Target="../media/image47.png"/><Relationship Id="rId7" Type="http://schemas.openxmlformats.org/officeDocument/2006/relationships/image" Target="../media/image48.png"/><Relationship Id="rId8" Type="http://schemas.openxmlformats.org/officeDocument/2006/relationships/image" Target="../media/image49.png"/><Relationship Id="rId9" Type="http://schemas.openxmlformats.org/officeDocument/2006/relationships/image" Target="../media/image50.png"/></Relationships>

</file>

<file path=ppt/slides/_rels/slide5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44.jpeg"/></Relationships>

</file>

<file path=ppt/slides/_rels/slide5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45.jpeg"/></Relationships>

</file>

<file path=ppt/slides/_rels/slide5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6.jpeg"/></Relationships>

</file>

<file path=ppt/slides/_rels/slide5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7.jpeg"/></Relationships>

</file>

<file path=ppt/slides/_rels/slide5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8.jpeg"/></Relationships>

</file>

<file path=ppt/slides/_rels/slide5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49.jpeg"/></Relationships>

</file>

<file path=ppt/slides/_rels/slide5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 Id="rId3" Type="http://schemas.openxmlformats.org/officeDocument/2006/relationships/image" Target="../media/image50.jpeg"/></Relationships>

</file>

<file path=ppt/slides/_rels/slide5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1.jpeg"/></Relationships>

</file>

<file path=ppt/slides/_rels/slide5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2.jpeg"/></Relationships>

</file>

<file path=ppt/slides/_rels/slide5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3.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1.png"/><Relationship Id="rId3" Type="http://schemas.openxmlformats.org/officeDocument/2006/relationships/image" Target="../media/image52.png"/><Relationship Id="rId4" Type="http://schemas.openxmlformats.org/officeDocument/2006/relationships/image" Target="../media/image53.png"/></Relationships>

</file>

<file path=ppt/slides/_rels/slide6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 Id="rId3" Type="http://schemas.openxmlformats.org/officeDocument/2006/relationships/image" Target="../media/image54.jpeg"/></Relationships>

</file>

<file path=ppt/slides/_rels/slide6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 Id="rId3" Type="http://schemas.openxmlformats.org/officeDocument/2006/relationships/image" Target="../media/image55.jpeg"/></Relationships>

</file>

<file path=ppt/slides/_rels/slide6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 Id="rId3" Type="http://schemas.openxmlformats.org/officeDocument/2006/relationships/image" Target="../media/image56.jpeg"/></Relationships>

</file>

<file path=ppt/slides/_rels/slide6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 Id="rId3" Type="http://schemas.openxmlformats.org/officeDocument/2006/relationships/image" Target="../media/image57.jpeg"/></Relationships>

</file>

<file path=ppt/slides/_rels/slide6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 Id="rId3" Type="http://schemas.openxmlformats.org/officeDocument/2006/relationships/image" Target="../media/image58.jpeg"/></Relationships>

</file>

<file path=ppt/slides/_rels/slide6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9.xml"/><Relationship Id="rId3" Type="http://schemas.openxmlformats.org/officeDocument/2006/relationships/image" Target="../media/image59.jpeg"/></Relationships>

</file>

<file path=ppt/slides/_rels/slide6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0.xml"/><Relationship Id="rId3" Type="http://schemas.openxmlformats.org/officeDocument/2006/relationships/image" Target="../media/image60.jpeg"/></Relationships>

</file>

<file path=ppt/slides/_rels/slide6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1.xml"/><Relationship Id="rId3" Type="http://schemas.openxmlformats.org/officeDocument/2006/relationships/image" Target="../media/image61.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sp>
        <p:nvSpPr>
          <p:cNvPr id="171" name="2D Projectile Motion 2 - Example 1 Part 1"/>
          <p:cNvSpPr txBox="1"/>
          <p:nvPr>
            <p:ph type="title"/>
          </p:nvPr>
        </p:nvSpPr>
        <p:spPr>
          <a:xfrm>
            <a:off x="1206500" y="1079500"/>
            <a:ext cx="21971000" cy="1164556"/>
          </a:xfrm>
          <a:prstGeom prst="rect">
            <a:avLst/>
          </a:prstGeom>
        </p:spPr>
        <p:txBody>
          <a:bodyPr/>
          <a:lstStyle>
            <a:lvl1pPr defTabSz="2121354">
              <a:defRPr b="0" spc="-121" sz="6090">
                <a:solidFill>
                  <a:srgbClr val="FFFFFF"/>
                </a:solidFill>
                <a:latin typeface="Avenir Heavy"/>
                <a:ea typeface="Avenir Heavy"/>
                <a:cs typeface="Avenir Heavy"/>
                <a:sym typeface="Avenir Heavy"/>
              </a:defRPr>
            </a:lvl1pPr>
          </a:lstStyle>
          <a:p>
            <a:pPr/>
            <a:r>
              <a:t>2D Projectile Motion 2 - Example 1 Part 1</a:t>
            </a:r>
          </a:p>
        </p:txBody>
      </p:sp>
      <p:sp>
        <p:nvSpPr>
          <p:cNvPr id="172" name="Slides Version 2"/>
          <p:cNvSpPr txBox="1"/>
          <p:nvPr>
            <p:ph type="body" idx="21"/>
          </p:nvPr>
        </p:nvSpPr>
        <p:spPr>
          <a:xfrm>
            <a:off x="1206500" y="2372962"/>
            <a:ext cx="21971000" cy="742269"/>
          </a:xfrm>
          <a:prstGeom prst="rect">
            <a:avLst/>
          </a:prstGeom>
          <a:extLst>
            <a:ext uri="{C572A759-6A51-4108-AA02-DFA0A04FC94B}">
              <ma14:wrappingTextBoxFlag xmlns:ma14="http://schemas.microsoft.com/office/mac/drawingml/2011/main" val="1"/>
            </a:ext>
          </a:extLst>
        </p:spPr>
        <p:txBody>
          <a:bodyPr/>
          <a:lstStyle>
            <a:lvl1pPr defTabSz="610870">
              <a:defRPr b="0" sz="3700">
                <a:solidFill>
                  <a:srgbClr val="FFFFFF"/>
                </a:solidFill>
                <a:latin typeface="Avenir Heavy"/>
                <a:ea typeface="Avenir Heavy"/>
                <a:cs typeface="Avenir Heavy"/>
                <a:sym typeface="Avenir Heavy"/>
              </a:defRPr>
            </a:lvl1pPr>
          </a:lstStyle>
          <a:p>
            <a:pPr/>
            <a:r>
              <a:t>Slides Version 2</a:t>
            </a:r>
          </a:p>
        </p:txBody>
      </p:sp>
      <p:sp>
        <p:nvSpPr>
          <p:cNvPr id="173" name="This version includes:…"/>
          <p:cNvSpPr txBox="1"/>
          <p:nvPr>
            <p:ph type="body" idx="1"/>
          </p:nvPr>
        </p:nvSpPr>
        <p:spPr>
          <a:xfrm>
            <a:off x="1206500" y="3757760"/>
            <a:ext cx="21971000" cy="9095462"/>
          </a:xfrm>
          <a:prstGeom prst="rect">
            <a:avLst/>
          </a:prstGeom>
        </p:spPr>
        <p:txBody>
          <a:bodyPr/>
          <a:lstStyle/>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This version includes:</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Slides with screenshot images from the video.</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The video narration in the slide notes.</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A blank template slide with the same background and font as the video.</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Slides with some basic graphics from this video for you to use however you like.</a:t>
            </a:r>
          </a:p>
          <a:p>
            <a:pPr lvl="1" marL="0" indent="45720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Feel free to add, delete and edit slides to make your own presentation. You can use these slides in class or share them with your students, but please do not post them online.</a:t>
            </a: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If you have any feedback, suggestions or questions about these slides please email me at </a:t>
            </a:r>
            <a:r>
              <a:rPr u="sng">
                <a:hlinkClick r:id="rId2" invalidUrl="" action="" tgtFrame="" tooltip="" history="1" highlightClick="0" endSnd="0"/>
              </a:rPr>
              <a:t>chris@physicslab.app</a:t>
            </a:r>
            <a:r>
              <a:t> or send me a message on Discord @physicslab.</a:t>
            </a: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u="sng">
                <a:solidFill>
                  <a:srgbClr val="FFFFFF"/>
                </a:solidFill>
                <a:latin typeface="Avenir Medium"/>
                <a:ea typeface="Avenir Medium"/>
                <a:cs typeface="Avenir Medium"/>
                <a:sym typeface="Avenir Medium"/>
              </a:defRPr>
            </a:pPr>
            <a:r>
              <a:rPr>
                <a:hlinkClick r:id="rId3" invalidUrl="" action="" tgtFrame="" tooltip="" history="1" highlightClick="0" endSnd="0"/>
              </a:rPr>
              <a:t>physicslab.app</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3" name="Slide Title"/>
          <p:cNvSpPr txBox="1"/>
          <p:nvPr>
            <p:ph type="title"/>
          </p:nvPr>
        </p:nvSpPr>
        <p:spPr>
          <a:prstGeom prst="rect">
            <a:avLst/>
          </a:prstGeom>
        </p:spPr>
        <p:txBody>
          <a:bodyPr/>
          <a:lstStyle/>
          <a:p>
            <a:pPr/>
          </a:p>
        </p:txBody>
      </p:sp>
      <p:sp>
        <p:nvSpPr>
          <p:cNvPr id="264" name="Slide Subtitle"/>
          <p:cNvSpPr txBox="1"/>
          <p:nvPr>
            <p:ph type="body" idx="21"/>
          </p:nvPr>
        </p:nvSpPr>
        <p:spPr>
          <a:prstGeom prst="rect">
            <a:avLst/>
          </a:prstGeom>
        </p:spPr>
        <p:txBody>
          <a:bodyPr/>
          <a:lstStyle/>
          <a:p>
            <a:pPr/>
          </a:p>
        </p:txBody>
      </p:sp>
      <p:sp>
        <p:nvSpPr>
          <p:cNvPr id="265" name="Slide bullet text"/>
          <p:cNvSpPr txBox="1"/>
          <p:nvPr>
            <p:ph type="body" idx="1"/>
          </p:nvPr>
        </p:nvSpPr>
        <p:spPr>
          <a:prstGeom prst="rect">
            <a:avLst/>
          </a:prstGeom>
        </p:spPr>
        <p:txBody>
          <a:bodyPr/>
          <a:lstStyle/>
          <a:p>
            <a:pPr/>
          </a:p>
        </p:txBody>
      </p:sp>
      <p:pic>
        <p:nvPicPr>
          <p:cNvPr id="266" name="5.jpg" descr="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0" name="Slide Title"/>
          <p:cNvSpPr txBox="1"/>
          <p:nvPr>
            <p:ph type="title"/>
          </p:nvPr>
        </p:nvSpPr>
        <p:spPr>
          <a:prstGeom prst="rect">
            <a:avLst/>
          </a:prstGeom>
        </p:spPr>
        <p:txBody>
          <a:bodyPr/>
          <a:lstStyle/>
          <a:p>
            <a:pPr/>
          </a:p>
        </p:txBody>
      </p:sp>
      <p:sp>
        <p:nvSpPr>
          <p:cNvPr id="271" name="Slide Subtitle"/>
          <p:cNvSpPr txBox="1"/>
          <p:nvPr>
            <p:ph type="body" idx="21"/>
          </p:nvPr>
        </p:nvSpPr>
        <p:spPr>
          <a:prstGeom prst="rect">
            <a:avLst/>
          </a:prstGeom>
        </p:spPr>
        <p:txBody>
          <a:bodyPr/>
          <a:lstStyle/>
          <a:p>
            <a:pPr/>
          </a:p>
        </p:txBody>
      </p:sp>
      <p:sp>
        <p:nvSpPr>
          <p:cNvPr id="272" name="Slide bullet text"/>
          <p:cNvSpPr txBox="1"/>
          <p:nvPr>
            <p:ph type="body" idx="1"/>
          </p:nvPr>
        </p:nvSpPr>
        <p:spPr>
          <a:prstGeom prst="rect">
            <a:avLst/>
          </a:prstGeom>
        </p:spPr>
        <p:txBody>
          <a:bodyPr/>
          <a:lstStyle/>
          <a:p>
            <a:pPr/>
          </a:p>
        </p:txBody>
      </p:sp>
      <p:pic>
        <p:nvPicPr>
          <p:cNvPr id="273" name="6.jpg" descr="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7" name="Slide Title"/>
          <p:cNvSpPr txBox="1"/>
          <p:nvPr>
            <p:ph type="title"/>
          </p:nvPr>
        </p:nvSpPr>
        <p:spPr>
          <a:prstGeom prst="rect">
            <a:avLst/>
          </a:prstGeom>
        </p:spPr>
        <p:txBody>
          <a:bodyPr/>
          <a:lstStyle/>
          <a:p>
            <a:pPr/>
          </a:p>
        </p:txBody>
      </p:sp>
      <p:sp>
        <p:nvSpPr>
          <p:cNvPr id="278" name="Slide Subtitle"/>
          <p:cNvSpPr txBox="1"/>
          <p:nvPr>
            <p:ph type="body" idx="21"/>
          </p:nvPr>
        </p:nvSpPr>
        <p:spPr>
          <a:prstGeom prst="rect">
            <a:avLst/>
          </a:prstGeom>
        </p:spPr>
        <p:txBody>
          <a:bodyPr/>
          <a:lstStyle/>
          <a:p>
            <a:pPr/>
          </a:p>
        </p:txBody>
      </p:sp>
      <p:sp>
        <p:nvSpPr>
          <p:cNvPr id="279" name="Slide bullet text"/>
          <p:cNvSpPr txBox="1"/>
          <p:nvPr>
            <p:ph type="body" idx="1"/>
          </p:nvPr>
        </p:nvSpPr>
        <p:spPr>
          <a:prstGeom prst="rect">
            <a:avLst/>
          </a:prstGeom>
        </p:spPr>
        <p:txBody>
          <a:bodyPr/>
          <a:lstStyle/>
          <a:p>
            <a:pPr/>
          </a:p>
        </p:txBody>
      </p:sp>
      <p:pic>
        <p:nvPicPr>
          <p:cNvPr id="280" name="7.jpg" descr="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4" name="Slide Title"/>
          <p:cNvSpPr txBox="1"/>
          <p:nvPr>
            <p:ph type="title"/>
          </p:nvPr>
        </p:nvSpPr>
        <p:spPr>
          <a:prstGeom prst="rect">
            <a:avLst/>
          </a:prstGeom>
        </p:spPr>
        <p:txBody>
          <a:bodyPr/>
          <a:lstStyle/>
          <a:p>
            <a:pPr/>
          </a:p>
        </p:txBody>
      </p:sp>
      <p:sp>
        <p:nvSpPr>
          <p:cNvPr id="285" name="Slide Subtitle"/>
          <p:cNvSpPr txBox="1"/>
          <p:nvPr>
            <p:ph type="body" idx="21"/>
          </p:nvPr>
        </p:nvSpPr>
        <p:spPr>
          <a:prstGeom prst="rect">
            <a:avLst/>
          </a:prstGeom>
        </p:spPr>
        <p:txBody>
          <a:bodyPr/>
          <a:lstStyle/>
          <a:p>
            <a:pPr/>
          </a:p>
        </p:txBody>
      </p:sp>
      <p:sp>
        <p:nvSpPr>
          <p:cNvPr id="286" name="Slide bullet text"/>
          <p:cNvSpPr txBox="1"/>
          <p:nvPr>
            <p:ph type="body" idx="1"/>
          </p:nvPr>
        </p:nvSpPr>
        <p:spPr>
          <a:prstGeom prst="rect">
            <a:avLst/>
          </a:prstGeom>
        </p:spPr>
        <p:txBody>
          <a:bodyPr/>
          <a:lstStyle/>
          <a:p>
            <a:pPr/>
          </a:p>
        </p:txBody>
      </p:sp>
      <p:pic>
        <p:nvPicPr>
          <p:cNvPr id="287" name="8.jpg" descr="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1" name="Slide Title"/>
          <p:cNvSpPr txBox="1"/>
          <p:nvPr>
            <p:ph type="title"/>
          </p:nvPr>
        </p:nvSpPr>
        <p:spPr>
          <a:prstGeom prst="rect">
            <a:avLst/>
          </a:prstGeom>
        </p:spPr>
        <p:txBody>
          <a:bodyPr/>
          <a:lstStyle/>
          <a:p>
            <a:pPr/>
          </a:p>
        </p:txBody>
      </p:sp>
      <p:sp>
        <p:nvSpPr>
          <p:cNvPr id="292" name="Slide Subtitle"/>
          <p:cNvSpPr txBox="1"/>
          <p:nvPr>
            <p:ph type="body" idx="21"/>
          </p:nvPr>
        </p:nvSpPr>
        <p:spPr>
          <a:prstGeom prst="rect">
            <a:avLst/>
          </a:prstGeom>
        </p:spPr>
        <p:txBody>
          <a:bodyPr/>
          <a:lstStyle/>
          <a:p>
            <a:pPr/>
          </a:p>
        </p:txBody>
      </p:sp>
      <p:sp>
        <p:nvSpPr>
          <p:cNvPr id="293" name="Slide bullet text"/>
          <p:cNvSpPr txBox="1"/>
          <p:nvPr>
            <p:ph type="body" idx="1"/>
          </p:nvPr>
        </p:nvSpPr>
        <p:spPr>
          <a:prstGeom prst="rect">
            <a:avLst/>
          </a:prstGeom>
        </p:spPr>
        <p:txBody>
          <a:bodyPr/>
          <a:lstStyle/>
          <a:p>
            <a:pPr/>
          </a:p>
        </p:txBody>
      </p:sp>
      <p:pic>
        <p:nvPicPr>
          <p:cNvPr id="294" name="9.jpg" descr="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8" name="Slide Title"/>
          <p:cNvSpPr txBox="1"/>
          <p:nvPr>
            <p:ph type="title"/>
          </p:nvPr>
        </p:nvSpPr>
        <p:spPr>
          <a:prstGeom prst="rect">
            <a:avLst/>
          </a:prstGeom>
        </p:spPr>
        <p:txBody>
          <a:bodyPr/>
          <a:lstStyle/>
          <a:p>
            <a:pPr/>
          </a:p>
        </p:txBody>
      </p:sp>
      <p:sp>
        <p:nvSpPr>
          <p:cNvPr id="299" name="Slide Subtitle"/>
          <p:cNvSpPr txBox="1"/>
          <p:nvPr>
            <p:ph type="body" idx="21"/>
          </p:nvPr>
        </p:nvSpPr>
        <p:spPr>
          <a:prstGeom prst="rect">
            <a:avLst/>
          </a:prstGeom>
        </p:spPr>
        <p:txBody>
          <a:bodyPr/>
          <a:lstStyle/>
          <a:p>
            <a:pPr/>
          </a:p>
        </p:txBody>
      </p:sp>
      <p:sp>
        <p:nvSpPr>
          <p:cNvPr id="300" name="Slide bullet text"/>
          <p:cNvSpPr txBox="1"/>
          <p:nvPr>
            <p:ph type="body" idx="1"/>
          </p:nvPr>
        </p:nvSpPr>
        <p:spPr>
          <a:prstGeom prst="rect">
            <a:avLst/>
          </a:prstGeom>
        </p:spPr>
        <p:txBody>
          <a:bodyPr/>
          <a:lstStyle/>
          <a:p>
            <a:pPr/>
          </a:p>
        </p:txBody>
      </p:sp>
      <p:pic>
        <p:nvPicPr>
          <p:cNvPr id="301" name="11.jpg" descr="1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5" name="Slide Title"/>
          <p:cNvSpPr txBox="1"/>
          <p:nvPr>
            <p:ph type="title"/>
          </p:nvPr>
        </p:nvSpPr>
        <p:spPr>
          <a:prstGeom prst="rect">
            <a:avLst/>
          </a:prstGeom>
        </p:spPr>
        <p:txBody>
          <a:bodyPr/>
          <a:lstStyle/>
          <a:p>
            <a:pPr/>
          </a:p>
        </p:txBody>
      </p:sp>
      <p:sp>
        <p:nvSpPr>
          <p:cNvPr id="306" name="Slide Subtitle"/>
          <p:cNvSpPr txBox="1"/>
          <p:nvPr>
            <p:ph type="body" idx="21"/>
          </p:nvPr>
        </p:nvSpPr>
        <p:spPr>
          <a:prstGeom prst="rect">
            <a:avLst/>
          </a:prstGeom>
        </p:spPr>
        <p:txBody>
          <a:bodyPr/>
          <a:lstStyle/>
          <a:p>
            <a:pPr/>
          </a:p>
        </p:txBody>
      </p:sp>
      <p:sp>
        <p:nvSpPr>
          <p:cNvPr id="307" name="Slide bullet text"/>
          <p:cNvSpPr txBox="1"/>
          <p:nvPr>
            <p:ph type="body" idx="1"/>
          </p:nvPr>
        </p:nvSpPr>
        <p:spPr>
          <a:prstGeom prst="rect">
            <a:avLst/>
          </a:prstGeom>
        </p:spPr>
        <p:txBody>
          <a:bodyPr/>
          <a:lstStyle/>
          <a:p>
            <a:pPr/>
          </a:p>
        </p:txBody>
      </p:sp>
      <p:pic>
        <p:nvPicPr>
          <p:cNvPr id="308" name="13.jpg" descr="1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2" name="Slide Title"/>
          <p:cNvSpPr txBox="1"/>
          <p:nvPr>
            <p:ph type="title"/>
          </p:nvPr>
        </p:nvSpPr>
        <p:spPr>
          <a:prstGeom prst="rect">
            <a:avLst/>
          </a:prstGeom>
        </p:spPr>
        <p:txBody>
          <a:bodyPr/>
          <a:lstStyle/>
          <a:p>
            <a:pPr/>
          </a:p>
        </p:txBody>
      </p:sp>
      <p:sp>
        <p:nvSpPr>
          <p:cNvPr id="313" name="Slide Subtitle"/>
          <p:cNvSpPr txBox="1"/>
          <p:nvPr>
            <p:ph type="body" idx="21"/>
          </p:nvPr>
        </p:nvSpPr>
        <p:spPr>
          <a:prstGeom prst="rect">
            <a:avLst/>
          </a:prstGeom>
        </p:spPr>
        <p:txBody>
          <a:bodyPr/>
          <a:lstStyle/>
          <a:p>
            <a:pPr/>
          </a:p>
        </p:txBody>
      </p:sp>
      <p:sp>
        <p:nvSpPr>
          <p:cNvPr id="314" name="Slide bullet text"/>
          <p:cNvSpPr txBox="1"/>
          <p:nvPr>
            <p:ph type="body" idx="1"/>
          </p:nvPr>
        </p:nvSpPr>
        <p:spPr>
          <a:prstGeom prst="rect">
            <a:avLst/>
          </a:prstGeom>
        </p:spPr>
        <p:txBody>
          <a:bodyPr/>
          <a:lstStyle/>
          <a:p>
            <a:pPr/>
          </a:p>
        </p:txBody>
      </p:sp>
      <p:pic>
        <p:nvPicPr>
          <p:cNvPr id="315" name="15.jpg" descr="1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9" name="Slide Title"/>
          <p:cNvSpPr txBox="1"/>
          <p:nvPr>
            <p:ph type="title"/>
          </p:nvPr>
        </p:nvSpPr>
        <p:spPr>
          <a:prstGeom prst="rect">
            <a:avLst/>
          </a:prstGeom>
        </p:spPr>
        <p:txBody>
          <a:bodyPr/>
          <a:lstStyle/>
          <a:p>
            <a:pPr/>
          </a:p>
        </p:txBody>
      </p:sp>
      <p:sp>
        <p:nvSpPr>
          <p:cNvPr id="320" name="Slide Subtitle"/>
          <p:cNvSpPr txBox="1"/>
          <p:nvPr>
            <p:ph type="body" idx="21"/>
          </p:nvPr>
        </p:nvSpPr>
        <p:spPr>
          <a:prstGeom prst="rect">
            <a:avLst/>
          </a:prstGeom>
        </p:spPr>
        <p:txBody>
          <a:bodyPr/>
          <a:lstStyle/>
          <a:p>
            <a:pPr/>
          </a:p>
        </p:txBody>
      </p:sp>
      <p:sp>
        <p:nvSpPr>
          <p:cNvPr id="321" name="Slide bullet text"/>
          <p:cNvSpPr txBox="1"/>
          <p:nvPr>
            <p:ph type="body" idx="1"/>
          </p:nvPr>
        </p:nvSpPr>
        <p:spPr>
          <a:prstGeom prst="rect">
            <a:avLst/>
          </a:prstGeom>
        </p:spPr>
        <p:txBody>
          <a:bodyPr/>
          <a:lstStyle/>
          <a:p>
            <a:pPr/>
          </a:p>
        </p:txBody>
      </p:sp>
      <p:pic>
        <p:nvPicPr>
          <p:cNvPr id="322" name="16.jpg" descr="1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6" name="Slide Title"/>
          <p:cNvSpPr txBox="1"/>
          <p:nvPr>
            <p:ph type="title"/>
          </p:nvPr>
        </p:nvSpPr>
        <p:spPr>
          <a:prstGeom prst="rect">
            <a:avLst/>
          </a:prstGeom>
        </p:spPr>
        <p:txBody>
          <a:bodyPr/>
          <a:lstStyle/>
          <a:p>
            <a:pPr/>
          </a:p>
        </p:txBody>
      </p:sp>
      <p:sp>
        <p:nvSpPr>
          <p:cNvPr id="327" name="Slide Subtitle"/>
          <p:cNvSpPr txBox="1"/>
          <p:nvPr>
            <p:ph type="body" idx="21"/>
          </p:nvPr>
        </p:nvSpPr>
        <p:spPr>
          <a:prstGeom prst="rect">
            <a:avLst/>
          </a:prstGeom>
        </p:spPr>
        <p:txBody>
          <a:bodyPr/>
          <a:lstStyle/>
          <a:p>
            <a:pPr/>
          </a:p>
        </p:txBody>
      </p:sp>
      <p:sp>
        <p:nvSpPr>
          <p:cNvPr id="328" name="Slide bullet text"/>
          <p:cNvSpPr txBox="1"/>
          <p:nvPr>
            <p:ph type="body" idx="1"/>
          </p:nvPr>
        </p:nvSpPr>
        <p:spPr>
          <a:prstGeom prst="rect">
            <a:avLst/>
          </a:prstGeom>
        </p:spPr>
        <p:txBody>
          <a:bodyPr/>
          <a:lstStyle/>
          <a:p>
            <a:pPr/>
          </a:p>
        </p:txBody>
      </p:sp>
      <p:pic>
        <p:nvPicPr>
          <p:cNvPr id="329" name="18.jpg" descr="1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sp>
        <p:nvSpPr>
          <p:cNvPr id="175" name="Heading"/>
          <p:cNvSpPr txBox="1"/>
          <p:nvPr>
            <p:ph type="title"/>
          </p:nvPr>
        </p:nvSpPr>
        <p:spPr>
          <a:xfrm>
            <a:off x="1206500" y="483152"/>
            <a:ext cx="21971000" cy="1433163"/>
          </a:xfrm>
          <a:prstGeom prst="rect">
            <a:avLst/>
          </a:prstGeom>
        </p:spPr>
        <p:txBody>
          <a:bodyPr/>
          <a:lstStyle>
            <a:lvl1pPr algn="ctr">
              <a:defRPr b="0" spc="-140" sz="7000">
                <a:solidFill>
                  <a:srgbClr val="FFFFFF"/>
                </a:solidFill>
                <a:latin typeface="Avenir Heavy"/>
                <a:ea typeface="Avenir Heavy"/>
                <a:cs typeface="Avenir Heavy"/>
                <a:sym typeface="Avenir Heavy"/>
              </a:defRPr>
            </a:lvl1pPr>
          </a:lstStyle>
          <a:p>
            <a:pPr/>
            <a:r>
              <a:t>Heading</a:t>
            </a:r>
          </a:p>
        </p:txBody>
      </p:sp>
      <p:sp>
        <p:nvSpPr>
          <p:cNvPr id="176" name="Text"/>
          <p:cNvSpPr txBox="1"/>
          <p:nvPr>
            <p:ph type="body" idx="1"/>
          </p:nvPr>
        </p:nvSpPr>
        <p:spPr>
          <a:xfrm>
            <a:off x="1206500" y="2400029"/>
            <a:ext cx="21971000" cy="10603475"/>
          </a:xfrm>
          <a:prstGeom prst="rect">
            <a:avLst/>
          </a:prstGeom>
        </p:spPr>
        <p:txBody>
          <a:bodyPr/>
          <a:lstStyle>
            <a:lvl1pPr marL="609599" indent="-609599">
              <a:defRPr sz="5000">
                <a:solidFill>
                  <a:srgbClr val="FFFFFF"/>
                </a:solidFill>
                <a:latin typeface="Avenir Heavy"/>
                <a:ea typeface="Avenir Heavy"/>
                <a:cs typeface="Avenir Heavy"/>
                <a:sym typeface="Avenir Heavy"/>
              </a:defRPr>
            </a:lvl1pPr>
          </a:lstStyle>
          <a:p>
            <a:pPr/>
            <a:r>
              <a:t>Text</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3" name="Slide Title"/>
          <p:cNvSpPr txBox="1"/>
          <p:nvPr>
            <p:ph type="title"/>
          </p:nvPr>
        </p:nvSpPr>
        <p:spPr>
          <a:prstGeom prst="rect">
            <a:avLst/>
          </a:prstGeom>
        </p:spPr>
        <p:txBody>
          <a:bodyPr/>
          <a:lstStyle/>
          <a:p>
            <a:pPr/>
          </a:p>
        </p:txBody>
      </p:sp>
      <p:sp>
        <p:nvSpPr>
          <p:cNvPr id="334" name="Slide Subtitle"/>
          <p:cNvSpPr txBox="1"/>
          <p:nvPr>
            <p:ph type="body" idx="21"/>
          </p:nvPr>
        </p:nvSpPr>
        <p:spPr>
          <a:prstGeom prst="rect">
            <a:avLst/>
          </a:prstGeom>
        </p:spPr>
        <p:txBody>
          <a:bodyPr/>
          <a:lstStyle/>
          <a:p>
            <a:pPr/>
          </a:p>
        </p:txBody>
      </p:sp>
      <p:sp>
        <p:nvSpPr>
          <p:cNvPr id="335" name="Slide bullet text"/>
          <p:cNvSpPr txBox="1"/>
          <p:nvPr>
            <p:ph type="body" idx="1"/>
          </p:nvPr>
        </p:nvSpPr>
        <p:spPr>
          <a:prstGeom prst="rect">
            <a:avLst/>
          </a:prstGeom>
        </p:spPr>
        <p:txBody>
          <a:bodyPr/>
          <a:lstStyle/>
          <a:p>
            <a:pPr/>
          </a:p>
        </p:txBody>
      </p:sp>
      <p:pic>
        <p:nvPicPr>
          <p:cNvPr id="336" name="19.jpg" descr="1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0" name="Slide Title"/>
          <p:cNvSpPr txBox="1"/>
          <p:nvPr>
            <p:ph type="title"/>
          </p:nvPr>
        </p:nvSpPr>
        <p:spPr>
          <a:prstGeom prst="rect">
            <a:avLst/>
          </a:prstGeom>
        </p:spPr>
        <p:txBody>
          <a:bodyPr/>
          <a:lstStyle/>
          <a:p>
            <a:pPr/>
          </a:p>
        </p:txBody>
      </p:sp>
      <p:sp>
        <p:nvSpPr>
          <p:cNvPr id="341" name="Slide Subtitle"/>
          <p:cNvSpPr txBox="1"/>
          <p:nvPr>
            <p:ph type="body" idx="21"/>
          </p:nvPr>
        </p:nvSpPr>
        <p:spPr>
          <a:prstGeom prst="rect">
            <a:avLst/>
          </a:prstGeom>
        </p:spPr>
        <p:txBody>
          <a:bodyPr/>
          <a:lstStyle/>
          <a:p>
            <a:pPr/>
          </a:p>
        </p:txBody>
      </p:sp>
      <p:sp>
        <p:nvSpPr>
          <p:cNvPr id="342" name="Slide bullet text"/>
          <p:cNvSpPr txBox="1"/>
          <p:nvPr>
            <p:ph type="body" idx="1"/>
          </p:nvPr>
        </p:nvSpPr>
        <p:spPr>
          <a:prstGeom prst="rect">
            <a:avLst/>
          </a:prstGeom>
        </p:spPr>
        <p:txBody>
          <a:bodyPr/>
          <a:lstStyle/>
          <a:p>
            <a:pPr/>
          </a:p>
        </p:txBody>
      </p:sp>
      <p:pic>
        <p:nvPicPr>
          <p:cNvPr id="343" name="21.jpg" descr="2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7" name="Slide Title"/>
          <p:cNvSpPr txBox="1"/>
          <p:nvPr>
            <p:ph type="title"/>
          </p:nvPr>
        </p:nvSpPr>
        <p:spPr>
          <a:prstGeom prst="rect">
            <a:avLst/>
          </a:prstGeom>
        </p:spPr>
        <p:txBody>
          <a:bodyPr/>
          <a:lstStyle/>
          <a:p>
            <a:pPr/>
          </a:p>
        </p:txBody>
      </p:sp>
      <p:sp>
        <p:nvSpPr>
          <p:cNvPr id="348" name="Slide Subtitle"/>
          <p:cNvSpPr txBox="1"/>
          <p:nvPr>
            <p:ph type="body" idx="21"/>
          </p:nvPr>
        </p:nvSpPr>
        <p:spPr>
          <a:prstGeom prst="rect">
            <a:avLst/>
          </a:prstGeom>
        </p:spPr>
        <p:txBody>
          <a:bodyPr/>
          <a:lstStyle/>
          <a:p>
            <a:pPr/>
          </a:p>
        </p:txBody>
      </p:sp>
      <p:sp>
        <p:nvSpPr>
          <p:cNvPr id="349" name="Slide bullet text"/>
          <p:cNvSpPr txBox="1"/>
          <p:nvPr>
            <p:ph type="body" idx="1"/>
          </p:nvPr>
        </p:nvSpPr>
        <p:spPr>
          <a:prstGeom prst="rect">
            <a:avLst/>
          </a:prstGeom>
        </p:spPr>
        <p:txBody>
          <a:bodyPr/>
          <a:lstStyle/>
          <a:p>
            <a:pPr/>
          </a:p>
        </p:txBody>
      </p:sp>
      <p:pic>
        <p:nvPicPr>
          <p:cNvPr id="350" name="24.jpg" descr="2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4" name="Slide Title"/>
          <p:cNvSpPr txBox="1"/>
          <p:nvPr>
            <p:ph type="title"/>
          </p:nvPr>
        </p:nvSpPr>
        <p:spPr>
          <a:prstGeom prst="rect">
            <a:avLst/>
          </a:prstGeom>
        </p:spPr>
        <p:txBody>
          <a:bodyPr/>
          <a:lstStyle/>
          <a:p>
            <a:pPr/>
          </a:p>
        </p:txBody>
      </p:sp>
      <p:sp>
        <p:nvSpPr>
          <p:cNvPr id="355" name="Slide Subtitle"/>
          <p:cNvSpPr txBox="1"/>
          <p:nvPr>
            <p:ph type="body" idx="21"/>
          </p:nvPr>
        </p:nvSpPr>
        <p:spPr>
          <a:prstGeom prst="rect">
            <a:avLst/>
          </a:prstGeom>
        </p:spPr>
        <p:txBody>
          <a:bodyPr/>
          <a:lstStyle/>
          <a:p>
            <a:pPr/>
          </a:p>
        </p:txBody>
      </p:sp>
      <p:sp>
        <p:nvSpPr>
          <p:cNvPr id="356" name="Slide bullet text"/>
          <p:cNvSpPr txBox="1"/>
          <p:nvPr>
            <p:ph type="body" idx="1"/>
          </p:nvPr>
        </p:nvSpPr>
        <p:spPr>
          <a:prstGeom prst="rect">
            <a:avLst/>
          </a:prstGeom>
        </p:spPr>
        <p:txBody>
          <a:bodyPr/>
          <a:lstStyle/>
          <a:p>
            <a:pPr/>
          </a:p>
        </p:txBody>
      </p:sp>
      <p:pic>
        <p:nvPicPr>
          <p:cNvPr id="357" name="25.jpg" descr="2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1" name="Slide Title"/>
          <p:cNvSpPr txBox="1"/>
          <p:nvPr>
            <p:ph type="title"/>
          </p:nvPr>
        </p:nvSpPr>
        <p:spPr>
          <a:prstGeom prst="rect">
            <a:avLst/>
          </a:prstGeom>
        </p:spPr>
        <p:txBody>
          <a:bodyPr/>
          <a:lstStyle/>
          <a:p>
            <a:pPr/>
          </a:p>
        </p:txBody>
      </p:sp>
      <p:sp>
        <p:nvSpPr>
          <p:cNvPr id="362" name="Slide Subtitle"/>
          <p:cNvSpPr txBox="1"/>
          <p:nvPr>
            <p:ph type="body" idx="21"/>
          </p:nvPr>
        </p:nvSpPr>
        <p:spPr>
          <a:prstGeom prst="rect">
            <a:avLst/>
          </a:prstGeom>
        </p:spPr>
        <p:txBody>
          <a:bodyPr/>
          <a:lstStyle/>
          <a:p>
            <a:pPr/>
          </a:p>
        </p:txBody>
      </p:sp>
      <p:sp>
        <p:nvSpPr>
          <p:cNvPr id="363" name="Slide bullet text"/>
          <p:cNvSpPr txBox="1"/>
          <p:nvPr>
            <p:ph type="body" idx="1"/>
          </p:nvPr>
        </p:nvSpPr>
        <p:spPr>
          <a:prstGeom prst="rect">
            <a:avLst/>
          </a:prstGeom>
        </p:spPr>
        <p:txBody>
          <a:bodyPr/>
          <a:lstStyle/>
          <a:p>
            <a:pPr/>
          </a:p>
        </p:txBody>
      </p:sp>
      <p:pic>
        <p:nvPicPr>
          <p:cNvPr id="364" name="26.jpg" descr="26.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6" name="Slide Title"/>
          <p:cNvSpPr txBox="1"/>
          <p:nvPr>
            <p:ph type="title"/>
          </p:nvPr>
        </p:nvSpPr>
        <p:spPr>
          <a:prstGeom prst="rect">
            <a:avLst/>
          </a:prstGeom>
        </p:spPr>
        <p:txBody>
          <a:bodyPr/>
          <a:lstStyle/>
          <a:p>
            <a:pPr/>
          </a:p>
        </p:txBody>
      </p:sp>
      <p:sp>
        <p:nvSpPr>
          <p:cNvPr id="367" name="Slide Subtitle"/>
          <p:cNvSpPr txBox="1"/>
          <p:nvPr>
            <p:ph type="body" idx="21"/>
          </p:nvPr>
        </p:nvSpPr>
        <p:spPr>
          <a:prstGeom prst="rect">
            <a:avLst/>
          </a:prstGeom>
        </p:spPr>
        <p:txBody>
          <a:bodyPr/>
          <a:lstStyle/>
          <a:p>
            <a:pPr/>
          </a:p>
        </p:txBody>
      </p:sp>
      <p:sp>
        <p:nvSpPr>
          <p:cNvPr id="368" name="Slide bullet text"/>
          <p:cNvSpPr txBox="1"/>
          <p:nvPr>
            <p:ph type="body" idx="1"/>
          </p:nvPr>
        </p:nvSpPr>
        <p:spPr>
          <a:prstGeom prst="rect">
            <a:avLst/>
          </a:prstGeom>
        </p:spPr>
        <p:txBody>
          <a:bodyPr/>
          <a:lstStyle/>
          <a:p>
            <a:pPr/>
          </a:p>
        </p:txBody>
      </p:sp>
      <p:pic>
        <p:nvPicPr>
          <p:cNvPr id="369" name="27.jpg" descr="27.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1" name="Slide Title"/>
          <p:cNvSpPr txBox="1"/>
          <p:nvPr>
            <p:ph type="title"/>
          </p:nvPr>
        </p:nvSpPr>
        <p:spPr>
          <a:prstGeom prst="rect">
            <a:avLst/>
          </a:prstGeom>
        </p:spPr>
        <p:txBody>
          <a:bodyPr/>
          <a:lstStyle/>
          <a:p>
            <a:pPr/>
          </a:p>
        </p:txBody>
      </p:sp>
      <p:sp>
        <p:nvSpPr>
          <p:cNvPr id="372" name="Slide Subtitle"/>
          <p:cNvSpPr txBox="1"/>
          <p:nvPr>
            <p:ph type="body" idx="21"/>
          </p:nvPr>
        </p:nvSpPr>
        <p:spPr>
          <a:prstGeom prst="rect">
            <a:avLst/>
          </a:prstGeom>
        </p:spPr>
        <p:txBody>
          <a:bodyPr/>
          <a:lstStyle/>
          <a:p>
            <a:pPr/>
          </a:p>
        </p:txBody>
      </p:sp>
      <p:sp>
        <p:nvSpPr>
          <p:cNvPr id="373" name="Slide bullet text"/>
          <p:cNvSpPr txBox="1"/>
          <p:nvPr>
            <p:ph type="body" idx="1"/>
          </p:nvPr>
        </p:nvSpPr>
        <p:spPr>
          <a:prstGeom prst="rect">
            <a:avLst/>
          </a:prstGeom>
        </p:spPr>
        <p:txBody>
          <a:bodyPr/>
          <a:lstStyle/>
          <a:p>
            <a:pPr/>
          </a:p>
        </p:txBody>
      </p:sp>
      <p:pic>
        <p:nvPicPr>
          <p:cNvPr id="374" name="28.jpg" descr="28.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6" name="Slide Title"/>
          <p:cNvSpPr txBox="1"/>
          <p:nvPr>
            <p:ph type="title"/>
          </p:nvPr>
        </p:nvSpPr>
        <p:spPr>
          <a:prstGeom prst="rect">
            <a:avLst/>
          </a:prstGeom>
        </p:spPr>
        <p:txBody>
          <a:bodyPr/>
          <a:lstStyle/>
          <a:p>
            <a:pPr/>
          </a:p>
        </p:txBody>
      </p:sp>
      <p:sp>
        <p:nvSpPr>
          <p:cNvPr id="377" name="Slide Subtitle"/>
          <p:cNvSpPr txBox="1"/>
          <p:nvPr>
            <p:ph type="body" idx="21"/>
          </p:nvPr>
        </p:nvSpPr>
        <p:spPr>
          <a:prstGeom prst="rect">
            <a:avLst/>
          </a:prstGeom>
        </p:spPr>
        <p:txBody>
          <a:bodyPr/>
          <a:lstStyle/>
          <a:p>
            <a:pPr/>
          </a:p>
        </p:txBody>
      </p:sp>
      <p:sp>
        <p:nvSpPr>
          <p:cNvPr id="378" name="Slide bullet text"/>
          <p:cNvSpPr txBox="1"/>
          <p:nvPr>
            <p:ph type="body" idx="1"/>
          </p:nvPr>
        </p:nvSpPr>
        <p:spPr>
          <a:prstGeom prst="rect">
            <a:avLst/>
          </a:prstGeom>
        </p:spPr>
        <p:txBody>
          <a:bodyPr/>
          <a:lstStyle/>
          <a:p>
            <a:pPr/>
          </a:p>
        </p:txBody>
      </p:sp>
      <p:pic>
        <p:nvPicPr>
          <p:cNvPr id="379" name="29.jpg" descr="29.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1" name="Slide Title"/>
          <p:cNvSpPr txBox="1"/>
          <p:nvPr>
            <p:ph type="title"/>
          </p:nvPr>
        </p:nvSpPr>
        <p:spPr>
          <a:prstGeom prst="rect">
            <a:avLst/>
          </a:prstGeom>
        </p:spPr>
        <p:txBody>
          <a:bodyPr/>
          <a:lstStyle/>
          <a:p>
            <a:pPr/>
          </a:p>
        </p:txBody>
      </p:sp>
      <p:sp>
        <p:nvSpPr>
          <p:cNvPr id="382" name="Slide Subtitle"/>
          <p:cNvSpPr txBox="1"/>
          <p:nvPr>
            <p:ph type="body" idx="21"/>
          </p:nvPr>
        </p:nvSpPr>
        <p:spPr>
          <a:prstGeom prst="rect">
            <a:avLst/>
          </a:prstGeom>
        </p:spPr>
        <p:txBody>
          <a:bodyPr/>
          <a:lstStyle/>
          <a:p>
            <a:pPr/>
          </a:p>
        </p:txBody>
      </p:sp>
      <p:sp>
        <p:nvSpPr>
          <p:cNvPr id="383" name="Slide bullet text"/>
          <p:cNvSpPr txBox="1"/>
          <p:nvPr>
            <p:ph type="body" idx="1"/>
          </p:nvPr>
        </p:nvSpPr>
        <p:spPr>
          <a:prstGeom prst="rect">
            <a:avLst/>
          </a:prstGeom>
        </p:spPr>
        <p:txBody>
          <a:bodyPr/>
          <a:lstStyle/>
          <a:p>
            <a:pPr/>
          </a:p>
        </p:txBody>
      </p:sp>
      <p:pic>
        <p:nvPicPr>
          <p:cNvPr id="384" name="30.jpg" descr="30.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6" name="Slide Title"/>
          <p:cNvSpPr txBox="1"/>
          <p:nvPr>
            <p:ph type="title"/>
          </p:nvPr>
        </p:nvSpPr>
        <p:spPr>
          <a:prstGeom prst="rect">
            <a:avLst/>
          </a:prstGeom>
        </p:spPr>
        <p:txBody>
          <a:bodyPr/>
          <a:lstStyle/>
          <a:p>
            <a:pPr/>
          </a:p>
        </p:txBody>
      </p:sp>
      <p:sp>
        <p:nvSpPr>
          <p:cNvPr id="387" name="Slide Subtitle"/>
          <p:cNvSpPr txBox="1"/>
          <p:nvPr>
            <p:ph type="body" idx="21"/>
          </p:nvPr>
        </p:nvSpPr>
        <p:spPr>
          <a:prstGeom prst="rect">
            <a:avLst/>
          </a:prstGeom>
        </p:spPr>
        <p:txBody>
          <a:bodyPr/>
          <a:lstStyle/>
          <a:p>
            <a:pPr/>
          </a:p>
        </p:txBody>
      </p:sp>
      <p:sp>
        <p:nvSpPr>
          <p:cNvPr id="388" name="Slide bullet text"/>
          <p:cNvSpPr txBox="1"/>
          <p:nvPr>
            <p:ph type="body" idx="1"/>
          </p:nvPr>
        </p:nvSpPr>
        <p:spPr>
          <a:prstGeom prst="rect">
            <a:avLst/>
          </a:prstGeom>
        </p:spPr>
        <p:txBody>
          <a:bodyPr/>
          <a:lstStyle/>
          <a:p>
            <a:pPr/>
          </a:p>
        </p:txBody>
      </p:sp>
      <p:pic>
        <p:nvPicPr>
          <p:cNvPr id="389" name="31.jpg" descr="31.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178" name="A1.png" descr="A1.png"/>
          <p:cNvPicPr>
            <a:picLocks noChangeAspect="1"/>
          </p:cNvPicPr>
          <p:nvPr/>
        </p:nvPicPr>
        <p:blipFill>
          <a:blip r:embed="rId2">
            <a:extLst/>
          </a:blip>
          <a:stretch>
            <a:fillRect/>
          </a:stretch>
        </p:blipFill>
        <p:spPr>
          <a:xfrm>
            <a:off x="3504090" y="2427672"/>
            <a:ext cx="1828801" cy="1066801"/>
          </a:xfrm>
          <a:prstGeom prst="rect">
            <a:avLst/>
          </a:prstGeom>
          <a:ln w="12700">
            <a:miter lim="400000"/>
          </a:ln>
        </p:spPr>
      </p:pic>
      <p:pic>
        <p:nvPicPr>
          <p:cNvPr id="179" name="A2.png" descr="A2.png"/>
          <p:cNvPicPr>
            <a:picLocks noChangeAspect="1"/>
          </p:cNvPicPr>
          <p:nvPr/>
        </p:nvPicPr>
        <p:blipFill>
          <a:blip r:embed="rId3">
            <a:extLst/>
          </a:blip>
          <a:stretch>
            <a:fillRect/>
          </a:stretch>
        </p:blipFill>
        <p:spPr>
          <a:xfrm>
            <a:off x="7363534" y="2516572"/>
            <a:ext cx="889001" cy="889001"/>
          </a:xfrm>
          <a:prstGeom prst="rect">
            <a:avLst/>
          </a:prstGeom>
          <a:ln w="12700">
            <a:miter lim="400000"/>
          </a:ln>
        </p:spPr>
      </p:pic>
      <p:pic>
        <p:nvPicPr>
          <p:cNvPr id="180" name="A3.png" descr="A3.png"/>
          <p:cNvPicPr>
            <a:picLocks noChangeAspect="1"/>
          </p:cNvPicPr>
          <p:nvPr/>
        </p:nvPicPr>
        <p:blipFill>
          <a:blip r:embed="rId4">
            <a:extLst/>
          </a:blip>
          <a:stretch>
            <a:fillRect/>
          </a:stretch>
        </p:blipFill>
        <p:spPr>
          <a:xfrm>
            <a:off x="5986077" y="2535622"/>
            <a:ext cx="850901" cy="850901"/>
          </a:xfrm>
          <a:prstGeom prst="rect">
            <a:avLst/>
          </a:prstGeom>
          <a:ln w="12700">
            <a:miter lim="400000"/>
          </a:ln>
        </p:spPr>
      </p:pic>
      <p:pic>
        <p:nvPicPr>
          <p:cNvPr id="181" name="A4.png" descr="A4.png"/>
          <p:cNvPicPr>
            <a:picLocks noChangeAspect="1"/>
          </p:cNvPicPr>
          <p:nvPr/>
        </p:nvPicPr>
        <p:blipFill>
          <a:blip r:embed="rId5">
            <a:extLst/>
          </a:blip>
          <a:stretch>
            <a:fillRect/>
          </a:stretch>
        </p:blipFill>
        <p:spPr>
          <a:xfrm>
            <a:off x="1314203" y="2192722"/>
            <a:ext cx="1536701" cy="1536701"/>
          </a:xfrm>
          <a:prstGeom prst="rect">
            <a:avLst/>
          </a:prstGeom>
          <a:ln w="12700">
            <a:miter lim="400000"/>
          </a:ln>
        </p:spPr>
      </p:pic>
      <p:pic>
        <p:nvPicPr>
          <p:cNvPr id="182" name="A5.png" descr="A5.png"/>
          <p:cNvPicPr>
            <a:picLocks noChangeAspect="1"/>
          </p:cNvPicPr>
          <p:nvPr/>
        </p:nvPicPr>
        <p:blipFill>
          <a:blip r:embed="rId6">
            <a:extLst/>
          </a:blip>
          <a:stretch>
            <a:fillRect/>
          </a:stretch>
        </p:blipFill>
        <p:spPr>
          <a:xfrm>
            <a:off x="18010695" y="1279124"/>
            <a:ext cx="3124201" cy="977901"/>
          </a:xfrm>
          <a:prstGeom prst="rect">
            <a:avLst/>
          </a:prstGeom>
          <a:ln w="12700">
            <a:miter lim="400000"/>
          </a:ln>
        </p:spPr>
      </p:pic>
      <p:pic>
        <p:nvPicPr>
          <p:cNvPr id="183" name="A7.png" descr="A7.png"/>
          <p:cNvPicPr>
            <a:picLocks noChangeAspect="1"/>
          </p:cNvPicPr>
          <p:nvPr/>
        </p:nvPicPr>
        <p:blipFill>
          <a:blip r:embed="rId7">
            <a:extLst/>
          </a:blip>
          <a:stretch>
            <a:fillRect/>
          </a:stretch>
        </p:blipFill>
        <p:spPr>
          <a:xfrm>
            <a:off x="12947650" y="7264400"/>
            <a:ext cx="12700" cy="711200"/>
          </a:xfrm>
          <a:prstGeom prst="rect">
            <a:avLst/>
          </a:prstGeom>
          <a:ln w="12700">
            <a:miter lim="400000"/>
          </a:ln>
        </p:spPr>
      </p:pic>
      <p:pic>
        <p:nvPicPr>
          <p:cNvPr id="184" name="A8.png" descr="A8.png"/>
          <p:cNvPicPr>
            <a:picLocks noChangeAspect="1"/>
          </p:cNvPicPr>
          <p:nvPr/>
        </p:nvPicPr>
        <p:blipFill>
          <a:blip r:embed="rId8">
            <a:extLst/>
          </a:blip>
          <a:stretch>
            <a:fillRect/>
          </a:stretch>
        </p:blipFill>
        <p:spPr>
          <a:xfrm>
            <a:off x="18042445" y="2730623"/>
            <a:ext cx="3060701" cy="711201"/>
          </a:xfrm>
          <a:prstGeom prst="rect">
            <a:avLst/>
          </a:prstGeom>
          <a:ln w="12700">
            <a:miter lim="400000"/>
          </a:ln>
        </p:spPr>
      </p:pic>
      <p:pic>
        <p:nvPicPr>
          <p:cNvPr id="185" name="A9.png" descr="A9.png"/>
          <p:cNvPicPr>
            <a:picLocks noChangeAspect="1"/>
          </p:cNvPicPr>
          <p:nvPr/>
        </p:nvPicPr>
        <p:blipFill>
          <a:blip r:embed="rId9">
            <a:extLst/>
          </a:blip>
          <a:stretch>
            <a:fillRect/>
          </a:stretch>
        </p:blipFill>
        <p:spPr>
          <a:xfrm>
            <a:off x="22315687" y="5245100"/>
            <a:ext cx="927101" cy="6667500"/>
          </a:xfrm>
          <a:prstGeom prst="rect">
            <a:avLst/>
          </a:prstGeom>
          <a:ln w="12700">
            <a:miter lim="400000"/>
          </a:ln>
        </p:spPr>
      </p:pic>
      <p:pic>
        <p:nvPicPr>
          <p:cNvPr id="186" name="A12.png" descr="A12.png"/>
          <p:cNvPicPr>
            <a:picLocks noChangeAspect="1"/>
          </p:cNvPicPr>
          <p:nvPr/>
        </p:nvPicPr>
        <p:blipFill>
          <a:blip r:embed="rId10">
            <a:extLst/>
          </a:blip>
          <a:stretch>
            <a:fillRect/>
          </a:stretch>
        </p:blipFill>
        <p:spPr>
          <a:xfrm>
            <a:off x="1691997" y="8771723"/>
            <a:ext cx="698501" cy="685801"/>
          </a:xfrm>
          <a:prstGeom prst="rect">
            <a:avLst/>
          </a:prstGeom>
          <a:ln w="12700">
            <a:miter lim="400000"/>
          </a:ln>
        </p:spPr>
      </p:pic>
      <p:pic>
        <p:nvPicPr>
          <p:cNvPr id="187" name="A13.png" descr="A13.png"/>
          <p:cNvPicPr>
            <a:picLocks noChangeAspect="1"/>
          </p:cNvPicPr>
          <p:nvPr/>
        </p:nvPicPr>
        <p:blipFill>
          <a:blip r:embed="rId11">
            <a:extLst/>
          </a:blip>
          <a:stretch>
            <a:fillRect/>
          </a:stretch>
        </p:blipFill>
        <p:spPr>
          <a:xfrm>
            <a:off x="9541461" y="4845909"/>
            <a:ext cx="12077701" cy="7061201"/>
          </a:xfrm>
          <a:prstGeom prst="rect">
            <a:avLst/>
          </a:prstGeom>
          <a:ln w="12700">
            <a:miter lim="400000"/>
          </a:ln>
        </p:spPr>
      </p:pic>
      <p:pic>
        <p:nvPicPr>
          <p:cNvPr id="188" name="A14.png" descr="A14.png"/>
          <p:cNvPicPr>
            <a:picLocks noChangeAspect="1"/>
          </p:cNvPicPr>
          <p:nvPr/>
        </p:nvPicPr>
        <p:blipFill>
          <a:blip r:embed="rId12">
            <a:extLst/>
          </a:blip>
          <a:stretch>
            <a:fillRect/>
          </a:stretch>
        </p:blipFill>
        <p:spPr>
          <a:xfrm>
            <a:off x="0" y="12509500"/>
            <a:ext cx="24384001" cy="1206500"/>
          </a:xfrm>
          <a:prstGeom prst="rect">
            <a:avLst/>
          </a:prstGeom>
          <a:ln w="12700">
            <a:miter lim="400000"/>
          </a:ln>
        </p:spPr>
      </p:pic>
      <p:pic>
        <p:nvPicPr>
          <p:cNvPr id="189" name="A11.png" descr="A11.png"/>
          <p:cNvPicPr>
            <a:picLocks noChangeAspect="1"/>
          </p:cNvPicPr>
          <p:nvPr/>
        </p:nvPicPr>
        <p:blipFill>
          <a:blip r:embed="rId13">
            <a:extLst/>
          </a:blip>
          <a:stretch>
            <a:fillRect/>
          </a:stretch>
        </p:blipFill>
        <p:spPr>
          <a:xfrm>
            <a:off x="1584047" y="9852610"/>
            <a:ext cx="914401" cy="3454401"/>
          </a:xfrm>
          <a:prstGeom prst="rect">
            <a:avLst/>
          </a:prstGeom>
          <a:ln w="12700">
            <a:miter lim="400000"/>
          </a:ln>
        </p:spPr>
      </p:pic>
      <p:pic>
        <p:nvPicPr>
          <p:cNvPr id="190" name="A10.png" descr="A10.png"/>
          <p:cNvPicPr>
            <a:picLocks noChangeAspect="1"/>
          </p:cNvPicPr>
          <p:nvPr/>
        </p:nvPicPr>
        <p:blipFill>
          <a:blip r:embed="rId14">
            <a:extLst/>
          </a:blip>
          <a:stretch>
            <a:fillRect/>
          </a:stretch>
        </p:blipFill>
        <p:spPr>
          <a:xfrm>
            <a:off x="1164947" y="10589210"/>
            <a:ext cx="1752601" cy="1981201"/>
          </a:xfrm>
          <a:prstGeom prst="rect">
            <a:avLst/>
          </a:prstGeom>
          <a:ln w="12700">
            <a:miter lim="400000"/>
          </a:ln>
        </p:spPr>
      </p:pic>
      <p:pic>
        <p:nvPicPr>
          <p:cNvPr id="191" name="A11.png" descr="A11.png"/>
          <p:cNvPicPr>
            <a:picLocks noChangeAspect="1"/>
          </p:cNvPicPr>
          <p:nvPr/>
        </p:nvPicPr>
        <p:blipFill>
          <a:blip r:embed="rId13">
            <a:extLst/>
          </a:blip>
          <a:stretch>
            <a:fillRect/>
          </a:stretch>
        </p:blipFill>
        <p:spPr>
          <a:xfrm rot="1283102">
            <a:off x="3142571" y="9852610"/>
            <a:ext cx="914401" cy="3454401"/>
          </a:xfrm>
          <a:prstGeom prst="rect">
            <a:avLst/>
          </a:prstGeom>
          <a:ln w="12700">
            <a:miter lim="400000"/>
          </a:ln>
        </p:spPr>
      </p:pic>
      <p:pic>
        <p:nvPicPr>
          <p:cNvPr id="192" name="A11.png" descr="A11.png"/>
          <p:cNvPicPr>
            <a:picLocks noChangeAspect="1"/>
          </p:cNvPicPr>
          <p:nvPr/>
        </p:nvPicPr>
        <p:blipFill>
          <a:blip r:embed="rId13">
            <a:extLst/>
          </a:blip>
          <a:stretch>
            <a:fillRect/>
          </a:stretch>
        </p:blipFill>
        <p:spPr>
          <a:xfrm rot="2700000">
            <a:off x="4601222" y="10229294"/>
            <a:ext cx="914401" cy="3454401"/>
          </a:xfrm>
          <a:prstGeom prst="rect">
            <a:avLst/>
          </a:prstGeom>
          <a:ln w="12700">
            <a:miter lim="400000"/>
          </a:ln>
        </p:spPr>
      </p:pic>
      <p:pic>
        <p:nvPicPr>
          <p:cNvPr id="193" name="A12.png" descr="A12.png"/>
          <p:cNvPicPr>
            <a:picLocks noChangeAspect="1"/>
          </p:cNvPicPr>
          <p:nvPr/>
        </p:nvPicPr>
        <p:blipFill>
          <a:blip r:embed="rId10">
            <a:alphaModFix amt="50000"/>
            <a:extLst/>
          </a:blip>
          <a:stretch>
            <a:fillRect/>
          </a:stretch>
        </p:blipFill>
        <p:spPr>
          <a:xfrm>
            <a:off x="1691997" y="7450553"/>
            <a:ext cx="698501" cy="685801"/>
          </a:xfrm>
          <a:prstGeom prst="rect">
            <a:avLst/>
          </a:prstGeom>
          <a:ln w="12700">
            <a:miter lim="400000"/>
          </a:ln>
        </p:spPr>
      </p:pic>
      <p:sp>
        <p:nvSpPr>
          <p:cNvPr id="194" name="Line"/>
          <p:cNvSpPr/>
          <p:nvPr/>
        </p:nvSpPr>
        <p:spPr>
          <a:xfrm>
            <a:off x="17749175" y="2446722"/>
            <a:ext cx="1" cy="1536701"/>
          </a:xfrm>
          <a:prstGeom prst="line">
            <a:avLst/>
          </a:prstGeom>
          <a:ln w="76200">
            <a:solidFill>
              <a:srgbClr val="FFFFFF"/>
            </a:solidFill>
            <a:miter lim="400000"/>
            <a:tailEnd type="triangle"/>
          </a:ln>
        </p:spPr>
        <p:txBody>
          <a:bodyPr lIns="50800" tIns="50800" rIns="50800" bIns="50800" anchor="ctr"/>
          <a:lstStyle/>
          <a:p>
            <a:pPr/>
          </a:p>
        </p:txBody>
      </p:sp>
      <p:sp>
        <p:nvSpPr>
          <p:cNvPr id="195" name="Line"/>
          <p:cNvSpPr/>
          <p:nvPr/>
        </p:nvSpPr>
        <p:spPr>
          <a:xfrm flipV="1">
            <a:off x="6019954" y="6218240"/>
            <a:ext cx="2158016" cy="2531012"/>
          </a:xfrm>
          <a:prstGeom prst="line">
            <a:avLst/>
          </a:prstGeom>
          <a:ln w="76200">
            <a:solidFill>
              <a:srgbClr val="FFFFFF"/>
            </a:solidFill>
            <a:miter lim="400000"/>
            <a:tailEnd type="triangle"/>
          </a:ln>
        </p:spPr>
        <p:txBody>
          <a:bodyPr lIns="50800" tIns="50800" rIns="50800" bIns="50800" anchor="ctr"/>
          <a:lstStyle/>
          <a:p>
            <a:pPr/>
          </a:p>
        </p:txBody>
      </p:sp>
      <p:sp>
        <p:nvSpPr>
          <p:cNvPr id="196" name="Line"/>
          <p:cNvSpPr/>
          <p:nvPr/>
        </p:nvSpPr>
        <p:spPr>
          <a:xfrm>
            <a:off x="6030434" y="8726440"/>
            <a:ext cx="2108063" cy="1"/>
          </a:xfrm>
          <a:prstGeom prst="line">
            <a:avLst/>
          </a:prstGeom>
          <a:ln w="76200">
            <a:solidFill>
              <a:srgbClr val="FFFFFF"/>
            </a:solidFill>
            <a:custDash>
              <a:ds d="200000" sp="200000"/>
            </a:custDash>
            <a:miter lim="400000"/>
            <a:tailEnd type="triangle"/>
          </a:ln>
        </p:spPr>
        <p:txBody>
          <a:bodyPr lIns="50800" tIns="50800" rIns="50800" bIns="50800" anchor="ctr"/>
          <a:lstStyle/>
          <a:p>
            <a:pPr/>
          </a:p>
        </p:txBody>
      </p:sp>
      <p:sp>
        <p:nvSpPr>
          <p:cNvPr id="197" name="Line"/>
          <p:cNvSpPr/>
          <p:nvPr/>
        </p:nvSpPr>
        <p:spPr>
          <a:xfrm flipV="1">
            <a:off x="8354657" y="6236747"/>
            <a:ext cx="1" cy="2518718"/>
          </a:xfrm>
          <a:prstGeom prst="line">
            <a:avLst/>
          </a:prstGeom>
          <a:ln w="76200">
            <a:solidFill>
              <a:srgbClr val="FFFFFF"/>
            </a:solidFill>
            <a:custDash>
              <a:ds d="200000" sp="200000"/>
            </a:custDash>
            <a:miter lim="400000"/>
            <a:tailEnd type="triangle"/>
          </a:ln>
        </p:spPr>
        <p:txBody>
          <a:bodyPr lIns="50800" tIns="50800" rIns="50800" bIns="50800" anchor="ctr"/>
          <a:lstStyle/>
          <a:p>
            <a:pPr/>
          </a:p>
        </p:txBody>
      </p:sp>
      <p:pic>
        <p:nvPicPr>
          <p:cNvPr id="198" name="A100.png" descr="A100.png"/>
          <p:cNvPicPr>
            <a:picLocks noChangeAspect="1"/>
          </p:cNvPicPr>
          <p:nvPr/>
        </p:nvPicPr>
        <p:blipFill>
          <a:blip r:embed="rId15">
            <a:extLst/>
          </a:blip>
          <a:stretch>
            <a:fillRect/>
          </a:stretch>
        </p:blipFill>
        <p:spPr>
          <a:xfrm>
            <a:off x="6706647" y="7976459"/>
            <a:ext cx="317501" cy="698501"/>
          </a:xfrm>
          <a:prstGeom prst="rect">
            <a:avLst/>
          </a:prstGeom>
          <a:ln w="12700">
            <a:miter lim="400000"/>
          </a:ln>
        </p:spPr>
      </p:pic>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1" name="Slide Title"/>
          <p:cNvSpPr txBox="1"/>
          <p:nvPr>
            <p:ph type="title"/>
          </p:nvPr>
        </p:nvSpPr>
        <p:spPr>
          <a:prstGeom prst="rect">
            <a:avLst/>
          </a:prstGeom>
        </p:spPr>
        <p:txBody>
          <a:bodyPr/>
          <a:lstStyle/>
          <a:p>
            <a:pPr/>
          </a:p>
        </p:txBody>
      </p:sp>
      <p:sp>
        <p:nvSpPr>
          <p:cNvPr id="392" name="Slide Subtitle"/>
          <p:cNvSpPr txBox="1"/>
          <p:nvPr>
            <p:ph type="body" idx="21"/>
          </p:nvPr>
        </p:nvSpPr>
        <p:spPr>
          <a:prstGeom prst="rect">
            <a:avLst/>
          </a:prstGeom>
        </p:spPr>
        <p:txBody>
          <a:bodyPr/>
          <a:lstStyle/>
          <a:p>
            <a:pPr/>
          </a:p>
        </p:txBody>
      </p:sp>
      <p:sp>
        <p:nvSpPr>
          <p:cNvPr id="393" name="Slide bullet text"/>
          <p:cNvSpPr txBox="1"/>
          <p:nvPr>
            <p:ph type="body" idx="1"/>
          </p:nvPr>
        </p:nvSpPr>
        <p:spPr>
          <a:prstGeom prst="rect">
            <a:avLst/>
          </a:prstGeom>
        </p:spPr>
        <p:txBody>
          <a:bodyPr/>
          <a:lstStyle/>
          <a:p>
            <a:pPr/>
          </a:p>
        </p:txBody>
      </p:sp>
      <p:pic>
        <p:nvPicPr>
          <p:cNvPr id="394" name="34.jpg" descr="3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8" name="Slide Title"/>
          <p:cNvSpPr txBox="1"/>
          <p:nvPr>
            <p:ph type="title"/>
          </p:nvPr>
        </p:nvSpPr>
        <p:spPr>
          <a:prstGeom prst="rect">
            <a:avLst/>
          </a:prstGeom>
        </p:spPr>
        <p:txBody>
          <a:bodyPr/>
          <a:lstStyle/>
          <a:p>
            <a:pPr/>
          </a:p>
        </p:txBody>
      </p:sp>
      <p:sp>
        <p:nvSpPr>
          <p:cNvPr id="399" name="Slide Subtitle"/>
          <p:cNvSpPr txBox="1"/>
          <p:nvPr>
            <p:ph type="body" idx="21"/>
          </p:nvPr>
        </p:nvSpPr>
        <p:spPr>
          <a:prstGeom prst="rect">
            <a:avLst/>
          </a:prstGeom>
        </p:spPr>
        <p:txBody>
          <a:bodyPr/>
          <a:lstStyle/>
          <a:p>
            <a:pPr/>
          </a:p>
        </p:txBody>
      </p:sp>
      <p:sp>
        <p:nvSpPr>
          <p:cNvPr id="400" name="Slide bullet text"/>
          <p:cNvSpPr txBox="1"/>
          <p:nvPr>
            <p:ph type="body" idx="1"/>
          </p:nvPr>
        </p:nvSpPr>
        <p:spPr>
          <a:prstGeom prst="rect">
            <a:avLst/>
          </a:prstGeom>
        </p:spPr>
        <p:txBody>
          <a:bodyPr/>
          <a:lstStyle/>
          <a:p>
            <a:pPr/>
          </a:p>
        </p:txBody>
      </p:sp>
      <p:pic>
        <p:nvPicPr>
          <p:cNvPr id="401" name="37.jpg" descr="3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5" name="Slide Title"/>
          <p:cNvSpPr txBox="1"/>
          <p:nvPr>
            <p:ph type="title"/>
          </p:nvPr>
        </p:nvSpPr>
        <p:spPr>
          <a:prstGeom prst="rect">
            <a:avLst/>
          </a:prstGeom>
        </p:spPr>
        <p:txBody>
          <a:bodyPr/>
          <a:lstStyle/>
          <a:p>
            <a:pPr/>
          </a:p>
        </p:txBody>
      </p:sp>
      <p:sp>
        <p:nvSpPr>
          <p:cNvPr id="406" name="Slide Subtitle"/>
          <p:cNvSpPr txBox="1"/>
          <p:nvPr>
            <p:ph type="body" idx="21"/>
          </p:nvPr>
        </p:nvSpPr>
        <p:spPr>
          <a:prstGeom prst="rect">
            <a:avLst/>
          </a:prstGeom>
        </p:spPr>
        <p:txBody>
          <a:bodyPr/>
          <a:lstStyle/>
          <a:p>
            <a:pPr/>
          </a:p>
        </p:txBody>
      </p:sp>
      <p:sp>
        <p:nvSpPr>
          <p:cNvPr id="407" name="Slide bullet text"/>
          <p:cNvSpPr txBox="1"/>
          <p:nvPr>
            <p:ph type="body" idx="1"/>
          </p:nvPr>
        </p:nvSpPr>
        <p:spPr>
          <a:prstGeom prst="rect">
            <a:avLst/>
          </a:prstGeom>
        </p:spPr>
        <p:txBody>
          <a:bodyPr/>
          <a:lstStyle/>
          <a:p>
            <a:pPr/>
          </a:p>
        </p:txBody>
      </p:sp>
      <p:pic>
        <p:nvPicPr>
          <p:cNvPr id="408" name="38.jpg" descr="3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2" name="Slide Title"/>
          <p:cNvSpPr txBox="1"/>
          <p:nvPr>
            <p:ph type="title"/>
          </p:nvPr>
        </p:nvSpPr>
        <p:spPr>
          <a:prstGeom prst="rect">
            <a:avLst/>
          </a:prstGeom>
        </p:spPr>
        <p:txBody>
          <a:bodyPr/>
          <a:lstStyle/>
          <a:p>
            <a:pPr/>
          </a:p>
        </p:txBody>
      </p:sp>
      <p:sp>
        <p:nvSpPr>
          <p:cNvPr id="413" name="Slide Subtitle"/>
          <p:cNvSpPr txBox="1"/>
          <p:nvPr>
            <p:ph type="body" idx="21"/>
          </p:nvPr>
        </p:nvSpPr>
        <p:spPr>
          <a:prstGeom prst="rect">
            <a:avLst/>
          </a:prstGeom>
        </p:spPr>
        <p:txBody>
          <a:bodyPr/>
          <a:lstStyle/>
          <a:p>
            <a:pPr/>
          </a:p>
        </p:txBody>
      </p:sp>
      <p:sp>
        <p:nvSpPr>
          <p:cNvPr id="414" name="Slide bullet text"/>
          <p:cNvSpPr txBox="1"/>
          <p:nvPr>
            <p:ph type="body" idx="1"/>
          </p:nvPr>
        </p:nvSpPr>
        <p:spPr>
          <a:prstGeom prst="rect">
            <a:avLst/>
          </a:prstGeom>
        </p:spPr>
        <p:txBody>
          <a:bodyPr/>
          <a:lstStyle/>
          <a:p>
            <a:pPr/>
          </a:p>
        </p:txBody>
      </p:sp>
      <p:pic>
        <p:nvPicPr>
          <p:cNvPr id="415" name="39.jpg" descr="39.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7" name="Slide Title"/>
          <p:cNvSpPr txBox="1"/>
          <p:nvPr>
            <p:ph type="title"/>
          </p:nvPr>
        </p:nvSpPr>
        <p:spPr>
          <a:prstGeom prst="rect">
            <a:avLst/>
          </a:prstGeom>
        </p:spPr>
        <p:txBody>
          <a:bodyPr/>
          <a:lstStyle/>
          <a:p>
            <a:pPr/>
          </a:p>
        </p:txBody>
      </p:sp>
      <p:sp>
        <p:nvSpPr>
          <p:cNvPr id="418" name="Slide Subtitle"/>
          <p:cNvSpPr txBox="1"/>
          <p:nvPr>
            <p:ph type="body" idx="21"/>
          </p:nvPr>
        </p:nvSpPr>
        <p:spPr>
          <a:prstGeom prst="rect">
            <a:avLst/>
          </a:prstGeom>
        </p:spPr>
        <p:txBody>
          <a:bodyPr/>
          <a:lstStyle/>
          <a:p>
            <a:pPr/>
          </a:p>
        </p:txBody>
      </p:sp>
      <p:sp>
        <p:nvSpPr>
          <p:cNvPr id="419" name="Slide bullet text"/>
          <p:cNvSpPr txBox="1"/>
          <p:nvPr>
            <p:ph type="body" idx="1"/>
          </p:nvPr>
        </p:nvSpPr>
        <p:spPr>
          <a:prstGeom prst="rect">
            <a:avLst/>
          </a:prstGeom>
        </p:spPr>
        <p:txBody>
          <a:bodyPr/>
          <a:lstStyle/>
          <a:p>
            <a:pPr/>
          </a:p>
        </p:txBody>
      </p:sp>
      <p:pic>
        <p:nvPicPr>
          <p:cNvPr id="420" name="40.jpg" descr="40.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2" name="Slide Title"/>
          <p:cNvSpPr txBox="1"/>
          <p:nvPr>
            <p:ph type="title"/>
          </p:nvPr>
        </p:nvSpPr>
        <p:spPr>
          <a:prstGeom prst="rect">
            <a:avLst/>
          </a:prstGeom>
        </p:spPr>
        <p:txBody>
          <a:bodyPr/>
          <a:lstStyle/>
          <a:p>
            <a:pPr/>
          </a:p>
        </p:txBody>
      </p:sp>
      <p:sp>
        <p:nvSpPr>
          <p:cNvPr id="423" name="Slide Subtitle"/>
          <p:cNvSpPr txBox="1"/>
          <p:nvPr>
            <p:ph type="body" idx="21"/>
          </p:nvPr>
        </p:nvSpPr>
        <p:spPr>
          <a:prstGeom prst="rect">
            <a:avLst/>
          </a:prstGeom>
        </p:spPr>
        <p:txBody>
          <a:bodyPr/>
          <a:lstStyle/>
          <a:p>
            <a:pPr/>
          </a:p>
        </p:txBody>
      </p:sp>
      <p:sp>
        <p:nvSpPr>
          <p:cNvPr id="424" name="Slide bullet text"/>
          <p:cNvSpPr txBox="1"/>
          <p:nvPr>
            <p:ph type="body" idx="1"/>
          </p:nvPr>
        </p:nvSpPr>
        <p:spPr>
          <a:prstGeom prst="rect">
            <a:avLst/>
          </a:prstGeom>
        </p:spPr>
        <p:txBody>
          <a:bodyPr/>
          <a:lstStyle/>
          <a:p>
            <a:pPr/>
          </a:p>
        </p:txBody>
      </p:sp>
      <p:pic>
        <p:nvPicPr>
          <p:cNvPr id="425" name="41.jpg" descr="41.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7" name="Slide Title"/>
          <p:cNvSpPr txBox="1"/>
          <p:nvPr>
            <p:ph type="title"/>
          </p:nvPr>
        </p:nvSpPr>
        <p:spPr>
          <a:prstGeom prst="rect">
            <a:avLst/>
          </a:prstGeom>
        </p:spPr>
        <p:txBody>
          <a:bodyPr/>
          <a:lstStyle/>
          <a:p>
            <a:pPr/>
          </a:p>
        </p:txBody>
      </p:sp>
      <p:sp>
        <p:nvSpPr>
          <p:cNvPr id="428" name="Slide Subtitle"/>
          <p:cNvSpPr txBox="1"/>
          <p:nvPr>
            <p:ph type="body" idx="21"/>
          </p:nvPr>
        </p:nvSpPr>
        <p:spPr>
          <a:prstGeom prst="rect">
            <a:avLst/>
          </a:prstGeom>
        </p:spPr>
        <p:txBody>
          <a:bodyPr/>
          <a:lstStyle/>
          <a:p>
            <a:pPr/>
          </a:p>
        </p:txBody>
      </p:sp>
      <p:sp>
        <p:nvSpPr>
          <p:cNvPr id="429" name="Slide bullet text"/>
          <p:cNvSpPr txBox="1"/>
          <p:nvPr>
            <p:ph type="body" idx="1"/>
          </p:nvPr>
        </p:nvSpPr>
        <p:spPr>
          <a:prstGeom prst="rect">
            <a:avLst/>
          </a:prstGeom>
        </p:spPr>
        <p:txBody>
          <a:bodyPr/>
          <a:lstStyle/>
          <a:p>
            <a:pPr/>
          </a:p>
        </p:txBody>
      </p:sp>
      <p:pic>
        <p:nvPicPr>
          <p:cNvPr id="430" name="42.jpg" descr="42.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2" name="Slide Title"/>
          <p:cNvSpPr txBox="1"/>
          <p:nvPr>
            <p:ph type="title"/>
          </p:nvPr>
        </p:nvSpPr>
        <p:spPr>
          <a:prstGeom prst="rect">
            <a:avLst/>
          </a:prstGeom>
        </p:spPr>
        <p:txBody>
          <a:bodyPr/>
          <a:lstStyle/>
          <a:p>
            <a:pPr/>
          </a:p>
        </p:txBody>
      </p:sp>
      <p:sp>
        <p:nvSpPr>
          <p:cNvPr id="433" name="Slide Subtitle"/>
          <p:cNvSpPr txBox="1"/>
          <p:nvPr>
            <p:ph type="body" idx="21"/>
          </p:nvPr>
        </p:nvSpPr>
        <p:spPr>
          <a:prstGeom prst="rect">
            <a:avLst/>
          </a:prstGeom>
        </p:spPr>
        <p:txBody>
          <a:bodyPr/>
          <a:lstStyle/>
          <a:p>
            <a:pPr/>
          </a:p>
        </p:txBody>
      </p:sp>
      <p:sp>
        <p:nvSpPr>
          <p:cNvPr id="434" name="Slide bullet text"/>
          <p:cNvSpPr txBox="1"/>
          <p:nvPr>
            <p:ph type="body" idx="1"/>
          </p:nvPr>
        </p:nvSpPr>
        <p:spPr>
          <a:prstGeom prst="rect">
            <a:avLst/>
          </a:prstGeom>
        </p:spPr>
        <p:txBody>
          <a:bodyPr/>
          <a:lstStyle/>
          <a:p>
            <a:pPr/>
          </a:p>
        </p:txBody>
      </p:sp>
      <p:pic>
        <p:nvPicPr>
          <p:cNvPr id="435" name="43.jpg" descr="4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9" name="Slide Title"/>
          <p:cNvSpPr txBox="1"/>
          <p:nvPr>
            <p:ph type="title"/>
          </p:nvPr>
        </p:nvSpPr>
        <p:spPr>
          <a:prstGeom prst="rect">
            <a:avLst/>
          </a:prstGeom>
        </p:spPr>
        <p:txBody>
          <a:bodyPr/>
          <a:lstStyle/>
          <a:p>
            <a:pPr/>
          </a:p>
        </p:txBody>
      </p:sp>
      <p:sp>
        <p:nvSpPr>
          <p:cNvPr id="440" name="Slide Subtitle"/>
          <p:cNvSpPr txBox="1"/>
          <p:nvPr>
            <p:ph type="body" idx="21"/>
          </p:nvPr>
        </p:nvSpPr>
        <p:spPr>
          <a:prstGeom prst="rect">
            <a:avLst/>
          </a:prstGeom>
        </p:spPr>
        <p:txBody>
          <a:bodyPr/>
          <a:lstStyle/>
          <a:p>
            <a:pPr/>
          </a:p>
        </p:txBody>
      </p:sp>
      <p:sp>
        <p:nvSpPr>
          <p:cNvPr id="441" name="Slide bullet text"/>
          <p:cNvSpPr txBox="1"/>
          <p:nvPr>
            <p:ph type="body" idx="1"/>
          </p:nvPr>
        </p:nvSpPr>
        <p:spPr>
          <a:prstGeom prst="rect">
            <a:avLst/>
          </a:prstGeom>
        </p:spPr>
        <p:txBody>
          <a:bodyPr/>
          <a:lstStyle/>
          <a:p>
            <a:pPr/>
          </a:p>
        </p:txBody>
      </p:sp>
      <p:pic>
        <p:nvPicPr>
          <p:cNvPr id="442" name="44.jpg" descr="44.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4" name="Slide Title"/>
          <p:cNvSpPr txBox="1"/>
          <p:nvPr>
            <p:ph type="title"/>
          </p:nvPr>
        </p:nvSpPr>
        <p:spPr>
          <a:prstGeom prst="rect">
            <a:avLst/>
          </a:prstGeom>
        </p:spPr>
        <p:txBody>
          <a:bodyPr/>
          <a:lstStyle/>
          <a:p>
            <a:pPr/>
          </a:p>
        </p:txBody>
      </p:sp>
      <p:sp>
        <p:nvSpPr>
          <p:cNvPr id="445" name="Slide Subtitle"/>
          <p:cNvSpPr txBox="1"/>
          <p:nvPr>
            <p:ph type="body" idx="21"/>
          </p:nvPr>
        </p:nvSpPr>
        <p:spPr>
          <a:prstGeom prst="rect">
            <a:avLst/>
          </a:prstGeom>
        </p:spPr>
        <p:txBody>
          <a:bodyPr/>
          <a:lstStyle/>
          <a:p>
            <a:pPr/>
          </a:p>
        </p:txBody>
      </p:sp>
      <p:sp>
        <p:nvSpPr>
          <p:cNvPr id="446" name="Slide bullet text"/>
          <p:cNvSpPr txBox="1"/>
          <p:nvPr>
            <p:ph type="body" idx="1"/>
          </p:nvPr>
        </p:nvSpPr>
        <p:spPr>
          <a:prstGeom prst="rect">
            <a:avLst/>
          </a:prstGeom>
        </p:spPr>
        <p:txBody>
          <a:bodyPr/>
          <a:lstStyle/>
          <a:p>
            <a:pPr/>
          </a:p>
        </p:txBody>
      </p:sp>
      <p:pic>
        <p:nvPicPr>
          <p:cNvPr id="447" name="45.jpg" descr="45.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00" name="B1.png" descr="B1.png"/>
          <p:cNvPicPr>
            <a:picLocks noChangeAspect="1"/>
          </p:cNvPicPr>
          <p:nvPr/>
        </p:nvPicPr>
        <p:blipFill>
          <a:blip r:embed="rId2">
            <a:extLst/>
          </a:blip>
          <a:stretch>
            <a:fillRect/>
          </a:stretch>
        </p:blipFill>
        <p:spPr>
          <a:xfrm>
            <a:off x="12532457" y="2489688"/>
            <a:ext cx="2413001" cy="2247901"/>
          </a:xfrm>
          <a:prstGeom prst="rect">
            <a:avLst/>
          </a:prstGeom>
          <a:ln w="12700">
            <a:miter lim="400000"/>
          </a:ln>
        </p:spPr>
      </p:pic>
      <p:pic>
        <p:nvPicPr>
          <p:cNvPr id="201" name="B2.png" descr="B2.png"/>
          <p:cNvPicPr>
            <a:picLocks noChangeAspect="1"/>
          </p:cNvPicPr>
          <p:nvPr/>
        </p:nvPicPr>
        <p:blipFill>
          <a:blip r:embed="rId3">
            <a:extLst/>
          </a:blip>
          <a:stretch>
            <a:fillRect/>
          </a:stretch>
        </p:blipFill>
        <p:spPr>
          <a:xfrm>
            <a:off x="17270534" y="3692769"/>
            <a:ext cx="3594101" cy="762001"/>
          </a:xfrm>
          <a:prstGeom prst="rect">
            <a:avLst/>
          </a:prstGeom>
          <a:ln w="12700">
            <a:miter lim="400000"/>
          </a:ln>
        </p:spPr>
      </p:pic>
      <p:pic>
        <p:nvPicPr>
          <p:cNvPr id="202" name="B3.png" descr="B3.png"/>
          <p:cNvPicPr>
            <a:picLocks noChangeAspect="1"/>
          </p:cNvPicPr>
          <p:nvPr/>
        </p:nvPicPr>
        <p:blipFill>
          <a:blip r:embed="rId4">
            <a:extLst/>
          </a:blip>
          <a:stretch>
            <a:fillRect/>
          </a:stretch>
        </p:blipFill>
        <p:spPr>
          <a:xfrm>
            <a:off x="15445153" y="3692769"/>
            <a:ext cx="1536701" cy="762001"/>
          </a:xfrm>
          <a:prstGeom prst="rect">
            <a:avLst/>
          </a:prstGeom>
          <a:ln w="12700">
            <a:miter lim="400000"/>
          </a:ln>
        </p:spPr>
      </p:pic>
      <p:pic>
        <p:nvPicPr>
          <p:cNvPr id="203" name="B4.png" descr="B4.png"/>
          <p:cNvPicPr>
            <a:picLocks noChangeAspect="1"/>
          </p:cNvPicPr>
          <p:nvPr/>
        </p:nvPicPr>
        <p:blipFill>
          <a:blip r:embed="rId5">
            <a:extLst/>
          </a:blip>
          <a:stretch>
            <a:fillRect/>
          </a:stretch>
        </p:blipFill>
        <p:spPr>
          <a:xfrm>
            <a:off x="15451991" y="2883388"/>
            <a:ext cx="4572001" cy="762001"/>
          </a:xfrm>
          <a:prstGeom prst="rect">
            <a:avLst/>
          </a:prstGeom>
          <a:ln w="12700">
            <a:miter lim="400000"/>
          </a:ln>
        </p:spPr>
      </p:pic>
      <p:pic>
        <p:nvPicPr>
          <p:cNvPr id="204" name="B5.png" descr="B5.png"/>
          <p:cNvPicPr>
            <a:picLocks noChangeAspect="1"/>
          </p:cNvPicPr>
          <p:nvPr/>
        </p:nvPicPr>
        <p:blipFill>
          <a:blip r:embed="rId6">
            <a:extLst/>
          </a:blip>
          <a:stretch>
            <a:fillRect/>
          </a:stretch>
        </p:blipFill>
        <p:spPr>
          <a:xfrm>
            <a:off x="4082072" y="2642088"/>
            <a:ext cx="635001" cy="1841501"/>
          </a:xfrm>
          <a:prstGeom prst="rect">
            <a:avLst/>
          </a:prstGeom>
          <a:ln w="12700">
            <a:miter lim="400000"/>
          </a:ln>
        </p:spPr>
      </p:pic>
      <p:pic>
        <p:nvPicPr>
          <p:cNvPr id="205" name="B6.png" descr="B6.png"/>
          <p:cNvPicPr>
            <a:picLocks noChangeAspect="1"/>
          </p:cNvPicPr>
          <p:nvPr/>
        </p:nvPicPr>
        <p:blipFill>
          <a:blip r:embed="rId7">
            <a:extLst/>
          </a:blip>
          <a:stretch>
            <a:fillRect/>
          </a:stretch>
        </p:blipFill>
        <p:spPr>
          <a:xfrm>
            <a:off x="5432180" y="3374292"/>
            <a:ext cx="4572001" cy="762001"/>
          </a:xfrm>
          <a:prstGeom prst="rect">
            <a:avLst/>
          </a:prstGeom>
          <a:ln w="12700">
            <a:miter lim="400000"/>
          </a:ln>
        </p:spPr>
      </p:pic>
      <p:pic>
        <p:nvPicPr>
          <p:cNvPr id="206" name="B7.png" descr="B7.png"/>
          <p:cNvPicPr>
            <a:picLocks noChangeAspect="1"/>
          </p:cNvPicPr>
          <p:nvPr/>
        </p:nvPicPr>
        <p:blipFill>
          <a:blip r:embed="rId8">
            <a:extLst/>
          </a:blip>
          <a:stretch>
            <a:fillRect/>
          </a:stretch>
        </p:blipFill>
        <p:spPr>
          <a:xfrm>
            <a:off x="10691201" y="1504950"/>
            <a:ext cx="88901" cy="11671300"/>
          </a:xfrm>
          <a:prstGeom prst="rect">
            <a:avLst/>
          </a:prstGeom>
          <a:ln w="12700">
            <a:miter lim="400000"/>
          </a:ln>
        </p:spPr>
      </p:pic>
      <p:pic>
        <p:nvPicPr>
          <p:cNvPr id="207" name="B8.png" descr="B8.png"/>
          <p:cNvPicPr>
            <a:picLocks noChangeAspect="1"/>
          </p:cNvPicPr>
          <p:nvPr/>
        </p:nvPicPr>
        <p:blipFill>
          <a:blip r:embed="rId9">
            <a:extLst/>
          </a:blip>
          <a:stretch>
            <a:fillRect/>
          </a:stretch>
        </p:blipFill>
        <p:spPr>
          <a:xfrm>
            <a:off x="13398011" y="1635369"/>
            <a:ext cx="5791201" cy="952501"/>
          </a:xfrm>
          <a:prstGeom prst="rect">
            <a:avLst/>
          </a:prstGeom>
          <a:ln w="12700">
            <a:miter lim="400000"/>
          </a:ln>
        </p:spPr>
      </p:pic>
      <p:pic>
        <p:nvPicPr>
          <p:cNvPr id="208" name="B9.png" descr="B9.png"/>
          <p:cNvPicPr>
            <a:picLocks noChangeAspect="1"/>
          </p:cNvPicPr>
          <p:nvPr/>
        </p:nvPicPr>
        <p:blipFill>
          <a:blip r:embed="rId10">
            <a:extLst/>
          </a:blip>
          <a:stretch>
            <a:fillRect/>
          </a:stretch>
        </p:blipFill>
        <p:spPr>
          <a:xfrm>
            <a:off x="4243753" y="1592384"/>
            <a:ext cx="5803901" cy="939801"/>
          </a:xfrm>
          <a:prstGeom prst="rect">
            <a:avLst/>
          </a:prstGeom>
          <a:ln w="12700">
            <a:miter lim="400000"/>
          </a:ln>
        </p:spPr>
      </p:pic>
      <p:pic>
        <p:nvPicPr>
          <p:cNvPr id="209" name="B10.png" descr="B10.png"/>
          <p:cNvPicPr>
            <a:picLocks noChangeAspect="1"/>
          </p:cNvPicPr>
          <p:nvPr/>
        </p:nvPicPr>
        <p:blipFill>
          <a:blip r:embed="rId11">
            <a:extLst/>
          </a:blip>
          <a:stretch>
            <a:fillRect/>
          </a:stretch>
        </p:blipFill>
        <p:spPr>
          <a:xfrm>
            <a:off x="524607" y="11145715"/>
            <a:ext cx="2552701" cy="1536701"/>
          </a:xfrm>
          <a:prstGeom prst="rect">
            <a:avLst/>
          </a:prstGeom>
          <a:ln w="12700">
            <a:miter lim="400000"/>
          </a:ln>
        </p:spPr>
      </p:pic>
      <p:pic>
        <p:nvPicPr>
          <p:cNvPr id="210" name="B11.png" descr="B11.png"/>
          <p:cNvPicPr>
            <a:picLocks noChangeAspect="1"/>
          </p:cNvPicPr>
          <p:nvPr/>
        </p:nvPicPr>
        <p:blipFill>
          <a:blip r:embed="rId12">
            <a:extLst/>
          </a:blip>
          <a:stretch>
            <a:fillRect/>
          </a:stretch>
        </p:blipFill>
        <p:spPr>
          <a:xfrm>
            <a:off x="513373" y="9124950"/>
            <a:ext cx="2781301" cy="368300"/>
          </a:xfrm>
          <a:prstGeom prst="rect">
            <a:avLst/>
          </a:prstGeom>
          <a:ln w="12700">
            <a:miter lim="400000"/>
          </a:ln>
        </p:spPr>
      </p:pic>
      <p:pic>
        <p:nvPicPr>
          <p:cNvPr id="211" name="B12.png" descr="B12.png"/>
          <p:cNvPicPr>
            <a:picLocks noChangeAspect="1"/>
          </p:cNvPicPr>
          <p:nvPr/>
        </p:nvPicPr>
        <p:blipFill>
          <a:blip r:embed="rId13">
            <a:extLst/>
          </a:blip>
          <a:stretch>
            <a:fillRect/>
          </a:stretch>
        </p:blipFill>
        <p:spPr>
          <a:xfrm>
            <a:off x="494811" y="6807200"/>
            <a:ext cx="1778001" cy="1066800"/>
          </a:xfrm>
          <a:prstGeom prst="rect">
            <a:avLst/>
          </a:prstGeom>
          <a:ln w="12700">
            <a:miter lim="400000"/>
          </a:ln>
        </p:spPr>
      </p:pic>
      <p:pic>
        <p:nvPicPr>
          <p:cNvPr id="212" name="B13.png" descr="B13.png"/>
          <p:cNvPicPr>
            <a:picLocks noChangeAspect="1"/>
          </p:cNvPicPr>
          <p:nvPr/>
        </p:nvPicPr>
        <p:blipFill>
          <a:blip r:embed="rId14">
            <a:extLst/>
          </a:blip>
          <a:stretch>
            <a:fillRect/>
          </a:stretch>
        </p:blipFill>
        <p:spPr>
          <a:xfrm>
            <a:off x="520211" y="5327650"/>
            <a:ext cx="2984501" cy="469900"/>
          </a:xfrm>
          <a:prstGeom prst="rect">
            <a:avLst/>
          </a:prstGeom>
          <a:ln w="12700">
            <a:miter lim="400000"/>
          </a:ln>
        </p:spPr>
      </p:pic>
      <p:pic>
        <p:nvPicPr>
          <p:cNvPr id="213" name="B14.png" descr="B14.png"/>
          <p:cNvPicPr>
            <a:picLocks noChangeAspect="1"/>
          </p:cNvPicPr>
          <p:nvPr/>
        </p:nvPicPr>
        <p:blipFill>
          <a:blip r:embed="rId15">
            <a:alphaModFix amt="40000"/>
            <a:extLst/>
          </a:blip>
          <a:stretch>
            <a:fillRect/>
          </a:stretch>
        </p:blipFill>
        <p:spPr>
          <a:xfrm>
            <a:off x="11245850" y="6432550"/>
            <a:ext cx="2578100" cy="1676400"/>
          </a:xfrm>
          <a:prstGeom prst="rect">
            <a:avLst/>
          </a:prstGeom>
          <a:ln w="12700">
            <a:miter lim="400000"/>
          </a:ln>
        </p:spPr>
      </p:pic>
      <p:pic>
        <p:nvPicPr>
          <p:cNvPr id="214" name="B15.png" descr="B15.png"/>
          <p:cNvPicPr>
            <a:picLocks noChangeAspect="1"/>
          </p:cNvPicPr>
          <p:nvPr/>
        </p:nvPicPr>
        <p:blipFill>
          <a:blip r:embed="rId16">
            <a:extLst/>
          </a:blip>
          <a:stretch>
            <a:fillRect/>
          </a:stretch>
        </p:blipFill>
        <p:spPr>
          <a:xfrm>
            <a:off x="4110403" y="4978400"/>
            <a:ext cx="3670301" cy="1117600"/>
          </a:xfrm>
          <a:prstGeom prst="rect">
            <a:avLst/>
          </a:prstGeom>
          <a:ln w="12700">
            <a:miter lim="400000"/>
          </a:ln>
        </p:spPr>
      </p:pic>
      <p:pic>
        <p:nvPicPr>
          <p:cNvPr id="215" name="B16.png" descr="B16.png"/>
          <p:cNvPicPr>
            <a:picLocks noChangeAspect="1"/>
          </p:cNvPicPr>
          <p:nvPr/>
        </p:nvPicPr>
        <p:blipFill>
          <a:blip r:embed="rId17">
            <a:extLst/>
          </a:blip>
          <a:stretch>
            <a:fillRect/>
          </a:stretch>
        </p:blipFill>
        <p:spPr>
          <a:xfrm>
            <a:off x="11245850" y="8470900"/>
            <a:ext cx="2768600" cy="1676400"/>
          </a:xfrm>
          <a:prstGeom prst="rect">
            <a:avLst/>
          </a:prstGeom>
          <a:ln w="12700">
            <a:miter lim="400000"/>
          </a:ln>
        </p:spPr>
      </p:pic>
      <p:pic>
        <p:nvPicPr>
          <p:cNvPr id="216" name="B17.png" descr="B17.png"/>
          <p:cNvPicPr>
            <a:picLocks noChangeAspect="1"/>
          </p:cNvPicPr>
          <p:nvPr/>
        </p:nvPicPr>
        <p:blipFill>
          <a:blip r:embed="rId18">
            <a:extLst/>
          </a:blip>
          <a:stretch>
            <a:fillRect/>
          </a:stretch>
        </p:blipFill>
        <p:spPr>
          <a:xfrm>
            <a:off x="4114311" y="10534650"/>
            <a:ext cx="5702301" cy="1422400"/>
          </a:xfrm>
          <a:prstGeom prst="rect">
            <a:avLst/>
          </a:prstGeom>
          <a:ln w="12700">
            <a:miter lim="400000"/>
          </a:ln>
        </p:spPr>
      </p:pic>
      <p:pic>
        <p:nvPicPr>
          <p:cNvPr id="217" name="B18.png" descr="B18.png"/>
          <p:cNvPicPr>
            <a:picLocks noChangeAspect="1"/>
          </p:cNvPicPr>
          <p:nvPr/>
        </p:nvPicPr>
        <p:blipFill>
          <a:blip r:embed="rId19">
            <a:extLst/>
          </a:blip>
          <a:stretch>
            <a:fillRect/>
          </a:stretch>
        </p:blipFill>
        <p:spPr>
          <a:xfrm>
            <a:off x="4085003" y="12065000"/>
            <a:ext cx="6146801" cy="1117600"/>
          </a:xfrm>
          <a:prstGeom prst="rect">
            <a:avLst/>
          </a:prstGeom>
          <a:ln w="12700">
            <a:miter lim="400000"/>
          </a:ln>
        </p:spPr>
      </p:pic>
      <p:pic>
        <p:nvPicPr>
          <p:cNvPr id="218" name="B19.png" descr="B19.png"/>
          <p:cNvPicPr>
            <a:picLocks noChangeAspect="1"/>
          </p:cNvPicPr>
          <p:nvPr/>
        </p:nvPicPr>
        <p:blipFill>
          <a:blip r:embed="rId20">
            <a:alphaModFix amt="40000"/>
            <a:extLst/>
          </a:blip>
          <a:stretch>
            <a:fillRect/>
          </a:stretch>
        </p:blipFill>
        <p:spPr>
          <a:xfrm>
            <a:off x="4110403" y="6432550"/>
            <a:ext cx="2578101" cy="1676400"/>
          </a:xfrm>
          <a:prstGeom prst="rect">
            <a:avLst/>
          </a:prstGeom>
          <a:ln w="12700">
            <a:miter lim="400000"/>
          </a:ln>
        </p:spPr>
      </p:pic>
      <p:pic>
        <p:nvPicPr>
          <p:cNvPr id="219" name="B20.png" descr="B20.png"/>
          <p:cNvPicPr>
            <a:picLocks noChangeAspect="1"/>
          </p:cNvPicPr>
          <p:nvPr/>
        </p:nvPicPr>
        <p:blipFill>
          <a:blip r:embed="rId21">
            <a:extLst/>
          </a:blip>
          <a:stretch>
            <a:fillRect/>
          </a:stretch>
        </p:blipFill>
        <p:spPr>
          <a:xfrm>
            <a:off x="11233150" y="4983284"/>
            <a:ext cx="3670300" cy="1117601"/>
          </a:xfrm>
          <a:prstGeom prst="rect">
            <a:avLst/>
          </a:prstGeom>
          <a:ln w="12700">
            <a:miter lim="400000"/>
          </a:ln>
        </p:spPr>
      </p:pic>
      <p:pic>
        <p:nvPicPr>
          <p:cNvPr id="220" name="B21.png" descr="B21.png"/>
          <p:cNvPicPr>
            <a:picLocks noChangeAspect="1"/>
          </p:cNvPicPr>
          <p:nvPr/>
        </p:nvPicPr>
        <p:blipFill>
          <a:blip r:embed="rId22">
            <a:extLst/>
          </a:blip>
          <a:stretch>
            <a:fillRect/>
          </a:stretch>
        </p:blipFill>
        <p:spPr>
          <a:xfrm>
            <a:off x="4111869" y="8496300"/>
            <a:ext cx="2768601" cy="1676400"/>
          </a:xfrm>
          <a:prstGeom prst="rect">
            <a:avLst/>
          </a:prstGeom>
          <a:ln w="12700">
            <a:miter lim="400000"/>
          </a:ln>
        </p:spPr>
      </p:pic>
      <p:pic>
        <p:nvPicPr>
          <p:cNvPr id="221" name="B22.png" descr="B22.png"/>
          <p:cNvPicPr>
            <a:picLocks noChangeAspect="1"/>
          </p:cNvPicPr>
          <p:nvPr/>
        </p:nvPicPr>
        <p:blipFill>
          <a:blip r:embed="rId23">
            <a:extLst/>
          </a:blip>
          <a:stretch>
            <a:fillRect/>
          </a:stretch>
        </p:blipFill>
        <p:spPr>
          <a:xfrm>
            <a:off x="11245850" y="10534650"/>
            <a:ext cx="5702300" cy="1422400"/>
          </a:xfrm>
          <a:prstGeom prst="rect">
            <a:avLst/>
          </a:prstGeom>
          <a:ln w="12700">
            <a:miter lim="400000"/>
          </a:ln>
        </p:spPr>
      </p:pic>
      <p:pic>
        <p:nvPicPr>
          <p:cNvPr id="222" name="B23.png" descr="B23.png"/>
          <p:cNvPicPr>
            <a:picLocks noChangeAspect="1"/>
          </p:cNvPicPr>
          <p:nvPr/>
        </p:nvPicPr>
        <p:blipFill>
          <a:blip r:embed="rId24">
            <a:extLst/>
          </a:blip>
          <a:stretch>
            <a:fillRect/>
          </a:stretch>
        </p:blipFill>
        <p:spPr>
          <a:xfrm>
            <a:off x="11239500" y="12065000"/>
            <a:ext cx="6146800" cy="1117600"/>
          </a:xfrm>
          <a:prstGeom prst="rect">
            <a:avLst/>
          </a:prstGeom>
          <a:ln w="12700">
            <a:miter lim="400000"/>
          </a:ln>
        </p:spPr>
      </p:pic>
      <p:pic>
        <p:nvPicPr>
          <p:cNvPr id="223" name="B24.png" descr="B24.png"/>
          <p:cNvPicPr>
            <a:picLocks noChangeAspect="1"/>
          </p:cNvPicPr>
          <p:nvPr/>
        </p:nvPicPr>
        <p:blipFill>
          <a:blip r:embed="rId25">
            <a:extLst/>
          </a:blip>
          <a:stretch>
            <a:fillRect/>
          </a:stretch>
        </p:blipFill>
        <p:spPr>
          <a:xfrm>
            <a:off x="17592919" y="4983284"/>
            <a:ext cx="3708401" cy="1117601"/>
          </a:xfrm>
          <a:prstGeom prst="rect">
            <a:avLst/>
          </a:prstGeom>
          <a:ln w="12700">
            <a:miter lim="400000"/>
          </a:ln>
        </p:spPr>
      </p:pic>
      <p:pic>
        <p:nvPicPr>
          <p:cNvPr id="224" name="B25.png" descr="B25.png"/>
          <p:cNvPicPr>
            <a:picLocks noChangeAspect="1"/>
          </p:cNvPicPr>
          <p:nvPr/>
        </p:nvPicPr>
        <p:blipFill>
          <a:blip r:embed="rId26">
            <a:extLst/>
          </a:blip>
          <a:stretch>
            <a:fillRect/>
          </a:stretch>
        </p:blipFill>
        <p:spPr>
          <a:xfrm>
            <a:off x="17592430" y="6432550"/>
            <a:ext cx="2590801" cy="1676400"/>
          </a:xfrm>
          <a:prstGeom prst="rect">
            <a:avLst/>
          </a:prstGeom>
          <a:ln w="12700">
            <a:miter lim="400000"/>
          </a:ln>
        </p:spPr>
      </p:pic>
      <p:pic>
        <p:nvPicPr>
          <p:cNvPr id="225" name="B26.png" descr="B26.png"/>
          <p:cNvPicPr>
            <a:picLocks noChangeAspect="1"/>
          </p:cNvPicPr>
          <p:nvPr/>
        </p:nvPicPr>
        <p:blipFill>
          <a:blip r:embed="rId27">
            <a:alphaModFix amt="40000"/>
            <a:extLst/>
          </a:blip>
          <a:stretch>
            <a:fillRect/>
          </a:stretch>
        </p:blipFill>
        <p:spPr>
          <a:xfrm>
            <a:off x="17608550" y="8496300"/>
            <a:ext cx="2781300" cy="1676400"/>
          </a:xfrm>
          <a:prstGeom prst="rect">
            <a:avLst/>
          </a:prstGeom>
          <a:ln w="12700">
            <a:miter lim="400000"/>
          </a:ln>
        </p:spPr>
      </p:pic>
      <p:pic>
        <p:nvPicPr>
          <p:cNvPr id="226" name="B27.png" descr="B27.png"/>
          <p:cNvPicPr>
            <a:picLocks noChangeAspect="1"/>
          </p:cNvPicPr>
          <p:nvPr/>
        </p:nvPicPr>
        <p:blipFill>
          <a:blip r:embed="rId28">
            <a:alphaModFix amt="40000"/>
            <a:extLst/>
          </a:blip>
          <a:stretch>
            <a:fillRect/>
          </a:stretch>
        </p:blipFill>
        <p:spPr>
          <a:xfrm>
            <a:off x="17608550" y="10560050"/>
            <a:ext cx="5740400" cy="1422400"/>
          </a:xfrm>
          <a:prstGeom prst="rect">
            <a:avLst/>
          </a:prstGeom>
          <a:ln w="12700">
            <a:miter lim="400000"/>
          </a:ln>
        </p:spPr>
      </p:pic>
      <p:pic>
        <p:nvPicPr>
          <p:cNvPr id="227" name="B28.png" descr="B28.png"/>
          <p:cNvPicPr>
            <a:picLocks noChangeAspect="1"/>
          </p:cNvPicPr>
          <p:nvPr/>
        </p:nvPicPr>
        <p:blipFill>
          <a:blip r:embed="rId29">
            <a:alphaModFix amt="40000"/>
            <a:extLst/>
          </a:blip>
          <a:stretch>
            <a:fillRect/>
          </a:stretch>
        </p:blipFill>
        <p:spPr>
          <a:xfrm>
            <a:off x="17601223" y="12065000"/>
            <a:ext cx="6184901" cy="1117600"/>
          </a:xfrm>
          <a:prstGeom prst="rect">
            <a:avLst/>
          </a:prstGeom>
          <a:ln w="12700">
            <a:miter lim="400000"/>
          </a:ln>
        </p:spPr>
      </p:pic>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9" name="Slide Title"/>
          <p:cNvSpPr txBox="1"/>
          <p:nvPr>
            <p:ph type="title"/>
          </p:nvPr>
        </p:nvSpPr>
        <p:spPr>
          <a:prstGeom prst="rect">
            <a:avLst/>
          </a:prstGeom>
        </p:spPr>
        <p:txBody>
          <a:bodyPr/>
          <a:lstStyle/>
          <a:p>
            <a:pPr/>
          </a:p>
        </p:txBody>
      </p:sp>
      <p:sp>
        <p:nvSpPr>
          <p:cNvPr id="450" name="Slide Subtitle"/>
          <p:cNvSpPr txBox="1"/>
          <p:nvPr>
            <p:ph type="body" idx="21"/>
          </p:nvPr>
        </p:nvSpPr>
        <p:spPr>
          <a:prstGeom prst="rect">
            <a:avLst/>
          </a:prstGeom>
        </p:spPr>
        <p:txBody>
          <a:bodyPr/>
          <a:lstStyle/>
          <a:p>
            <a:pPr/>
          </a:p>
        </p:txBody>
      </p:sp>
      <p:sp>
        <p:nvSpPr>
          <p:cNvPr id="451" name="Slide bullet text"/>
          <p:cNvSpPr txBox="1"/>
          <p:nvPr>
            <p:ph type="body" idx="1"/>
          </p:nvPr>
        </p:nvSpPr>
        <p:spPr>
          <a:prstGeom prst="rect">
            <a:avLst/>
          </a:prstGeom>
        </p:spPr>
        <p:txBody>
          <a:bodyPr/>
          <a:lstStyle/>
          <a:p>
            <a:pPr/>
          </a:p>
        </p:txBody>
      </p:sp>
      <p:pic>
        <p:nvPicPr>
          <p:cNvPr id="452" name="46.jpg" descr="46.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4" name="Slide Title"/>
          <p:cNvSpPr txBox="1"/>
          <p:nvPr>
            <p:ph type="title"/>
          </p:nvPr>
        </p:nvSpPr>
        <p:spPr>
          <a:prstGeom prst="rect">
            <a:avLst/>
          </a:prstGeom>
        </p:spPr>
        <p:txBody>
          <a:bodyPr/>
          <a:lstStyle/>
          <a:p>
            <a:pPr/>
          </a:p>
        </p:txBody>
      </p:sp>
      <p:sp>
        <p:nvSpPr>
          <p:cNvPr id="455" name="Slide Subtitle"/>
          <p:cNvSpPr txBox="1"/>
          <p:nvPr>
            <p:ph type="body" idx="21"/>
          </p:nvPr>
        </p:nvSpPr>
        <p:spPr>
          <a:prstGeom prst="rect">
            <a:avLst/>
          </a:prstGeom>
        </p:spPr>
        <p:txBody>
          <a:bodyPr/>
          <a:lstStyle/>
          <a:p>
            <a:pPr/>
          </a:p>
        </p:txBody>
      </p:sp>
      <p:sp>
        <p:nvSpPr>
          <p:cNvPr id="456" name="Slide bullet text"/>
          <p:cNvSpPr txBox="1"/>
          <p:nvPr>
            <p:ph type="body" idx="1"/>
          </p:nvPr>
        </p:nvSpPr>
        <p:spPr>
          <a:prstGeom prst="rect">
            <a:avLst/>
          </a:prstGeom>
        </p:spPr>
        <p:txBody>
          <a:bodyPr/>
          <a:lstStyle/>
          <a:p>
            <a:pPr/>
          </a:p>
        </p:txBody>
      </p:sp>
      <p:pic>
        <p:nvPicPr>
          <p:cNvPr id="457" name="47.jpg" descr="47.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9" name="Slide Title"/>
          <p:cNvSpPr txBox="1"/>
          <p:nvPr>
            <p:ph type="title"/>
          </p:nvPr>
        </p:nvSpPr>
        <p:spPr>
          <a:prstGeom prst="rect">
            <a:avLst/>
          </a:prstGeom>
        </p:spPr>
        <p:txBody>
          <a:bodyPr/>
          <a:lstStyle/>
          <a:p>
            <a:pPr/>
          </a:p>
        </p:txBody>
      </p:sp>
      <p:sp>
        <p:nvSpPr>
          <p:cNvPr id="460" name="Slide Subtitle"/>
          <p:cNvSpPr txBox="1"/>
          <p:nvPr>
            <p:ph type="body" idx="21"/>
          </p:nvPr>
        </p:nvSpPr>
        <p:spPr>
          <a:prstGeom prst="rect">
            <a:avLst/>
          </a:prstGeom>
        </p:spPr>
        <p:txBody>
          <a:bodyPr/>
          <a:lstStyle/>
          <a:p>
            <a:pPr/>
          </a:p>
        </p:txBody>
      </p:sp>
      <p:sp>
        <p:nvSpPr>
          <p:cNvPr id="461" name="Slide bullet text"/>
          <p:cNvSpPr txBox="1"/>
          <p:nvPr>
            <p:ph type="body" idx="1"/>
          </p:nvPr>
        </p:nvSpPr>
        <p:spPr>
          <a:prstGeom prst="rect">
            <a:avLst/>
          </a:prstGeom>
        </p:spPr>
        <p:txBody>
          <a:bodyPr/>
          <a:lstStyle/>
          <a:p>
            <a:pPr/>
          </a:p>
        </p:txBody>
      </p:sp>
      <p:pic>
        <p:nvPicPr>
          <p:cNvPr id="462" name="48.jpg" descr="4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6" name="Slide Title"/>
          <p:cNvSpPr txBox="1"/>
          <p:nvPr>
            <p:ph type="title"/>
          </p:nvPr>
        </p:nvSpPr>
        <p:spPr>
          <a:prstGeom prst="rect">
            <a:avLst/>
          </a:prstGeom>
        </p:spPr>
        <p:txBody>
          <a:bodyPr/>
          <a:lstStyle/>
          <a:p>
            <a:pPr/>
          </a:p>
        </p:txBody>
      </p:sp>
      <p:sp>
        <p:nvSpPr>
          <p:cNvPr id="467" name="Slide Subtitle"/>
          <p:cNvSpPr txBox="1"/>
          <p:nvPr>
            <p:ph type="body" idx="21"/>
          </p:nvPr>
        </p:nvSpPr>
        <p:spPr>
          <a:prstGeom prst="rect">
            <a:avLst/>
          </a:prstGeom>
        </p:spPr>
        <p:txBody>
          <a:bodyPr/>
          <a:lstStyle/>
          <a:p>
            <a:pPr/>
          </a:p>
        </p:txBody>
      </p:sp>
      <p:sp>
        <p:nvSpPr>
          <p:cNvPr id="468" name="Slide bullet text"/>
          <p:cNvSpPr txBox="1"/>
          <p:nvPr>
            <p:ph type="body" idx="1"/>
          </p:nvPr>
        </p:nvSpPr>
        <p:spPr>
          <a:prstGeom prst="rect">
            <a:avLst/>
          </a:prstGeom>
        </p:spPr>
        <p:txBody>
          <a:bodyPr/>
          <a:lstStyle/>
          <a:p>
            <a:pPr/>
          </a:p>
        </p:txBody>
      </p:sp>
      <p:pic>
        <p:nvPicPr>
          <p:cNvPr id="469" name="49.jpg" descr="4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3" name="Slide Title"/>
          <p:cNvSpPr txBox="1"/>
          <p:nvPr>
            <p:ph type="title"/>
          </p:nvPr>
        </p:nvSpPr>
        <p:spPr>
          <a:prstGeom prst="rect">
            <a:avLst/>
          </a:prstGeom>
        </p:spPr>
        <p:txBody>
          <a:bodyPr/>
          <a:lstStyle/>
          <a:p>
            <a:pPr/>
          </a:p>
        </p:txBody>
      </p:sp>
      <p:sp>
        <p:nvSpPr>
          <p:cNvPr id="474" name="Slide Subtitle"/>
          <p:cNvSpPr txBox="1"/>
          <p:nvPr>
            <p:ph type="body" idx="21"/>
          </p:nvPr>
        </p:nvSpPr>
        <p:spPr>
          <a:prstGeom prst="rect">
            <a:avLst/>
          </a:prstGeom>
        </p:spPr>
        <p:txBody>
          <a:bodyPr/>
          <a:lstStyle/>
          <a:p>
            <a:pPr/>
          </a:p>
        </p:txBody>
      </p:sp>
      <p:sp>
        <p:nvSpPr>
          <p:cNvPr id="475" name="Slide bullet text"/>
          <p:cNvSpPr txBox="1"/>
          <p:nvPr>
            <p:ph type="body" idx="1"/>
          </p:nvPr>
        </p:nvSpPr>
        <p:spPr>
          <a:prstGeom prst="rect">
            <a:avLst/>
          </a:prstGeom>
        </p:spPr>
        <p:txBody>
          <a:bodyPr/>
          <a:lstStyle/>
          <a:p>
            <a:pPr/>
          </a:p>
        </p:txBody>
      </p:sp>
      <p:pic>
        <p:nvPicPr>
          <p:cNvPr id="476" name="51.jpg" descr="5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0" name="Slide Title"/>
          <p:cNvSpPr txBox="1"/>
          <p:nvPr>
            <p:ph type="title"/>
          </p:nvPr>
        </p:nvSpPr>
        <p:spPr>
          <a:prstGeom prst="rect">
            <a:avLst/>
          </a:prstGeom>
        </p:spPr>
        <p:txBody>
          <a:bodyPr/>
          <a:lstStyle/>
          <a:p>
            <a:pPr/>
          </a:p>
        </p:txBody>
      </p:sp>
      <p:sp>
        <p:nvSpPr>
          <p:cNvPr id="481" name="Slide Subtitle"/>
          <p:cNvSpPr txBox="1"/>
          <p:nvPr>
            <p:ph type="body" idx="21"/>
          </p:nvPr>
        </p:nvSpPr>
        <p:spPr>
          <a:prstGeom prst="rect">
            <a:avLst/>
          </a:prstGeom>
        </p:spPr>
        <p:txBody>
          <a:bodyPr/>
          <a:lstStyle/>
          <a:p>
            <a:pPr/>
          </a:p>
        </p:txBody>
      </p:sp>
      <p:sp>
        <p:nvSpPr>
          <p:cNvPr id="482" name="Slide bullet text"/>
          <p:cNvSpPr txBox="1"/>
          <p:nvPr>
            <p:ph type="body" idx="1"/>
          </p:nvPr>
        </p:nvSpPr>
        <p:spPr>
          <a:prstGeom prst="rect">
            <a:avLst/>
          </a:prstGeom>
        </p:spPr>
        <p:txBody>
          <a:bodyPr/>
          <a:lstStyle/>
          <a:p>
            <a:pPr/>
          </a:p>
        </p:txBody>
      </p:sp>
      <p:pic>
        <p:nvPicPr>
          <p:cNvPr id="483" name="52.jpg" descr="5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7" name="Slide Title"/>
          <p:cNvSpPr txBox="1"/>
          <p:nvPr>
            <p:ph type="title"/>
          </p:nvPr>
        </p:nvSpPr>
        <p:spPr>
          <a:prstGeom prst="rect">
            <a:avLst/>
          </a:prstGeom>
        </p:spPr>
        <p:txBody>
          <a:bodyPr/>
          <a:lstStyle/>
          <a:p>
            <a:pPr/>
          </a:p>
        </p:txBody>
      </p:sp>
      <p:sp>
        <p:nvSpPr>
          <p:cNvPr id="488" name="Slide Subtitle"/>
          <p:cNvSpPr txBox="1"/>
          <p:nvPr>
            <p:ph type="body" idx="21"/>
          </p:nvPr>
        </p:nvSpPr>
        <p:spPr>
          <a:prstGeom prst="rect">
            <a:avLst/>
          </a:prstGeom>
        </p:spPr>
        <p:txBody>
          <a:bodyPr/>
          <a:lstStyle/>
          <a:p>
            <a:pPr/>
          </a:p>
        </p:txBody>
      </p:sp>
      <p:sp>
        <p:nvSpPr>
          <p:cNvPr id="489" name="Slide bullet text"/>
          <p:cNvSpPr txBox="1"/>
          <p:nvPr>
            <p:ph type="body" idx="1"/>
          </p:nvPr>
        </p:nvSpPr>
        <p:spPr>
          <a:prstGeom prst="rect">
            <a:avLst/>
          </a:prstGeom>
        </p:spPr>
        <p:txBody>
          <a:bodyPr/>
          <a:lstStyle/>
          <a:p>
            <a:pPr/>
          </a:p>
        </p:txBody>
      </p:sp>
      <p:pic>
        <p:nvPicPr>
          <p:cNvPr id="490" name="53.jpg" descr="5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4" name="Slide Title"/>
          <p:cNvSpPr txBox="1"/>
          <p:nvPr>
            <p:ph type="title"/>
          </p:nvPr>
        </p:nvSpPr>
        <p:spPr>
          <a:prstGeom prst="rect">
            <a:avLst/>
          </a:prstGeom>
        </p:spPr>
        <p:txBody>
          <a:bodyPr/>
          <a:lstStyle/>
          <a:p>
            <a:pPr/>
          </a:p>
        </p:txBody>
      </p:sp>
      <p:sp>
        <p:nvSpPr>
          <p:cNvPr id="495" name="Slide Subtitle"/>
          <p:cNvSpPr txBox="1"/>
          <p:nvPr>
            <p:ph type="body" idx="21"/>
          </p:nvPr>
        </p:nvSpPr>
        <p:spPr>
          <a:prstGeom prst="rect">
            <a:avLst/>
          </a:prstGeom>
        </p:spPr>
        <p:txBody>
          <a:bodyPr/>
          <a:lstStyle/>
          <a:p>
            <a:pPr/>
          </a:p>
        </p:txBody>
      </p:sp>
      <p:sp>
        <p:nvSpPr>
          <p:cNvPr id="496" name="Slide bullet text"/>
          <p:cNvSpPr txBox="1"/>
          <p:nvPr>
            <p:ph type="body" idx="1"/>
          </p:nvPr>
        </p:nvSpPr>
        <p:spPr>
          <a:prstGeom prst="rect">
            <a:avLst/>
          </a:prstGeom>
        </p:spPr>
        <p:txBody>
          <a:bodyPr/>
          <a:lstStyle/>
          <a:p>
            <a:pPr/>
          </a:p>
        </p:txBody>
      </p:sp>
      <p:pic>
        <p:nvPicPr>
          <p:cNvPr id="497" name="56.jpg" descr="5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1" name="Slide Title"/>
          <p:cNvSpPr txBox="1"/>
          <p:nvPr>
            <p:ph type="title"/>
          </p:nvPr>
        </p:nvSpPr>
        <p:spPr>
          <a:prstGeom prst="rect">
            <a:avLst/>
          </a:prstGeom>
        </p:spPr>
        <p:txBody>
          <a:bodyPr/>
          <a:lstStyle/>
          <a:p>
            <a:pPr/>
          </a:p>
        </p:txBody>
      </p:sp>
      <p:sp>
        <p:nvSpPr>
          <p:cNvPr id="502" name="Slide Subtitle"/>
          <p:cNvSpPr txBox="1"/>
          <p:nvPr>
            <p:ph type="body" idx="21"/>
          </p:nvPr>
        </p:nvSpPr>
        <p:spPr>
          <a:prstGeom prst="rect">
            <a:avLst/>
          </a:prstGeom>
        </p:spPr>
        <p:txBody>
          <a:bodyPr/>
          <a:lstStyle/>
          <a:p>
            <a:pPr/>
          </a:p>
        </p:txBody>
      </p:sp>
      <p:sp>
        <p:nvSpPr>
          <p:cNvPr id="503" name="Slide bullet text"/>
          <p:cNvSpPr txBox="1"/>
          <p:nvPr>
            <p:ph type="body" idx="1"/>
          </p:nvPr>
        </p:nvSpPr>
        <p:spPr>
          <a:prstGeom prst="rect">
            <a:avLst/>
          </a:prstGeom>
        </p:spPr>
        <p:txBody>
          <a:bodyPr/>
          <a:lstStyle/>
          <a:p>
            <a:pPr/>
          </a:p>
        </p:txBody>
      </p:sp>
      <p:pic>
        <p:nvPicPr>
          <p:cNvPr id="504" name="57.jpg" descr="5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8" name="Slide Title"/>
          <p:cNvSpPr txBox="1"/>
          <p:nvPr>
            <p:ph type="title"/>
          </p:nvPr>
        </p:nvSpPr>
        <p:spPr>
          <a:prstGeom prst="rect">
            <a:avLst/>
          </a:prstGeom>
        </p:spPr>
        <p:txBody>
          <a:bodyPr/>
          <a:lstStyle/>
          <a:p>
            <a:pPr/>
          </a:p>
        </p:txBody>
      </p:sp>
      <p:sp>
        <p:nvSpPr>
          <p:cNvPr id="509" name="Slide Subtitle"/>
          <p:cNvSpPr txBox="1"/>
          <p:nvPr>
            <p:ph type="body" idx="21"/>
          </p:nvPr>
        </p:nvSpPr>
        <p:spPr>
          <a:prstGeom prst="rect">
            <a:avLst/>
          </a:prstGeom>
        </p:spPr>
        <p:txBody>
          <a:bodyPr/>
          <a:lstStyle/>
          <a:p>
            <a:pPr/>
          </a:p>
        </p:txBody>
      </p:sp>
      <p:sp>
        <p:nvSpPr>
          <p:cNvPr id="510" name="Slide bullet text"/>
          <p:cNvSpPr txBox="1"/>
          <p:nvPr>
            <p:ph type="body" idx="1"/>
          </p:nvPr>
        </p:nvSpPr>
        <p:spPr>
          <a:prstGeom prst="rect">
            <a:avLst/>
          </a:prstGeom>
        </p:spPr>
        <p:txBody>
          <a:bodyPr/>
          <a:lstStyle/>
          <a:p>
            <a:pPr/>
          </a:p>
        </p:txBody>
      </p:sp>
      <p:pic>
        <p:nvPicPr>
          <p:cNvPr id="511" name="58.jpg" descr="5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29" name="A1.png" descr="A1.png"/>
          <p:cNvPicPr>
            <a:picLocks noChangeAspect="1"/>
          </p:cNvPicPr>
          <p:nvPr/>
        </p:nvPicPr>
        <p:blipFill>
          <a:blip r:embed="rId2">
            <a:extLst/>
          </a:blip>
          <a:stretch>
            <a:fillRect/>
          </a:stretch>
        </p:blipFill>
        <p:spPr>
          <a:xfrm>
            <a:off x="-3892705" y="5050990"/>
            <a:ext cx="30539864" cy="8662263"/>
          </a:xfrm>
          <a:prstGeom prst="rect">
            <a:avLst/>
          </a:prstGeom>
          <a:ln w="12700">
            <a:miter lim="400000"/>
          </a:ln>
        </p:spPr>
      </p:pic>
      <p:pic>
        <p:nvPicPr>
          <p:cNvPr id="230" name="A2.png" descr="A2.png"/>
          <p:cNvPicPr>
            <a:picLocks noChangeAspect="1"/>
          </p:cNvPicPr>
          <p:nvPr/>
        </p:nvPicPr>
        <p:blipFill>
          <a:blip r:embed="rId3">
            <a:extLst/>
          </a:blip>
          <a:stretch>
            <a:fillRect/>
          </a:stretch>
        </p:blipFill>
        <p:spPr>
          <a:xfrm>
            <a:off x="-458803" y="3412970"/>
            <a:ext cx="2717801" cy="1651001"/>
          </a:xfrm>
          <a:prstGeom prst="rect">
            <a:avLst/>
          </a:prstGeom>
          <a:ln w="12700">
            <a:miter lim="400000"/>
          </a:ln>
        </p:spPr>
      </p:pic>
      <p:pic>
        <p:nvPicPr>
          <p:cNvPr id="231" name="A3.png" descr="A3.png"/>
          <p:cNvPicPr>
            <a:picLocks noChangeAspect="1"/>
          </p:cNvPicPr>
          <p:nvPr/>
        </p:nvPicPr>
        <p:blipFill>
          <a:blip r:embed="rId4">
            <a:extLst/>
          </a:blip>
          <a:stretch>
            <a:fillRect/>
          </a:stretch>
        </p:blipFill>
        <p:spPr>
          <a:xfrm>
            <a:off x="19556273" y="9053558"/>
            <a:ext cx="3124201" cy="2908301"/>
          </a:xfrm>
          <a:prstGeom prst="rect">
            <a:avLst/>
          </a:prstGeom>
          <a:ln w="12700">
            <a:miter lim="400000"/>
          </a:ln>
        </p:spPr>
      </p:pic>
      <p:pic>
        <p:nvPicPr>
          <p:cNvPr id="232" name="A4.png" descr="A4.png"/>
          <p:cNvPicPr>
            <a:picLocks noChangeAspect="1"/>
          </p:cNvPicPr>
          <p:nvPr/>
        </p:nvPicPr>
        <p:blipFill>
          <a:blip r:embed="rId5">
            <a:extLst/>
          </a:blip>
          <a:stretch>
            <a:fillRect/>
          </a:stretch>
        </p:blipFill>
        <p:spPr>
          <a:xfrm>
            <a:off x="2298823" y="1498106"/>
            <a:ext cx="14732001" cy="11938001"/>
          </a:xfrm>
          <a:prstGeom prst="rect">
            <a:avLst/>
          </a:prstGeom>
          <a:ln w="12700">
            <a:miter lim="400000"/>
          </a:ln>
        </p:spPr>
      </p:pic>
      <p:pic>
        <p:nvPicPr>
          <p:cNvPr id="233" name="A5.png" descr="A5.png"/>
          <p:cNvPicPr>
            <a:picLocks noChangeAspect="1"/>
          </p:cNvPicPr>
          <p:nvPr/>
        </p:nvPicPr>
        <p:blipFill>
          <a:blip r:embed="rId6">
            <a:extLst/>
          </a:blip>
          <a:stretch>
            <a:fillRect/>
          </a:stretch>
        </p:blipFill>
        <p:spPr>
          <a:xfrm>
            <a:off x="3458592" y="1485406"/>
            <a:ext cx="13589001" cy="11328401"/>
          </a:xfrm>
          <a:prstGeom prst="rect">
            <a:avLst/>
          </a:prstGeom>
          <a:ln w="12700">
            <a:miter lim="400000"/>
          </a:ln>
        </p:spPr>
      </p:pic>
      <p:pic>
        <p:nvPicPr>
          <p:cNvPr id="234" name="A6.png" descr="A6.png"/>
          <p:cNvPicPr>
            <a:picLocks noChangeAspect="1"/>
          </p:cNvPicPr>
          <p:nvPr/>
        </p:nvPicPr>
        <p:blipFill>
          <a:blip r:embed="rId7">
            <a:extLst/>
          </a:blip>
          <a:stretch>
            <a:fillRect/>
          </a:stretch>
        </p:blipFill>
        <p:spPr>
          <a:xfrm>
            <a:off x="18156746" y="641226"/>
            <a:ext cx="2324101" cy="2705101"/>
          </a:xfrm>
          <a:prstGeom prst="rect">
            <a:avLst/>
          </a:prstGeom>
          <a:ln w="12700">
            <a:miter lim="400000"/>
          </a:ln>
        </p:spPr>
      </p:pic>
      <p:pic>
        <p:nvPicPr>
          <p:cNvPr id="235" name="A7.png" descr="A7.png"/>
          <p:cNvPicPr>
            <a:picLocks noChangeAspect="1"/>
          </p:cNvPicPr>
          <p:nvPr/>
        </p:nvPicPr>
        <p:blipFill>
          <a:blip r:embed="rId8">
            <a:extLst/>
          </a:blip>
          <a:stretch>
            <a:fillRect/>
          </a:stretch>
        </p:blipFill>
        <p:spPr>
          <a:xfrm>
            <a:off x="21213377" y="641226"/>
            <a:ext cx="2324101" cy="2705101"/>
          </a:xfrm>
          <a:prstGeom prst="rect">
            <a:avLst/>
          </a:prstGeom>
          <a:ln w="12700">
            <a:miter lim="400000"/>
          </a:ln>
        </p:spPr>
      </p:pic>
      <p:pic>
        <p:nvPicPr>
          <p:cNvPr id="236" name="A path.png" descr="A path.png"/>
          <p:cNvPicPr>
            <a:picLocks noChangeAspect="1"/>
          </p:cNvPicPr>
          <p:nvPr/>
        </p:nvPicPr>
        <p:blipFill>
          <a:blip r:embed="rId9">
            <a:extLst/>
          </a:blip>
          <a:stretch>
            <a:fillRect/>
          </a:stretch>
        </p:blipFill>
        <p:spPr>
          <a:xfrm>
            <a:off x="3641480" y="4255359"/>
            <a:ext cx="8686801" cy="8343901"/>
          </a:xfrm>
          <a:prstGeom prst="rect">
            <a:avLst/>
          </a:prstGeom>
          <a:ln w="12700">
            <a:miter lim="400000"/>
          </a:ln>
        </p:spPr>
      </p:pic>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5" name="Slide Title"/>
          <p:cNvSpPr txBox="1"/>
          <p:nvPr>
            <p:ph type="title"/>
          </p:nvPr>
        </p:nvSpPr>
        <p:spPr>
          <a:prstGeom prst="rect">
            <a:avLst/>
          </a:prstGeom>
        </p:spPr>
        <p:txBody>
          <a:bodyPr/>
          <a:lstStyle/>
          <a:p>
            <a:pPr/>
          </a:p>
        </p:txBody>
      </p:sp>
      <p:sp>
        <p:nvSpPr>
          <p:cNvPr id="516" name="Slide Subtitle"/>
          <p:cNvSpPr txBox="1"/>
          <p:nvPr>
            <p:ph type="body" idx="21"/>
          </p:nvPr>
        </p:nvSpPr>
        <p:spPr>
          <a:prstGeom prst="rect">
            <a:avLst/>
          </a:prstGeom>
        </p:spPr>
        <p:txBody>
          <a:bodyPr/>
          <a:lstStyle/>
          <a:p>
            <a:pPr/>
          </a:p>
        </p:txBody>
      </p:sp>
      <p:sp>
        <p:nvSpPr>
          <p:cNvPr id="517" name="Slide bullet text"/>
          <p:cNvSpPr txBox="1"/>
          <p:nvPr>
            <p:ph type="body" idx="1"/>
          </p:nvPr>
        </p:nvSpPr>
        <p:spPr>
          <a:prstGeom prst="rect">
            <a:avLst/>
          </a:prstGeom>
        </p:spPr>
        <p:txBody>
          <a:bodyPr/>
          <a:lstStyle/>
          <a:p>
            <a:pPr/>
          </a:p>
        </p:txBody>
      </p:sp>
      <p:pic>
        <p:nvPicPr>
          <p:cNvPr id="518" name="59.jpg" descr="5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2" name="Slide Title"/>
          <p:cNvSpPr txBox="1"/>
          <p:nvPr>
            <p:ph type="title"/>
          </p:nvPr>
        </p:nvSpPr>
        <p:spPr>
          <a:prstGeom prst="rect">
            <a:avLst/>
          </a:prstGeom>
        </p:spPr>
        <p:txBody>
          <a:bodyPr/>
          <a:lstStyle/>
          <a:p>
            <a:pPr/>
          </a:p>
        </p:txBody>
      </p:sp>
      <p:sp>
        <p:nvSpPr>
          <p:cNvPr id="523" name="Slide Subtitle"/>
          <p:cNvSpPr txBox="1"/>
          <p:nvPr>
            <p:ph type="body" idx="21"/>
          </p:nvPr>
        </p:nvSpPr>
        <p:spPr>
          <a:prstGeom prst="rect">
            <a:avLst/>
          </a:prstGeom>
        </p:spPr>
        <p:txBody>
          <a:bodyPr/>
          <a:lstStyle/>
          <a:p>
            <a:pPr/>
          </a:p>
        </p:txBody>
      </p:sp>
      <p:sp>
        <p:nvSpPr>
          <p:cNvPr id="524" name="Slide bullet text"/>
          <p:cNvSpPr txBox="1"/>
          <p:nvPr>
            <p:ph type="body" idx="1"/>
          </p:nvPr>
        </p:nvSpPr>
        <p:spPr>
          <a:prstGeom prst="rect">
            <a:avLst/>
          </a:prstGeom>
        </p:spPr>
        <p:txBody>
          <a:bodyPr/>
          <a:lstStyle/>
          <a:p>
            <a:pPr/>
          </a:p>
        </p:txBody>
      </p:sp>
      <p:pic>
        <p:nvPicPr>
          <p:cNvPr id="525" name="60.jpg" descr="6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9" name="Slide Title"/>
          <p:cNvSpPr txBox="1"/>
          <p:nvPr>
            <p:ph type="title"/>
          </p:nvPr>
        </p:nvSpPr>
        <p:spPr>
          <a:prstGeom prst="rect">
            <a:avLst/>
          </a:prstGeom>
        </p:spPr>
        <p:txBody>
          <a:bodyPr/>
          <a:lstStyle/>
          <a:p>
            <a:pPr/>
          </a:p>
        </p:txBody>
      </p:sp>
      <p:sp>
        <p:nvSpPr>
          <p:cNvPr id="530" name="Slide Subtitle"/>
          <p:cNvSpPr txBox="1"/>
          <p:nvPr>
            <p:ph type="body" idx="21"/>
          </p:nvPr>
        </p:nvSpPr>
        <p:spPr>
          <a:prstGeom prst="rect">
            <a:avLst/>
          </a:prstGeom>
        </p:spPr>
        <p:txBody>
          <a:bodyPr/>
          <a:lstStyle/>
          <a:p>
            <a:pPr/>
          </a:p>
        </p:txBody>
      </p:sp>
      <p:sp>
        <p:nvSpPr>
          <p:cNvPr id="531" name="Slide bullet text"/>
          <p:cNvSpPr txBox="1"/>
          <p:nvPr>
            <p:ph type="body" idx="1"/>
          </p:nvPr>
        </p:nvSpPr>
        <p:spPr>
          <a:prstGeom prst="rect">
            <a:avLst/>
          </a:prstGeom>
        </p:spPr>
        <p:txBody>
          <a:bodyPr/>
          <a:lstStyle/>
          <a:p>
            <a:pPr/>
          </a:p>
        </p:txBody>
      </p:sp>
      <p:pic>
        <p:nvPicPr>
          <p:cNvPr id="532" name="62.jpg" descr="62.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4" name="Slide Title"/>
          <p:cNvSpPr txBox="1"/>
          <p:nvPr>
            <p:ph type="title"/>
          </p:nvPr>
        </p:nvSpPr>
        <p:spPr>
          <a:prstGeom prst="rect">
            <a:avLst/>
          </a:prstGeom>
        </p:spPr>
        <p:txBody>
          <a:bodyPr/>
          <a:lstStyle/>
          <a:p>
            <a:pPr/>
          </a:p>
        </p:txBody>
      </p:sp>
      <p:sp>
        <p:nvSpPr>
          <p:cNvPr id="535" name="Slide Subtitle"/>
          <p:cNvSpPr txBox="1"/>
          <p:nvPr>
            <p:ph type="body" idx="21"/>
          </p:nvPr>
        </p:nvSpPr>
        <p:spPr>
          <a:prstGeom prst="rect">
            <a:avLst/>
          </a:prstGeom>
        </p:spPr>
        <p:txBody>
          <a:bodyPr/>
          <a:lstStyle/>
          <a:p>
            <a:pPr/>
          </a:p>
        </p:txBody>
      </p:sp>
      <p:sp>
        <p:nvSpPr>
          <p:cNvPr id="536" name="Slide bullet text"/>
          <p:cNvSpPr txBox="1"/>
          <p:nvPr>
            <p:ph type="body" idx="1"/>
          </p:nvPr>
        </p:nvSpPr>
        <p:spPr>
          <a:prstGeom prst="rect">
            <a:avLst/>
          </a:prstGeom>
        </p:spPr>
        <p:txBody>
          <a:bodyPr/>
          <a:lstStyle/>
          <a:p>
            <a:pPr/>
          </a:p>
        </p:txBody>
      </p:sp>
      <p:pic>
        <p:nvPicPr>
          <p:cNvPr id="537" name="63.jpg" descr="63.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9" name="Slide Title"/>
          <p:cNvSpPr txBox="1"/>
          <p:nvPr>
            <p:ph type="title"/>
          </p:nvPr>
        </p:nvSpPr>
        <p:spPr>
          <a:prstGeom prst="rect">
            <a:avLst/>
          </a:prstGeom>
        </p:spPr>
        <p:txBody>
          <a:bodyPr/>
          <a:lstStyle/>
          <a:p>
            <a:pPr/>
          </a:p>
        </p:txBody>
      </p:sp>
      <p:sp>
        <p:nvSpPr>
          <p:cNvPr id="540" name="Slide Subtitle"/>
          <p:cNvSpPr txBox="1"/>
          <p:nvPr>
            <p:ph type="body" idx="21"/>
          </p:nvPr>
        </p:nvSpPr>
        <p:spPr>
          <a:prstGeom prst="rect">
            <a:avLst/>
          </a:prstGeom>
        </p:spPr>
        <p:txBody>
          <a:bodyPr/>
          <a:lstStyle/>
          <a:p>
            <a:pPr/>
          </a:p>
        </p:txBody>
      </p:sp>
      <p:sp>
        <p:nvSpPr>
          <p:cNvPr id="541" name="Slide bullet text"/>
          <p:cNvSpPr txBox="1"/>
          <p:nvPr>
            <p:ph type="body" idx="1"/>
          </p:nvPr>
        </p:nvSpPr>
        <p:spPr>
          <a:prstGeom prst="rect">
            <a:avLst/>
          </a:prstGeom>
        </p:spPr>
        <p:txBody>
          <a:bodyPr/>
          <a:lstStyle/>
          <a:p>
            <a:pPr/>
          </a:p>
        </p:txBody>
      </p:sp>
      <p:pic>
        <p:nvPicPr>
          <p:cNvPr id="542" name="64.jpg" descr="64.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4" name="Slide Title"/>
          <p:cNvSpPr txBox="1"/>
          <p:nvPr>
            <p:ph type="title"/>
          </p:nvPr>
        </p:nvSpPr>
        <p:spPr>
          <a:prstGeom prst="rect">
            <a:avLst/>
          </a:prstGeom>
        </p:spPr>
        <p:txBody>
          <a:bodyPr/>
          <a:lstStyle/>
          <a:p>
            <a:pPr/>
          </a:p>
        </p:txBody>
      </p:sp>
      <p:sp>
        <p:nvSpPr>
          <p:cNvPr id="545" name="Slide Subtitle"/>
          <p:cNvSpPr txBox="1"/>
          <p:nvPr>
            <p:ph type="body" idx="21"/>
          </p:nvPr>
        </p:nvSpPr>
        <p:spPr>
          <a:prstGeom prst="rect">
            <a:avLst/>
          </a:prstGeom>
        </p:spPr>
        <p:txBody>
          <a:bodyPr/>
          <a:lstStyle/>
          <a:p>
            <a:pPr/>
          </a:p>
        </p:txBody>
      </p:sp>
      <p:sp>
        <p:nvSpPr>
          <p:cNvPr id="546" name="Slide bullet text"/>
          <p:cNvSpPr txBox="1"/>
          <p:nvPr>
            <p:ph type="body" idx="1"/>
          </p:nvPr>
        </p:nvSpPr>
        <p:spPr>
          <a:prstGeom prst="rect">
            <a:avLst/>
          </a:prstGeom>
        </p:spPr>
        <p:txBody>
          <a:bodyPr/>
          <a:lstStyle/>
          <a:p>
            <a:pPr/>
          </a:p>
        </p:txBody>
      </p:sp>
      <p:pic>
        <p:nvPicPr>
          <p:cNvPr id="547" name="65.jpg" descr="6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1" name="Slide Title"/>
          <p:cNvSpPr txBox="1"/>
          <p:nvPr>
            <p:ph type="title"/>
          </p:nvPr>
        </p:nvSpPr>
        <p:spPr>
          <a:prstGeom prst="rect">
            <a:avLst/>
          </a:prstGeom>
        </p:spPr>
        <p:txBody>
          <a:bodyPr/>
          <a:lstStyle/>
          <a:p>
            <a:pPr/>
          </a:p>
        </p:txBody>
      </p:sp>
      <p:sp>
        <p:nvSpPr>
          <p:cNvPr id="552" name="Slide Subtitle"/>
          <p:cNvSpPr txBox="1"/>
          <p:nvPr>
            <p:ph type="body" idx="21"/>
          </p:nvPr>
        </p:nvSpPr>
        <p:spPr>
          <a:prstGeom prst="rect">
            <a:avLst/>
          </a:prstGeom>
        </p:spPr>
        <p:txBody>
          <a:bodyPr/>
          <a:lstStyle/>
          <a:p>
            <a:pPr/>
          </a:p>
        </p:txBody>
      </p:sp>
      <p:sp>
        <p:nvSpPr>
          <p:cNvPr id="553" name="Slide bullet text"/>
          <p:cNvSpPr txBox="1"/>
          <p:nvPr>
            <p:ph type="body" idx="1"/>
          </p:nvPr>
        </p:nvSpPr>
        <p:spPr>
          <a:prstGeom prst="rect">
            <a:avLst/>
          </a:prstGeom>
        </p:spPr>
        <p:txBody>
          <a:bodyPr/>
          <a:lstStyle/>
          <a:p>
            <a:pPr/>
          </a:p>
        </p:txBody>
      </p:sp>
      <p:pic>
        <p:nvPicPr>
          <p:cNvPr id="554" name="66.jpg" descr="6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8" name="Slide Title"/>
          <p:cNvSpPr txBox="1"/>
          <p:nvPr>
            <p:ph type="title"/>
          </p:nvPr>
        </p:nvSpPr>
        <p:spPr>
          <a:prstGeom prst="rect">
            <a:avLst/>
          </a:prstGeom>
        </p:spPr>
        <p:txBody>
          <a:bodyPr/>
          <a:lstStyle/>
          <a:p>
            <a:pPr/>
          </a:p>
        </p:txBody>
      </p:sp>
      <p:sp>
        <p:nvSpPr>
          <p:cNvPr id="559" name="Slide Subtitle"/>
          <p:cNvSpPr txBox="1"/>
          <p:nvPr>
            <p:ph type="body" idx="21"/>
          </p:nvPr>
        </p:nvSpPr>
        <p:spPr>
          <a:prstGeom prst="rect">
            <a:avLst/>
          </a:prstGeom>
        </p:spPr>
        <p:txBody>
          <a:bodyPr/>
          <a:lstStyle/>
          <a:p>
            <a:pPr/>
          </a:p>
        </p:txBody>
      </p:sp>
      <p:sp>
        <p:nvSpPr>
          <p:cNvPr id="560" name="Slide bullet text"/>
          <p:cNvSpPr txBox="1"/>
          <p:nvPr>
            <p:ph type="body" idx="1"/>
          </p:nvPr>
        </p:nvSpPr>
        <p:spPr>
          <a:prstGeom prst="rect">
            <a:avLst/>
          </a:prstGeom>
        </p:spPr>
        <p:txBody>
          <a:bodyPr/>
          <a:lstStyle/>
          <a:p>
            <a:pPr/>
          </a:p>
        </p:txBody>
      </p:sp>
      <p:pic>
        <p:nvPicPr>
          <p:cNvPr id="561" name="67.jpg" descr="67.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3" name="Slide Title"/>
          <p:cNvSpPr txBox="1"/>
          <p:nvPr>
            <p:ph type="title"/>
          </p:nvPr>
        </p:nvSpPr>
        <p:spPr>
          <a:prstGeom prst="rect">
            <a:avLst/>
          </a:prstGeom>
        </p:spPr>
        <p:txBody>
          <a:bodyPr/>
          <a:lstStyle/>
          <a:p>
            <a:pPr/>
          </a:p>
        </p:txBody>
      </p:sp>
      <p:sp>
        <p:nvSpPr>
          <p:cNvPr id="564" name="Slide Subtitle"/>
          <p:cNvSpPr txBox="1"/>
          <p:nvPr>
            <p:ph type="body" idx="21"/>
          </p:nvPr>
        </p:nvSpPr>
        <p:spPr>
          <a:prstGeom prst="rect">
            <a:avLst/>
          </a:prstGeom>
        </p:spPr>
        <p:txBody>
          <a:bodyPr/>
          <a:lstStyle/>
          <a:p>
            <a:pPr/>
          </a:p>
        </p:txBody>
      </p:sp>
      <p:sp>
        <p:nvSpPr>
          <p:cNvPr id="565" name="Slide bullet text"/>
          <p:cNvSpPr txBox="1"/>
          <p:nvPr>
            <p:ph type="body" idx="1"/>
          </p:nvPr>
        </p:nvSpPr>
        <p:spPr>
          <a:prstGeom prst="rect">
            <a:avLst/>
          </a:prstGeom>
        </p:spPr>
        <p:txBody>
          <a:bodyPr/>
          <a:lstStyle/>
          <a:p>
            <a:pPr/>
          </a:p>
        </p:txBody>
      </p:sp>
      <p:pic>
        <p:nvPicPr>
          <p:cNvPr id="566" name="68.jpg" descr="68.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8" name="Slide Title"/>
          <p:cNvSpPr txBox="1"/>
          <p:nvPr>
            <p:ph type="title"/>
          </p:nvPr>
        </p:nvSpPr>
        <p:spPr>
          <a:prstGeom prst="rect">
            <a:avLst/>
          </a:prstGeom>
        </p:spPr>
        <p:txBody>
          <a:bodyPr/>
          <a:lstStyle/>
          <a:p>
            <a:pPr/>
          </a:p>
        </p:txBody>
      </p:sp>
      <p:sp>
        <p:nvSpPr>
          <p:cNvPr id="569" name="Slide Subtitle"/>
          <p:cNvSpPr txBox="1"/>
          <p:nvPr>
            <p:ph type="body" idx="21"/>
          </p:nvPr>
        </p:nvSpPr>
        <p:spPr>
          <a:prstGeom prst="rect">
            <a:avLst/>
          </a:prstGeom>
        </p:spPr>
        <p:txBody>
          <a:bodyPr/>
          <a:lstStyle/>
          <a:p>
            <a:pPr/>
          </a:p>
        </p:txBody>
      </p:sp>
      <p:sp>
        <p:nvSpPr>
          <p:cNvPr id="570" name="Slide bullet text"/>
          <p:cNvSpPr txBox="1"/>
          <p:nvPr>
            <p:ph type="body" idx="1"/>
          </p:nvPr>
        </p:nvSpPr>
        <p:spPr>
          <a:prstGeom prst="rect">
            <a:avLst/>
          </a:prstGeom>
        </p:spPr>
        <p:txBody>
          <a:bodyPr/>
          <a:lstStyle/>
          <a:p>
            <a:pPr/>
          </a:p>
        </p:txBody>
      </p:sp>
      <p:pic>
        <p:nvPicPr>
          <p:cNvPr id="571" name="69.jpg" descr="69.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FCFDFD"/>
            </a:gs>
            <a:gs pos="100000">
              <a:srgbClr val="E2EBF2"/>
            </a:gs>
          </a:gsLst>
          <a:path path="circle">
            <a:fillToRect l="50000" t="50000" r="50000" b="50000"/>
          </a:path>
        </a:gradFill>
      </p:bgPr>
    </p:bg>
    <p:spTree>
      <p:nvGrpSpPr>
        <p:cNvPr id="1" name=""/>
        <p:cNvGrpSpPr/>
        <p:nvPr/>
      </p:nvGrpSpPr>
      <p:grpSpPr>
        <a:xfrm>
          <a:off x="0" y="0"/>
          <a:ext cx="0" cy="0"/>
          <a:chOff x="0" y="0"/>
          <a:chExt cx="0" cy="0"/>
        </a:xfrm>
      </p:grpSpPr>
      <p:pic>
        <p:nvPicPr>
          <p:cNvPr id="238" name="B1.png" descr="B1.png"/>
          <p:cNvPicPr>
            <a:picLocks noChangeAspect="1"/>
          </p:cNvPicPr>
          <p:nvPr/>
        </p:nvPicPr>
        <p:blipFill>
          <a:blip r:embed="rId2">
            <a:extLst/>
          </a:blip>
          <a:stretch>
            <a:fillRect/>
          </a:stretch>
        </p:blipFill>
        <p:spPr>
          <a:xfrm>
            <a:off x="1097378" y="889000"/>
            <a:ext cx="14732001" cy="11938001"/>
          </a:xfrm>
          <a:prstGeom prst="rect">
            <a:avLst/>
          </a:prstGeom>
          <a:ln w="12700">
            <a:miter lim="400000"/>
          </a:ln>
        </p:spPr>
      </p:pic>
      <p:pic>
        <p:nvPicPr>
          <p:cNvPr id="239" name="B2.png" descr="B2.png"/>
          <p:cNvPicPr>
            <a:picLocks noChangeAspect="1"/>
          </p:cNvPicPr>
          <p:nvPr/>
        </p:nvPicPr>
        <p:blipFill>
          <a:blip r:embed="rId3">
            <a:extLst/>
          </a:blip>
          <a:stretch>
            <a:fillRect/>
          </a:stretch>
        </p:blipFill>
        <p:spPr>
          <a:xfrm>
            <a:off x="7676348" y="5785404"/>
            <a:ext cx="1041401" cy="1600201"/>
          </a:xfrm>
          <a:prstGeom prst="rect">
            <a:avLst/>
          </a:prstGeom>
          <a:ln w="12700">
            <a:miter lim="400000"/>
          </a:ln>
        </p:spPr>
      </p:pic>
      <p:pic>
        <p:nvPicPr>
          <p:cNvPr id="240" name="B3.png" descr="B3.png"/>
          <p:cNvPicPr>
            <a:picLocks noChangeAspect="1"/>
          </p:cNvPicPr>
          <p:nvPr/>
        </p:nvPicPr>
        <p:blipFill>
          <a:blip r:embed="rId4">
            <a:extLst/>
          </a:blip>
          <a:stretch>
            <a:fillRect/>
          </a:stretch>
        </p:blipFill>
        <p:spPr>
          <a:xfrm>
            <a:off x="5999455" y="6337299"/>
            <a:ext cx="1041401" cy="1041401"/>
          </a:xfrm>
          <a:prstGeom prst="rect">
            <a:avLst/>
          </a:prstGeom>
          <a:ln w="12700">
            <a:miter lim="400000"/>
          </a:ln>
        </p:spPr>
      </p:pic>
    </p:spTree>
  </p:cSld>
  <p:clrMapOvr>
    <a:masterClrMapping/>
  </p:clrMapOvr>
  <p:transition xmlns:p14="http://schemas.microsoft.com/office/powerpoint/2010/main" spd="med" advClick="1"/>
</p:sld>
</file>

<file path=ppt/slides/slide6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3" name="Slide Title"/>
          <p:cNvSpPr txBox="1"/>
          <p:nvPr>
            <p:ph type="title"/>
          </p:nvPr>
        </p:nvSpPr>
        <p:spPr>
          <a:prstGeom prst="rect">
            <a:avLst/>
          </a:prstGeom>
        </p:spPr>
        <p:txBody>
          <a:bodyPr/>
          <a:lstStyle/>
          <a:p>
            <a:pPr/>
          </a:p>
        </p:txBody>
      </p:sp>
      <p:sp>
        <p:nvSpPr>
          <p:cNvPr id="574" name="Slide Subtitle"/>
          <p:cNvSpPr txBox="1"/>
          <p:nvPr>
            <p:ph type="body" idx="21"/>
          </p:nvPr>
        </p:nvSpPr>
        <p:spPr>
          <a:prstGeom prst="rect">
            <a:avLst/>
          </a:prstGeom>
        </p:spPr>
        <p:txBody>
          <a:bodyPr/>
          <a:lstStyle/>
          <a:p>
            <a:pPr/>
          </a:p>
        </p:txBody>
      </p:sp>
      <p:sp>
        <p:nvSpPr>
          <p:cNvPr id="575" name="Slide bullet text"/>
          <p:cNvSpPr txBox="1"/>
          <p:nvPr>
            <p:ph type="body" idx="1"/>
          </p:nvPr>
        </p:nvSpPr>
        <p:spPr>
          <a:prstGeom prst="rect">
            <a:avLst/>
          </a:prstGeom>
        </p:spPr>
        <p:txBody>
          <a:bodyPr/>
          <a:lstStyle/>
          <a:p>
            <a:pPr/>
          </a:p>
        </p:txBody>
      </p:sp>
      <p:pic>
        <p:nvPicPr>
          <p:cNvPr id="576" name="70.jpg" descr="7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0" name="Slide Title"/>
          <p:cNvSpPr txBox="1"/>
          <p:nvPr>
            <p:ph type="title"/>
          </p:nvPr>
        </p:nvSpPr>
        <p:spPr>
          <a:prstGeom prst="rect">
            <a:avLst/>
          </a:prstGeom>
        </p:spPr>
        <p:txBody>
          <a:bodyPr/>
          <a:lstStyle/>
          <a:p>
            <a:pPr/>
          </a:p>
        </p:txBody>
      </p:sp>
      <p:sp>
        <p:nvSpPr>
          <p:cNvPr id="581" name="Slide Subtitle"/>
          <p:cNvSpPr txBox="1"/>
          <p:nvPr>
            <p:ph type="body" idx="21"/>
          </p:nvPr>
        </p:nvSpPr>
        <p:spPr>
          <a:prstGeom prst="rect">
            <a:avLst/>
          </a:prstGeom>
        </p:spPr>
        <p:txBody>
          <a:bodyPr/>
          <a:lstStyle/>
          <a:p>
            <a:pPr/>
          </a:p>
        </p:txBody>
      </p:sp>
      <p:sp>
        <p:nvSpPr>
          <p:cNvPr id="582" name="Slide bullet text"/>
          <p:cNvSpPr txBox="1"/>
          <p:nvPr>
            <p:ph type="body" idx="1"/>
          </p:nvPr>
        </p:nvSpPr>
        <p:spPr>
          <a:prstGeom prst="rect">
            <a:avLst/>
          </a:prstGeom>
        </p:spPr>
        <p:txBody>
          <a:bodyPr/>
          <a:lstStyle/>
          <a:p>
            <a:pPr/>
          </a:p>
        </p:txBody>
      </p:sp>
      <p:pic>
        <p:nvPicPr>
          <p:cNvPr id="583" name="71.jpg" descr="7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7" name="Slide Title"/>
          <p:cNvSpPr txBox="1"/>
          <p:nvPr>
            <p:ph type="title"/>
          </p:nvPr>
        </p:nvSpPr>
        <p:spPr>
          <a:prstGeom prst="rect">
            <a:avLst/>
          </a:prstGeom>
        </p:spPr>
        <p:txBody>
          <a:bodyPr/>
          <a:lstStyle/>
          <a:p>
            <a:pPr/>
          </a:p>
        </p:txBody>
      </p:sp>
      <p:sp>
        <p:nvSpPr>
          <p:cNvPr id="588" name="Slide Subtitle"/>
          <p:cNvSpPr txBox="1"/>
          <p:nvPr>
            <p:ph type="body" idx="21"/>
          </p:nvPr>
        </p:nvSpPr>
        <p:spPr>
          <a:prstGeom prst="rect">
            <a:avLst/>
          </a:prstGeom>
        </p:spPr>
        <p:txBody>
          <a:bodyPr/>
          <a:lstStyle/>
          <a:p>
            <a:pPr/>
          </a:p>
        </p:txBody>
      </p:sp>
      <p:sp>
        <p:nvSpPr>
          <p:cNvPr id="589" name="Slide bullet text"/>
          <p:cNvSpPr txBox="1"/>
          <p:nvPr>
            <p:ph type="body" idx="1"/>
          </p:nvPr>
        </p:nvSpPr>
        <p:spPr>
          <a:prstGeom prst="rect">
            <a:avLst/>
          </a:prstGeom>
        </p:spPr>
        <p:txBody>
          <a:bodyPr/>
          <a:lstStyle/>
          <a:p>
            <a:pPr/>
          </a:p>
        </p:txBody>
      </p:sp>
      <p:pic>
        <p:nvPicPr>
          <p:cNvPr id="590" name="72.jpg" descr="7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4" name="Slide Title"/>
          <p:cNvSpPr txBox="1"/>
          <p:nvPr>
            <p:ph type="title"/>
          </p:nvPr>
        </p:nvSpPr>
        <p:spPr>
          <a:prstGeom prst="rect">
            <a:avLst/>
          </a:prstGeom>
        </p:spPr>
        <p:txBody>
          <a:bodyPr/>
          <a:lstStyle/>
          <a:p>
            <a:pPr/>
          </a:p>
        </p:txBody>
      </p:sp>
      <p:sp>
        <p:nvSpPr>
          <p:cNvPr id="595" name="Slide Subtitle"/>
          <p:cNvSpPr txBox="1"/>
          <p:nvPr>
            <p:ph type="body" idx="21"/>
          </p:nvPr>
        </p:nvSpPr>
        <p:spPr>
          <a:prstGeom prst="rect">
            <a:avLst/>
          </a:prstGeom>
        </p:spPr>
        <p:txBody>
          <a:bodyPr/>
          <a:lstStyle/>
          <a:p>
            <a:pPr/>
          </a:p>
        </p:txBody>
      </p:sp>
      <p:sp>
        <p:nvSpPr>
          <p:cNvPr id="596" name="Slide bullet text"/>
          <p:cNvSpPr txBox="1"/>
          <p:nvPr>
            <p:ph type="body" idx="1"/>
          </p:nvPr>
        </p:nvSpPr>
        <p:spPr>
          <a:prstGeom prst="rect">
            <a:avLst/>
          </a:prstGeom>
        </p:spPr>
        <p:txBody>
          <a:bodyPr/>
          <a:lstStyle/>
          <a:p>
            <a:pPr/>
          </a:p>
        </p:txBody>
      </p:sp>
      <p:pic>
        <p:nvPicPr>
          <p:cNvPr id="597" name="73.jpg" descr="7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1" name="Slide Title"/>
          <p:cNvSpPr txBox="1"/>
          <p:nvPr>
            <p:ph type="title"/>
          </p:nvPr>
        </p:nvSpPr>
        <p:spPr>
          <a:prstGeom prst="rect">
            <a:avLst/>
          </a:prstGeom>
        </p:spPr>
        <p:txBody>
          <a:bodyPr/>
          <a:lstStyle/>
          <a:p>
            <a:pPr/>
          </a:p>
        </p:txBody>
      </p:sp>
      <p:sp>
        <p:nvSpPr>
          <p:cNvPr id="602" name="Slide Subtitle"/>
          <p:cNvSpPr txBox="1"/>
          <p:nvPr>
            <p:ph type="body" idx="21"/>
          </p:nvPr>
        </p:nvSpPr>
        <p:spPr>
          <a:prstGeom prst="rect">
            <a:avLst/>
          </a:prstGeom>
        </p:spPr>
        <p:txBody>
          <a:bodyPr/>
          <a:lstStyle/>
          <a:p>
            <a:pPr/>
          </a:p>
        </p:txBody>
      </p:sp>
      <p:sp>
        <p:nvSpPr>
          <p:cNvPr id="603" name="Slide bullet text"/>
          <p:cNvSpPr txBox="1"/>
          <p:nvPr>
            <p:ph type="body" idx="1"/>
          </p:nvPr>
        </p:nvSpPr>
        <p:spPr>
          <a:prstGeom prst="rect">
            <a:avLst/>
          </a:prstGeom>
        </p:spPr>
        <p:txBody>
          <a:bodyPr/>
          <a:lstStyle/>
          <a:p>
            <a:pPr/>
          </a:p>
        </p:txBody>
      </p:sp>
      <p:pic>
        <p:nvPicPr>
          <p:cNvPr id="604" name="74.jpg" descr="7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8" name="Slide Title"/>
          <p:cNvSpPr txBox="1"/>
          <p:nvPr>
            <p:ph type="title"/>
          </p:nvPr>
        </p:nvSpPr>
        <p:spPr>
          <a:prstGeom prst="rect">
            <a:avLst/>
          </a:prstGeom>
        </p:spPr>
        <p:txBody>
          <a:bodyPr/>
          <a:lstStyle/>
          <a:p>
            <a:pPr/>
          </a:p>
        </p:txBody>
      </p:sp>
      <p:sp>
        <p:nvSpPr>
          <p:cNvPr id="609" name="Slide Subtitle"/>
          <p:cNvSpPr txBox="1"/>
          <p:nvPr>
            <p:ph type="body" idx="21"/>
          </p:nvPr>
        </p:nvSpPr>
        <p:spPr>
          <a:prstGeom prst="rect">
            <a:avLst/>
          </a:prstGeom>
        </p:spPr>
        <p:txBody>
          <a:bodyPr/>
          <a:lstStyle/>
          <a:p>
            <a:pPr/>
          </a:p>
        </p:txBody>
      </p:sp>
      <p:sp>
        <p:nvSpPr>
          <p:cNvPr id="610" name="Slide bullet text"/>
          <p:cNvSpPr txBox="1"/>
          <p:nvPr>
            <p:ph type="body" idx="1"/>
          </p:nvPr>
        </p:nvSpPr>
        <p:spPr>
          <a:prstGeom prst="rect">
            <a:avLst/>
          </a:prstGeom>
        </p:spPr>
        <p:txBody>
          <a:bodyPr/>
          <a:lstStyle/>
          <a:p>
            <a:pPr/>
          </a:p>
        </p:txBody>
      </p:sp>
      <p:pic>
        <p:nvPicPr>
          <p:cNvPr id="611" name="75.jpg" descr="7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15" name="Slide Title"/>
          <p:cNvSpPr txBox="1"/>
          <p:nvPr>
            <p:ph type="title"/>
          </p:nvPr>
        </p:nvSpPr>
        <p:spPr>
          <a:prstGeom prst="rect">
            <a:avLst/>
          </a:prstGeom>
        </p:spPr>
        <p:txBody>
          <a:bodyPr/>
          <a:lstStyle/>
          <a:p>
            <a:pPr/>
          </a:p>
        </p:txBody>
      </p:sp>
      <p:sp>
        <p:nvSpPr>
          <p:cNvPr id="616" name="Slide Subtitle"/>
          <p:cNvSpPr txBox="1"/>
          <p:nvPr>
            <p:ph type="body" idx="21"/>
          </p:nvPr>
        </p:nvSpPr>
        <p:spPr>
          <a:prstGeom prst="rect">
            <a:avLst/>
          </a:prstGeom>
        </p:spPr>
        <p:txBody>
          <a:bodyPr/>
          <a:lstStyle/>
          <a:p>
            <a:pPr/>
          </a:p>
        </p:txBody>
      </p:sp>
      <p:sp>
        <p:nvSpPr>
          <p:cNvPr id="617" name="Slide bullet text"/>
          <p:cNvSpPr txBox="1"/>
          <p:nvPr>
            <p:ph type="body" idx="1"/>
          </p:nvPr>
        </p:nvSpPr>
        <p:spPr>
          <a:prstGeom prst="rect">
            <a:avLst/>
          </a:prstGeom>
        </p:spPr>
        <p:txBody>
          <a:bodyPr/>
          <a:lstStyle/>
          <a:p>
            <a:pPr/>
          </a:p>
        </p:txBody>
      </p:sp>
      <p:pic>
        <p:nvPicPr>
          <p:cNvPr id="618" name="76.jpg" descr="7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22" name="Slide Title"/>
          <p:cNvSpPr txBox="1"/>
          <p:nvPr>
            <p:ph type="title"/>
          </p:nvPr>
        </p:nvSpPr>
        <p:spPr>
          <a:prstGeom prst="rect">
            <a:avLst/>
          </a:prstGeom>
        </p:spPr>
        <p:txBody>
          <a:bodyPr/>
          <a:lstStyle/>
          <a:p>
            <a:pPr/>
          </a:p>
        </p:txBody>
      </p:sp>
      <p:sp>
        <p:nvSpPr>
          <p:cNvPr id="623" name="Slide Subtitle"/>
          <p:cNvSpPr txBox="1"/>
          <p:nvPr>
            <p:ph type="body" idx="21"/>
          </p:nvPr>
        </p:nvSpPr>
        <p:spPr>
          <a:prstGeom prst="rect">
            <a:avLst/>
          </a:prstGeom>
        </p:spPr>
        <p:txBody>
          <a:bodyPr/>
          <a:lstStyle/>
          <a:p>
            <a:pPr/>
          </a:p>
        </p:txBody>
      </p:sp>
      <p:sp>
        <p:nvSpPr>
          <p:cNvPr id="624" name="Slide bullet text"/>
          <p:cNvSpPr txBox="1"/>
          <p:nvPr>
            <p:ph type="body" idx="1"/>
          </p:nvPr>
        </p:nvSpPr>
        <p:spPr>
          <a:prstGeom prst="rect">
            <a:avLst/>
          </a:prstGeom>
        </p:spPr>
        <p:txBody>
          <a:bodyPr/>
          <a:lstStyle/>
          <a:p>
            <a:pPr/>
          </a:p>
        </p:txBody>
      </p:sp>
      <p:pic>
        <p:nvPicPr>
          <p:cNvPr id="625" name="77.jpg" descr="7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2" name="Slide Title"/>
          <p:cNvSpPr txBox="1"/>
          <p:nvPr>
            <p:ph type="title"/>
          </p:nvPr>
        </p:nvSpPr>
        <p:spPr>
          <a:prstGeom prst="rect">
            <a:avLst/>
          </a:prstGeom>
        </p:spPr>
        <p:txBody>
          <a:bodyPr/>
          <a:lstStyle/>
          <a:p>
            <a:pPr/>
          </a:p>
        </p:txBody>
      </p:sp>
      <p:sp>
        <p:nvSpPr>
          <p:cNvPr id="243" name="Slide Subtitle"/>
          <p:cNvSpPr txBox="1"/>
          <p:nvPr>
            <p:ph type="body" idx="21"/>
          </p:nvPr>
        </p:nvSpPr>
        <p:spPr>
          <a:prstGeom prst="rect">
            <a:avLst/>
          </a:prstGeom>
        </p:spPr>
        <p:txBody>
          <a:bodyPr/>
          <a:lstStyle/>
          <a:p>
            <a:pPr/>
          </a:p>
        </p:txBody>
      </p:sp>
      <p:sp>
        <p:nvSpPr>
          <p:cNvPr id="244" name="Slide bullet text"/>
          <p:cNvSpPr txBox="1"/>
          <p:nvPr>
            <p:ph type="body" idx="1"/>
          </p:nvPr>
        </p:nvSpPr>
        <p:spPr>
          <a:prstGeom prst="rect">
            <a:avLst/>
          </a:prstGeom>
        </p:spPr>
        <p:txBody>
          <a:bodyPr/>
          <a:lstStyle/>
          <a:p>
            <a:pPr/>
          </a:p>
        </p:txBody>
      </p:sp>
      <p:pic>
        <p:nvPicPr>
          <p:cNvPr id="245" name="1.jpg" descr="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9" name="Slide Title"/>
          <p:cNvSpPr txBox="1"/>
          <p:nvPr>
            <p:ph type="title"/>
          </p:nvPr>
        </p:nvSpPr>
        <p:spPr>
          <a:prstGeom prst="rect">
            <a:avLst/>
          </a:prstGeom>
        </p:spPr>
        <p:txBody>
          <a:bodyPr/>
          <a:lstStyle/>
          <a:p>
            <a:pPr/>
          </a:p>
        </p:txBody>
      </p:sp>
      <p:sp>
        <p:nvSpPr>
          <p:cNvPr id="250" name="Slide Subtitle"/>
          <p:cNvSpPr txBox="1"/>
          <p:nvPr>
            <p:ph type="body" idx="21"/>
          </p:nvPr>
        </p:nvSpPr>
        <p:spPr>
          <a:prstGeom prst="rect">
            <a:avLst/>
          </a:prstGeom>
        </p:spPr>
        <p:txBody>
          <a:bodyPr/>
          <a:lstStyle/>
          <a:p>
            <a:pPr/>
          </a:p>
        </p:txBody>
      </p:sp>
      <p:sp>
        <p:nvSpPr>
          <p:cNvPr id="251" name="Slide bullet text"/>
          <p:cNvSpPr txBox="1"/>
          <p:nvPr>
            <p:ph type="body" idx="1"/>
          </p:nvPr>
        </p:nvSpPr>
        <p:spPr>
          <a:prstGeom prst="rect">
            <a:avLst/>
          </a:prstGeom>
        </p:spPr>
        <p:txBody>
          <a:bodyPr/>
          <a:lstStyle/>
          <a:p>
            <a:pPr/>
          </a:p>
        </p:txBody>
      </p:sp>
      <p:pic>
        <p:nvPicPr>
          <p:cNvPr id="252" name="3.jpg" descr="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6" name="Slide Title"/>
          <p:cNvSpPr txBox="1"/>
          <p:nvPr>
            <p:ph type="title"/>
          </p:nvPr>
        </p:nvSpPr>
        <p:spPr>
          <a:prstGeom prst="rect">
            <a:avLst/>
          </a:prstGeom>
        </p:spPr>
        <p:txBody>
          <a:bodyPr/>
          <a:lstStyle/>
          <a:p>
            <a:pPr/>
          </a:p>
        </p:txBody>
      </p:sp>
      <p:sp>
        <p:nvSpPr>
          <p:cNvPr id="257" name="Slide Subtitle"/>
          <p:cNvSpPr txBox="1"/>
          <p:nvPr>
            <p:ph type="body" idx="21"/>
          </p:nvPr>
        </p:nvSpPr>
        <p:spPr>
          <a:prstGeom prst="rect">
            <a:avLst/>
          </a:prstGeom>
        </p:spPr>
        <p:txBody>
          <a:bodyPr/>
          <a:lstStyle/>
          <a:p>
            <a:pPr/>
          </a:p>
        </p:txBody>
      </p:sp>
      <p:sp>
        <p:nvSpPr>
          <p:cNvPr id="258" name="Slide bullet text"/>
          <p:cNvSpPr txBox="1"/>
          <p:nvPr>
            <p:ph type="body" idx="1"/>
          </p:nvPr>
        </p:nvSpPr>
        <p:spPr>
          <a:prstGeom prst="rect">
            <a:avLst/>
          </a:prstGeom>
        </p:spPr>
        <p:txBody>
          <a:bodyPr/>
          <a:lstStyle/>
          <a:p>
            <a:pPr/>
          </a:p>
        </p:txBody>
      </p:sp>
      <p:pic>
        <p:nvPicPr>
          <p:cNvPr id="259" name="4.jpg" descr="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