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3" name="Shape 233"/>
          <p:cNvSpPr/>
          <p:nvPr>
            <p:ph type="sldImg"/>
          </p:nvPr>
        </p:nvSpPr>
        <p:spPr>
          <a:prstGeom prst="rect">
            <a:avLst/>
          </a:prstGeom>
        </p:spPr>
        <p:txBody>
          <a:bodyPr/>
          <a:lstStyle/>
          <a:p>
            <a:pPr/>
          </a:p>
        </p:txBody>
      </p:sp>
      <p:sp>
        <p:nvSpPr>
          <p:cNvPr id="234" name="Shape 234"/>
          <p:cNvSpPr/>
          <p:nvPr>
            <p:ph type="body" sz="quarter" idx="1"/>
          </p:nvPr>
        </p:nvSpPr>
        <p:spPr>
          <a:prstGeom prst="rect">
            <a:avLst/>
          </a:prstGeom>
        </p:spPr>
        <p:txBody>
          <a:bodyPr/>
          <a:lstStyle/>
          <a:p>
            <a:pPr/>
            <a:r>
              <a:t>2D Projectile Motion 7 - Summary </a:t>
            </a:r>
          </a:p>
          <a:p>
            <a:pPr/>
            <a:r>
              <a:t>physicslab.app</a:t>
            </a:r>
          </a:p>
          <a:p>
            <a:pPr/>
          </a:p>
          <a:p>
            <a:pPr/>
            <a:r>
              <a:t>If you have any questions, suggestions or feedback about these slides please email me at chris@physicslab.app or send me a message on Discord @physicslab.</a:t>
            </a:r>
          </a:p>
          <a:p>
            <a:pPr/>
          </a:p>
          <a:p>
            <a:pPr/>
            <a:r>
              <a:t>—</a:t>
            </a:r>
          </a:p>
          <a:p>
            <a:pPr/>
          </a:p>
          <a:p>
            <a:pPr/>
            <a:r>
              <a:t>•	Alright so that’s everything we’re gonna cover in this video, let’s do a summary of two-dimensional projectile motion.</a:t>
            </a:r>
          </a:p>
          <a:p>
            <a:pPr/>
            <a:r>
              <a:t>•	In 1D projectile motion, an object only moves up and down in the y direction. In 2D projectile motion, an object moves in the x and y directions.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6" name="Shape 296"/>
          <p:cNvSpPr/>
          <p:nvPr>
            <p:ph type="sldImg"/>
          </p:nvPr>
        </p:nvSpPr>
        <p:spPr>
          <a:prstGeom prst="rect">
            <a:avLst/>
          </a:prstGeom>
        </p:spPr>
        <p:txBody>
          <a:bodyPr/>
          <a:lstStyle/>
          <a:p>
            <a:pPr/>
          </a:p>
        </p:txBody>
      </p:sp>
      <p:sp>
        <p:nvSpPr>
          <p:cNvPr id="297" name="Shape 297"/>
          <p:cNvSpPr/>
          <p:nvPr>
            <p:ph type="body" sz="quarter" idx="1"/>
          </p:nvPr>
        </p:nvSpPr>
        <p:spPr>
          <a:prstGeom prst="rect">
            <a:avLst/>
          </a:prstGeom>
        </p:spPr>
        <p:txBody>
          <a:bodyPr/>
          <a:lstStyle/>
          <a:p>
            <a:pPr/>
            <a:r>
              <a:t>•	The motion graphs for the x direction are always the same. The x acceleration is zero, the x velocity is constant, and the x position increases linearly. And we can use this equation to find the x position at any time.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3" name="Shape 303"/>
          <p:cNvSpPr/>
          <p:nvPr>
            <p:ph type="sldImg"/>
          </p:nvPr>
        </p:nvSpPr>
        <p:spPr>
          <a:prstGeom prst="rect">
            <a:avLst/>
          </a:prstGeom>
        </p:spPr>
        <p:txBody>
          <a:bodyPr/>
          <a:lstStyle/>
          <a:p>
            <a:pPr/>
          </a:p>
        </p:txBody>
      </p:sp>
      <p:sp>
        <p:nvSpPr>
          <p:cNvPr id="304" name="Shape 304"/>
          <p:cNvSpPr/>
          <p:nvPr>
            <p:ph type="body" sz="quarter" idx="1"/>
          </p:nvPr>
        </p:nvSpPr>
        <p:spPr>
          <a:prstGeom prst="rect">
            <a:avLst/>
          </a:prstGeom>
        </p:spPr>
        <p:txBody>
          <a:bodyPr/>
          <a:lstStyle/>
          <a:p>
            <a:pPr/>
            <a:r>
              <a:t>•	The motion graphs for the y direction will depend on the initial and final points. But in each case, the acceleration graph is a constant -9.8 m/s^2, if up is positive. The velocity graph is a straight line and the slope is the acceleration. The velocity curve crosses the horizontal axis when the y velocity is zero and the object is at the maximum height. And we can use this equation to find the velocity at any time, or the time when the velocity is zero. The y position graph is curved because there’s acceleration. The slope at a point on the position graph is the velocity at that time. And we can use this equation to find the y position at any time.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0" name="Shape 310"/>
          <p:cNvSpPr/>
          <p:nvPr>
            <p:ph type="sldImg"/>
          </p:nvPr>
        </p:nvSpPr>
        <p:spPr>
          <a:prstGeom prst="rect">
            <a:avLst/>
          </a:prstGeom>
        </p:spPr>
        <p:txBody>
          <a:bodyPr/>
          <a:lstStyle/>
          <a:p>
            <a:pPr/>
          </a:p>
        </p:txBody>
      </p:sp>
      <p:sp>
        <p:nvSpPr>
          <p:cNvPr id="311" name="Shape 311"/>
          <p:cNvSpPr/>
          <p:nvPr>
            <p:ph type="body" sz="quarter" idx="1"/>
          </p:nvPr>
        </p:nvSpPr>
        <p:spPr>
          <a:prstGeom prst="rect">
            <a:avLst/>
          </a:prstGeom>
        </p:spPr>
        <p:txBody>
          <a:bodyPr/>
          <a:lstStyle/>
          <a:p>
            <a:pPr/>
            <a:r>
              <a:t>•	The range of the projectile motion is delta x, how far the object travels in horizontal direction. To find the range, we need the initial x and y velocities. Then we find the amount of time the object is in the air using one of these equations. Then we plug that time into the x velocity equation to find the range.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7" name="Shape 317"/>
          <p:cNvSpPr/>
          <p:nvPr>
            <p:ph type="sldImg"/>
          </p:nvPr>
        </p:nvSpPr>
        <p:spPr>
          <a:prstGeom prst="rect">
            <a:avLst/>
          </a:prstGeom>
        </p:spPr>
        <p:txBody>
          <a:bodyPr/>
          <a:lstStyle/>
          <a:p>
            <a:pPr/>
          </a:p>
        </p:txBody>
      </p:sp>
      <p:sp>
        <p:nvSpPr>
          <p:cNvPr id="318" name="Shape 318"/>
          <p:cNvSpPr/>
          <p:nvPr>
            <p:ph type="body" sz="quarter" idx="1"/>
          </p:nvPr>
        </p:nvSpPr>
        <p:spPr>
          <a:prstGeom prst="rect">
            <a:avLst/>
          </a:prstGeom>
        </p:spPr>
        <p:txBody>
          <a:bodyPr/>
          <a:lstStyle/>
          <a:p>
            <a:pPr/>
            <a:r>
              <a:t>•	If the initial and final heights are the same, like if the object starts and ends at the ground, then we can use this equation to find the range. A launch angle of 45 degrees results in the maximum range. And the range is the same for two angles that are the same amount above and below 45 degrees.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4" name="Shape 324"/>
          <p:cNvSpPr/>
          <p:nvPr>
            <p:ph type="sldImg"/>
          </p:nvPr>
        </p:nvSpPr>
        <p:spPr>
          <a:prstGeom prst="rect">
            <a:avLst/>
          </a:prstGeom>
        </p:spPr>
        <p:txBody>
          <a:bodyPr/>
          <a:lstStyle/>
          <a:p>
            <a:pPr/>
          </a:p>
        </p:txBody>
      </p:sp>
      <p:sp>
        <p:nvSpPr>
          <p:cNvPr id="325" name="Shape 325"/>
          <p:cNvSpPr/>
          <p:nvPr>
            <p:ph type="body" sz="quarter" idx="1"/>
          </p:nvPr>
        </p:nvSpPr>
        <p:spPr>
          <a:prstGeom prst="rect">
            <a:avLst/>
          </a:prstGeom>
        </p:spPr>
        <p:txBody>
          <a:bodyPr/>
          <a:lstStyle/>
          <a:p>
            <a:pPr/>
            <a:r>
              <a:t>And if the object starts at a greater height, the optimal angle is less than 45 degrees.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0" name="Shape 240"/>
          <p:cNvSpPr/>
          <p:nvPr>
            <p:ph type="sldImg"/>
          </p:nvPr>
        </p:nvSpPr>
        <p:spPr>
          <a:prstGeom prst="rect">
            <a:avLst/>
          </a:prstGeom>
        </p:spPr>
        <p:txBody>
          <a:bodyPr/>
          <a:lstStyle/>
          <a:p>
            <a:pPr/>
          </a:p>
        </p:txBody>
      </p:sp>
      <p:sp>
        <p:nvSpPr>
          <p:cNvPr id="241" name="Shape 241"/>
          <p:cNvSpPr/>
          <p:nvPr>
            <p:ph type="body" sz="quarter" idx="1"/>
          </p:nvPr>
        </p:nvSpPr>
        <p:spPr>
          <a:prstGeom prst="rect">
            <a:avLst/>
          </a:prstGeom>
        </p:spPr>
        <p:txBody>
          <a:bodyPr/>
          <a:lstStyle/>
          <a:p>
            <a:pPr/>
            <a:r>
              <a:t>•	We use the same y equations, but we don’t use x equations with acceleration.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7" name="Shape 247"/>
          <p:cNvSpPr/>
          <p:nvPr>
            <p:ph type="sldImg"/>
          </p:nvPr>
        </p:nvSpPr>
        <p:spPr>
          <a:prstGeom prst="rect">
            <a:avLst/>
          </a:prstGeom>
        </p:spPr>
        <p:txBody>
          <a:bodyPr/>
          <a:lstStyle/>
          <a:p>
            <a:pPr/>
          </a:p>
        </p:txBody>
      </p:sp>
      <p:sp>
        <p:nvSpPr>
          <p:cNvPr id="248" name="Shape 248"/>
          <p:cNvSpPr/>
          <p:nvPr>
            <p:ph type="body" sz="quarter" idx="1"/>
          </p:nvPr>
        </p:nvSpPr>
        <p:spPr>
          <a:prstGeom prst="rect">
            <a:avLst/>
          </a:prstGeom>
        </p:spPr>
        <p:txBody>
          <a:bodyPr/>
          <a:lstStyle/>
          <a:p>
            <a:pPr/>
            <a:r>
              <a:t>The vertical acceleration is negative 9.8 m/s^2 if up is positive, and the horizontal acceleration is zero, so the horizontal velocity is constant.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4" name="Shape 254"/>
          <p:cNvSpPr/>
          <p:nvPr>
            <p:ph type="sldImg"/>
          </p:nvPr>
        </p:nvSpPr>
        <p:spPr>
          <a:prstGeom prst="rect">
            <a:avLst/>
          </a:prstGeom>
        </p:spPr>
        <p:txBody>
          <a:bodyPr/>
          <a:lstStyle/>
          <a:p>
            <a:pPr/>
          </a:p>
        </p:txBody>
      </p:sp>
      <p:sp>
        <p:nvSpPr>
          <p:cNvPr id="255" name="Shape 255"/>
          <p:cNvSpPr/>
          <p:nvPr>
            <p:ph type="body" sz="quarter" idx="1"/>
          </p:nvPr>
        </p:nvSpPr>
        <p:spPr>
          <a:prstGeom prst="rect">
            <a:avLst/>
          </a:prstGeom>
        </p:spPr>
        <p:txBody>
          <a:bodyPr/>
          <a:lstStyle/>
          <a:p>
            <a:pPr/>
            <a:r>
              <a:t>•	There’s a few different scenarios for 2D projectile motion, but they all work the same way.</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1" name="Shape 261"/>
          <p:cNvSpPr/>
          <p:nvPr>
            <p:ph type="sldImg"/>
          </p:nvPr>
        </p:nvSpPr>
        <p:spPr>
          <a:prstGeom prst="rect">
            <a:avLst/>
          </a:prstGeom>
        </p:spPr>
        <p:txBody>
          <a:bodyPr/>
          <a:lstStyle/>
          <a:p>
            <a:pPr/>
          </a:p>
        </p:txBody>
      </p:sp>
      <p:sp>
        <p:nvSpPr>
          <p:cNvPr id="262" name="Shape 262"/>
          <p:cNvSpPr/>
          <p:nvPr>
            <p:ph type="body" sz="quarter" idx="1"/>
          </p:nvPr>
        </p:nvSpPr>
        <p:spPr>
          <a:prstGeom prst="rect">
            <a:avLst/>
          </a:prstGeom>
        </p:spPr>
        <p:txBody>
          <a:bodyPr/>
          <a:lstStyle/>
          <a:p>
            <a:pPr/>
            <a:r>
              <a:t>•	The horizontal motion and the vertical motion, the x and y motion, are completely independent. The object has separate x and y positions and velocities which use separate equations.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8" name="Shape 268"/>
          <p:cNvSpPr/>
          <p:nvPr>
            <p:ph type="sldImg"/>
          </p:nvPr>
        </p:nvSpPr>
        <p:spPr>
          <a:prstGeom prst="rect">
            <a:avLst/>
          </a:prstGeom>
        </p:spPr>
        <p:txBody>
          <a:bodyPr/>
          <a:lstStyle/>
          <a:p>
            <a:pPr/>
          </a:p>
        </p:txBody>
      </p:sp>
      <p:sp>
        <p:nvSpPr>
          <p:cNvPr id="269" name="Shape 269"/>
          <p:cNvSpPr/>
          <p:nvPr>
            <p:ph type="body" sz="quarter" idx="1"/>
          </p:nvPr>
        </p:nvSpPr>
        <p:spPr>
          <a:prstGeom prst="rect">
            <a:avLst/>
          </a:prstGeom>
        </p:spPr>
        <p:txBody>
          <a:bodyPr/>
          <a:lstStyle/>
          <a:p>
            <a:pPr/>
            <a:r>
              <a:t>•	When working with projectile motion, we’re usually given the initial height and the initial velocity vector. We need to find the components of the vector, which are the initial x and y velocities. Then we can study the horizontal and vertical motion separately.</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5" name="Shape 275"/>
          <p:cNvSpPr/>
          <p:nvPr>
            <p:ph type="sldImg"/>
          </p:nvPr>
        </p:nvSpPr>
        <p:spPr>
          <a:prstGeom prst="rect">
            <a:avLst/>
          </a:prstGeom>
        </p:spPr>
        <p:txBody>
          <a:bodyPr/>
          <a:lstStyle/>
          <a:p>
            <a:pPr/>
          </a:p>
        </p:txBody>
      </p:sp>
      <p:sp>
        <p:nvSpPr>
          <p:cNvPr id="276" name="Shape 276"/>
          <p:cNvSpPr/>
          <p:nvPr>
            <p:ph type="body" sz="quarter" idx="1"/>
          </p:nvPr>
        </p:nvSpPr>
        <p:spPr>
          <a:prstGeom prst="rect">
            <a:avLst/>
          </a:prstGeom>
        </p:spPr>
        <p:txBody>
          <a:bodyPr/>
          <a:lstStyle/>
          <a:p>
            <a:pPr/>
            <a:r>
              <a:t>•	There’s no horizontal acceleration, so the x velocity is constant, it’s always the same as the initial x velocity, and the object moves the same horizontal distance every second.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2" name="Shape 282"/>
          <p:cNvSpPr/>
          <p:nvPr>
            <p:ph type="sldImg"/>
          </p:nvPr>
        </p:nvSpPr>
        <p:spPr>
          <a:prstGeom prst="rect">
            <a:avLst/>
          </a:prstGeom>
        </p:spPr>
        <p:txBody>
          <a:bodyPr/>
          <a:lstStyle/>
          <a:p>
            <a:pPr/>
          </a:p>
        </p:txBody>
      </p:sp>
      <p:sp>
        <p:nvSpPr>
          <p:cNvPr id="283" name="Shape 283"/>
          <p:cNvSpPr/>
          <p:nvPr>
            <p:ph type="body" sz="quarter" idx="1"/>
          </p:nvPr>
        </p:nvSpPr>
        <p:spPr>
          <a:prstGeom prst="rect">
            <a:avLst/>
          </a:prstGeom>
        </p:spPr>
        <p:txBody>
          <a:bodyPr/>
          <a:lstStyle/>
          <a:p>
            <a:pPr/>
            <a:r>
              <a:t>The vertical motion is affected by gravity, so the acceleration in the y direction is always 9.8 m/s^2 downwards. In 2D projectile motion, the y motion is the same as 1D projectile motion.</a:t>
            </a:r>
          </a:p>
          <a:p>
            <a:pPr/>
          </a:p>
          <a:p>
            <a:pPr/>
            <a:r>
              <a:t>The y velocity slows down as the object moves up, the y velocity is zero at the maximum height, then the y velocity speeds up as the object falls. The object will be at the same height at equal times before and after the maximum height. And the y velocity is the same at the same height, but the direction is reversed.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9" name="Shape 289"/>
          <p:cNvSpPr/>
          <p:nvPr>
            <p:ph type="sldImg"/>
          </p:nvPr>
        </p:nvSpPr>
        <p:spPr>
          <a:prstGeom prst="rect">
            <a:avLst/>
          </a:prstGeom>
        </p:spPr>
        <p:txBody>
          <a:bodyPr/>
          <a:lstStyle/>
          <a:p>
            <a:pPr/>
          </a:p>
        </p:txBody>
      </p:sp>
      <p:sp>
        <p:nvSpPr>
          <p:cNvPr id="290" name="Shape 290"/>
          <p:cNvSpPr/>
          <p:nvPr>
            <p:ph type="body" sz="quarter" idx="1"/>
          </p:nvPr>
        </p:nvSpPr>
        <p:spPr>
          <a:prstGeom prst="rect">
            <a:avLst/>
          </a:prstGeom>
        </p:spPr>
        <p:txBody>
          <a:bodyPr/>
          <a:lstStyle/>
          <a:p>
            <a:pPr/>
            <a:r>
              <a:t>•	The actual velocity vector of the object at any time is the sum of the x and y velocity components at that time. At the maximum height, the y velocity is zero so the velocity vector is just the x velocity.</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mailto:chris@physicslab.app?subject=Physics%20Lab%20Slides" TargetMode="External"/><Relationship Id="rId3" Type="http://schemas.openxmlformats.org/officeDocument/2006/relationships/hyperlink" Target="https://physicslab.app" TargetMode="External"/></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12.png"/><Relationship Id="rId14" Type="http://schemas.openxmlformats.org/officeDocument/2006/relationships/image" Target="../media/image13.png"/><Relationship Id="rId15" Type="http://schemas.openxmlformats.org/officeDocument/2006/relationships/image" Target="../media/image14.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21.png"/><Relationship Id="rId9" Type="http://schemas.openxmlformats.org/officeDocument/2006/relationships/image" Target="../media/image22.png"/><Relationship Id="rId10" Type="http://schemas.openxmlformats.org/officeDocument/2006/relationships/image" Target="../media/image23.png"/><Relationship Id="rId11" Type="http://schemas.openxmlformats.org/officeDocument/2006/relationships/image" Target="../media/image24.png"/><Relationship Id="rId12" Type="http://schemas.openxmlformats.org/officeDocument/2006/relationships/image" Target="../media/image25.png"/><Relationship Id="rId13" Type="http://schemas.openxmlformats.org/officeDocument/2006/relationships/image" Target="../media/image26.png"/><Relationship Id="rId14" Type="http://schemas.openxmlformats.org/officeDocument/2006/relationships/image" Target="../media/image27.png"/><Relationship Id="rId15" Type="http://schemas.openxmlformats.org/officeDocument/2006/relationships/image" Target="../media/image28.png"/><Relationship Id="rId16" Type="http://schemas.openxmlformats.org/officeDocument/2006/relationships/image" Target="../media/image29.png"/><Relationship Id="rId17" Type="http://schemas.openxmlformats.org/officeDocument/2006/relationships/image" Target="../media/image30.png"/><Relationship Id="rId18" Type="http://schemas.openxmlformats.org/officeDocument/2006/relationships/image" Target="../media/image31.png"/><Relationship Id="rId19" Type="http://schemas.openxmlformats.org/officeDocument/2006/relationships/image" Target="../media/image32.png"/><Relationship Id="rId20" Type="http://schemas.openxmlformats.org/officeDocument/2006/relationships/image" Target="../media/image33.png"/><Relationship Id="rId21" Type="http://schemas.openxmlformats.org/officeDocument/2006/relationships/image" Target="../media/image34.png"/><Relationship Id="rId22" Type="http://schemas.openxmlformats.org/officeDocument/2006/relationships/image" Target="../media/image35.png"/><Relationship Id="rId23" Type="http://schemas.openxmlformats.org/officeDocument/2006/relationships/image" Target="../media/image36.png"/><Relationship Id="rId24" Type="http://schemas.openxmlformats.org/officeDocument/2006/relationships/image" Target="../media/image37.png"/><Relationship Id="rId25" Type="http://schemas.openxmlformats.org/officeDocument/2006/relationships/image" Target="../media/image38.png"/><Relationship Id="rId26" Type="http://schemas.openxmlformats.org/officeDocument/2006/relationships/image" Target="../media/image39.png"/><Relationship Id="rId27" Type="http://schemas.openxmlformats.org/officeDocument/2006/relationships/image" Target="../media/image40.png"/><Relationship Id="rId28" Type="http://schemas.openxmlformats.org/officeDocument/2006/relationships/image" Target="../media/image41.png"/><Relationship Id="rId29" Type="http://schemas.openxmlformats.org/officeDocument/2006/relationships/image" Target="../media/image42.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1" name="2D Projectile Motion 7 - Summary"/>
          <p:cNvSpPr txBox="1"/>
          <p:nvPr>
            <p:ph type="title"/>
          </p:nvPr>
        </p:nvSpPr>
        <p:spPr>
          <a:xfrm>
            <a:off x="1206500" y="1079500"/>
            <a:ext cx="21971000" cy="1164556"/>
          </a:xfrm>
          <a:prstGeom prst="rect">
            <a:avLst/>
          </a:prstGeom>
        </p:spPr>
        <p:txBody>
          <a:bodyPr/>
          <a:lstStyle>
            <a:lvl1pPr defTabSz="2121354">
              <a:defRPr b="0" spc="-121" sz="6090">
                <a:solidFill>
                  <a:srgbClr val="FFFFFF"/>
                </a:solidFill>
                <a:latin typeface="Avenir Heavy"/>
                <a:ea typeface="Avenir Heavy"/>
                <a:cs typeface="Avenir Heavy"/>
                <a:sym typeface="Avenir Heavy"/>
              </a:defRPr>
            </a:lvl1pPr>
          </a:lstStyle>
          <a:p>
            <a:pPr/>
            <a:r>
              <a:t>2D Projectile Motion 7 - Summary</a:t>
            </a:r>
          </a:p>
        </p:txBody>
      </p:sp>
      <p:sp>
        <p:nvSpPr>
          <p:cNvPr id="172" name="Slides Version 2"/>
          <p:cNvSpPr txBox="1"/>
          <p:nvPr>
            <p:ph type="body" idx="21"/>
          </p:nvPr>
        </p:nvSpPr>
        <p:spPr>
          <a:xfrm>
            <a:off x="1206500" y="2372962"/>
            <a:ext cx="21971000" cy="742269"/>
          </a:xfrm>
          <a:prstGeom prst="rect">
            <a:avLst/>
          </a:prstGeom>
          <a:extLst>
            <a:ext uri="{C572A759-6A51-4108-AA02-DFA0A04FC94B}">
              <ma14:wrappingTextBoxFlag xmlns:ma14="http://schemas.microsoft.com/office/mac/drawingml/2011/main" val="1"/>
            </a:ext>
          </a:extLst>
        </p:spPr>
        <p:txBody>
          <a:bodyPr/>
          <a:lstStyle>
            <a:lvl1pPr defTabSz="610870">
              <a:defRPr b="0" sz="3700">
                <a:solidFill>
                  <a:srgbClr val="FFFFFF"/>
                </a:solidFill>
                <a:latin typeface="Avenir Heavy"/>
                <a:ea typeface="Avenir Heavy"/>
                <a:cs typeface="Avenir Heavy"/>
                <a:sym typeface="Avenir Heavy"/>
              </a:defRPr>
            </a:lvl1pPr>
          </a:lstStyle>
          <a:p>
            <a:pPr/>
            <a:r>
              <a:t>Slides Version 2</a:t>
            </a:r>
          </a:p>
        </p:txBody>
      </p:sp>
      <p:sp>
        <p:nvSpPr>
          <p:cNvPr id="173" name="This version includes:…"/>
          <p:cNvSpPr txBox="1"/>
          <p:nvPr>
            <p:ph type="body" idx="1"/>
          </p:nvPr>
        </p:nvSpPr>
        <p:spPr>
          <a:xfrm>
            <a:off x="1206500" y="3757760"/>
            <a:ext cx="21971000" cy="9095462"/>
          </a:xfrm>
          <a:prstGeom prst="rect">
            <a:avLst/>
          </a:prstGeom>
        </p:spPr>
        <p:txBody>
          <a:bodyPr/>
          <a:lstStyle/>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This version includes: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screenshot images from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The video narration in the slide notes.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A blank template slide with the same background and font as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some basic graphics from this video for you to use however you like.</a:t>
            </a:r>
          </a:p>
          <a:p>
            <a:pPr lvl="1" marL="0" indent="45720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Feel free to add, delete and edit slides to make your own presentation. You can use these slides in class or share them with your students, but please do not post them online.</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If you have any feedback, suggestions or questions about these slides please email me at </a:t>
            </a:r>
            <a:r>
              <a:rPr u="sng">
                <a:hlinkClick r:id="rId2" invalidUrl="" action="" tgtFrame="" tooltip="" history="1" highlightClick="0" endSnd="0"/>
              </a:rPr>
              <a:t>chris@physicslab.app</a:t>
            </a:r>
            <a:r>
              <a:t> or send me a message on Discord @physicslab.</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u="sng">
                <a:solidFill>
                  <a:srgbClr val="FFFFFF"/>
                </a:solidFill>
                <a:latin typeface="Avenir Medium"/>
                <a:ea typeface="Avenir Medium"/>
                <a:cs typeface="Avenir Medium"/>
                <a:sym typeface="Avenir Medium"/>
              </a:defRPr>
            </a:pPr>
            <a:r>
              <a:rPr>
                <a:hlinkClick r:id="rId3" invalidUrl="" action="" tgtFrame="" tooltip="" history="1" highlightClick="0" endSnd="0"/>
              </a:rPr>
              <a:t>physicslab.app</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4" name="Slide Title"/>
          <p:cNvSpPr txBox="1"/>
          <p:nvPr>
            <p:ph type="title"/>
          </p:nvPr>
        </p:nvSpPr>
        <p:spPr>
          <a:prstGeom prst="rect">
            <a:avLst/>
          </a:prstGeom>
        </p:spPr>
        <p:txBody>
          <a:bodyPr/>
          <a:lstStyle/>
          <a:p>
            <a:pPr/>
          </a:p>
        </p:txBody>
      </p:sp>
      <p:sp>
        <p:nvSpPr>
          <p:cNvPr id="265" name="Slide Subtitle"/>
          <p:cNvSpPr txBox="1"/>
          <p:nvPr>
            <p:ph type="body" idx="21"/>
          </p:nvPr>
        </p:nvSpPr>
        <p:spPr>
          <a:prstGeom prst="rect">
            <a:avLst/>
          </a:prstGeom>
        </p:spPr>
        <p:txBody>
          <a:bodyPr/>
          <a:lstStyle/>
          <a:p>
            <a:pPr/>
          </a:p>
        </p:txBody>
      </p:sp>
      <p:sp>
        <p:nvSpPr>
          <p:cNvPr id="266" name="Slide bullet text"/>
          <p:cNvSpPr txBox="1"/>
          <p:nvPr>
            <p:ph type="body" idx="1"/>
          </p:nvPr>
        </p:nvSpPr>
        <p:spPr>
          <a:prstGeom prst="rect">
            <a:avLst/>
          </a:prstGeom>
        </p:spPr>
        <p:txBody>
          <a:bodyPr/>
          <a:lstStyle/>
          <a:p>
            <a:pPr/>
          </a:p>
        </p:txBody>
      </p:sp>
      <p:pic>
        <p:nvPicPr>
          <p:cNvPr id="267" name="6.jpg" descr="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1" name="Slide Title"/>
          <p:cNvSpPr txBox="1"/>
          <p:nvPr>
            <p:ph type="title"/>
          </p:nvPr>
        </p:nvSpPr>
        <p:spPr>
          <a:prstGeom prst="rect">
            <a:avLst/>
          </a:prstGeom>
        </p:spPr>
        <p:txBody>
          <a:bodyPr/>
          <a:lstStyle/>
          <a:p>
            <a:pPr/>
          </a:p>
        </p:txBody>
      </p:sp>
      <p:sp>
        <p:nvSpPr>
          <p:cNvPr id="272" name="Slide Subtitle"/>
          <p:cNvSpPr txBox="1"/>
          <p:nvPr>
            <p:ph type="body" idx="21"/>
          </p:nvPr>
        </p:nvSpPr>
        <p:spPr>
          <a:prstGeom prst="rect">
            <a:avLst/>
          </a:prstGeom>
        </p:spPr>
        <p:txBody>
          <a:bodyPr/>
          <a:lstStyle/>
          <a:p>
            <a:pPr/>
          </a:p>
        </p:txBody>
      </p:sp>
      <p:sp>
        <p:nvSpPr>
          <p:cNvPr id="273" name="Slide bullet text"/>
          <p:cNvSpPr txBox="1"/>
          <p:nvPr>
            <p:ph type="body" idx="1"/>
          </p:nvPr>
        </p:nvSpPr>
        <p:spPr>
          <a:prstGeom prst="rect">
            <a:avLst/>
          </a:prstGeom>
        </p:spPr>
        <p:txBody>
          <a:bodyPr/>
          <a:lstStyle/>
          <a:p>
            <a:pPr/>
          </a:p>
        </p:txBody>
      </p:sp>
      <p:pic>
        <p:nvPicPr>
          <p:cNvPr id="274" name="7.jpg" descr="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8" name="Slide Title"/>
          <p:cNvSpPr txBox="1"/>
          <p:nvPr>
            <p:ph type="title"/>
          </p:nvPr>
        </p:nvSpPr>
        <p:spPr>
          <a:prstGeom prst="rect">
            <a:avLst/>
          </a:prstGeom>
        </p:spPr>
        <p:txBody>
          <a:bodyPr/>
          <a:lstStyle/>
          <a:p>
            <a:pPr/>
          </a:p>
        </p:txBody>
      </p:sp>
      <p:sp>
        <p:nvSpPr>
          <p:cNvPr id="279" name="Slide Subtitle"/>
          <p:cNvSpPr txBox="1"/>
          <p:nvPr>
            <p:ph type="body" idx="21"/>
          </p:nvPr>
        </p:nvSpPr>
        <p:spPr>
          <a:prstGeom prst="rect">
            <a:avLst/>
          </a:prstGeom>
        </p:spPr>
        <p:txBody>
          <a:bodyPr/>
          <a:lstStyle/>
          <a:p>
            <a:pPr/>
          </a:p>
        </p:txBody>
      </p:sp>
      <p:sp>
        <p:nvSpPr>
          <p:cNvPr id="280" name="Slide bullet text"/>
          <p:cNvSpPr txBox="1"/>
          <p:nvPr>
            <p:ph type="body" idx="1"/>
          </p:nvPr>
        </p:nvSpPr>
        <p:spPr>
          <a:prstGeom prst="rect">
            <a:avLst/>
          </a:prstGeom>
        </p:spPr>
        <p:txBody>
          <a:bodyPr/>
          <a:lstStyle/>
          <a:p>
            <a:pPr/>
          </a:p>
        </p:txBody>
      </p:sp>
      <p:pic>
        <p:nvPicPr>
          <p:cNvPr id="281" name="8.jpg" descr="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5" name="Slide Title"/>
          <p:cNvSpPr txBox="1"/>
          <p:nvPr>
            <p:ph type="title"/>
          </p:nvPr>
        </p:nvSpPr>
        <p:spPr>
          <a:prstGeom prst="rect">
            <a:avLst/>
          </a:prstGeom>
        </p:spPr>
        <p:txBody>
          <a:bodyPr/>
          <a:lstStyle/>
          <a:p>
            <a:pPr/>
          </a:p>
        </p:txBody>
      </p:sp>
      <p:sp>
        <p:nvSpPr>
          <p:cNvPr id="286" name="Slide Subtitle"/>
          <p:cNvSpPr txBox="1"/>
          <p:nvPr>
            <p:ph type="body" idx="21"/>
          </p:nvPr>
        </p:nvSpPr>
        <p:spPr>
          <a:prstGeom prst="rect">
            <a:avLst/>
          </a:prstGeom>
        </p:spPr>
        <p:txBody>
          <a:bodyPr/>
          <a:lstStyle/>
          <a:p>
            <a:pPr/>
          </a:p>
        </p:txBody>
      </p:sp>
      <p:sp>
        <p:nvSpPr>
          <p:cNvPr id="287" name="Slide bullet text"/>
          <p:cNvSpPr txBox="1"/>
          <p:nvPr>
            <p:ph type="body" idx="1"/>
          </p:nvPr>
        </p:nvSpPr>
        <p:spPr>
          <a:prstGeom prst="rect">
            <a:avLst/>
          </a:prstGeom>
        </p:spPr>
        <p:txBody>
          <a:bodyPr/>
          <a:lstStyle/>
          <a:p>
            <a:pPr/>
          </a:p>
        </p:txBody>
      </p:sp>
      <p:pic>
        <p:nvPicPr>
          <p:cNvPr id="288" name="9.jpg" descr="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2" name="Slide Title"/>
          <p:cNvSpPr txBox="1"/>
          <p:nvPr>
            <p:ph type="title"/>
          </p:nvPr>
        </p:nvSpPr>
        <p:spPr>
          <a:prstGeom prst="rect">
            <a:avLst/>
          </a:prstGeom>
        </p:spPr>
        <p:txBody>
          <a:bodyPr/>
          <a:lstStyle/>
          <a:p>
            <a:pPr/>
          </a:p>
        </p:txBody>
      </p:sp>
      <p:sp>
        <p:nvSpPr>
          <p:cNvPr id="293" name="Slide Subtitle"/>
          <p:cNvSpPr txBox="1"/>
          <p:nvPr>
            <p:ph type="body" idx="21"/>
          </p:nvPr>
        </p:nvSpPr>
        <p:spPr>
          <a:prstGeom prst="rect">
            <a:avLst/>
          </a:prstGeom>
        </p:spPr>
        <p:txBody>
          <a:bodyPr/>
          <a:lstStyle/>
          <a:p>
            <a:pPr/>
          </a:p>
        </p:txBody>
      </p:sp>
      <p:sp>
        <p:nvSpPr>
          <p:cNvPr id="294" name="Slide bullet text"/>
          <p:cNvSpPr txBox="1"/>
          <p:nvPr>
            <p:ph type="body" idx="1"/>
          </p:nvPr>
        </p:nvSpPr>
        <p:spPr>
          <a:prstGeom prst="rect">
            <a:avLst/>
          </a:prstGeom>
        </p:spPr>
        <p:txBody>
          <a:bodyPr/>
          <a:lstStyle/>
          <a:p>
            <a:pPr/>
          </a:p>
        </p:txBody>
      </p:sp>
      <p:pic>
        <p:nvPicPr>
          <p:cNvPr id="295" name="11.jpg" descr="1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9" name="Slide Title"/>
          <p:cNvSpPr txBox="1"/>
          <p:nvPr>
            <p:ph type="title"/>
          </p:nvPr>
        </p:nvSpPr>
        <p:spPr>
          <a:prstGeom prst="rect">
            <a:avLst/>
          </a:prstGeom>
        </p:spPr>
        <p:txBody>
          <a:bodyPr/>
          <a:lstStyle/>
          <a:p>
            <a:pPr/>
          </a:p>
        </p:txBody>
      </p:sp>
      <p:sp>
        <p:nvSpPr>
          <p:cNvPr id="300" name="Slide Subtitle"/>
          <p:cNvSpPr txBox="1"/>
          <p:nvPr>
            <p:ph type="body" idx="21"/>
          </p:nvPr>
        </p:nvSpPr>
        <p:spPr>
          <a:prstGeom prst="rect">
            <a:avLst/>
          </a:prstGeom>
        </p:spPr>
        <p:txBody>
          <a:bodyPr/>
          <a:lstStyle/>
          <a:p>
            <a:pPr/>
          </a:p>
        </p:txBody>
      </p:sp>
      <p:sp>
        <p:nvSpPr>
          <p:cNvPr id="301" name="Slide bullet text"/>
          <p:cNvSpPr txBox="1"/>
          <p:nvPr>
            <p:ph type="body" idx="1"/>
          </p:nvPr>
        </p:nvSpPr>
        <p:spPr>
          <a:prstGeom prst="rect">
            <a:avLst/>
          </a:prstGeom>
        </p:spPr>
        <p:txBody>
          <a:bodyPr/>
          <a:lstStyle/>
          <a:p>
            <a:pPr/>
          </a:p>
        </p:txBody>
      </p:sp>
      <p:pic>
        <p:nvPicPr>
          <p:cNvPr id="302" name="12.jpg" descr="1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6" name="Slide Title"/>
          <p:cNvSpPr txBox="1"/>
          <p:nvPr>
            <p:ph type="title"/>
          </p:nvPr>
        </p:nvSpPr>
        <p:spPr>
          <a:prstGeom prst="rect">
            <a:avLst/>
          </a:prstGeom>
        </p:spPr>
        <p:txBody>
          <a:bodyPr/>
          <a:lstStyle/>
          <a:p>
            <a:pPr/>
          </a:p>
        </p:txBody>
      </p:sp>
      <p:sp>
        <p:nvSpPr>
          <p:cNvPr id="307" name="Slide Subtitle"/>
          <p:cNvSpPr txBox="1"/>
          <p:nvPr>
            <p:ph type="body" idx="21"/>
          </p:nvPr>
        </p:nvSpPr>
        <p:spPr>
          <a:prstGeom prst="rect">
            <a:avLst/>
          </a:prstGeom>
        </p:spPr>
        <p:txBody>
          <a:bodyPr/>
          <a:lstStyle/>
          <a:p>
            <a:pPr/>
          </a:p>
        </p:txBody>
      </p:sp>
      <p:sp>
        <p:nvSpPr>
          <p:cNvPr id="308" name="Slide bullet text"/>
          <p:cNvSpPr txBox="1"/>
          <p:nvPr>
            <p:ph type="body" idx="1"/>
          </p:nvPr>
        </p:nvSpPr>
        <p:spPr>
          <a:prstGeom prst="rect">
            <a:avLst/>
          </a:prstGeom>
        </p:spPr>
        <p:txBody>
          <a:bodyPr/>
          <a:lstStyle/>
          <a:p>
            <a:pPr/>
          </a:p>
        </p:txBody>
      </p:sp>
      <p:pic>
        <p:nvPicPr>
          <p:cNvPr id="309" name="13.jpg" descr="1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3" name="Slide Title"/>
          <p:cNvSpPr txBox="1"/>
          <p:nvPr>
            <p:ph type="title"/>
          </p:nvPr>
        </p:nvSpPr>
        <p:spPr>
          <a:prstGeom prst="rect">
            <a:avLst/>
          </a:prstGeom>
        </p:spPr>
        <p:txBody>
          <a:bodyPr/>
          <a:lstStyle/>
          <a:p>
            <a:pPr/>
          </a:p>
        </p:txBody>
      </p:sp>
      <p:sp>
        <p:nvSpPr>
          <p:cNvPr id="314" name="Slide Subtitle"/>
          <p:cNvSpPr txBox="1"/>
          <p:nvPr>
            <p:ph type="body" idx="21"/>
          </p:nvPr>
        </p:nvSpPr>
        <p:spPr>
          <a:prstGeom prst="rect">
            <a:avLst/>
          </a:prstGeom>
        </p:spPr>
        <p:txBody>
          <a:bodyPr/>
          <a:lstStyle/>
          <a:p>
            <a:pPr/>
          </a:p>
        </p:txBody>
      </p:sp>
      <p:sp>
        <p:nvSpPr>
          <p:cNvPr id="315" name="Slide bullet text"/>
          <p:cNvSpPr txBox="1"/>
          <p:nvPr>
            <p:ph type="body" idx="1"/>
          </p:nvPr>
        </p:nvSpPr>
        <p:spPr>
          <a:prstGeom prst="rect">
            <a:avLst/>
          </a:prstGeom>
        </p:spPr>
        <p:txBody>
          <a:bodyPr/>
          <a:lstStyle/>
          <a:p>
            <a:pPr/>
          </a:p>
        </p:txBody>
      </p:sp>
      <p:pic>
        <p:nvPicPr>
          <p:cNvPr id="316" name="14.jpg" descr="1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0" name="Slide Title"/>
          <p:cNvSpPr txBox="1"/>
          <p:nvPr>
            <p:ph type="title"/>
          </p:nvPr>
        </p:nvSpPr>
        <p:spPr>
          <a:prstGeom prst="rect">
            <a:avLst/>
          </a:prstGeom>
        </p:spPr>
        <p:txBody>
          <a:bodyPr/>
          <a:lstStyle/>
          <a:p>
            <a:pPr/>
          </a:p>
        </p:txBody>
      </p:sp>
      <p:sp>
        <p:nvSpPr>
          <p:cNvPr id="321" name="Slide Subtitle"/>
          <p:cNvSpPr txBox="1"/>
          <p:nvPr>
            <p:ph type="body" idx="21"/>
          </p:nvPr>
        </p:nvSpPr>
        <p:spPr>
          <a:prstGeom prst="rect">
            <a:avLst/>
          </a:prstGeom>
        </p:spPr>
        <p:txBody>
          <a:bodyPr/>
          <a:lstStyle/>
          <a:p>
            <a:pPr/>
          </a:p>
        </p:txBody>
      </p:sp>
      <p:sp>
        <p:nvSpPr>
          <p:cNvPr id="322" name="Slide bullet text"/>
          <p:cNvSpPr txBox="1"/>
          <p:nvPr>
            <p:ph type="body" idx="1"/>
          </p:nvPr>
        </p:nvSpPr>
        <p:spPr>
          <a:prstGeom prst="rect">
            <a:avLst/>
          </a:prstGeom>
        </p:spPr>
        <p:txBody>
          <a:bodyPr/>
          <a:lstStyle/>
          <a:p>
            <a:pPr/>
          </a:p>
        </p:txBody>
      </p:sp>
      <p:pic>
        <p:nvPicPr>
          <p:cNvPr id="323" name="15.jpg" descr="1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5" name="Heading"/>
          <p:cNvSpPr txBox="1"/>
          <p:nvPr>
            <p:ph type="title"/>
          </p:nvPr>
        </p:nvSpPr>
        <p:spPr>
          <a:xfrm>
            <a:off x="1206500" y="483152"/>
            <a:ext cx="21971000" cy="1433163"/>
          </a:xfrm>
          <a:prstGeom prst="rect">
            <a:avLst/>
          </a:prstGeom>
        </p:spPr>
        <p:txBody>
          <a:bodyPr/>
          <a:lstStyle>
            <a:lvl1pPr algn="ctr">
              <a:defRPr b="0" spc="-140" sz="7000">
                <a:solidFill>
                  <a:srgbClr val="FFFFFF"/>
                </a:solidFill>
                <a:latin typeface="Avenir Heavy"/>
                <a:ea typeface="Avenir Heavy"/>
                <a:cs typeface="Avenir Heavy"/>
                <a:sym typeface="Avenir Heavy"/>
              </a:defRPr>
            </a:lvl1pPr>
          </a:lstStyle>
          <a:p>
            <a:pPr/>
            <a:r>
              <a:t>Heading</a:t>
            </a:r>
          </a:p>
        </p:txBody>
      </p:sp>
      <p:sp>
        <p:nvSpPr>
          <p:cNvPr id="176" name="Text"/>
          <p:cNvSpPr txBox="1"/>
          <p:nvPr>
            <p:ph type="body" idx="1"/>
          </p:nvPr>
        </p:nvSpPr>
        <p:spPr>
          <a:xfrm>
            <a:off x="1206500" y="2400029"/>
            <a:ext cx="21971000" cy="10603475"/>
          </a:xfrm>
          <a:prstGeom prst="rect">
            <a:avLst/>
          </a:prstGeom>
        </p:spPr>
        <p:txBody>
          <a:bodyPr/>
          <a:lstStyle>
            <a:lvl1pPr marL="609599" indent="-609599">
              <a:defRPr sz="5000">
                <a:solidFill>
                  <a:srgbClr val="FFFFFF"/>
                </a:solidFill>
                <a:latin typeface="Avenir Heavy"/>
                <a:ea typeface="Avenir Heavy"/>
                <a:cs typeface="Avenir Heavy"/>
                <a:sym typeface="Avenir Heavy"/>
              </a:defRPr>
            </a:lvl1pPr>
          </a:lstStyle>
          <a:p>
            <a:pPr/>
            <a:r>
              <a:t>Text</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178" name="A1.png" descr="A1.png"/>
          <p:cNvPicPr>
            <a:picLocks noChangeAspect="1"/>
          </p:cNvPicPr>
          <p:nvPr/>
        </p:nvPicPr>
        <p:blipFill>
          <a:blip r:embed="rId2">
            <a:extLst/>
          </a:blip>
          <a:stretch>
            <a:fillRect/>
          </a:stretch>
        </p:blipFill>
        <p:spPr>
          <a:xfrm>
            <a:off x="3504090" y="2427672"/>
            <a:ext cx="1828801" cy="1066801"/>
          </a:xfrm>
          <a:prstGeom prst="rect">
            <a:avLst/>
          </a:prstGeom>
          <a:ln w="12700">
            <a:miter lim="400000"/>
          </a:ln>
        </p:spPr>
      </p:pic>
      <p:pic>
        <p:nvPicPr>
          <p:cNvPr id="179" name="A2.png" descr="A2.png"/>
          <p:cNvPicPr>
            <a:picLocks noChangeAspect="1"/>
          </p:cNvPicPr>
          <p:nvPr/>
        </p:nvPicPr>
        <p:blipFill>
          <a:blip r:embed="rId3">
            <a:extLst/>
          </a:blip>
          <a:stretch>
            <a:fillRect/>
          </a:stretch>
        </p:blipFill>
        <p:spPr>
          <a:xfrm>
            <a:off x="7363534" y="2516572"/>
            <a:ext cx="889001" cy="889001"/>
          </a:xfrm>
          <a:prstGeom prst="rect">
            <a:avLst/>
          </a:prstGeom>
          <a:ln w="12700">
            <a:miter lim="400000"/>
          </a:ln>
        </p:spPr>
      </p:pic>
      <p:pic>
        <p:nvPicPr>
          <p:cNvPr id="180" name="A3.png" descr="A3.png"/>
          <p:cNvPicPr>
            <a:picLocks noChangeAspect="1"/>
          </p:cNvPicPr>
          <p:nvPr/>
        </p:nvPicPr>
        <p:blipFill>
          <a:blip r:embed="rId4">
            <a:extLst/>
          </a:blip>
          <a:stretch>
            <a:fillRect/>
          </a:stretch>
        </p:blipFill>
        <p:spPr>
          <a:xfrm>
            <a:off x="5986077" y="2535622"/>
            <a:ext cx="850901" cy="850901"/>
          </a:xfrm>
          <a:prstGeom prst="rect">
            <a:avLst/>
          </a:prstGeom>
          <a:ln w="12700">
            <a:miter lim="400000"/>
          </a:ln>
        </p:spPr>
      </p:pic>
      <p:pic>
        <p:nvPicPr>
          <p:cNvPr id="181" name="A4.png" descr="A4.png"/>
          <p:cNvPicPr>
            <a:picLocks noChangeAspect="1"/>
          </p:cNvPicPr>
          <p:nvPr/>
        </p:nvPicPr>
        <p:blipFill>
          <a:blip r:embed="rId5">
            <a:extLst/>
          </a:blip>
          <a:stretch>
            <a:fillRect/>
          </a:stretch>
        </p:blipFill>
        <p:spPr>
          <a:xfrm>
            <a:off x="1314203" y="2192722"/>
            <a:ext cx="1536701" cy="1536701"/>
          </a:xfrm>
          <a:prstGeom prst="rect">
            <a:avLst/>
          </a:prstGeom>
          <a:ln w="12700">
            <a:miter lim="400000"/>
          </a:ln>
        </p:spPr>
      </p:pic>
      <p:pic>
        <p:nvPicPr>
          <p:cNvPr id="182" name="A5.png" descr="A5.png"/>
          <p:cNvPicPr>
            <a:picLocks noChangeAspect="1"/>
          </p:cNvPicPr>
          <p:nvPr/>
        </p:nvPicPr>
        <p:blipFill>
          <a:blip r:embed="rId6">
            <a:extLst/>
          </a:blip>
          <a:stretch>
            <a:fillRect/>
          </a:stretch>
        </p:blipFill>
        <p:spPr>
          <a:xfrm>
            <a:off x="18010695" y="1279124"/>
            <a:ext cx="3124201" cy="977901"/>
          </a:xfrm>
          <a:prstGeom prst="rect">
            <a:avLst/>
          </a:prstGeom>
          <a:ln w="12700">
            <a:miter lim="400000"/>
          </a:ln>
        </p:spPr>
      </p:pic>
      <p:pic>
        <p:nvPicPr>
          <p:cNvPr id="183" name="A7.png" descr="A7.png"/>
          <p:cNvPicPr>
            <a:picLocks noChangeAspect="1"/>
          </p:cNvPicPr>
          <p:nvPr/>
        </p:nvPicPr>
        <p:blipFill>
          <a:blip r:embed="rId7">
            <a:extLst/>
          </a:blip>
          <a:stretch>
            <a:fillRect/>
          </a:stretch>
        </p:blipFill>
        <p:spPr>
          <a:xfrm>
            <a:off x="12947650" y="7264400"/>
            <a:ext cx="12700" cy="711200"/>
          </a:xfrm>
          <a:prstGeom prst="rect">
            <a:avLst/>
          </a:prstGeom>
          <a:ln w="12700">
            <a:miter lim="400000"/>
          </a:ln>
        </p:spPr>
      </p:pic>
      <p:pic>
        <p:nvPicPr>
          <p:cNvPr id="184" name="A8.png" descr="A8.png"/>
          <p:cNvPicPr>
            <a:picLocks noChangeAspect="1"/>
          </p:cNvPicPr>
          <p:nvPr/>
        </p:nvPicPr>
        <p:blipFill>
          <a:blip r:embed="rId8">
            <a:extLst/>
          </a:blip>
          <a:stretch>
            <a:fillRect/>
          </a:stretch>
        </p:blipFill>
        <p:spPr>
          <a:xfrm>
            <a:off x="18042445" y="2730623"/>
            <a:ext cx="3060701" cy="711201"/>
          </a:xfrm>
          <a:prstGeom prst="rect">
            <a:avLst/>
          </a:prstGeom>
          <a:ln w="12700">
            <a:miter lim="400000"/>
          </a:ln>
        </p:spPr>
      </p:pic>
      <p:pic>
        <p:nvPicPr>
          <p:cNvPr id="185" name="A9.png" descr="A9.png"/>
          <p:cNvPicPr>
            <a:picLocks noChangeAspect="1"/>
          </p:cNvPicPr>
          <p:nvPr/>
        </p:nvPicPr>
        <p:blipFill>
          <a:blip r:embed="rId9">
            <a:extLst/>
          </a:blip>
          <a:stretch>
            <a:fillRect/>
          </a:stretch>
        </p:blipFill>
        <p:spPr>
          <a:xfrm>
            <a:off x="22315687" y="5245100"/>
            <a:ext cx="927101" cy="6667500"/>
          </a:xfrm>
          <a:prstGeom prst="rect">
            <a:avLst/>
          </a:prstGeom>
          <a:ln w="12700">
            <a:miter lim="400000"/>
          </a:ln>
        </p:spPr>
      </p:pic>
      <p:pic>
        <p:nvPicPr>
          <p:cNvPr id="186" name="A12.png" descr="A12.png"/>
          <p:cNvPicPr>
            <a:picLocks noChangeAspect="1"/>
          </p:cNvPicPr>
          <p:nvPr/>
        </p:nvPicPr>
        <p:blipFill>
          <a:blip r:embed="rId10">
            <a:extLst/>
          </a:blip>
          <a:stretch>
            <a:fillRect/>
          </a:stretch>
        </p:blipFill>
        <p:spPr>
          <a:xfrm>
            <a:off x="1691997" y="8771723"/>
            <a:ext cx="698501" cy="685801"/>
          </a:xfrm>
          <a:prstGeom prst="rect">
            <a:avLst/>
          </a:prstGeom>
          <a:ln w="12700">
            <a:miter lim="400000"/>
          </a:ln>
        </p:spPr>
      </p:pic>
      <p:pic>
        <p:nvPicPr>
          <p:cNvPr id="187" name="A13.png" descr="A13.png"/>
          <p:cNvPicPr>
            <a:picLocks noChangeAspect="1"/>
          </p:cNvPicPr>
          <p:nvPr/>
        </p:nvPicPr>
        <p:blipFill>
          <a:blip r:embed="rId11">
            <a:extLst/>
          </a:blip>
          <a:stretch>
            <a:fillRect/>
          </a:stretch>
        </p:blipFill>
        <p:spPr>
          <a:xfrm>
            <a:off x="9541461" y="4845909"/>
            <a:ext cx="12077701" cy="7061201"/>
          </a:xfrm>
          <a:prstGeom prst="rect">
            <a:avLst/>
          </a:prstGeom>
          <a:ln w="12700">
            <a:miter lim="400000"/>
          </a:ln>
        </p:spPr>
      </p:pic>
      <p:pic>
        <p:nvPicPr>
          <p:cNvPr id="188" name="A14.png" descr="A14.png"/>
          <p:cNvPicPr>
            <a:picLocks noChangeAspect="1"/>
          </p:cNvPicPr>
          <p:nvPr/>
        </p:nvPicPr>
        <p:blipFill>
          <a:blip r:embed="rId12">
            <a:extLst/>
          </a:blip>
          <a:stretch>
            <a:fillRect/>
          </a:stretch>
        </p:blipFill>
        <p:spPr>
          <a:xfrm>
            <a:off x="0" y="12509500"/>
            <a:ext cx="24384001" cy="1206500"/>
          </a:xfrm>
          <a:prstGeom prst="rect">
            <a:avLst/>
          </a:prstGeom>
          <a:ln w="12700">
            <a:miter lim="400000"/>
          </a:ln>
        </p:spPr>
      </p:pic>
      <p:pic>
        <p:nvPicPr>
          <p:cNvPr id="189" name="A11.png" descr="A11.png"/>
          <p:cNvPicPr>
            <a:picLocks noChangeAspect="1"/>
          </p:cNvPicPr>
          <p:nvPr/>
        </p:nvPicPr>
        <p:blipFill>
          <a:blip r:embed="rId13">
            <a:extLst/>
          </a:blip>
          <a:stretch>
            <a:fillRect/>
          </a:stretch>
        </p:blipFill>
        <p:spPr>
          <a:xfrm>
            <a:off x="1584047" y="9852610"/>
            <a:ext cx="914401" cy="3454401"/>
          </a:xfrm>
          <a:prstGeom prst="rect">
            <a:avLst/>
          </a:prstGeom>
          <a:ln w="12700">
            <a:miter lim="400000"/>
          </a:ln>
        </p:spPr>
      </p:pic>
      <p:pic>
        <p:nvPicPr>
          <p:cNvPr id="190" name="A10.png" descr="A10.png"/>
          <p:cNvPicPr>
            <a:picLocks noChangeAspect="1"/>
          </p:cNvPicPr>
          <p:nvPr/>
        </p:nvPicPr>
        <p:blipFill>
          <a:blip r:embed="rId14">
            <a:extLst/>
          </a:blip>
          <a:stretch>
            <a:fillRect/>
          </a:stretch>
        </p:blipFill>
        <p:spPr>
          <a:xfrm>
            <a:off x="1164947" y="10589210"/>
            <a:ext cx="1752601" cy="1981201"/>
          </a:xfrm>
          <a:prstGeom prst="rect">
            <a:avLst/>
          </a:prstGeom>
          <a:ln w="12700">
            <a:miter lim="400000"/>
          </a:ln>
        </p:spPr>
      </p:pic>
      <p:pic>
        <p:nvPicPr>
          <p:cNvPr id="191" name="A11.png" descr="A11.png"/>
          <p:cNvPicPr>
            <a:picLocks noChangeAspect="1"/>
          </p:cNvPicPr>
          <p:nvPr/>
        </p:nvPicPr>
        <p:blipFill>
          <a:blip r:embed="rId13">
            <a:extLst/>
          </a:blip>
          <a:stretch>
            <a:fillRect/>
          </a:stretch>
        </p:blipFill>
        <p:spPr>
          <a:xfrm rot="1283102">
            <a:off x="3142571" y="9852610"/>
            <a:ext cx="914401" cy="3454401"/>
          </a:xfrm>
          <a:prstGeom prst="rect">
            <a:avLst/>
          </a:prstGeom>
          <a:ln w="12700">
            <a:miter lim="400000"/>
          </a:ln>
        </p:spPr>
      </p:pic>
      <p:pic>
        <p:nvPicPr>
          <p:cNvPr id="192" name="A11.png" descr="A11.png"/>
          <p:cNvPicPr>
            <a:picLocks noChangeAspect="1"/>
          </p:cNvPicPr>
          <p:nvPr/>
        </p:nvPicPr>
        <p:blipFill>
          <a:blip r:embed="rId13">
            <a:extLst/>
          </a:blip>
          <a:stretch>
            <a:fillRect/>
          </a:stretch>
        </p:blipFill>
        <p:spPr>
          <a:xfrm rot="2700000">
            <a:off x="4601222" y="10229294"/>
            <a:ext cx="914401" cy="3454401"/>
          </a:xfrm>
          <a:prstGeom prst="rect">
            <a:avLst/>
          </a:prstGeom>
          <a:ln w="12700">
            <a:miter lim="400000"/>
          </a:ln>
        </p:spPr>
      </p:pic>
      <p:pic>
        <p:nvPicPr>
          <p:cNvPr id="193" name="A12.png" descr="A12.png"/>
          <p:cNvPicPr>
            <a:picLocks noChangeAspect="1"/>
          </p:cNvPicPr>
          <p:nvPr/>
        </p:nvPicPr>
        <p:blipFill>
          <a:blip r:embed="rId10">
            <a:alphaModFix amt="50000"/>
            <a:extLst/>
          </a:blip>
          <a:stretch>
            <a:fillRect/>
          </a:stretch>
        </p:blipFill>
        <p:spPr>
          <a:xfrm>
            <a:off x="1691997" y="7450553"/>
            <a:ext cx="698501" cy="685801"/>
          </a:xfrm>
          <a:prstGeom prst="rect">
            <a:avLst/>
          </a:prstGeom>
          <a:ln w="12700">
            <a:miter lim="400000"/>
          </a:ln>
        </p:spPr>
      </p:pic>
      <p:sp>
        <p:nvSpPr>
          <p:cNvPr id="194" name="Line"/>
          <p:cNvSpPr/>
          <p:nvPr/>
        </p:nvSpPr>
        <p:spPr>
          <a:xfrm>
            <a:off x="17749175" y="2446722"/>
            <a:ext cx="1" cy="1536701"/>
          </a:xfrm>
          <a:prstGeom prst="line">
            <a:avLst/>
          </a:prstGeom>
          <a:ln w="76200">
            <a:solidFill>
              <a:srgbClr val="FFFFFF"/>
            </a:solidFill>
            <a:miter lim="400000"/>
            <a:tailEnd type="triangle"/>
          </a:ln>
        </p:spPr>
        <p:txBody>
          <a:bodyPr lIns="50800" tIns="50800" rIns="50800" bIns="50800" anchor="ctr"/>
          <a:lstStyle/>
          <a:p>
            <a:pPr/>
          </a:p>
        </p:txBody>
      </p:sp>
      <p:sp>
        <p:nvSpPr>
          <p:cNvPr id="195" name="Line"/>
          <p:cNvSpPr/>
          <p:nvPr/>
        </p:nvSpPr>
        <p:spPr>
          <a:xfrm flipV="1">
            <a:off x="6019954" y="6218240"/>
            <a:ext cx="2158016" cy="2531012"/>
          </a:xfrm>
          <a:prstGeom prst="line">
            <a:avLst/>
          </a:prstGeom>
          <a:ln w="76200">
            <a:solidFill>
              <a:srgbClr val="FFFFFF"/>
            </a:solidFill>
            <a:miter lim="400000"/>
            <a:tailEnd type="triangle"/>
          </a:ln>
        </p:spPr>
        <p:txBody>
          <a:bodyPr lIns="50800" tIns="50800" rIns="50800" bIns="50800" anchor="ctr"/>
          <a:lstStyle/>
          <a:p>
            <a:pPr/>
          </a:p>
        </p:txBody>
      </p:sp>
      <p:sp>
        <p:nvSpPr>
          <p:cNvPr id="196" name="Line"/>
          <p:cNvSpPr/>
          <p:nvPr/>
        </p:nvSpPr>
        <p:spPr>
          <a:xfrm>
            <a:off x="6030434" y="8726440"/>
            <a:ext cx="2108063" cy="1"/>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sp>
        <p:nvSpPr>
          <p:cNvPr id="197" name="Line"/>
          <p:cNvSpPr/>
          <p:nvPr/>
        </p:nvSpPr>
        <p:spPr>
          <a:xfrm flipV="1">
            <a:off x="8354657" y="6236747"/>
            <a:ext cx="1" cy="2518718"/>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pic>
        <p:nvPicPr>
          <p:cNvPr id="198" name="A100.png" descr="A100.png"/>
          <p:cNvPicPr>
            <a:picLocks noChangeAspect="1"/>
          </p:cNvPicPr>
          <p:nvPr/>
        </p:nvPicPr>
        <p:blipFill>
          <a:blip r:embed="rId15">
            <a:extLst/>
          </a:blip>
          <a:stretch>
            <a:fillRect/>
          </a:stretch>
        </p:blipFill>
        <p:spPr>
          <a:xfrm>
            <a:off x="6706647" y="7976459"/>
            <a:ext cx="317501" cy="698501"/>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00" name="B1.png" descr="B1.png"/>
          <p:cNvPicPr>
            <a:picLocks noChangeAspect="1"/>
          </p:cNvPicPr>
          <p:nvPr/>
        </p:nvPicPr>
        <p:blipFill>
          <a:blip r:embed="rId2">
            <a:extLst/>
          </a:blip>
          <a:stretch>
            <a:fillRect/>
          </a:stretch>
        </p:blipFill>
        <p:spPr>
          <a:xfrm>
            <a:off x="12532457" y="2489688"/>
            <a:ext cx="2413001" cy="2247901"/>
          </a:xfrm>
          <a:prstGeom prst="rect">
            <a:avLst/>
          </a:prstGeom>
          <a:ln w="12700">
            <a:miter lim="400000"/>
          </a:ln>
        </p:spPr>
      </p:pic>
      <p:pic>
        <p:nvPicPr>
          <p:cNvPr id="201" name="B2.png" descr="B2.png"/>
          <p:cNvPicPr>
            <a:picLocks noChangeAspect="1"/>
          </p:cNvPicPr>
          <p:nvPr/>
        </p:nvPicPr>
        <p:blipFill>
          <a:blip r:embed="rId3">
            <a:extLst/>
          </a:blip>
          <a:stretch>
            <a:fillRect/>
          </a:stretch>
        </p:blipFill>
        <p:spPr>
          <a:xfrm>
            <a:off x="17270534" y="3692769"/>
            <a:ext cx="3594101" cy="762001"/>
          </a:xfrm>
          <a:prstGeom prst="rect">
            <a:avLst/>
          </a:prstGeom>
          <a:ln w="12700">
            <a:miter lim="400000"/>
          </a:ln>
        </p:spPr>
      </p:pic>
      <p:pic>
        <p:nvPicPr>
          <p:cNvPr id="202" name="B3.png" descr="B3.png"/>
          <p:cNvPicPr>
            <a:picLocks noChangeAspect="1"/>
          </p:cNvPicPr>
          <p:nvPr/>
        </p:nvPicPr>
        <p:blipFill>
          <a:blip r:embed="rId4">
            <a:extLst/>
          </a:blip>
          <a:stretch>
            <a:fillRect/>
          </a:stretch>
        </p:blipFill>
        <p:spPr>
          <a:xfrm>
            <a:off x="15445153" y="3692769"/>
            <a:ext cx="1536701" cy="762001"/>
          </a:xfrm>
          <a:prstGeom prst="rect">
            <a:avLst/>
          </a:prstGeom>
          <a:ln w="12700">
            <a:miter lim="400000"/>
          </a:ln>
        </p:spPr>
      </p:pic>
      <p:pic>
        <p:nvPicPr>
          <p:cNvPr id="203" name="B4.png" descr="B4.png"/>
          <p:cNvPicPr>
            <a:picLocks noChangeAspect="1"/>
          </p:cNvPicPr>
          <p:nvPr/>
        </p:nvPicPr>
        <p:blipFill>
          <a:blip r:embed="rId5">
            <a:extLst/>
          </a:blip>
          <a:stretch>
            <a:fillRect/>
          </a:stretch>
        </p:blipFill>
        <p:spPr>
          <a:xfrm>
            <a:off x="15451991" y="2883388"/>
            <a:ext cx="4572001" cy="762001"/>
          </a:xfrm>
          <a:prstGeom prst="rect">
            <a:avLst/>
          </a:prstGeom>
          <a:ln w="12700">
            <a:miter lim="400000"/>
          </a:ln>
        </p:spPr>
      </p:pic>
      <p:pic>
        <p:nvPicPr>
          <p:cNvPr id="204" name="B5.png" descr="B5.png"/>
          <p:cNvPicPr>
            <a:picLocks noChangeAspect="1"/>
          </p:cNvPicPr>
          <p:nvPr/>
        </p:nvPicPr>
        <p:blipFill>
          <a:blip r:embed="rId6">
            <a:extLst/>
          </a:blip>
          <a:stretch>
            <a:fillRect/>
          </a:stretch>
        </p:blipFill>
        <p:spPr>
          <a:xfrm>
            <a:off x="4082072" y="2642088"/>
            <a:ext cx="635001" cy="1841501"/>
          </a:xfrm>
          <a:prstGeom prst="rect">
            <a:avLst/>
          </a:prstGeom>
          <a:ln w="12700">
            <a:miter lim="400000"/>
          </a:ln>
        </p:spPr>
      </p:pic>
      <p:pic>
        <p:nvPicPr>
          <p:cNvPr id="205" name="B6.png" descr="B6.png"/>
          <p:cNvPicPr>
            <a:picLocks noChangeAspect="1"/>
          </p:cNvPicPr>
          <p:nvPr/>
        </p:nvPicPr>
        <p:blipFill>
          <a:blip r:embed="rId7">
            <a:extLst/>
          </a:blip>
          <a:stretch>
            <a:fillRect/>
          </a:stretch>
        </p:blipFill>
        <p:spPr>
          <a:xfrm>
            <a:off x="5432180" y="3374292"/>
            <a:ext cx="4572001" cy="762001"/>
          </a:xfrm>
          <a:prstGeom prst="rect">
            <a:avLst/>
          </a:prstGeom>
          <a:ln w="12700">
            <a:miter lim="400000"/>
          </a:ln>
        </p:spPr>
      </p:pic>
      <p:pic>
        <p:nvPicPr>
          <p:cNvPr id="206" name="B7.png" descr="B7.png"/>
          <p:cNvPicPr>
            <a:picLocks noChangeAspect="1"/>
          </p:cNvPicPr>
          <p:nvPr/>
        </p:nvPicPr>
        <p:blipFill>
          <a:blip r:embed="rId8">
            <a:extLst/>
          </a:blip>
          <a:stretch>
            <a:fillRect/>
          </a:stretch>
        </p:blipFill>
        <p:spPr>
          <a:xfrm>
            <a:off x="10691201" y="1504950"/>
            <a:ext cx="88901" cy="11671300"/>
          </a:xfrm>
          <a:prstGeom prst="rect">
            <a:avLst/>
          </a:prstGeom>
          <a:ln w="12700">
            <a:miter lim="400000"/>
          </a:ln>
        </p:spPr>
      </p:pic>
      <p:pic>
        <p:nvPicPr>
          <p:cNvPr id="207" name="B8.png" descr="B8.png"/>
          <p:cNvPicPr>
            <a:picLocks noChangeAspect="1"/>
          </p:cNvPicPr>
          <p:nvPr/>
        </p:nvPicPr>
        <p:blipFill>
          <a:blip r:embed="rId9">
            <a:extLst/>
          </a:blip>
          <a:stretch>
            <a:fillRect/>
          </a:stretch>
        </p:blipFill>
        <p:spPr>
          <a:xfrm>
            <a:off x="13398011" y="1635369"/>
            <a:ext cx="5791201" cy="952501"/>
          </a:xfrm>
          <a:prstGeom prst="rect">
            <a:avLst/>
          </a:prstGeom>
          <a:ln w="12700">
            <a:miter lim="400000"/>
          </a:ln>
        </p:spPr>
      </p:pic>
      <p:pic>
        <p:nvPicPr>
          <p:cNvPr id="208" name="B9.png" descr="B9.png"/>
          <p:cNvPicPr>
            <a:picLocks noChangeAspect="1"/>
          </p:cNvPicPr>
          <p:nvPr/>
        </p:nvPicPr>
        <p:blipFill>
          <a:blip r:embed="rId10">
            <a:extLst/>
          </a:blip>
          <a:stretch>
            <a:fillRect/>
          </a:stretch>
        </p:blipFill>
        <p:spPr>
          <a:xfrm>
            <a:off x="4243753" y="1592384"/>
            <a:ext cx="5803901" cy="939801"/>
          </a:xfrm>
          <a:prstGeom prst="rect">
            <a:avLst/>
          </a:prstGeom>
          <a:ln w="12700">
            <a:miter lim="400000"/>
          </a:ln>
        </p:spPr>
      </p:pic>
      <p:pic>
        <p:nvPicPr>
          <p:cNvPr id="209" name="B10.png" descr="B10.png"/>
          <p:cNvPicPr>
            <a:picLocks noChangeAspect="1"/>
          </p:cNvPicPr>
          <p:nvPr/>
        </p:nvPicPr>
        <p:blipFill>
          <a:blip r:embed="rId11">
            <a:extLst/>
          </a:blip>
          <a:stretch>
            <a:fillRect/>
          </a:stretch>
        </p:blipFill>
        <p:spPr>
          <a:xfrm>
            <a:off x="524607" y="11145715"/>
            <a:ext cx="2552701" cy="1536701"/>
          </a:xfrm>
          <a:prstGeom prst="rect">
            <a:avLst/>
          </a:prstGeom>
          <a:ln w="12700">
            <a:miter lim="400000"/>
          </a:ln>
        </p:spPr>
      </p:pic>
      <p:pic>
        <p:nvPicPr>
          <p:cNvPr id="210" name="B11.png" descr="B11.png"/>
          <p:cNvPicPr>
            <a:picLocks noChangeAspect="1"/>
          </p:cNvPicPr>
          <p:nvPr/>
        </p:nvPicPr>
        <p:blipFill>
          <a:blip r:embed="rId12">
            <a:extLst/>
          </a:blip>
          <a:stretch>
            <a:fillRect/>
          </a:stretch>
        </p:blipFill>
        <p:spPr>
          <a:xfrm>
            <a:off x="513373" y="9124950"/>
            <a:ext cx="2781301" cy="368300"/>
          </a:xfrm>
          <a:prstGeom prst="rect">
            <a:avLst/>
          </a:prstGeom>
          <a:ln w="12700">
            <a:miter lim="400000"/>
          </a:ln>
        </p:spPr>
      </p:pic>
      <p:pic>
        <p:nvPicPr>
          <p:cNvPr id="211" name="B12.png" descr="B12.png"/>
          <p:cNvPicPr>
            <a:picLocks noChangeAspect="1"/>
          </p:cNvPicPr>
          <p:nvPr/>
        </p:nvPicPr>
        <p:blipFill>
          <a:blip r:embed="rId13">
            <a:extLst/>
          </a:blip>
          <a:stretch>
            <a:fillRect/>
          </a:stretch>
        </p:blipFill>
        <p:spPr>
          <a:xfrm>
            <a:off x="494811" y="6807200"/>
            <a:ext cx="1778001" cy="1066800"/>
          </a:xfrm>
          <a:prstGeom prst="rect">
            <a:avLst/>
          </a:prstGeom>
          <a:ln w="12700">
            <a:miter lim="400000"/>
          </a:ln>
        </p:spPr>
      </p:pic>
      <p:pic>
        <p:nvPicPr>
          <p:cNvPr id="212" name="B13.png" descr="B13.png"/>
          <p:cNvPicPr>
            <a:picLocks noChangeAspect="1"/>
          </p:cNvPicPr>
          <p:nvPr/>
        </p:nvPicPr>
        <p:blipFill>
          <a:blip r:embed="rId14">
            <a:extLst/>
          </a:blip>
          <a:stretch>
            <a:fillRect/>
          </a:stretch>
        </p:blipFill>
        <p:spPr>
          <a:xfrm>
            <a:off x="520211" y="5327650"/>
            <a:ext cx="2984501" cy="469900"/>
          </a:xfrm>
          <a:prstGeom prst="rect">
            <a:avLst/>
          </a:prstGeom>
          <a:ln w="12700">
            <a:miter lim="400000"/>
          </a:ln>
        </p:spPr>
      </p:pic>
      <p:pic>
        <p:nvPicPr>
          <p:cNvPr id="213" name="B14.png" descr="B14.png"/>
          <p:cNvPicPr>
            <a:picLocks noChangeAspect="1"/>
          </p:cNvPicPr>
          <p:nvPr/>
        </p:nvPicPr>
        <p:blipFill>
          <a:blip r:embed="rId15">
            <a:alphaModFix amt="40000"/>
            <a:extLst/>
          </a:blip>
          <a:stretch>
            <a:fillRect/>
          </a:stretch>
        </p:blipFill>
        <p:spPr>
          <a:xfrm>
            <a:off x="11245850" y="6432550"/>
            <a:ext cx="2578100" cy="1676400"/>
          </a:xfrm>
          <a:prstGeom prst="rect">
            <a:avLst/>
          </a:prstGeom>
          <a:ln w="12700">
            <a:miter lim="400000"/>
          </a:ln>
        </p:spPr>
      </p:pic>
      <p:pic>
        <p:nvPicPr>
          <p:cNvPr id="214" name="B15.png" descr="B15.png"/>
          <p:cNvPicPr>
            <a:picLocks noChangeAspect="1"/>
          </p:cNvPicPr>
          <p:nvPr/>
        </p:nvPicPr>
        <p:blipFill>
          <a:blip r:embed="rId16">
            <a:extLst/>
          </a:blip>
          <a:stretch>
            <a:fillRect/>
          </a:stretch>
        </p:blipFill>
        <p:spPr>
          <a:xfrm>
            <a:off x="4110403" y="4978400"/>
            <a:ext cx="3670301" cy="1117600"/>
          </a:xfrm>
          <a:prstGeom prst="rect">
            <a:avLst/>
          </a:prstGeom>
          <a:ln w="12700">
            <a:miter lim="400000"/>
          </a:ln>
        </p:spPr>
      </p:pic>
      <p:pic>
        <p:nvPicPr>
          <p:cNvPr id="215" name="B16.png" descr="B16.png"/>
          <p:cNvPicPr>
            <a:picLocks noChangeAspect="1"/>
          </p:cNvPicPr>
          <p:nvPr/>
        </p:nvPicPr>
        <p:blipFill>
          <a:blip r:embed="rId17">
            <a:extLst/>
          </a:blip>
          <a:stretch>
            <a:fillRect/>
          </a:stretch>
        </p:blipFill>
        <p:spPr>
          <a:xfrm>
            <a:off x="11245850" y="8470900"/>
            <a:ext cx="2768600" cy="1676400"/>
          </a:xfrm>
          <a:prstGeom prst="rect">
            <a:avLst/>
          </a:prstGeom>
          <a:ln w="12700">
            <a:miter lim="400000"/>
          </a:ln>
        </p:spPr>
      </p:pic>
      <p:pic>
        <p:nvPicPr>
          <p:cNvPr id="216" name="B17.png" descr="B17.png"/>
          <p:cNvPicPr>
            <a:picLocks noChangeAspect="1"/>
          </p:cNvPicPr>
          <p:nvPr/>
        </p:nvPicPr>
        <p:blipFill>
          <a:blip r:embed="rId18">
            <a:extLst/>
          </a:blip>
          <a:stretch>
            <a:fillRect/>
          </a:stretch>
        </p:blipFill>
        <p:spPr>
          <a:xfrm>
            <a:off x="4114311" y="10534650"/>
            <a:ext cx="5702301" cy="1422400"/>
          </a:xfrm>
          <a:prstGeom prst="rect">
            <a:avLst/>
          </a:prstGeom>
          <a:ln w="12700">
            <a:miter lim="400000"/>
          </a:ln>
        </p:spPr>
      </p:pic>
      <p:pic>
        <p:nvPicPr>
          <p:cNvPr id="217" name="B18.png" descr="B18.png"/>
          <p:cNvPicPr>
            <a:picLocks noChangeAspect="1"/>
          </p:cNvPicPr>
          <p:nvPr/>
        </p:nvPicPr>
        <p:blipFill>
          <a:blip r:embed="rId19">
            <a:extLst/>
          </a:blip>
          <a:stretch>
            <a:fillRect/>
          </a:stretch>
        </p:blipFill>
        <p:spPr>
          <a:xfrm>
            <a:off x="4085003" y="12065000"/>
            <a:ext cx="6146801" cy="1117600"/>
          </a:xfrm>
          <a:prstGeom prst="rect">
            <a:avLst/>
          </a:prstGeom>
          <a:ln w="12700">
            <a:miter lim="400000"/>
          </a:ln>
        </p:spPr>
      </p:pic>
      <p:pic>
        <p:nvPicPr>
          <p:cNvPr id="218" name="B19.png" descr="B19.png"/>
          <p:cNvPicPr>
            <a:picLocks noChangeAspect="1"/>
          </p:cNvPicPr>
          <p:nvPr/>
        </p:nvPicPr>
        <p:blipFill>
          <a:blip r:embed="rId20">
            <a:alphaModFix amt="40000"/>
            <a:extLst/>
          </a:blip>
          <a:stretch>
            <a:fillRect/>
          </a:stretch>
        </p:blipFill>
        <p:spPr>
          <a:xfrm>
            <a:off x="4110403" y="6432550"/>
            <a:ext cx="2578101" cy="1676400"/>
          </a:xfrm>
          <a:prstGeom prst="rect">
            <a:avLst/>
          </a:prstGeom>
          <a:ln w="12700">
            <a:miter lim="400000"/>
          </a:ln>
        </p:spPr>
      </p:pic>
      <p:pic>
        <p:nvPicPr>
          <p:cNvPr id="219" name="B20.png" descr="B20.png"/>
          <p:cNvPicPr>
            <a:picLocks noChangeAspect="1"/>
          </p:cNvPicPr>
          <p:nvPr/>
        </p:nvPicPr>
        <p:blipFill>
          <a:blip r:embed="rId21">
            <a:extLst/>
          </a:blip>
          <a:stretch>
            <a:fillRect/>
          </a:stretch>
        </p:blipFill>
        <p:spPr>
          <a:xfrm>
            <a:off x="11233150" y="4983284"/>
            <a:ext cx="3670300" cy="1117601"/>
          </a:xfrm>
          <a:prstGeom prst="rect">
            <a:avLst/>
          </a:prstGeom>
          <a:ln w="12700">
            <a:miter lim="400000"/>
          </a:ln>
        </p:spPr>
      </p:pic>
      <p:pic>
        <p:nvPicPr>
          <p:cNvPr id="220" name="B21.png" descr="B21.png"/>
          <p:cNvPicPr>
            <a:picLocks noChangeAspect="1"/>
          </p:cNvPicPr>
          <p:nvPr/>
        </p:nvPicPr>
        <p:blipFill>
          <a:blip r:embed="rId22">
            <a:extLst/>
          </a:blip>
          <a:stretch>
            <a:fillRect/>
          </a:stretch>
        </p:blipFill>
        <p:spPr>
          <a:xfrm>
            <a:off x="4111869" y="8496300"/>
            <a:ext cx="2768601" cy="1676400"/>
          </a:xfrm>
          <a:prstGeom prst="rect">
            <a:avLst/>
          </a:prstGeom>
          <a:ln w="12700">
            <a:miter lim="400000"/>
          </a:ln>
        </p:spPr>
      </p:pic>
      <p:pic>
        <p:nvPicPr>
          <p:cNvPr id="221" name="B22.png" descr="B22.png"/>
          <p:cNvPicPr>
            <a:picLocks noChangeAspect="1"/>
          </p:cNvPicPr>
          <p:nvPr/>
        </p:nvPicPr>
        <p:blipFill>
          <a:blip r:embed="rId23">
            <a:extLst/>
          </a:blip>
          <a:stretch>
            <a:fillRect/>
          </a:stretch>
        </p:blipFill>
        <p:spPr>
          <a:xfrm>
            <a:off x="11245850" y="10534650"/>
            <a:ext cx="5702300" cy="1422400"/>
          </a:xfrm>
          <a:prstGeom prst="rect">
            <a:avLst/>
          </a:prstGeom>
          <a:ln w="12700">
            <a:miter lim="400000"/>
          </a:ln>
        </p:spPr>
      </p:pic>
      <p:pic>
        <p:nvPicPr>
          <p:cNvPr id="222" name="B23.png" descr="B23.png"/>
          <p:cNvPicPr>
            <a:picLocks noChangeAspect="1"/>
          </p:cNvPicPr>
          <p:nvPr/>
        </p:nvPicPr>
        <p:blipFill>
          <a:blip r:embed="rId24">
            <a:extLst/>
          </a:blip>
          <a:stretch>
            <a:fillRect/>
          </a:stretch>
        </p:blipFill>
        <p:spPr>
          <a:xfrm>
            <a:off x="11239500" y="12065000"/>
            <a:ext cx="6146800" cy="1117600"/>
          </a:xfrm>
          <a:prstGeom prst="rect">
            <a:avLst/>
          </a:prstGeom>
          <a:ln w="12700">
            <a:miter lim="400000"/>
          </a:ln>
        </p:spPr>
      </p:pic>
      <p:pic>
        <p:nvPicPr>
          <p:cNvPr id="223" name="B24.png" descr="B24.png"/>
          <p:cNvPicPr>
            <a:picLocks noChangeAspect="1"/>
          </p:cNvPicPr>
          <p:nvPr/>
        </p:nvPicPr>
        <p:blipFill>
          <a:blip r:embed="rId25">
            <a:extLst/>
          </a:blip>
          <a:stretch>
            <a:fillRect/>
          </a:stretch>
        </p:blipFill>
        <p:spPr>
          <a:xfrm>
            <a:off x="17592919" y="4983284"/>
            <a:ext cx="3708401" cy="1117601"/>
          </a:xfrm>
          <a:prstGeom prst="rect">
            <a:avLst/>
          </a:prstGeom>
          <a:ln w="12700">
            <a:miter lim="400000"/>
          </a:ln>
        </p:spPr>
      </p:pic>
      <p:pic>
        <p:nvPicPr>
          <p:cNvPr id="224" name="B25.png" descr="B25.png"/>
          <p:cNvPicPr>
            <a:picLocks noChangeAspect="1"/>
          </p:cNvPicPr>
          <p:nvPr/>
        </p:nvPicPr>
        <p:blipFill>
          <a:blip r:embed="rId26">
            <a:extLst/>
          </a:blip>
          <a:stretch>
            <a:fillRect/>
          </a:stretch>
        </p:blipFill>
        <p:spPr>
          <a:xfrm>
            <a:off x="17592430" y="6432550"/>
            <a:ext cx="2590801" cy="1676400"/>
          </a:xfrm>
          <a:prstGeom prst="rect">
            <a:avLst/>
          </a:prstGeom>
          <a:ln w="12700">
            <a:miter lim="400000"/>
          </a:ln>
        </p:spPr>
      </p:pic>
      <p:pic>
        <p:nvPicPr>
          <p:cNvPr id="225" name="B26.png" descr="B26.png"/>
          <p:cNvPicPr>
            <a:picLocks noChangeAspect="1"/>
          </p:cNvPicPr>
          <p:nvPr/>
        </p:nvPicPr>
        <p:blipFill>
          <a:blip r:embed="rId27">
            <a:alphaModFix amt="40000"/>
            <a:extLst/>
          </a:blip>
          <a:stretch>
            <a:fillRect/>
          </a:stretch>
        </p:blipFill>
        <p:spPr>
          <a:xfrm>
            <a:off x="17608550" y="8496300"/>
            <a:ext cx="2781300" cy="1676400"/>
          </a:xfrm>
          <a:prstGeom prst="rect">
            <a:avLst/>
          </a:prstGeom>
          <a:ln w="12700">
            <a:miter lim="400000"/>
          </a:ln>
        </p:spPr>
      </p:pic>
      <p:pic>
        <p:nvPicPr>
          <p:cNvPr id="226" name="B27.png" descr="B27.png"/>
          <p:cNvPicPr>
            <a:picLocks noChangeAspect="1"/>
          </p:cNvPicPr>
          <p:nvPr/>
        </p:nvPicPr>
        <p:blipFill>
          <a:blip r:embed="rId28">
            <a:alphaModFix amt="40000"/>
            <a:extLst/>
          </a:blip>
          <a:stretch>
            <a:fillRect/>
          </a:stretch>
        </p:blipFill>
        <p:spPr>
          <a:xfrm>
            <a:off x="17608550" y="10560050"/>
            <a:ext cx="5740400" cy="1422400"/>
          </a:xfrm>
          <a:prstGeom prst="rect">
            <a:avLst/>
          </a:prstGeom>
          <a:ln w="12700">
            <a:miter lim="400000"/>
          </a:ln>
        </p:spPr>
      </p:pic>
      <p:pic>
        <p:nvPicPr>
          <p:cNvPr id="227" name="B28.png" descr="B28.png"/>
          <p:cNvPicPr>
            <a:picLocks noChangeAspect="1"/>
          </p:cNvPicPr>
          <p:nvPr/>
        </p:nvPicPr>
        <p:blipFill>
          <a:blip r:embed="rId29">
            <a:alphaModFix amt="40000"/>
            <a:extLst/>
          </a:blip>
          <a:stretch>
            <a:fillRect/>
          </a:stretch>
        </p:blipFill>
        <p:spPr>
          <a:xfrm>
            <a:off x="17601223" y="12065000"/>
            <a:ext cx="6184901" cy="11176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9" name="Slide Title"/>
          <p:cNvSpPr txBox="1"/>
          <p:nvPr>
            <p:ph type="title"/>
          </p:nvPr>
        </p:nvSpPr>
        <p:spPr>
          <a:prstGeom prst="rect">
            <a:avLst/>
          </a:prstGeom>
        </p:spPr>
        <p:txBody>
          <a:bodyPr/>
          <a:lstStyle/>
          <a:p>
            <a:pPr/>
          </a:p>
        </p:txBody>
      </p:sp>
      <p:sp>
        <p:nvSpPr>
          <p:cNvPr id="230" name="Slide Subtitle"/>
          <p:cNvSpPr txBox="1"/>
          <p:nvPr>
            <p:ph type="body" idx="21"/>
          </p:nvPr>
        </p:nvSpPr>
        <p:spPr>
          <a:prstGeom prst="rect">
            <a:avLst/>
          </a:prstGeom>
        </p:spPr>
        <p:txBody>
          <a:bodyPr/>
          <a:lstStyle/>
          <a:p>
            <a:pPr/>
          </a:p>
        </p:txBody>
      </p:sp>
      <p:sp>
        <p:nvSpPr>
          <p:cNvPr id="231" name="Slide bullet text"/>
          <p:cNvSpPr txBox="1"/>
          <p:nvPr>
            <p:ph type="body" idx="1"/>
          </p:nvPr>
        </p:nvSpPr>
        <p:spPr>
          <a:prstGeom prst="rect">
            <a:avLst/>
          </a:prstGeom>
        </p:spPr>
        <p:txBody>
          <a:bodyPr/>
          <a:lstStyle/>
          <a:p>
            <a:pPr/>
          </a:p>
        </p:txBody>
      </p:sp>
      <p:pic>
        <p:nvPicPr>
          <p:cNvPr id="232" name="1.jpg" descr="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6" name="Slide Title"/>
          <p:cNvSpPr txBox="1"/>
          <p:nvPr>
            <p:ph type="title"/>
          </p:nvPr>
        </p:nvSpPr>
        <p:spPr>
          <a:prstGeom prst="rect">
            <a:avLst/>
          </a:prstGeom>
        </p:spPr>
        <p:txBody>
          <a:bodyPr/>
          <a:lstStyle/>
          <a:p>
            <a:pPr/>
          </a:p>
        </p:txBody>
      </p:sp>
      <p:sp>
        <p:nvSpPr>
          <p:cNvPr id="237" name="Slide Subtitle"/>
          <p:cNvSpPr txBox="1"/>
          <p:nvPr>
            <p:ph type="body" idx="21"/>
          </p:nvPr>
        </p:nvSpPr>
        <p:spPr>
          <a:prstGeom prst="rect">
            <a:avLst/>
          </a:prstGeom>
        </p:spPr>
        <p:txBody>
          <a:bodyPr/>
          <a:lstStyle/>
          <a:p>
            <a:pPr/>
          </a:p>
        </p:txBody>
      </p:sp>
      <p:sp>
        <p:nvSpPr>
          <p:cNvPr id="238" name="Slide bullet text"/>
          <p:cNvSpPr txBox="1"/>
          <p:nvPr>
            <p:ph type="body" idx="1"/>
          </p:nvPr>
        </p:nvSpPr>
        <p:spPr>
          <a:prstGeom prst="rect">
            <a:avLst/>
          </a:prstGeom>
        </p:spPr>
        <p:txBody>
          <a:bodyPr/>
          <a:lstStyle/>
          <a:p>
            <a:pPr/>
          </a:p>
        </p:txBody>
      </p:sp>
      <p:pic>
        <p:nvPicPr>
          <p:cNvPr id="239" name="2.jpg" descr="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3" name="Slide Title"/>
          <p:cNvSpPr txBox="1"/>
          <p:nvPr>
            <p:ph type="title"/>
          </p:nvPr>
        </p:nvSpPr>
        <p:spPr>
          <a:prstGeom prst="rect">
            <a:avLst/>
          </a:prstGeom>
        </p:spPr>
        <p:txBody>
          <a:bodyPr/>
          <a:lstStyle/>
          <a:p>
            <a:pPr/>
          </a:p>
        </p:txBody>
      </p:sp>
      <p:sp>
        <p:nvSpPr>
          <p:cNvPr id="244" name="Slide Subtitle"/>
          <p:cNvSpPr txBox="1"/>
          <p:nvPr>
            <p:ph type="body" idx="21"/>
          </p:nvPr>
        </p:nvSpPr>
        <p:spPr>
          <a:prstGeom prst="rect">
            <a:avLst/>
          </a:prstGeom>
        </p:spPr>
        <p:txBody>
          <a:bodyPr/>
          <a:lstStyle/>
          <a:p>
            <a:pPr/>
          </a:p>
        </p:txBody>
      </p:sp>
      <p:sp>
        <p:nvSpPr>
          <p:cNvPr id="245" name="Slide bullet text"/>
          <p:cNvSpPr txBox="1"/>
          <p:nvPr>
            <p:ph type="body" idx="1"/>
          </p:nvPr>
        </p:nvSpPr>
        <p:spPr>
          <a:prstGeom prst="rect">
            <a:avLst/>
          </a:prstGeom>
        </p:spPr>
        <p:txBody>
          <a:bodyPr/>
          <a:lstStyle/>
          <a:p>
            <a:pPr/>
          </a:p>
        </p:txBody>
      </p:sp>
      <p:pic>
        <p:nvPicPr>
          <p:cNvPr id="246" name="3.jpg" descr="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0" name="Slide Title"/>
          <p:cNvSpPr txBox="1"/>
          <p:nvPr>
            <p:ph type="title"/>
          </p:nvPr>
        </p:nvSpPr>
        <p:spPr>
          <a:prstGeom prst="rect">
            <a:avLst/>
          </a:prstGeom>
        </p:spPr>
        <p:txBody>
          <a:bodyPr/>
          <a:lstStyle/>
          <a:p>
            <a:pPr/>
          </a:p>
        </p:txBody>
      </p:sp>
      <p:sp>
        <p:nvSpPr>
          <p:cNvPr id="251" name="Slide Subtitle"/>
          <p:cNvSpPr txBox="1"/>
          <p:nvPr>
            <p:ph type="body" idx="21"/>
          </p:nvPr>
        </p:nvSpPr>
        <p:spPr>
          <a:prstGeom prst="rect">
            <a:avLst/>
          </a:prstGeom>
        </p:spPr>
        <p:txBody>
          <a:bodyPr/>
          <a:lstStyle/>
          <a:p>
            <a:pPr/>
          </a:p>
        </p:txBody>
      </p:sp>
      <p:sp>
        <p:nvSpPr>
          <p:cNvPr id="252" name="Slide bullet text"/>
          <p:cNvSpPr txBox="1"/>
          <p:nvPr>
            <p:ph type="body" idx="1"/>
          </p:nvPr>
        </p:nvSpPr>
        <p:spPr>
          <a:prstGeom prst="rect">
            <a:avLst/>
          </a:prstGeom>
        </p:spPr>
        <p:txBody>
          <a:bodyPr/>
          <a:lstStyle/>
          <a:p>
            <a:pPr/>
          </a:p>
        </p:txBody>
      </p:sp>
      <p:pic>
        <p:nvPicPr>
          <p:cNvPr id="253" name="4.jpg" descr="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7" name="Slide Title"/>
          <p:cNvSpPr txBox="1"/>
          <p:nvPr>
            <p:ph type="title"/>
          </p:nvPr>
        </p:nvSpPr>
        <p:spPr>
          <a:prstGeom prst="rect">
            <a:avLst/>
          </a:prstGeom>
        </p:spPr>
        <p:txBody>
          <a:bodyPr/>
          <a:lstStyle/>
          <a:p>
            <a:pPr/>
          </a:p>
        </p:txBody>
      </p:sp>
      <p:sp>
        <p:nvSpPr>
          <p:cNvPr id="258" name="Slide Subtitle"/>
          <p:cNvSpPr txBox="1"/>
          <p:nvPr>
            <p:ph type="body" idx="21"/>
          </p:nvPr>
        </p:nvSpPr>
        <p:spPr>
          <a:prstGeom prst="rect">
            <a:avLst/>
          </a:prstGeom>
        </p:spPr>
        <p:txBody>
          <a:bodyPr/>
          <a:lstStyle/>
          <a:p>
            <a:pPr/>
          </a:p>
        </p:txBody>
      </p:sp>
      <p:sp>
        <p:nvSpPr>
          <p:cNvPr id="259" name="Slide bullet text"/>
          <p:cNvSpPr txBox="1"/>
          <p:nvPr>
            <p:ph type="body" idx="1"/>
          </p:nvPr>
        </p:nvSpPr>
        <p:spPr>
          <a:prstGeom prst="rect">
            <a:avLst/>
          </a:prstGeom>
        </p:spPr>
        <p:txBody>
          <a:bodyPr/>
          <a:lstStyle/>
          <a:p>
            <a:pPr/>
          </a:p>
        </p:txBody>
      </p:sp>
      <p:pic>
        <p:nvPicPr>
          <p:cNvPr id="260" name="5.jpg" descr="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