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3" name="Shape 233"/>
          <p:cNvSpPr/>
          <p:nvPr>
            <p:ph type="sldImg"/>
          </p:nvPr>
        </p:nvSpPr>
        <p:spPr>
          <a:prstGeom prst="rect">
            <a:avLst/>
          </a:prstGeom>
        </p:spPr>
        <p:txBody>
          <a:bodyPr/>
          <a:lstStyle/>
          <a:p>
            <a:pPr/>
          </a:p>
        </p:txBody>
      </p:sp>
      <p:sp>
        <p:nvSpPr>
          <p:cNvPr id="234" name="Shape 234"/>
          <p:cNvSpPr/>
          <p:nvPr>
            <p:ph type="body" sz="quarter" idx="1"/>
          </p:nvPr>
        </p:nvSpPr>
        <p:spPr>
          <a:prstGeom prst="rect">
            <a:avLst/>
          </a:prstGeom>
        </p:spPr>
        <p:txBody>
          <a:bodyPr/>
          <a:lstStyle/>
          <a:p>
            <a:pPr/>
            <a:r>
              <a:t>1D Projectile Motion 1 - Overview</a:t>
            </a:r>
          </a:p>
          <a:p>
            <a:pPr/>
            <a:r>
              <a:t>physicslab.app</a:t>
            </a:r>
          </a:p>
          <a:p>
            <a:pPr/>
          </a:p>
          <a:p>
            <a:pPr/>
            <a:r>
              <a:t>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6" name="Shape 296"/>
          <p:cNvSpPr/>
          <p:nvPr>
            <p:ph type="sldImg"/>
          </p:nvPr>
        </p:nvSpPr>
        <p:spPr>
          <a:prstGeom prst="rect">
            <a:avLst/>
          </a:prstGeom>
        </p:spPr>
        <p:txBody>
          <a:bodyPr/>
          <a:lstStyle/>
          <a:p>
            <a:pPr/>
          </a:p>
        </p:txBody>
      </p:sp>
      <p:sp>
        <p:nvSpPr>
          <p:cNvPr id="297" name="Shape 297"/>
          <p:cNvSpPr/>
          <p:nvPr>
            <p:ph type="body" sz="quarter" idx="1"/>
          </p:nvPr>
        </p:nvSpPr>
        <p:spPr>
          <a:prstGeom prst="rect">
            <a:avLst/>
          </a:prstGeom>
        </p:spPr>
        <p:txBody>
          <a:bodyPr/>
          <a:lstStyle/>
          <a:p>
            <a:pPr/>
            <a:r>
              <a:t>•	In 1D projectile motion, an object only moves in the vertical direction, or the y direction, and the horizontal velocity is zero.</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3" name="Shape 303"/>
          <p:cNvSpPr/>
          <p:nvPr>
            <p:ph type="sldImg"/>
          </p:nvPr>
        </p:nvSpPr>
        <p:spPr>
          <a:prstGeom prst="rect">
            <a:avLst/>
          </a:prstGeom>
        </p:spPr>
        <p:txBody>
          <a:bodyPr/>
          <a:lstStyle/>
          <a:p>
            <a:pPr/>
          </a:p>
        </p:txBody>
      </p:sp>
      <p:sp>
        <p:nvSpPr>
          <p:cNvPr id="304" name="Shape 304"/>
          <p:cNvSpPr/>
          <p:nvPr>
            <p:ph type="body" sz="quarter" idx="1"/>
          </p:nvPr>
        </p:nvSpPr>
        <p:spPr>
          <a:prstGeom prst="rect">
            <a:avLst/>
          </a:prstGeom>
        </p:spPr>
        <p:txBody>
          <a:bodyPr/>
          <a:lstStyle/>
          <a:p>
            <a:pPr/>
            <a:r>
              <a:t>In 2D projectile motion, an object does have some horizontal velocity so it moves in the vertical and horizontal directions and we use the x and y kinematic equations.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hape 310"/>
          <p:cNvSpPr/>
          <p:nvPr>
            <p:ph type="sldImg"/>
          </p:nvPr>
        </p:nvSpPr>
        <p:spPr>
          <a:prstGeom prst="rect">
            <a:avLst/>
          </a:prstGeom>
        </p:spPr>
        <p:txBody>
          <a:bodyPr/>
          <a:lstStyle/>
          <a:p>
            <a:pPr/>
          </a:p>
        </p:txBody>
      </p:sp>
      <p:sp>
        <p:nvSpPr>
          <p:cNvPr id="311" name="Shape 311"/>
          <p:cNvSpPr/>
          <p:nvPr>
            <p:ph type="body" sz="quarter" idx="1"/>
          </p:nvPr>
        </p:nvSpPr>
        <p:spPr>
          <a:prstGeom prst="rect">
            <a:avLst/>
          </a:prstGeom>
        </p:spPr>
        <p:txBody>
          <a:bodyPr/>
          <a:lstStyle/>
          <a:p>
            <a:pPr/>
            <a:r>
              <a:t>•	This video will focus on 1D projectile motion. There’s only three ways this motion can start: the object is dropped from rest with zero initial velocity… it has an initial downwards velocity... or  it has an initial upwards velocity.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	2D projectile motion uses x and y kinematic equations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but 1D projectile motion only uses the y equations for vertical motion.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hape 331"/>
          <p:cNvSpPr/>
          <p:nvPr>
            <p:ph type="sldImg"/>
          </p:nvPr>
        </p:nvSpPr>
        <p:spPr>
          <a:prstGeom prst="rect">
            <a:avLst/>
          </a:prstGeom>
        </p:spPr>
        <p:txBody>
          <a:bodyPr/>
          <a:lstStyle/>
          <a:p>
            <a:pPr/>
          </a:p>
        </p:txBody>
      </p:sp>
      <p:sp>
        <p:nvSpPr>
          <p:cNvPr id="332" name="Shape 332"/>
          <p:cNvSpPr/>
          <p:nvPr>
            <p:ph type="body" sz="quarter" idx="1"/>
          </p:nvPr>
        </p:nvSpPr>
        <p:spPr>
          <a:prstGeom prst="rect">
            <a:avLst/>
          </a:prstGeom>
        </p:spPr>
        <p:txBody>
          <a:bodyPr/>
          <a:lstStyle/>
          <a:p>
            <a:pPr/>
            <a:r>
              <a:t>•	The acceleration will always be 9.8 m/s^2 downwards, which is g, the acceleration due to gravity. If we choose up to be the positive direction, then we’re gonna plug in negative g or negative 9.8 m/s^2 for the acceleration, ay, because it accelerates in the negative direction.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	If an object starts with an upwards velocity, so it moves up and then falls down, the vertical velocity, vy, is zero when the object is at its maximum height and the velocity reverses direction. That’s a value we might need to plug in to our equations at that point.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Shape 345"/>
          <p:cNvSpPr/>
          <p:nvPr>
            <p:ph type="sldImg"/>
          </p:nvPr>
        </p:nvSpPr>
        <p:spPr>
          <a:prstGeom prst="rect">
            <a:avLst/>
          </a:prstGeom>
        </p:spPr>
        <p:txBody>
          <a:bodyPr/>
          <a:lstStyle/>
          <a:p>
            <a:pPr/>
          </a:p>
        </p:txBody>
      </p:sp>
      <p:sp>
        <p:nvSpPr>
          <p:cNvPr id="346" name="Shape 346"/>
          <p:cNvSpPr/>
          <p:nvPr>
            <p:ph type="body" sz="quarter" idx="1"/>
          </p:nvPr>
        </p:nvSpPr>
        <p:spPr>
          <a:prstGeom prst="rect">
            <a:avLst/>
          </a:prstGeom>
        </p:spPr>
        <p:txBody>
          <a:bodyPr/>
          <a:lstStyle/>
          <a:p>
            <a:pPr/>
            <a:r>
              <a:t>•	So that’s a quick overview. 1D projectile motion is really just a specific case of 1D motion in the y direction, where the acceleration is 9.8 m/s^2 downwards. But we’ll explore these examples in a lot more detail so we have some intuition about projectile motion.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0" name="Shape 240"/>
          <p:cNvSpPr/>
          <p:nvPr>
            <p:ph type="sldImg"/>
          </p:nvPr>
        </p:nvSpPr>
        <p:spPr>
          <a:prstGeom prst="rect">
            <a:avLst/>
          </a:prstGeom>
        </p:spPr>
        <p:txBody>
          <a:bodyPr/>
          <a:lstStyle/>
          <a:p>
            <a:pPr/>
          </a:p>
        </p:txBody>
      </p:sp>
      <p:sp>
        <p:nvSpPr>
          <p:cNvPr id="241" name="Shape 241"/>
          <p:cNvSpPr/>
          <p:nvPr>
            <p:ph type="body" sz="quarter" idx="1"/>
          </p:nvPr>
        </p:nvSpPr>
        <p:spPr>
          <a:prstGeom prst="rect">
            <a:avLst/>
          </a:prstGeom>
        </p:spPr>
        <p:txBody>
          <a:bodyPr/>
          <a:lstStyle/>
          <a:p>
            <a:pPr/>
            <a:r>
              <a:t>•	Hey everyone, in this video we’re gonna learn about one-dimensional projectile motion.</a:t>
            </a:r>
          </a:p>
          <a:p>
            <a:pPr/>
            <a:r>
              <a:t>•	We’ll start with a quick overview.</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Shape 247"/>
          <p:cNvSpPr/>
          <p:nvPr>
            <p:ph type="sldImg"/>
          </p:nvPr>
        </p:nvSpPr>
        <p:spPr>
          <a:prstGeom prst="rect">
            <a:avLst/>
          </a:prstGeom>
        </p:spPr>
        <p:txBody>
          <a:bodyPr/>
          <a:lstStyle/>
          <a:p>
            <a:pPr/>
          </a:p>
        </p:txBody>
      </p:sp>
      <p:sp>
        <p:nvSpPr>
          <p:cNvPr id="248" name="Shape 248"/>
          <p:cNvSpPr/>
          <p:nvPr>
            <p:ph type="body" sz="quarter" idx="1"/>
          </p:nvPr>
        </p:nvSpPr>
        <p:spPr>
          <a:prstGeom prst="rect">
            <a:avLst/>
          </a:prstGeom>
        </p:spPr>
        <p:txBody>
          <a:bodyPr/>
          <a:lstStyle/>
          <a:p>
            <a:pPr/>
            <a:r>
              <a:t>•	Then we’ll look at 3 different examples.</a:t>
            </a:r>
          </a:p>
          <a:p>
            <a:pPr/>
            <a:r>
              <a:t>•	Example 1 is a ball dropped from rest… example 2 is a ball that starts with a downwards velocity… and example 3 is a ball that starts with an upwards velocity.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Shape 254"/>
          <p:cNvSpPr/>
          <p:nvPr>
            <p:ph type="sldImg"/>
          </p:nvPr>
        </p:nvSpPr>
        <p:spPr>
          <a:prstGeom prst="rect">
            <a:avLst/>
          </a:prstGeom>
        </p:spPr>
        <p:txBody>
          <a:bodyPr/>
          <a:lstStyle/>
          <a:p>
            <a:pPr/>
          </a:p>
        </p:txBody>
      </p:sp>
      <p:sp>
        <p:nvSpPr>
          <p:cNvPr id="255" name="Shape 255"/>
          <p:cNvSpPr/>
          <p:nvPr>
            <p:ph type="body" sz="quarter" idx="1"/>
          </p:nvPr>
        </p:nvSpPr>
        <p:spPr>
          <a:prstGeom prst="rect">
            <a:avLst/>
          </a:prstGeom>
        </p:spPr>
        <p:txBody>
          <a:bodyPr/>
          <a:lstStyle/>
          <a:p>
            <a:pPr/>
            <a:r>
              <a:t>•	For each example, we’ll start by walking through a few practice questions.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Shape 261"/>
          <p:cNvSpPr/>
          <p:nvPr>
            <p:ph type="sldImg"/>
          </p:nvPr>
        </p:nvSpPr>
        <p:spPr>
          <a:prstGeom prst="rect">
            <a:avLst/>
          </a:prstGeom>
        </p:spPr>
        <p:txBody>
          <a:bodyPr/>
          <a:lstStyle/>
          <a:p>
            <a:pPr/>
          </a:p>
        </p:txBody>
      </p:sp>
      <p:sp>
        <p:nvSpPr>
          <p:cNvPr id="262" name="Shape 262"/>
          <p:cNvSpPr/>
          <p:nvPr>
            <p:ph type="body" sz="quarter" idx="1"/>
          </p:nvPr>
        </p:nvSpPr>
        <p:spPr>
          <a:prstGeom prst="rect">
            <a:avLst/>
          </a:prstGeom>
        </p:spPr>
        <p:txBody>
          <a:bodyPr/>
          <a:lstStyle/>
          <a:p>
            <a:pPr/>
            <a:r>
              <a:t>•	Then, we’ll explore each scenario and find the height and velocity at different timepoints…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8" name="Shape 268"/>
          <p:cNvSpPr/>
          <p:nvPr>
            <p:ph type="sldImg"/>
          </p:nvPr>
        </p:nvSpPr>
        <p:spPr>
          <a:prstGeom prst="rect">
            <a:avLst/>
          </a:prstGeom>
        </p:spPr>
        <p:txBody>
          <a:bodyPr/>
          <a:lstStyle/>
          <a:p>
            <a:pPr/>
          </a:p>
        </p:txBody>
      </p:sp>
      <p:sp>
        <p:nvSpPr>
          <p:cNvPr id="269" name="Shape 269"/>
          <p:cNvSpPr/>
          <p:nvPr>
            <p:ph type="body" sz="quarter" idx="1"/>
          </p:nvPr>
        </p:nvSpPr>
        <p:spPr>
          <a:prstGeom prst="rect">
            <a:avLst/>
          </a:prstGeom>
        </p:spPr>
        <p:txBody>
          <a:bodyPr/>
          <a:lstStyle/>
          <a:p>
            <a:pPr/>
            <a:r>
              <a:t>and then we’ll talk about the motion graphs.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hape 275"/>
          <p:cNvSpPr/>
          <p:nvPr>
            <p:ph type="sldImg"/>
          </p:nvPr>
        </p:nvSpPr>
        <p:spPr>
          <a:prstGeom prst="rect">
            <a:avLst/>
          </a:prstGeom>
        </p:spPr>
        <p:txBody>
          <a:bodyPr/>
          <a:lstStyle/>
          <a:p>
            <a:pPr/>
          </a:p>
        </p:txBody>
      </p:sp>
      <p:sp>
        <p:nvSpPr>
          <p:cNvPr id="276" name="Shape 276"/>
          <p:cNvSpPr/>
          <p:nvPr>
            <p:ph type="body" sz="quarter" idx="1"/>
          </p:nvPr>
        </p:nvSpPr>
        <p:spPr>
          <a:prstGeom prst="rect">
            <a:avLst/>
          </a:prstGeom>
        </p:spPr>
        <p:txBody>
          <a:bodyPr/>
          <a:lstStyle/>
          <a:p>
            <a:pPr/>
            <a:r>
              <a:t>•	After that, we’ll compare all 3 examples to get a better idea of how 1D projectile motion works.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hape 282"/>
          <p:cNvSpPr/>
          <p:nvPr>
            <p:ph type="sldImg"/>
          </p:nvPr>
        </p:nvSpPr>
        <p:spPr>
          <a:prstGeom prst="rect">
            <a:avLst/>
          </a:prstGeom>
        </p:spPr>
        <p:txBody>
          <a:bodyPr/>
          <a:lstStyle/>
          <a:p>
            <a:pPr/>
          </a:p>
        </p:txBody>
      </p:sp>
      <p:sp>
        <p:nvSpPr>
          <p:cNvPr id="283" name="Shape 283"/>
          <p:cNvSpPr/>
          <p:nvPr>
            <p:ph type="body" sz="quarter" idx="1"/>
          </p:nvPr>
        </p:nvSpPr>
        <p:spPr>
          <a:prstGeom prst="rect">
            <a:avLst/>
          </a:prstGeom>
        </p:spPr>
        <p:txBody>
          <a:bodyPr/>
          <a:lstStyle/>
          <a:p>
            <a:pPr/>
            <a:r>
              <a:t>•	Let’s start with a quick overview of one-dimensional projectile motion.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hape 289"/>
          <p:cNvSpPr/>
          <p:nvPr>
            <p:ph type="sldImg"/>
          </p:nvPr>
        </p:nvSpPr>
        <p:spPr>
          <a:prstGeom prst="rect">
            <a:avLst/>
          </a:prstGeom>
        </p:spPr>
        <p:txBody>
          <a:bodyPr/>
          <a:lstStyle/>
          <a:p>
            <a:pPr/>
          </a:p>
        </p:txBody>
      </p:sp>
      <p:sp>
        <p:nvSpPr>
          <p:cNvPr id="290" name="Shape 290"/>
          <p:cNvSpPr/>
          <p:nvPr>
            <p:ph type="body" sz="quarter" idx="1"/>
          </p:nvPr>
        </p:nvSpPr>
        <p:spPr>
          <a:prstGeom prst="rect">
            <a:avLst/>
          </a:prstGeom>
        </p:spPr>
        <p:txBody>
          <a:bodyPr/>
          <a:lstStyle/>
          <a:p>
            <a:pPr/>
            <a:r>
              <a:t>•	We covered the basics of projectile motion in the last video, so make sure you watch that first.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chris@physicslab.app?subject=Physics%20Lab%20Slides" TargetMode="External"/><Relationship Id="rId3" Type="http://schemas.openxmlformats.org/officeDocument/2006/relationships/hyperlink" Target="https://physicslab.app"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1" Type="http://schemas.openxmlformats.org/officeDocument/2006/relationships/image" Target="../media/image24.png"/><Relationship Id="rId12" Type="http://schemas.openxmlformats.org/officeDocument/2006/relationships/image" Target="../media/image25.png"/><Relationship Id="rId13" Type="http://schemas.openxmlformats.org/officeDocument/2006/relationships/image" Target="../media/image26.png"/><Relationship Id="rId14" Type="http://schemas.openxmlformats.org/officeDocument/2006/relationships/image" Target="../media/image27.png"/><Relationship Id="rId15" Type="http://schemas.openxmlformats.org/officeDocument/2006/relationships/image" Target="../media/image28.png"/><Relationship Id="rId16" Type="http://schemas.openxmlformats.org/officeDocument/2006/relationships/image" Target="../media/image29.png"/><Relationship Id="rId17" Type="http://schemas.openxmlformats.org/officeDocument/2006/relationships/image" Target="../media/image30.png"/><Relationship Id="rId18" Type="http://schemas.openxmlformats.org/officeDocument/2006/relationships/image" Target="../media/image31.png"/><Relationship Id="rId19" Type="http://schemas.openxmlformats.org/officeDocument/2006/relationships/image" Target="../media/image32.png"/><Relationship Id="rId20" Type="http://schemas.openxmlformats.org/officeDocument/2006/relationships/image" Target="../media/image33.png"/><Relationship Id="rId21" Type="http://schemas.openxmlformats.org/officeDocument/2006/relationships/image" Target="../media/image34.png"/><Relationship Id="rId22" Type="http://schemas.openxmlformats.org/officeDocument/2006/relationships/image" Target="../media/image35.png"/><Relationship Id="rId23" Type="http://schemas.openxmlformats.org/officeDocument/2006/relationships/image" Target="../media/image36.png"/><Relationship Id="rId24" Type="http://schemas.openxmlformats.org/officeDocument/2006/relationships/image" Target="../media/image37.png"/><Relationship Id="rId25" Type="http://schemas.openxmlformats.org/officeDocument/2006/relationships/image" Target="../media/image38.png"/><Relationship Id="rId26" Type="http://schemas.openxmlformats.org/officeDocument/2006/relationships/image" Target="../media/image39.png"/><Relationship Id="rId27" Type="http://schemas.openxmlformats.org/officeDocument/2006/relationships/image" Target="../media/image40.png"/><Relationship Id="rId28" Type="http://schemas.openxmlformats.org/officeDocument/2006/relationships/image" Target="../media/image41.png"/><Relationship Id="rId29" Type="http://schemas.openxmlformats.org/officeDocument/2006/relationships/image" Target="../media/image42.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1" name="1D Projectile Motion 1 - Overview"/>
          <p:cNvSpPr txBox="1"/>
          <p:nvPr>
            <p:ph type="title"/>
          </p:nvPr>
        </p:nvSpPr>
        <p:spPr>
          <a:xfrm>
            <a:off x="1206500" y="1079500"/>
            <a:ext cx="21971000" cy="1164556"/>
          </a:xfrm>
          <a:prstGeom prst="rect">
            <a:avLst/>
          </a:prstGeom>
        </p:spPr>
        <p:txBody>
          <a:bodyPr/>
          <a:lstStyle>
            <a:lvl1pPr defTabSz="2121354">
              <a:defRPr b="0" spc="-121" sz="6090">
                <a:solidFill>
                  <a:srgbClr val="FFFFFF"/>
                </a:solidFill>
                <a:latin typeface="Avenir Heavy"/>
                <a:ea typeface="Avenir Heavy"/>
                <a:cs typeface="Avenir Heavy"/>
                <a:sym typeface="Avenir Heavy"/>
              </a:defRPr>
            </a:lvl1pPr>
          </a:lstStyle>
          <a:p>
            <a:pPr/>
            <a:r>
              <a:t>1D Projectile Motion 1 - Overview</a:t>
            </a:r>
          </a:p>
        </p:txBody>
      </p:sp>
      <p:sp>
        <p:nvSpPr>
          <p:cNvPr id="172" name="Slides Version 2"/>
          <p:cNvSpPr txBox="1"/>
          <p:nvPr>
            <p:ph type="body" idx="21"/>
          </p:nvPr>
        </p:nvSpPr>
        <p:spPr>
          <a:xfrm>
            <a:off x="1206500" y="2372962"/>
            <a:ext cx="21971000" cy="742269"/>
          </a:xfrm>
          <a:prstGeom prst="rect">
            <a:avLst/>
          </a:prstGeom>
          <a:extLst>
            <a:ext uri="{C572A759-6A51-4108-AA02-DFA0A04FC94B}">
              <ma14:wrappingTextBoxFlag xmlns:ma14="http://schemas.microsoft.com/office/mac/drawingml/2011/main" val="1"/>
            </a:ext>
          </a:extLst>
        </p:spPr>
        <p:txBody>
          <a:bodyPr/>
          <a:lstStyle>
            <a:lvl1pPr defTabSz="610870">
              <a:defRPr b="0" sz="3700">
                <a:solidFill>
                  <a:srgbClr val="FFFFFF"/>
                </a:solidFill>
                <a:latin typeface="Avenir Heavy"/>
                <a:ea typeface="Avenir Heavy"/>
                <a:cs typeface="Avenir Heavy"/>
                <a:sym typeface="Avenir Heavy"/>
              </a:defRPr>
            </a:lvl1pPr>
          </a:lstStyle>
          <a:p>
            <a:pPr/>
            <a:r>
              <a:t>Slides Version 2</a:t>
            </a:r>
          </a:p>
        </p:txBody>
      </p:sp>
      <p:sp>
        <p:nvSpPr>
          <p:cNvPr id="173" name="This version includes:…"/>
          <p:cNvSpPr txBox="1"/>
          <p:nvPr>
            <p:ph type="body" idx="1"/>
          </p:nvPr>
        </p:nvSpPr>
        <p:spPr>
          <a:xfrm>
            <a:off x="1206500" y="3757760"/>
            <a:ext cx="21971000" cy="9095462"/>
          </a:xfrm>
          <a:prstGeom prst="rect">
            <a:avLst/>
          </a:prstGeom>
        </p:spPr>
        <p:txBody>
          <a:bodyPr/>
          <a:lstStyle/>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This version includes: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screenshot images from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The video narration in the slide notes.</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A blank template slide with the same background and font as the video.</a:t>
            </a:r>
          </a:p>
          <a:p>
            <a:pPr indent="-381000" defTabSz="457200">
              <a:lnSpc>
                <a:spcPct val="117999"/>
              </a:lnSpc>
              <a:spcBef>
                <a:spcPts val="0"/>
              </a:spcBef>
              <a:buSzPct val="100000"/>
              <a:defRPr sz="3300">
                <a:solidFill>
                  <a:srgbClr val="FFFFFF"/>
                </a:solidFill>
                <a:latin typeface="Avenir Medium"/>
                <a:ea typeface="Avenir Medium"/>
                <a:cs typeface="Avenir Medium"/>
                <a:sym typeface="Avenir Medium"/>
              </a:defRPr>
            </a:pPr>
            <a:r>
              <a:t>Slides with some basic graphics from this video for you to use however you like.</a:t>
            </a:r>
          </a:p>
          <a:p>
            <a:pPr lvl="1" marL="0" indent="45720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Feel free to add, delete and edit slides to make your own presentation. You can use these slides in class or share them with your students, but please do not post them online.</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r>
              <a:t>If you have any feedback, suggestions or questions about these slides please email me at </a:t>
            </a:r>
            <a:r>
              <a:rPr u="sng">
                <a:hlinkClick r:id="rId2" invalidUrl="" action="" tgtFrame="" tooltip="" history="1" highlightClick="0" endSnd="0"/>
              </a:rPr>
              <a:t>chris@physicslab.app</a:t>
            </a:r>
            <a:r>
              <a:t> or send me a message on Discord @physicslab.</a:t>
            </a:r>
          </a:p>
          <a:p>
            <a:pPr marL="0" indent="0" defTabSz="457200">
              <a:lnSpc>
                <a:spcPct val="117999"/>
              </a:lnSpc>
              <a:spcBef>
                <a:spcPts val="0"/>
              </a:spcBef>
              <a:buSzTx/>
              <a:buNone/>
              <a:defRPr sz="3300">
                <a:solidFill>
                  <a:srgbClr val="FFFFFF"/>
                </a:solidFill>
                <a:latin typeface="Avenir Medium"/>
                <a:ea typeface="Avenir Medium"/>
                <a:cs typeface="Avenir Medium"/>
                <a:sym typeface="Avenir Medium"/>
              </a:defRPr>
            </a:pPr>
          </a:p>
          <a:p>
            <a:pPr marL="0" indent="0" defTabSz="457200">
              <a:lnSpc>
                <a:spcPct val="117999"/>
              </a:lnSpc>
              <a:spcBef>
                <a:spcPts val="0"/>
              </a:spcBef>
              <a:buSzTx/>
              <a:buNone/>
              <a:defRPr sz="3300" u="sng">
                <a:solidFill>
                  <a:srgbClr val="FFFFFF"/>
                </a:solidFill>
                <a:latin typeface="Avenir Medium"/>
                <a:ea typeface="Avenir Medium"/>
                <a:cs typeface="Avenir Medium"/>
                <a:sym typeface="Avenir Medium"/>
              </a:defRPr>
            </a:pPr>
            <a:r>
              <a:rPr>
                <a:hlinkClick r:id="rId3" invalidUrl="" action="" tgtFrame="" tooltip="" history="1" highlightClick="0" endSnd="0"/>
              </a:rPr>
              <a:t>physicslab.app</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4" name="Slide Title"/>
          <p:cNvSpPr txBox="1"/>
          <p:nvPr>
            <p:ph type="title"/>
          </p:nvPr>
        </p:nvSpPr>
        <p:spPr>
          <a:prstGeom prst="rect">
            <a:avLst/>
          </a:prstGeom>
        </p:spPr>
        <p:txBody>
          <a:bodyPr/>
          <a:lstStyle/>
          <a:p>
            <a:pPr/>
          </a:p>
        </p:txBody>
      </p:sp>
      <p:sp>
        <p:nvSpPr>
          <p:cNvPr id="265" name="Slide Subtitle"/>
          <p:cNvSpPr txBox="1"/>
          <p:nvPr>
            <p:ph type="body" idx="21"/>
          </p:nvPr>
        </p:nvSpPr>
        <p:spPr>
          <a:prstGeom prst="rect">
            <a:avLst/>
          </a:prstGeom>
        </p:spPr>
        <p:txBody>
          <a:bodyPr/>
          <a:lstStyle/>
          <a:p>
            <a:pPr/>
          </a:p>
        </p:txBody>
      </p:sp>
      <p:sp>
        <p:nvSpPr>
          <p:cNvPr id="266" name="Slide bullet text"/>
          <p:cNvSpPr txBox="1"/>
          <p:nvPr>
            <p:ph type="body" idx="1"/>
          </p:nvPr>
        </p:nvSpPr>
        <p:spPr>
          <a:prstGeom prst="rect">
            <a:avLst/>
          </a:prstGeom>
        </p:spPr>
        <p:txBody>
          <a:bodyPr/>
          <a:lstStyle/>
          <a:p>
            <a:pPr/>
          </a:p>
        </p:txBody>
      </p:sp>
      <p:pic>
        <p:nvPicPr>
          <p:cNvPr id="267"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1" name="Slide Title"/>
          <p:cNvSpPr txBox="1"/>
          <p:nvPr>
            <p:ph type="title"/>
          </p:nvPr>
        </p:nvSpPr>
        <p:spPr>
          <a:prstGeom prst="rect">
            <a:avLst/>
          </a:prstGeom>
        </p:spPr>
        <p:txBody>
          <a:bodyPr/>
          <a:lstStyle/>
          <a:p>
            <a:pPr/>
          </a:p>
        </p:txBody>
      </p:sp>
      <p:sp>
        <p:nvSpPr>
          <p:cNvPr id="272" name="Slide Subtitle"/>
          <p:cNvSpPr txBox="1"/>
          <p:nvPr>
            <p:ph type="body" idx="21"/>
          </p:nvPr>
        </p:nvSpPr>
        <p:spPr>
          <a:prstGeom prst="rect">
            <a:avLst/>
          </a:prstGeom>
        </p:spPr>
        <p:txBody>
          <a:bodyPr/>
          <a:lstStyle/>
          <a:p>
            <a:pPr/>
          </a:p>
        </p:txBody>
      </p:sp>
      <p:sp>
        <p:nvSpPr>
          <p:cNvPr id="273" name="Slide bullet text"/>
          <p:cNvSpPr txBox="1"/>
          <p:nvPr>
            <p:ph type="body" idx="1"/>
          </p:nvPr>
        </p:nvSpPr>
        <p:spPr>
          <a:prstGeom prst="rect">
            <a:avLst/>
          </a:prstGeom>
        </p:spPr>
        <p:txBody>
          <a:bodyPr/>
          <a:lstStyle/>
          <a:p>
            <a:pPr/>
          </a:p>
        </p:txBody>
      </p:sp>
      <p:pic>
        <p:nvPicPr>
          <p:cNvPr id="274"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lide Title"/>
          <p:cNvSpPr txBox="1"/>
          <p:nvPr>
            <p:ph type="title"/>
          </p:nvPr>
        </p:nvSpPr>
        <p:spPr>
          <a:prstGeom prst="rect">
            <a:avLst/>
          </a:prstGeom>
        </p:spPr>
        <p:txBody>
          <a:bodyPr/>
          <a:lstStyle/>
          <a:p>
            <a:pPr/>
          </a:p>
        </p:txBody>
      </p:sp>
      <p:sp>
        <p:nvSpPr>
          <p:cNvPr id="279" name="Slide Subtitle"/>
          <p:cNvSpPr txBox="1"/>
          <p:nvPr>
            <p:ph type="body" idx="21"/>
          </p:nvPr>
        </p:nvSpPr>
        <p:spPr>
          <a:prstGeom prst="rect">
            <a:avLst/>
          </a:prstGeom>
        </p:spPr>
        <p:txBody>
          <a:bodyPr/>
          <a:lstStyle/>
          <a:p>
            <a:pPr/>
          </a:p>
        </p:txBody>
      </p:sp>
      <p:sp>
        <p:nvSpPr>
          <p:cNvPr id="280" name="Slide bullet text"/>
          <p:cNvSpPr txBox="1"/>
          <p:nvPr>
            <p:ph type="body" idx="1"/>
          </p:nvPr>
        </p:nvSpPr>
        <p:spPr>
          <a:prstGeom prst="rect">
            <a:avLst/>
          </a:prstGeom>
        </p:spPr>
        <p:txBody>
          <a:bodyPr/>
          <a:lstStyle/>
          <a:p>
            <a:pPr/>
          </a:p>
        </p:txBody>
      </p:sp>
      <p:pic>
        <p:nvPicPr>
          <p:cNvPr id="281"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5" name="Slide Title"/>
          <p:cNvSpPr txBox="1"/>
          <p:nvPr>
            <p:ph type="title"/>
          </p:nvPr>
        </p:nvSpPr>
        <p:spPr>
          <a:prstGeom prst="rect">
            <a:avLst/>
          </a:prstGeom>
        </p:spPr>
        <p:txBody>
          <a:bodyPr/>
          <a:lstStyle/>
          <a:p>
            <a:pPr/>
          </a:p>
        </p:txBody>
      </p:sp>
      <p:sp>
        <p:nvSpPr>
          <p:cNvPr id="286" name="Slide Subtitle"/>
          <p:cNvSpPr txBox="1"/>
          <p:nvPr>
            <p:ph type="body" idx="21"/>
          </p:nvPr>
        </p:nvSpPr>
        <p:spPr>
          <a:prstGeom prst="rect">
            <a:avLst/>
          </a:prstGeom>
        </p:spPr>
        <p:txBody>
          <a:bodyPr/>
          <a:lstStyle/>
          <a:p>
            <a:pPr/>
          </a:p>
        </p:txBody>
      </p:sp>
      <p:sp>
        <p:nvSpPr>
          <p:cNvPr id="287" name="Slide bullet text"/>
          <p:cNvSpPr txBox="1"/>
          <p:nvPr>
            <p:ph type="body" idx="1"/>
          </p:nvPr>
        </p:nvSpPr>
        <p:spPr>
          <a:prstGeom prst="rect">
            <a:avLst/>
          </a:prstGeom>
        </p:spPr>
        <p:txBody>
          <a:bodyPr/>
          <a:lstStyle/>
          <a:p>
            <a:pPr/>
          </a:p>
        </p:txBody>
      </p:sp>
      <p:pic>
        <p:nvPicPr>
          <p:cNvPr id="288"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2" name="Slide Title"/>
          <p:cNvSpPr txBox="1"/>
          <p:nvPr>
            <p:ph type="title"/>
          </p:nvPr>
        </p:nvSpPr>
        <p:spPr>
          <a:prstGeom prst="rect">
            <a:avLst/>
          </a:prstGeom>
        </p:spPr>
        <p:txBody>
          <a:bodyPr/>
          <a:lstStyle/>
          <a:p>
            <a:pPr/>
          </a:p>
        </p:txBody>
      </p:sp>
      <p:sp>
        <p:nvSpPr>
          <p:cNvPr id="293" name="Slide Subtitle"/>
          <p:cNvSpPr txBox="1"/>
          <p:nvPr>
            <p:ph type="body" idx="21"/>
          </p:nvPr>
        </p:nvSpPr>
        <p:spPr>
          <a:prstGeom prst="rect">
            <a:avLst/>
          </a:prstGeom>
        </p:spPr>
        <p:txBody>
          <a:bodyPr/>
          <a:lstStyle/>
          <a:p>
            <a:pPr/>
          </a:p>
        </p:txBody>
      </p:sp>
      <p:sp>
        <p:nvSpPr>
          <p:cNvPr id="294" name="Slide bullet text"/>
          <p:cNvSpPr txBox="1"/>
          <p:nvPr>
            <p:ph type="body" idx="1"/>
          </p:nvPr>
        </p:nvSpPr>
        <p:spPr>
          <a:prstGeom prst="rect">
            <a:avLst/>
          </a:prstGeom>
        </p:spPr>
        <p:txBody>
          <a:bodyPr/>
          <a:lstStyle/>
          <a:p>
            <a:pPr/>
          </a:p>
        </p:txBody>
      </p:sp>
      <p:pic>
        <p:nvPicPr>
          <p:cNvPr id="295"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lide Title"/>
          <p:cNvSpPr txBox="1"/>
          <p:nvPr>
            <p:ph type="title"/>
          </p:nvPr>
        </p:nvSpPr>
        <p:spPr>
          <a:prstGeom prst="rect">
            <a:avLst/>
          </a:prstGeom>
        </p:spPr>
        <p:txBody>
          <a:bodyPr/>
          <a:lstStyle/>
          <a:p>
            <a:pPr/>
          </a:p>
        </p:txBody>
      </p:sp>
      <p:sp>
        <p:nvSpPr>
          <p:cNvPr id="300" name="Slide Subtitle"/>
          <p:cNvSpPr txBox="1"/>
          <p:nvPr>
            <p:ph type="body" idx="21"/>
          </p:nvPr>
        </p:nvSpPr>
        <p:spPr>
          <a:prstGeom prst="rect">
            <a:avLst/>
          </a:prstGeom>
        </p:spPr>
        <p:txBody>
          <a:bodyPr/>
          <a:lstStyle/>
          <a:p>
            <a:pPr/>
          </a:p>
        </p:txBody>
      </p:sp>
      <p:sp>
        <p:nvSpPr>
          <p:cNvPr id="301" name="Slide bullet text"/>
          <p:cNvSpPr txBox="1"/>
          <p:nvPr>
            <p:ph type="body" idx="1"/>
          </p:nvPr>
        </p:nvSpPr>
        <p:spPr>
          <a:prstGeom prst="rect">
            <a:avLst/>
          </a:prstGeom>
        </p:spPr>
        <p:txBody>
          <a:bodyPr/>
          <a:lstStyle/>
          <a:p>
            <a:pPr/>
          </a:p>
        </p:txBody>
      </p:sp>
      <p:pic>
        <p:nvPicPr>
          <p:cNvPr id="302"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Slide Title"/>
          <p:cNvSpPr txBox="1"/>
          <p:nvPr>
            <p:ph type="title"/>
          </p:nvPr>
        </p:nvSpPr>
        <p:spPr>
          <a:prstGeom prst="rect">
            <a:avLst/>
          </a:prstGeom>
        </p:spPr>
        <p:txBody>
          <a:bodyPr/>
          <a:lstStyle/>
          <a:p>
            <a:pPr/>
          </a:p>
        </p:txBody>
      </p:sp>
      <p:sp>
        <p:nvSpPr>
          <p:cNvPr id="307" name="Slide Subtitle"/>
          <p:cNvSpPr txBox="1"/>
          <p:nvPr>
            <p:ph type="body" idx="21"/>
          </p:nvPr>
        </p:nvSpPr>
        <p:spPr>
          <a:prstGeom prst="rect">
            <a:avLst/>
          </a:prstGeom>
        </p:spPr>
        <p:txBody>
          <a:bodyPr/>
          <a:lstStyle/>
          <a:p>
            <a:pPr/>
          </a:p>
        </p:txBody>
      </p:sp>
      <p:sp>
        <p:nvSpPr>
          <p:cNvPr id="308" name="Slide bullet text"/>
          <p:cNvSpPr txBox="1"/>
          <p:nvPr>
            <p:ph type="body" idx="1"/>
          </p:nvPr>
        </p:nvSpPr>
        <p:spPr>
          <a:prstGeom prst="rect">
            <a:avLst/>
          </a:prstGeom>
        </p:spPr>
        <p:txBody>
          <a:bodyPr/>
          <a:lstStyle/>
          <a:p>
            <a:pPr/>
          </a:p>
        </p:txBody>
      </p:sp>
      <p:pic>
        <p:nvPicPr>
          <p:cNvPr id="309" name="14.jpg" descr="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lide Title"/>
          <p:cNvSpPr txBox="1"/>
          <p:nvPr>
            <p:ph type="title"/>
          </p:nvPr>
        </p:nvSpPr>
        <p:spPr>
          <a:prstGeom prst="rect">
            <a:avLst/>
          </a:prstGeom>
        </p:spPr>
        <p:txBody>
          <a:bodyPr/>
          <a:lstStyle/>
          <a:p>
            <a:pPr/>
          </a:p>
        </p:txBody>
      </p:sp>
      <p:sp>
        <p:nvSpPr>
          <p:cNvPr id="314" name="Slide Subtitle"/>
          <p:cNvSpPr txBox="1"/>
          <p:nvPr>
            <p:ph type="body" idx="21"/>
          </p:nvPr>
        </p:nvSpPr>
        <p:spPr>
          <a:prstGeom prst="rect">
            <a:avLst/>
          </a:prstGeom>
        </p:spPr>
        <p:txBody>
          <a:bodyPr/>
          <a:lstStyle/>
          <a:p>
            <a:pPr/>
          </a:p>
        </p:txBody>
      </p:sp>
      <p:sp>
        <p:nvSpPr>
          <p:cNvPr id="315" name="Slide bullet text"/>
          <p:cNvSpPr txBox="1"/>
          <p:nvPr>
            <p:ph type="body" idx="1"/>
          </p:nvPr>
        </p:nvSpPr>
        <p:spPr>
          <a:prstGeom prst="rect">
            <a:avLst/>
          </a:prstGeom>
        </p:spPr>
        <p:txBody>
          <a:bodyPr/>
          <a:lstStyle/>
          <a:p>
            <a:pPr/>
          </a:p>
        </p:txBody>
      </p:sp>
      <p:pic>
        <p:nvPicPr>
          <p:cNvPr id="316"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lide Title"/>
          <p:cNvSpPr txBox="1"/>
          <p:nvPr>
            <p:ph type="title"/>
          </p:nvPr>
        </p:nvSpPr>
        <p:spPr>
          <a:prstGeom prst="rect">
            <a:avLst/>
          </a:prstGeom>
        </p:spPr>
        <p:txBody>
          <a:bodyPr/>
          <a:lstStyle/>
          <a:p>
            <a:pPr/>
          </a:p>
        </p:txBody>
      </p:sp>
      <p:sp>
        <p:nvSpPr>
          <p:cNvPr id="321" name="Slide Subtitle"/>
          <p:cNvSpPr txBox="1"/>
          <p:nvPr>
            <p:ph type="body" idx="21"/>
          </p:nvPr>
        </p:nvSpPr>
        <p:spPr>
          <a:prstGeom prst="rect">
            <a:avLst/>
          </a:prstGeom>
        </p:spPr>
        <p:txBody>
          <a:bodyPr/>
          <a:lstStyle/>
          <a:p>
            <a:pPr/>
          </a:p>
        </p:txBody>
      </p:sp>
      <p:sp>
        <p:nvSpPr>
          <p:cNvPr id="322" name="Slide bullet text"/>
          <p:cNvSpPr txBox="1"/>
          <p:nvPr>
            <p:ph type="body" idx="1"/>
          </p:nvPr>
        </p:nvSpPr>
        <p:spPr>
          <a:prstGeom prst="rect">
            <a:avLst/>
          </a:prstGeom>
        </p:spPr>
        <p:txBody>
          <a:bodyPr/>
          <a:lstStyle/>
          <a:p>
            <a:pPr/>
          </a:p>
        </p:txBody>
      </p:sp>
      <p:pic>
        <p:nvPicPr>
          <p:cNvPr id="323"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lide Title"/>
          <p:cNvSpPr txBox="1"/>
          <p:nvPr>
            <p:ph type="title"/>
          </p:nvPr>
        </p:nvSpPr>
        <p:spPr>
          <a:prstGeom prst="rect">
            <a:avLst/>
          </a:prstGeom>
        </p:spPr>
        <p:txBody>
          <a:bodyPr/>
          <a:lstStyle/>
          <a:p>
            <a:pPr/>
          </a:p>
        </p:txBody>
      </p:sp>
      <p:sp>
        <p:nvSpPr>
          <p:cNvPr id="328" name="Slide Subtitle"/>
          <p:cNvSpPr txBox="1"/>
          <p:nvPr>
            <p:ph type="body" idx="21"/>
          </p:nvPr>
        </p:nvSpPr>
        <p:spPr>
          <a:prstGeom prst="rect">
            <a:avLst/>
          </a:prstGeom>
        </p:spPr>
        <p:txBody>
          <a:bodyPr/>
          <a:lstStyle/>
          <a:p>
            <a:pPr/>
          </a:p>
        </p:txBody>
      </p:sp>
      <p:sp>
        <p:nvSpPr>
          <p:cNvPr id="329" name="Slide bullet text"/>
          <p:cNvSpPr txBox="1"/>
          <p:nvPr>
            <p:ph type="body" idx="1"/>
          </p:nvPr>
        </p:nvSpPr>
        <p:spPr>
          <a:prstGeom prst="rect">
            <a:avLst/>
          </a:prstGeom>
        </p:spPr>
        <p:txBody>
          <a:bodyPr/>
          <a:lstStyle/>
          <a:p>
            <a:pPr/>
          </a:p>
        </p:txBody>
      </p:sp>
      <p:pic>
        <p:nvPicPr>
          <p:cNvPr id="330"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sp>
        <p:nvSpPr>
          <p:cNvPr id="175" name="Heading"/>
          <p:cNvSpPr txBox="1"/>
          <p:nvPr>
            <p:ph type="title"/>
          </p:nvPr>
        </p:nvSpPr>
        <p:spPr>
          <a:xfrm>
            <a:off x="1206500" y="483152"/>
            <a:ext cx="21971000" cy="1433163"/>
          </a:xfrm>
          <a:prstGeom prst="rect">
            <a:avLst/>
          </a:prstGeom>
        </p:spPr>
        <p:txBody>
          <a:bodyPr/>
          <a:lstStyle>
            <a:lvl1pPr algn="ctr">
              <a:defRPr b="0" spc="-140" sz="7000">
                <a:solidFill>
                  <a:srgbClr val="FFFFFF"/>
                </a:solidFill>
                <a:latin typeface="Avenir Heavy"/>
                <a:ea typeface="Avenir Heavy"/>
                <a:cs typeface="Avenir Heavy"/>
                <a:sym typeface="Avenir Heavy"/>
              </a:defRPr>
            </a:lvl1pPr>
          </a:lstStyle>
          <a:p>
            <a:pPr/>
            <a:r>
              <a:t>Heading</a:t>
            </a:r>
          </a:p>
        </p:txBody>
      </p:sp>
      <p:sp>
        <p:nvSpPr>
          <p:cNvPr id="176" name="Text"/>
          <p:cNvSpPr txBox="1"/>
          <p:nvPr>
            <p:ph type="body" idx="1"/>
          </p:nvPr>
        </p:nvSpPr>
        <p:spPr>
          <a:xfrm>
            <a:off x="1206500" y="2400029"/>
            <a:ext cx="21971000" cy="10603475"/>
          </a:xfrm>
          <a:prstGeom prst="rect">
            <a:avLst/>
          </a:prstGeom>
        </p:spPr>
        <p:txBody>
          <a:bodyPr/>
          <a:lstStyle>
            <a:lvl1pPr marL="609599" indent="-609599">
              <a:defRPr sz="5000">
                <a:solidFill>
                  <a:srgbClr val="FFFFFF"/>
                </a:solidFill>
                <a:latin typeface="Avenir Heavy"/>
                <a:ea typeface="Avenir Heavy"/>
                <a:cs typeface="Avenir Heavy"/>
                <a:sym typeface="Avenir Heavy"/>
              </a:defRPr>
            </a:lvl1pPr>
          </a:lstStyle>
          <a:p>
            <a:pPr/>
            <a:r>
              <a:t>Text</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lide Title"/>
          <p:cNvSpPr txBox="1"/>
          <p:nvPr>
            <p:ph type="title"/>
          </p:nvPr>
        </p:nvSpPr>
        <p:spPr>
          <a:prstGeom prst="rect">
            <a:avLst/>
          </a:prstGeom>
        </p:spPr>
        <p:txBody>
          <a:bodyPr/>
          <a:lstStyle/>
          <a:p>
            <a:pPr/>
          </a:p>
        </p:txBody>
      </p:sp>
      <p:sp>
        <p:nvSpPr>
          <p:cNvPr id="335" name="Slide Subtitle"/>
          <p:cNvSpPr txBox="1"/>
          <p:nvPr>
            <p:ph type="body" idx="21"/>
          </p:nvPr>
        </p:nvSpPr>
        <p:spPr>
          <a:prstGeom prst="rect">
            <a:avLst/>
          </a:prstGeom>
        </p:spPr>
        <p:txBody>
          <a:bodyPr/>
          <a:lstStyle/>
          <a:p>
            <a:pPr/>
          </a:p>
        </p:txBody>
      </p:sp>
      <p:sp>
        <p:nvSpPr>
          <p:cNvPr id="336" name="Slide bullet text"/>
          <p:cNvSpPr txBox="1"/>
          <p:nvPr>
            <p:ph type="body" idx="1"/>
          </p:nvPr>
        </p:nvSpPr>
        <p:spPr>
          <a:prstGeom prst="rect">
            <a:avLst/>
          </a:prstGeom>
        </p:spPr>
        <p:txBody>
          <a:bodyPr/>
          <a:lstStyle/>
          <a:p>
            <a:pPr/>
          </a:p>
        </p:txBody>
      </p:sp>
      <p:pic>
        <p:nvPicPr>
          <p:cNvPr id="337"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lide Title"/>
          <p:cNvSpPr txBox="1"/>
          <p:nvPr>
            <p:ph type="title"/>
          </p:nvPr>
        </p:nvSpPr>
        <p:spPr>
          <a:prstGeom prst="rect">
            <a:avLst/>
          </a:prstGeom>
        </p:spPr>
        <p:txBody>
          <a:bodyPr/>
          <a:lstStyle/>
          <a:p>
            <a:pPr/>
          </a:p>
        </p:txBody>
      </p:sp>
      <p:sp>
        <p:nvSpPr>
          <p:cNvPr id="342" name="Slide Subtitle"/>
          <p:cNvSpPr txBox="1"/>
          <p:nvPr>
            <p:ph type="body" idx="21"/>
          </p:nvPr>
        </p:nvSpPr>
        <p:spPr>
          <a:prstGeom prst="rect">
            <a:avLst/>
          </a:prstGeom>
        </p:spPr>
        <p:txBody>
          <a:bodyPr/>
          <a:lstStyle/>
          <a:p>
            <a:pPr/>
          </a:p>
        </p:txBody>
      </p:sp>
      <p:sp>
        <p:nvSpPr>
          <p:cNvPr id="343" name="Slide bullet text"/>
          <p:cNvSpPr txBox="1"/>
          <p:nvPr>
            <p:ph type="body" idx="1"/>
          </p:nvPr>
        </p:nvSpPr>
        <p:spPr>
          <a:prstGeom prst="rect">
            <a:avLst/>
          </a:prstGeom>
        </p:spPr>
        <p:txBody>
          <a:bodyPr/>
          <a:lstStyle/>
          <a:p>
            <a:pPr/>
          </a:p>
        </p:txBody>
      </p:sp>
      <p:pic>
        <p:nvPicPr>
          <p:cNvPr id="344"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178" name="A1.png" descr="A1.png"/>
          <p:cNvPicPr>
            <a:picLocks noChangeAspect="1"/>
          </p:cNvPicPr>
          <p:nvPr/>
        </p:nvPicPr>
        <p:blipFill>
          <a:blip r:embed="rId2">
            <a:extLst/>
          </a:blip>
          <a:stretch>
            <a:fillRect/>
          </a:stretch>
        </p:blipFill>
        <p:spPr>
          <a:xfrm>
            <a:off x="3504090" y="2427672"/>
            <a:ext cx="1828801" cy="1066801"/>
          </a:xfrm>
          <a:prstGeom prst="rect">
            <a:avLst/>
          </a:prstGeom>
          <a:ln w="12700">
            <a:miter lim="400000"/>
          </a:ln>
        </p:spPr>
      </p:pic>
      <p:pic>
        <p:nvPicPr>
          <p:cNvPr id="179" name="A2.png" descr="A2.png"/>
          <p:cNvPicPr>
            <a:picLocks noChangeAspect="1"/>
          </p:cNvPicPr>
          <p:nvPr/>
        </p:nvPicPr>
        <p:blipFill>
          <a:blip r:embed="rId3">
            <a:extLst/>
          </a:blip>
          <a:stretch>
            <a:fillRect/>
          </a:stretch>
        </p:blipFill>
        <p:spPr>
          <a:xfrm>
            <a:off x="7363534" y="2516572"/>
            <a:ext cx="889001" cy="889001"/>
          </a:xfrm>
          <a:prstGeom prst="rect">
            <a:avLst/>
          </a:prstGeom>
          <a:ln w="12700">
            <a:miter lim="400000"/>
          </a:ln>
        </p:spPr>
      </p:pic>
      <p:pic>
        <p:nvPicPr>
          <p:cNvPr id="180" name="A3.png" descr="A3.png"/>
          <p:cNvPicPr>
            <a:picLocks noChangeAspect="1"/>
          </p:cNvPicPr>
          <p:nvPr/>
        </p:nvPicPr>
        <p:blipFill>
          <a:blip r:embed="rId4">
            <a:extLst/>
          </a:blip>
          <a:stretch>
            <a:fillRect/>
          </a:stretch>
        </p:blipFill>
        <p:spPr>
          <a:xfrm>
            <a:off x="5986077" y="2535622"/>
            <a:ext cx="850901" cy="850901"/>
          </a:xfrm>
          <a:prstGeom prst="rect">
            <a:avLst/>
          </a:prstGeom>
          <a:ln w="12700">
            <a:miter lim="400000"/>
          </a:ln>
        </p:spPr>
      </p:pic>
      <p:pic>
        <p:nvPicPr>
          <p:cNvPr id="181" name="A4.png" descr="A4.png"/>
          <p:cNvPicPr>
            <a:picLocks noChangeAspect="1"/>
          </p:cNvPicPr>
          <p:nvPr/>
        </p:nvPicPr>
        <p:blipFill>
          <a:blip r:embed="rId5">
            <a:extLst/>
          </a:blip>
          <a:stretch>
            <a:fillRect/>
          </a:stretch>
        </p:blipFill>
        <p:spPr>
          <a:xfrm>
            <a:off x="1314203" y="2192722"/>
            <a:ext cx="1536701" cy="1536701"/>
          </a:xfrm>
          <a:prstGeom prst="rect">
            <a:avLst/>
          </a:prstGeom>
          <a:ln w="12700">
            <a:miter lim="400000"/>
          </a:ln>
        </p:spPr>
      </p:pic>
      <p:pic>
        <p:nvPicPr>
          <p:cNvPr id="182" name="A5.png" descr="A5.png"/>
          <p:cNvPicPr>
            <a:picLocks noChangeAspect="1"/>
          </p:cNvPicPr>
          <p:nvPr/>
        </p:nvPicPr>
        <p:blipFill>
          <a:blip r:embed="rId6">
            <a:extLst/>
          </a:blip>
          <a:stretch>
            <a:fillRect/>
          </a:stretch>
        </p:blipFill>
        <p:spPr>
          <a:xfrm>
            <a:off x="18010695" y="1279124"/>
            <a:ext cx="3124201" cy="977901"/>
          </a:xfrm>
          <a:prstGeom prst="rect">
            <a:avLst/>
          </a:prstGeom>
          <a:ln w="12700">
            <a:miter lim="400000"/>
          </a:ln>
        </p:spPr>
      </p:pic>
      <p:pic>
        <p:nvPicPr>
          <p:cNvPr id="183" name="A7.png" descr="A7.png"/>
          <p:cNvPicPr>
            <a:picLocks noChangeAspect="1"/>
          </p:cNvPicPr>
          <p:nvPr/>
        </p:nvPicPr>
        <p:blipFill>
          <a:blip r:embed="rId7">
            <a:extLst/>
          </a:blip>
          <a:stretch>
            <a:fillRect/>
          </a:stretch>
        </p:blipFill>
        <p:spPr>
          <a:xfrm>
            <a:off x="12947650" y="7264400"/>
            <a:ext cx="12700" cy="711200"/>
          </a:xfrm>
          <a:prstGeom prst="rect">
            <a:avLst/>
          </a:prstGeom>
          <a:ln w="12700">
            <a:miter lim="400000"/>
          </a:ln>
        </p:spPr>
      </p:pic>
      <p:pic>
        <p:nvPicPr>
          <p:cNvPr id="184" name="A8.png" descr="A8.png"/>
          <p:cNvPicPr>
            <a:picLocks noChangeAspect="1"/>
          </p:cNvPicPr>
          <p:nvPr/>
        </p:nvPicPr>
        <p:blipFill>
          <a:blip r:embed="rId8">
            <a:extLst/>
          </a:blip>
          <a:stretch>
            <a:fillRect/>
          </a:stretch>
        </p:blipFill>
        <p:spPr>
          <a:xfrm>
            <a:off x="18042445" y="2730623"/>
            <a:ext cx="3060701" cy="711201"/>
          </a:xfrm>
          <a:prstGeom prst="rect">
            <a:avLst/>
          </a:prstGeom>
          <a:ln w="12700">
            <a:miter lim="400000"/>
          </a:ln>
        </p:spPr>
      </p:pic>
      <p:pic>
        <p:nvPicPr>
          <p:cNvPr id="185" name="A9.png" descr="A9.png"/>
          <p:cNvPicPr>
            <a:picLocks noChangeAspect="1"/>
          </p:cNvPicPr>
          <p:nvPr/>
        </p:nvPicPr>
        <p:blipFill>
          <a:blip r:embed="rId9">
            <a:extLst/>
          </a:blip>
          <a:stretch>
            <a:fillRect/>
          </a:stretch>
        </p:blipFill>
        <p:spPr>
          <a:xfrm>
            <a:off x="22315687" y="5245100"/>
            <a:ext cx="927101" cy="6667500"/>
          </a:xfrm>
          <a:prstGeom prst="rect">
            <a:avLst/>
          </a:prstGeom>
          <a:ln w="12700">
            <a:miter lim="400000"/>
          </a:ln>
        </p:spPr>
      </p:pic>
      <p:pic>
        <p:nvPicPr>
          <p:cNvPr id="186" name="A12.png" descr="A12.png"/>
          <p:cNvPicPr>
            <a:picLocks noChangeAspect="1"/>
          </p:cNvPicPr>
          <p:nvPr/>
        </p:nvPicPr>
        <p:blipFill>
          <a:blip r:embed="rId10">
            <a:extLst/>
          </a:blip>
          <a:stretch>
            <a:fillRect/>
          </a:stretch>
        </p:blipFill>
        <p:spPr>
          <a:xfrm>
            <a:off x="1691997" y="8771723"/>
            <a:ext cx="698501" cy="685801"/>
          </a:xfrm>
          <a:prstGeom prst="rect">
            <a:avLst/>
          </a:prstGeom>
          <a:ln w="12700">
            <a:miter lim="400000"/>
          </a:ln>
        </p:spPr>
      </p:pic>
      <p:pic>
        <p:nvPicPr>
          <p:cNvPr id="187" name="A13.png" descr="A13.png"/>
          <p:cNvPicPr>
            <a:picLocks noChangeAspect="1"/>
          </p:cNvPicPr>
          <p:nvPr/>
        </p:nvPicPr>
        <p:blipFill>
          <a:blip r:embed="rId11">
            <a:extLst/>
          </a:blip>
          <a:stretch>
            <a:fillRect/>
          </a:stretch>
        </p:blipFill>
        <p:spPr>
          <a:xfrm>
            <a:off x="9541461" y="4845909"/>
            <a:ext cx="12077701" cy="7061201"/>
          </a:xfrm>
          <a:prstGeom prst="rect">
            <a:avLst/>
          </a:prstGeom>
          <a:ln w="12700">
            <a:miter lim="400000"/>
          </a:ln>
        </p:spPr>
      </p:pic>
      <p:pic>
        <p:nvPicPr>
          <p:cNvPr id="188" name="A14.png" descr="A14.png"/>
          <p:cNvPicPr>
            <a:picLocks noChangeAspect="1"/>
          </p:cNvPicPr>
          <p:nvPr/>
        </p:nvPicPr>
        <p:blipFill>
          <a:blip r:embed="rId12">
            <a:extLst/>
          </a:blip>
          <a:stretch>
            <a:fillRect/>
          </a:stretch>
        </p:blipFill>
        <p:spPr>
          <a:xfrm>
            <a:off x="0" y="12509500"/>
            <a:ext cx="24384001" cy="1206500"/>
          </a:xfrm>
          <a:prstGeom prst="rect">
            <a:avLst/>
          </a:prstGeom>
          <a:ln w="12700">
            <a:miter lim="400000"/>
          </a:ln>
        </p:spPr>
      </p:pic>
      <p:pic>
        <p:nvPicPr>
          <p:cNvPr id="189" name="A11.png" descr="A11.png"/>
          <p:cNvPicPr>
            <a:picLocks noChangeAspect="1"/>
          </p:cNvPicPr>
          <p:nvPr/>
        </p:nvPicPr>
        <p:blipFill>
          <a:blip r:embed="rId13">
            <a:extLst/>
          </a:blip>
          <a:stretch>
            <a:fillRect/>
          </a:stretch>
        </p:blipFill>
        <p:spPr>
          <a:xfrm>
            <a:off x="1584047" y="9852610"/>
            <a:ext cx="914401" cy="3454401"/>
          </a:xfrm>
          <a:prstGeom prst="rect">
            <a:avLst/>
          </a:prstGeom>
          <a:ln w="12700">
            <a:miter lim="400000"/>
          </a:ln>
        </p:spPr>
      </p:pic>
      <p:pic>
        <p:nvPicPr>
          <p:cNvPr id="190" name="A10.png" descr="A10.png"/>
          <p:cNvPicPr>
            <a:picLocks noChangeAspect="1"/>
          </p:cNvPicPr>
          <p:nvPr/>
        </p:nvPicPr>
        <p:blipFill>
          <a:blip r:embed="rId14">
            <a:extLst/>
          </a:blip>
          <a:stretch>
            <a:fillRect/>
          </a:stretch>
        </p:blipFill>
        <p:spPr>
          <a:xfrm>
            <a:off x="1164947" y="10589210"/>
            <a:ext cx="1752601" cy="1981201"/>
          </a:xfrm>
          <a:prstGeom prst="rect">
            <a:avLst/>
          </a:prstGeom>
          <a:ln w="12700">
            <a:miter lim="400000"/>
          </a:ln>
        </p:spPr>
      </p:pic>
      <p:pic>
        <p:nvPicPr>
          <p:cNvPr id="191" name="A11.png" descr="A11.png"/>
          <p:cNvPicPr>
            <a:picLocks noChangeAspect="1"/>
          </p:cNvPicPr>
          <p:nvPr/>
        </p:nvPicPr>
        <p:blipFill>
          <a:blip r:embed="rId13">
            <a:extLst/>
          </a:blip>
          <a:stretch>
            <a:fillRect/>
          </a:stretch>
        </p:blipFill>
        <p:spPr>
          <a:xfrm rot="1283102">
            <a:off x="3142571" y="9852610"/>
            <a:ext cx="914401" cy="3454401"/>
          </a:xfrm>
          <a:prstGeom prst="rect">
            <a:avLst/>
          </a:prstGeom>
          <a:ln w="12700">
            <a:miter lim="400000"/>
          </a:ln>
        </p:spPr>
      </p:pic>
      <p:pic>
        <p:nvPicPr>
          <p:cNvPr id="192" name="A11.png" descr="A11.png"/>
          <p:cNvPicPr>
            <a:picLocks noChangeAspect="1"/>
          </p:cNvPicPr>
          <p:nvPr/>
        </p:nvPicPr>
        <p:blipFill>
          <a:blip r:embed="rId13">
            <a:extLst/>
          </a:blip>
          <a:stretch>
            <a:fillRect/>
          </a:stretch>
        </p:blipFill>
        <p:spPr>
          <a:xfrm rot="2700000">
            <a:off x="4601222" y="10229294"/>
            <a:ext cx="914401" cy="3454401"/>
          </a:xfrm>
          <a:prstGeom prst="rect">
            <a:avLst/>
          </a:prstGeom>
          <a:ln w="12700">
            <a:miter lim="400000"/>
          </a:ln>
        </p:spPr>
      </p:pic>
      <p:pic>
        <p:nvPicPr>
          <p:cNvPr id="193" name="A12.png" descr="A12.png"/>
          <p:cNvPicPr>
            <a:picLocks noChangeAspect="1"/>
          </p:cNvPicPr>
          <p:nvPr/>
        </p:nvPicPr>
        <p:blipFill>
          <a:blip r:embed="rId10">
            <a:alphaModFix amt="50000"/>
            <a:extLst/>
          </a:blip>
          <a:stretch>
            <a:fillRect/>
          </a:stretch>
        </p:blipFill>
        <p:spPr>
          <a:xfrm>
            <a:off x="1691997" y="7450553"/>
            <a:ext cx="698501" cy="685801"/>
          </a:xfrm>
          <a:prstGeom prst="rect">
            <a:avLst/>
          </a:prstGeom>
          <a:ln w="12700">
            <a:miter lim="400000"/>
          </a:ln>
        </p:spPr>
      </p:pic>
      <p:sp>
        <p:nvSpPr>
          <p:cNvPr id="194" name="Line"/>
          <p:cNvSpPr/>
          <p:nvPr/>
        </p:nvSpPr>
        <p:spPr>
          <a:xfrm>
            <a:off x="17749175" y="2446722"/>
            <a:ext cx="1" cy="1536701"/>
          </a:xfrm>
          <a:prstGeom prst="line">
            <a:avLst/>
          </a:prstGeom>
          <a:ln w="76200">
            <a:solidFill>
              <a:srgbClr val="FFFFFF"/>
            </a:solidFill>
            <a:miter lim="400000"/>
            <a:tailEnd type="triangle"/>
          </a:ln>
        </p:spPr>
        <p:txBody>
          <a:bodyPr lIns="50800" tIns="50800" rIns="50800" bIns="50800" anchor="ctr"/>
          <a:lstStyle/>
          <a:p>
            <a:pPr/>
          </a:p>
        </p:txBody>
      </p:sp>
      <p:sp>
        <p:nvSpPr>
          <p:cNvPr id="195" name="Line"/>
          <p:cNvSpPr/>
          <p:nvPr/>
        </p:nvSpPr>
        <p:spPr>
          <a:xfrm flipV="1">
            <a:off x="6019954" y="6218240"/>
            <a:ext cx="2158016" cy="2531012"/>
          </a:xfrm>
          <a:prstGeom prst="line">
            <a:avLst/>
          </a:prstGeom>
          <a:ln w="76200">
            <a:solidFill>
              <a:srgbClr val="FFFFFF"/>
            </a:solidFill>
            <a:miter lim="400000"/>
            <a:tailEnd type="triangle"/>
          </a:ln>
        </p:spPr>
        <p:txBody>
          <a:bodyPr lIns="50800" tIns="50800" rIns="50800" bIns="50800" anchor="ctr"/>
          <a:lstStyle/>
          <a:p>
            <a:pPr/>
          </a:p>
        </p:txBody>
      </p:sp>
      <p:sp>
        <p:nvSpPr>
          <p:cNvPr id="196" name="Line"/>
          <p:cNvSpPr/>
          <p:nvPr/>
        </p:nvSpPr>
        <p:spPr>
          <a:xfrm>
            <a:off x="6030434" y="8726440"/>
            <a:ext cx="2108063" cy="1"/>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sp>
        <p:nvSpPr>
          <p:cNvPr id="197" name="Line"/>
          <p:cNvSpPr/>
          <p:nvPr/>
        </p:nvSpPr>
        <p:spPr>
          <a:xfrm flipV="1">
            <a:off x="8354657" y="6236747"/>
            <a:ext cx="1" cy="2518718"/>
          </a:xfrm>
          <a:prstGeom prst="line">
            <a:avLst/>
          </a:prstGeom>
          <a:ln w="76200">
            <a:solidFill>
              <a:srgbClr val="FFFFFF"/>
            </a:solidFill>
            <a:custDash>
              <a:ds d="200000" sp="200000"/>
            </a:custDash>
            <a:miter lim="400000"/>
            <a:tailEnd type="triangle"/>
          </a:ln>
        </p:spPr>
        <p:txBody>
          <a:bodyPr lIns="50800" tIns="50800" rIns="50800" bIns="50800" anchor="ctr"/>
          <a:lstStyle/>
          <a:p>
            <a:pPr/>
          </a:p>
        </p:txBody>
      </p:sp>
      <p:pic>
        <p:nvPicPr>
          <p:cNvPr id="198" name="A100.png" descr="A100.png"/>
          <p:cNvPicPr>
            <a:picLocks noChangeAspect="1"/>
          </p:cNvPicPr>
          <p:nvPr/>
        </p:nvPicPr>
        <p:blipFill>
          <a:blip r:embed="rId15">
            <a:extLst/>
          </a:blip>
          <a:stretch>
            <a:fillRect/>
          </a:stretch>
        </p:blipFill>
        <p:spPr>
          <a:xfrm>
            <a:off x="6706647" y="7976459"/>
            <a:ext cx="317501" cy="6985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gradFill flip="none" rotWithShape="1">
          <a:gsLst>
            <a:gs pos="0">
              <a:srgbClr val="0CC1DB"/>
            </a:gs>
            <a:gs pos="100000">
              <a:srgbClr val="129DD9"/>
            </a:gs>
          </a:gsLst>
          <a:lin ang="5400000" scaled="0"/>
        </a:gradFill>
      </p:bgPr>
    </p:bg>
    <p:spTree>
      <p:nvGrpSpPr>
        <p:cNvPr id="1" name=""/>
        <p:cNvGrpSpPr/>
        <p:nvPr/>
      </p:nvGrpSpPr>
      <p:grpSpPr>
        <a:xfrm>
          <a:off x="0" y="0"/>
          <a:ext cx="0" cy="0"/>
          <a:chOff x="0" y="0"/>
          <a:chExt cx="0" cy="0"/>
        </a:xfrm>
      </p:grpSpPr>
      <p:pic>
        <p:nvPicPr>
          <p:cNvPr id="200" name="B1.png" descr="B1.png"/>
          <p:cNvPicPr>
            <a:picLocks noChangeAspect="1"/>
          </p:cNvPicPr>
          <p:nvPr/>
        </p:nvPicPr>
        <p:blipFill>
          <a:blip r:embed="rId2">
            <a:extLst/>
          </a:blip>
          <a:stretch>
            <a:fillRect/>
          </a:stretch>
        </p:blipFill>
        <p:spPr>
          <a:xfrm>
            <a:off x="12532457" y="2489688"/>
            <a:ext cx="2413001" cy="2247901"/>
          </a:xfrm>
          <a:prstGeom prst="rect">
            <a:avLst/>
          </a:prstGeom>
          <a:ln w="12700">
            <a:miter lim="400000"/>
          </a:ln>
        </p:spPr>
      </p:pic>
      <p:pic>
        <p:nvPicPr>
          <p:cNvPr id="201" name="B2.png" descr="B2.png"/>
          <p:cNvPicPr>
            <a:picLocks noChangeAspect="1"/>
          </p:cNvPicPr>
          <p:nvPr/>
        </p:nvPicPr>
        <p:blipFill>
          <a:blip r:embed="rId3">
            <a:extLst/>
          </a:blip>
          <a:stretch>
            <a:fillRect/>
          </a:stretch>
        </p:blipFill>
        <p:spPr>
          <a:xfrm>
            <a:off x="17270534" y="3692769"/>
            <a:ext cx="3594101" cy="762001"/>
          </a:xfrm>
          <a:prstGeom prst="rect">
            <a:avLst/>
          </a:prstGeom>
          <a:ln w="12700">
            <a:miter lim="400000"/>
          </a:ln>
        </p:spPr>
      </p:pic>
      <p:pic>
        <p:nvPicPr>
          <p:cNvPr id="202" name="B3.png" descr="B3.png"/>
          <p:cNvPicPr>
            <a:picLocks noChangeAspect="1"/>
          </p:cNvPicPr>
          <p:nvPr/>
        </p:nvPicPr>
        <p:blipFill>
          <a:blip r:embed="rId4">
            <a:extLst/>
          </a:blip>
          <a:stretch>
            <a:fillRect/>
          </a:stretch>
        </p:blipFill>
        <p:spPr>
          <a:xfrm>
            <a:off x="15445153" y="3692769"/>
            <a:ext cx="1536701" cy="762001"/>
          </a:xfrm>
          <a:prstGeom prst="rect">
            <a:avLst/>
          </a:prstGeom>
          <a:ln w="12700">
            <a:miter lim="400000"/>
          </a:ln>
        </p:spPr>
      </p:pic>
      <p:pic>
        <p:nvPicPr>
          <p:cNvPr id="203" name="B4.png" descr="B4.png"/>
          <p:cNvPicPr>
            <a:picLocks noChangeAspect="1"/>
          </p:cNvPicPr>
          <p:nvPr/>
        </p:nvPicPr>
        <p:blipFill>
          <a:blip r:embed="rId5">
            <a:extLst/>
          </a:blip>
          <a:stretch>
            <a:fillRect/>
          </a:stretch>
        </p:blipFill>
        <p:spPr>
          <a:xfrm>
            <a:off x="15451991" y="2883388"/>
            <a:ext cx="4572001" cy="762001"/>
          </a:xfrm>
          <a:prstGeom prst="rect">
            <a:avLst/>
          </a:prstGeom>
          <a:ln w="12700">
            <a:miter lim="400000"/>
          </a:ln>
        </p:spPr>
      </p:pic>
      <p:pic>
        <p:nvPicPr>
          <p:cNvPr id="204" name="B5.png" descr="B5.png"/>
          <p:cNvPicPr>
            <a:picLocks noChangeAspect="1"/>
          </p:cNvPicPr>
          <p:nvPr/>
        </p:nvPicPr>
        <p:blipFill>
          <a:blip r:embed="rId6">
            <a:extLst/>
          </a:blip>
          <a:stretch>
            <a:fillRect/>
          </a:stretch>
        </p:blipFill>
        <p:spPr>
          <a:xfrm>
            <a:off x="4082072" y="2642088"/>
            <a:ext cx="635001" cy="1841501"/>
          </a:xfrm>
          <a:prstGeom prst="rect">
            <a:avLst/>
          </a:prstGeom>
          <a:ln w="12700">
            <a:miter lim="400000"/>
          </a:ln>
        </p:spPr>
      </p:pic>
      <p:pic>
        <p:nvPicPr>
          <p:cNvPr id="205" name="B6.png" descr="B6.png"/>
          <p:cNvPicPr>
            <a:picLocks noChangeAspect="1"/>
          </p:cNvPicPr>
          <p:nvPr/>
        </p:nvPicPr>
        <p:blipFill>
          <a:blip r:embed="rId7">
            <a:extLst/>
          </a:blip>
          <a:stretch>
            <a:fillRect/>
          </a:stretch>
        </p:blipFill>
        <p:spPr>
          <a:xfrm>
            <a:off x="5432180" y="3374292"/>
            <a:ext cx="4572001" cy="762001"/>
          </a:xfrm>
          <a:prstGeom prst="rect">
            <a:avLst/>
          </a:prstGeom>
          <a:ln w="12700">
            <a:miter lim="400000"/>
          </a:ln>
        </p:spPr>
      </p:pic>
      <p:pic>
        <p:nvPicPr>
          <p:cNvPr id="206" name="B7.png" descr="B7.png"/>
          <p:cNvPicPr>
            <a:picLocks noChangeAspect="1"/>
          </p:cNvPicPr>
          <p:nvPr/>
        </p:nvPicPr>
        <p:blipFill>
          <a:blip r:embed="rId8">
            <a:extLst/>
          </a:blip>
          <a:stretch>
            <a:fillRect/>
          </a:stretch>
        </p:blipFill>
        <p:spPr>
          <a:xfrm>
            <a:off x="10691201" y="1504950"/>
            <a:ext cx="88901" cy="11671300"/>
          </a:xfrm>
          <a:prstGeom prst="rect">
            <a:avLst/>
          </a:prstGeom>
          <a:ln w="12700">
            <a:miter lim="400000"/>
          </a:ln>
        </p:spPr>
      </p:pic>
      <p:pic>
        <p:nvPicPr>
          <p:cNvPr id="207" name="B8.png" descr="B8.png"/>
          <p:cNvPicPr>
            <a:picLocks noChangeAspect="1"/>
          </p:cNvPicPr>
          <p:nvPr/>
        </p:nvPicPr>
        <p:blipFill>
          <a:blip r:embed="rId9">
            <a:extLst/>
          </a:blip>
          <a:stretch>
            <a:fillRect/>
          </a:stretch>
        </p:blipFill>
        <p:spPr>
          <a:xfrm>
            <a:off x="13398011" y="1635369"/>
            <a:ext cx="5791201" cy="952501"/>
          </a:xfrm>
          <a:prstGeom prst="rect">
            <a:avLst/>
          </a:prstGeom>
          <a:ln w="12700">
            <a:miter lim="400000"/>
          </a:ln>
        </p:spPr>
      </p:pic>
      <p:pic>
        <p:nvPicPr>
          <p:cNvPr id="208" name="B9.png" descr="B9.png"/>
          <p:cNvPicPr>
            <a:picLocks noChangeAspect="1"/>
          </p:cNvPicPr>
          <p:nvPr/>
        </p:nvPicPr>
        <p:blipFill>
          <a:blip r:embed="rId10">
            <a:extLst/>
          </a:blip>
          <a:stretch>
            <a:fillRect/>
          </a:stretch>
        </p:blipFill>
        <p:spPr>
          <a:xfrm>
            <a:off x="4243753" y="1592384"/>
            <a:ext cx="5803901" cy="939801"/>
          </a:xfrm>
          <a:prstGeom prst="rect">
            <a:avLst/>
          </a:prstGeom>
          <a:ln w="12700">
            <a:miter lim="400000"/>
          </a:ln>
        </p:spPr>
      </p:pic>
      <p:pic>
        <p:nvPicPr>
          <p:cNvPr id="209" name="B10.png" descr="B10.png"/>
          <p:cNvPicPr>
            <a:picLocks noChangeAspect="1"/>
          </p:cNvPicPr>
          <p:nvPr/>
        </p:nvPicPr>
        <p:blipFill>
          <a:blip r:embed="rId11">
            <a:extLst/>
          </a:blip>
          <a:stretch>
            <a:fillRect/>
          </a:stretch>
        </p:blipFill>
        <p:spPr>
          <a:xfrm>
            <a:off x="524607" y="11145715"/>
            <a:ext cx="2552701" cy="1536701"/>
          </a:xfrm>
          <a:prstGeom prst="rect">
            <a:avLst/>
          </a:prstGeom>
          <a:ln w="12700">
            <a:miter lim="400000"/>
          </a:ln>
        </p:spPr>
      </p:pic>
      <p:pic>
        <p:nvPicPr>
          <p:cNvPr id="210" name="B11.png" descr="B11.png"/>
          <p:cNvPicPr>
            <a:picLocks noChangeAspect="1"/>
          </p:cNvPicPr>
          <p:nvPr/>
        </p:nvPicPr>
        <p:blipFill>
          <a:blip r:embed="rId12">
            <a:extLst/>
          </a:blip>
          <a:stretch>
            <a:fillRect/>
          </a:stretch>
        </p:blipFill>
        <p:spPr>
          <a:xfrm>
            <a:off x="513373" y="9124950"/>
            <a:ext cx="2781301" cy="368300"/>
          </a:xfrm>
          <a:prstGeom prst="rect">
            <a:avLst/>
          </a:prstGeom>
          <a:ln w="12700">
            <a:miter lim="400000"/>
          </a:ln>
        </p:spPr>
      </p:pic>
      <p:pic>
        <p:nvPicPr>
          <p:cNvPr id="211" name="B12.png" descr="B12.png"/>
          <p:cNvPicPr>
            <a:picLocks noChangeAspect="1"/>
          </p:cNvPicPr>
          <p:nvPr/>
        </p:nvPicPr>
        <p:blipFill>
          <a:blip r:embed="rId13">
            <a:extLst/>
          </a:blip>
          <a:stretch>
            <a:fillRect/>
          </a:stretch>
        </p:blipFill>
        <p:spPr>
          <a:xfrm>
            <a:off x="494811" y="6807200"/>
            <a:ext cx="1778001" cy="1066800"/>
          </a:xfrm>
          <a:prstGeom prst="rect">
            <a:avLst/>
          </a:prstGeom>
          <a:ln w="12700">
            <a:miter lim="400000"/>
          </a:ln>
        </p:spPr>
      </p:pic>
      <p:pic>
        <p:nvPicPr>
          <p:cNvPr id="212" name="B13.png" descr="B13.png"/>
          <p:cNvPicPr>
            <a:picLocks noChangeAspect="1"/>
          </p:cNvPicPr>
          <p:nvPr/>
        </p:nvPicPr>
        <p:blipFill>
          <a:blip r:embed="rId14">
            <a:extLst/>
          </a:blip>
          <a:stretch>
            <a:fillRect/>
          </a:stretch>
        </p:blipFill>
        <p:spPr>
          <a:xfrm>
            <a:off x="520211" y="5327650"/>
            <a:ext cx="2984501" cy="469900"/>
          </a:xfrm>
          <a:prstGeom prst="rect">
            <a:avLst/>
          </a:prstGeom>
          <a:ln w="12700">
            <a:miter lim="400000"/>
          </a:ln>
        </p:spPr>
      </p:pic>
      <p:pic>
        <p:nvPicPr>
          <p:cNvPr id="213" name="B14.png" descr="B14.png"/>
          <p:cNvPicPr>
            <a:picLocks noChangeAspect="1"/>
          </p:cNvPicPr>
          <p:nvPr/>
        </p:nvPicPr>
        <p:blipFill>
          <a:blip r:embed="rId15">
            <a:alphaModFix amt="40000"/>
            <a:extLst/>
          </a:blip>
          <a:stretch>
            <a:fillRect/>
          </a:stretch>
        </p:blipFill>
        <p:spPr>
          <a:xfrm>
            <a:off x="11245850" y="6432550"/>
            <a:ext cx="2578100" cy="1676400"/>
          </a:xfrm>
          <a:prstGeom prst="rect">
            <a:avLst/>
          </a:prstGeom>
          <a:ln w="12700">
            <a:miter lim="400000"/>
          </a:ln>
        </p:spPr>
      </p:pic>
      <p:pic>
        <p:nvPicPr>
          <p:cNvPr id="214" name="B15.png" descr="B15.png"/>
          <p:cNvPicPr>
            <a:picLocks noChangeAspect="1"/>
          </p:cNvPicPr>
          <p:nvPr/>
        </p:nvPicPr>
        <p:blipFill>
          <a:blip r:embed="rId16">
            <a:extLst/>
          </a:blip>
          <a:stretch>
            <a:fillRect/>
          </a:stretch>
        </p:blipFill>
        <p:spPr>
          <a:xfrm>
            <a:off x="4110403" y="4978400"/>
            <a:ext cx="3670301" cy="1117600"/>
          </a:xfrm>
          <a:prstGeom prst="rect">
            <a:avLst/>
          </a:prstGeom>
          <a:ln w="12700">
            <a:miter lim="400000"/>
          </a:ln>
        </p:spPr>
      </p:pic>
      <p:pic>
        <p:nvPicPr>
          <p:cNvPr id="215" name="B16.png" descr="B16.png"/>
          <p:cNvPicPr>
            <a:picLocks noChangeAspect="1"/>
          </p:cNvPicPr>
          <p:nvPr/>
        </p:nvPicPr>
        <p:blipFill>
          <a:blip r:embed="rId17">
            <a:extLst/>
          </a:blip>
          <a:stretch>
            <a:fillRect/>
          </a:stretch>
        </p:blipFill>
        <p:spPr>
          <a:xfrm>
            <a:off x="11245850" y="8470900"/>
            <a:ext cx="2768600" cy="1676400"/>
          </a:xfrm>
          <a:prstGeom prst="rect">
            <a:avLst/>
          </a:prstGeom>
          <a:ln w="12700">
            <a:miter lim="400000"/>
          </a:ln>
        </p:spPr>
      </p:pic>
      <p:pic>
        <p:nvPicPr>
          <p:cNvPr id="216" name="B17.png" descr="B17.png"/>
          <p:cNvPicPr>
            <a:picLocks noChangeAspect="1"/>
          </p:cNvPicPr>
          <p:nvPr/>
        </p:nvPicPr>
        <p:blipFill>
          <a:blip r:embed="rId18">
            <a:extLst/>
          </a:blip>
          <a:stretch>
            <a:fillRect/>
          </a:stretch>
        </p:blipFill>
        <p:spPr>
          <a:xfrm>
            <a:off x="4114311" y="10534650"/>
            <a:ext cx="5702301" cy="1422400"/>
          </a:xfrm>
          <a:prstGeom prst="rect">
            <a:avLst/>
          </a:prstGeom>
          <a:ln w="12700">
            <a:miter lim="400000"/>
          </a:ln>
        </p:spPr>
      </p:pic>
      <p:pic>
        <p:nvPicPr>
          <p:cNvPr id="217" name="B18.png" descr="B18.png"/>
          <p:cNvPicPr>
            <a:picLocks noChangeAspect="1"/>
          </p:cNvPicPr>
          <p:nvPr/>
        </p:nvPicPr>
        <p:blipFill>
          <a:blip r:embed="rId19">
            <a:extLst/>
          </a:blip>
          <a:stretch>
            <a:fillRect/>
          </a:stretch>
        </p:blipFill>
        <p:spPr>
          <a:xfrm>
            <a:off x="4085003" y="12065000"/>
            <a:ext cx="6146801" cy="1117600"/>
          </a:xfrm>
          <a:prstGeom prst="rect">
            <a:avLst/>
          </a:prstGeom>
          <a:ln w="12700">
            <a:miter lim="400000"/>
          </a:ln>
        </p:spPr>
      </p:pic>
      <p:pic>
        <p:nvPicPr>
          <p:cNvPr id="218" name="B19.png" descr="B19.png"/>
          <p:cNvPicPr>
            <a:picLocks noChangeAspect="1"/>
          </p:cNvPicPr>
          <p:nvPr/>
        </p:nvPicPr>
        <p:blipFill>
          <a:blip r:embed="rId20">
            <a:alphaModFix amt="40000"/>
            <a:extLst/>
          </a:blip>
          <a:stretch>
            <a:fillRect/>
          </a:stretch>
        </p:blipFill>
        <p:spPr>
          <a:xfrm>
            <a:off x="4110403" y="6432550"/>
            <a:ext cx="2578101" cy="1676400"/>
          </a:xfrm>
          <a:prstGeom prst="rect">
            <a:avLst/>
          </a:prstGeom>
          <a:ln w="12700">
            <a:miter lim="400000"/>
          </a:ln>
        </p:spPr>
      </p:pic>
      <p:pic>
        <p:nvPicPr>
          <p:cNvPr id="219" name="B20.png" descr="B20.png"/>
          <p:cNvPicPr>
            <a:picLocks noChangeAspect="1"/>
          </p:cNvPicPr>
          <p:nvPr/>
        </p:nvPicPr>
        <p:blipFill>
          <a:blip r:embed="rId21">
            <a:extLst/>
          </a:blip>
          <a:stretch>
            <a:fillRect/>
          </a:stretch>
        </p:blipFill>
        <p:spPr>
          <a:xfrm>
            <a:off x="11233150" y="4983284"/>
            <a:ext cx="3670300" cy="1117601"/>
          </a:xfrm>
          <a:prstGeom prst="rect">
            <a:avLst/>
          </a:prstGeom>
          <a:ln w="12700">
            <a:miter lim="400000"/>
          </a:ln>
        </p:spPr>
      </p:pic>
      <p:pic>
        <p:nvPicPr>
          <p:cNvPr id="220" name="B21.png" descr="B21.png"/>
          <p:cNvPicPr>
            <a:picLocks noChangeAspect="1"/>
          </p:cNvPicPr>
          <p:nvPr/>
        </p:nvPicPr>
        <p:blipFill>
          <a:blip r:embed="rId22">
            <a:extLst/>
          </a:blip>
          <a:stretch>
            <a:fillRect/>
          </a:stretch>
        </p:blipFill>
        <p:spPr>
          <a:xfrm>
            <a:off x="4111869" y="8496300"/>
            <a:ext cx="2768601" cy="1676400"/>
          </a:xfrm>
          <a:prstGeom prst="rect">
            <a:avLst/>
          </a:prstGeom>
          <a:ln w="12700">
            <a:miter lim="400000"/>
          </a:ln>
        </p:spPr>
      </p:pic>
      <p:pic>
        <p:nvPicPr>
          <p:cNvPr id="221" name="B22.png" descr="B22.png"/>
          <p:cNvPicPr>
            <a:picLocks noChangeAspect="1"/>
          </p:cNvPicPr>
          <p:nvPr/>
        </p:nvPicPr>
        <p:blipFill>
          <a:blip r:embed="rId23">
            <a:extLst/>
          </a:blip>
          <a:stretch>
            <a:fillRect/>
          </a:stretch>
        </p:blipFill>
        <p:spPr>
          <a:xfrm>
            <a:off x="11245850" y="10534650"/>
            <a:ext cx="5702300" cy="1422400"/>
          </a:xfrm>
          <a:prstGeom prst="rect">
            <a:avLst/>
          </a:prstGeom>
          <a:ln w="12700">
            <a:miter lim="400000"/>
          </a:ln>
        </p:spPr>
      </p:pic>
      <p:pic>
        <p:nvPicPr>
          <p:cNvPr id="222" name="B23.png" descr="B23.png"/>
          <p:cNvPicPr>
            <a:picLocks noChangeAspect="1"/>
          </p:cNvPicPr>
          <p:nvPr/>
        </p:nvPicPr>
        <p:blipFill>
          <a:blip r:embed="rId24">
            <a:extLst/>
          </a:blip>
          <a:stretch>
            <a:fillRect/>
          </a:stretch>
        </p:blipFill>
        <p:spPr>
          <a:xfrm>
            <a:off x="11239500" y="12065000"/>
            <a:ext cx="6146800" cy="1117600"/>
          </a:xfrm>
          <a:prstGeom prst="rect">
            <a:avLst/>
          </a:prstGeom>
          <a:ln w="12700">
            <a:miter lim="400000"/>
          </a:ln>
        </p:spPr>
      </p:pic>
      <p:pic>
        <p:nvPicPr>
          <p:cNvPr id="223" name="B24.png" descr="B24.png"/>
          <p:cNvPicPr>
            <a:picLocks noChangeAspect="1"/>
          </p:cNvPicPr>
          <p:nvPr/>
        </p:nvPicPr>
        <p:blipFill>
          <a:blip r:embed="rId25">
            <a:extLst/>
          </a:blip>
          <a:stretch>
            <a:fillRect/>
          </a:stretch>
        </p:blipFill>
        <p:spPr>
          <a:xfrm>
            <a:off x="17592919" y="4983284"/>
            <a:ext cx="3708401" cy="1117601"/>
          </a:xfrm>
          <a:prstGeom prst="rect">
            <a:avLst/>
          </a:prstGeom>
          <a:ln w="12700">
            <a:miter lim="400000"/>
          </a:ln>
        </p:spPr>
      </p:pic>
      <p:pic>
        <p:nvPicPr>
          <p:cNvPr id="224" name="B25.png" descr="B25.png"/>
          <p:cNvPicPr>
            <a:picLocks noChangeAspect="1"/>
          </p:cNvPicPr>
          <p:nvPr/>
        </p:nvPicPr>
        <p:blipFill>
          <a:blip r:embed="rId26">
            <a:extLst/>
          </a:blip>
          <a:stretch>
            <a:fillRect/>
          </a:stretch>
        </p:blipFill>
        <p:spPr>
          <a:xfrm>
            <a:off x="17592430" y="6432550"/>
            <a:ext cx="2590801" cy="1676400"/>
          </a:xfrm>
          <a:prstGeom prst="rect">
            <a:avLst/>
          </a:prstGeom>
          <a:ln w="12700">
            <a:miter lim="400000"/>
          </a:ln>
        </p:spPr>
      </p:pic>
      <p:pic>
        <p:nvPicPr>
          <p:cNvPr id="225" name="B26.png" descr="B26.png"/>
          <p:cNvPicPr>
            <a:picLocks noChangeAspect="1"/>
          </p:cNvPicPr>
          <p:nvPr/>
        </p:nvPicPr>
        <p:blipFill>
          <a:blip r:embed="rId27">
            <a:alphaModFix amt="40000"/>
            <a:extLst/>
          </a:blip>
          <a:stretch>
            <a:fillRect/>
          </a:stretch>
        </p:blipFill>
        <p:spPr>
          <a:xfrm>
            <a:off x="17608550" y="8496300"/>
            <a:ext cx="2781300" cy="1676400"/>
          </a:xfrm>
          <a:prstGeom prst="rect">
            <a:avLst/>
          </a:prstGeom>
          <a:ln w="12700">
            <a:miter lim="400000"/>
          </a:ln>
        </p:spPr>
      </p:pic>
      <p:pic>
        <p:nvPicPr>
          <p:cNvPr id="226" name="B27.png" descr="B27.png"/>
          <p:cNvPicPr>
            <a:picLocks noChangeAspect="1"/>
          </p:cNvPicPr>
          <p:nvPr/>
        </p:nvPicPr>
        <p:blipFill>
          <a:blip r:embed="rId28">
            <a:alphaModFix amt="40000"/>
            <a:extLst/>
          </a:blip>
          <a:stretch>
            <a:fillRect/>
          </a:stretch>
        </p:blipFill>
        <p:spPr>
          <a:xfrm>
            <a:off x="17608550" y="10560050"/>
            <a:ext cx="5740400" cy="1422400"/>
          </a:xfrm>
          <a:prstGeom prst="rect">
            <a:avLst/>
          </a:prstGeom>
          <a:ln w="12700">
            <a:miter lim="400000"/>
          </a:ln>
        </p:spPr>
      </p:pic>
      <p:pic>
        <p:nvPicPr>
          <p:cNvPr id="227" name="B28.png" descr="B28.png"/>
          <p:cNvPicPr>
            <a:picLocks noChangeAspect="1"/>
          </p:cNvPicPr>
          <p:nvPr/>
        </p:nvPicPr>
        <p:blipFill>
          <a:blip r:embed="rId29">
            <a:alphaModFix amt="40000"/>
            <a:extLst/>
          </a:blip>
          <a:stretch>
            <a:fillRect/>
          </a:stretch>
        </p:blipFill>
        <p:spPr>
          <a:xfrm>
            <a:off x="17601223" y="12065000"/>
            <a:ext cx="6184901" cy="11176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9" name="Slide Title"/>
          <p:cNvSpPr txBox="1"/>
          <p:nvPr>
            <p:ph type="title"/>
          </p:nvPr>
        </p:nvSpPr>
        <p:spPr>
          <a:prstGeom prst="rect">
            <a:avLst/>
          </a:prstGeom>
        </p:spPr>
        <p:txBody>
          <a:bodyPr/>
          <a:lstStyle/>
          <a:p>
            <a:pPr/>
          </a:p>
        </p:txBody>
      </p:sp>
      <p:sp>
        <p:nvSpPr>
          <p:cNvPr id="230" name="Slide Subtitle"/>
          <p:cNvSpPr txBox="1"/>
          <p:nvPr>
            <p:ph type="body" idx="21"/>
          </p:nvPr>
        </p:nvSpPr>
        <p:spPr>
          <a:prstGeom prst="rect">
            <a:avLst/>
          </a:prstGeom>
        </p:spPr>
        <p:txBody>
          <a:bodyPr/>
          <a:lstStyle/>
          <a:p>
            <a:pPr/>
          </a:p>
        </p:txBody>
      </p:sp>
      <p:sp>
        <p:nvSpPr>
          <p:cNvPr id="231" name="Slide bullet text"/>
          <p:cNvSpPr txBox="1"/>
          <p:nvPr>
            <p:ph type="body" idx="1"/>
          </p:nvPr>
        </p:nvSpPr>
        <p:spPr>
          <a:prstGeom prst="rect">
            <a:avLst/>
          </a:prstGeom>
        </p:spPr>
        <p:txBody>
          <a:bodyPr/>
          <a:lstStyle/>
          <a:p>
            <a:pPr/>
          </a:p>
        </p:txBody>
      </p:sp>
      <p:pic>
        <p:nvPicPr>
          <p:cNvPr id="232"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6" name="Slide Title"/>
          <p:cNvSpPr txBox="1"/>
          <p:nvPr>
            <p:ph type="title"/>
          </p:nvPr>
        </p:nvSpPr>
        <p:spPr>
          <a:prstGeom prst="rect">
            <a:avLst/>
          </a:prstGeom>
        </p:spPr>
        <p:txBody>
          <a:bodyPr/>
          <a:lstStyle/>
          <a:p>
            <a:pPr/>
          </a:p>
        </p:txBody>
      </p:sp>
      <p:sp>
        <p:nvSpPr>
          <p:cNvPr id="237" name="Slide Subtitle"/>
          <p:cNvSpPr txBox="1"/>
          <p:nvPr>
            <p:ph type="body" idx="21"/>
          </p:nvPr>
        </p:nvSpPr>
        <p:spPr>
          <a:prstGeom prst="rect">
            <a:avLst/>
          </a:prstGeom>
        </p:spPr>
        <p:txBody>
          <a:bodyPr/>
          <a:lstStyle/>
          <a:p>
            <a:pPr/>
          </a:p>
        </p:txBody>
      </p:sp>
      <p:sp>
        <p:nvSpPr>
          <p:cNvPr id="238" name="Slide bullet text"/>
          <p:cNvSpPr txBox="1"/>
          <p:nvPr>
            <p:ph type="body" idx="1"/>
          </p:nvPr>
        </p:nvSpPr>
        <p:spPr>
          <a:prstGeom prst="rect">
            <a:avLst/>
          </a:prstGeom>
        </p:spPr>
        <p:txBody>
          <a:bodyPr/>
          <a:lstStyle/>
          <a:p>
            <a:pPr/>
          </a:p>
        </p:txBody>
      </p:sp>
      <p:pic>
        <p:nvPicPr>
          <p:cNvPr id="239"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3" name="Slide Title"/>
          <p:cNvSpPr txBox="1"/>
          <p:nvPr>
            <p:ph type="title"/>
          </p:nvPr>
        </p:nvSpPr>
        <p:spPr>
          <a:prstGeom prst="rect">
            <a:avLst/>
          </a:prstGeom>
        </p:spPr>
        <p:txBody>
          <a:bodyPr/>
          <a:lstStyle/>
          <a:p>
            <a:pPr/>
          </a:p>
        </p:txBody>
      </p:sp>
      <p:sp>
        <p:nvSpPr>
          <p:cNvPr id="244" name="Slide Subtitle"/>
          <p:cNvSpPr txBox="1"/>
          <p:nvPr>
            <p:ph type="body" idx="21"/>
          </p:nvPr>
        </p:nvSpPr>
        <p:spPr>
          <a:prstGeom prst="rect">
            <a:avLst/>
          </a:prstGeom>
        </p:spPr>
        <p:txBody>
          <a:bodyPr/>
          <a:lstStyle/>
          <a:p>
            <a:pPr/>
          </a:p>
        </p:txBody>
      </p:sp>
      <p:sp>
        <p:nvSpPr>
          <p:cNvPr id="245" name="Slide bullet text"/>
          <p:cNvSpPr txBox="1"/>
          <p:nvPr>
            <p:ph type="body" idx="1"/>
          </p:nvPr>
        </p:nvSpPr>
        <p:spPr>
          <a:prstGeom prst="rect">
            <a:avLst/>
          </a:prstGeom>
        </p:spPr>
        <p:txBody>
          <a:bodyPr/>
          <a:lstStyle/>
          <a:p>
            <a:pPr/>
          </a:p>
        </p:txBody>
      </p:sp>
      <p:pic>
        <p:nvPicPr>
          <p:cNvPr id="246"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Slide Title"/>
          <p:cNvSpPr txBox="1"/>
          <p:nvPr>
            <p:ph type="title"/>
          </p:nvPr>
        </p:nvSpPr>
        <p:spPr>
          <a:prstGeom prst="rect">
            <a:avLst/>
          </a:prstGeom>
        </p:spPr>
        <p:txBody>
          <a:bodyPr/>
          <a:lstStyle/>
          <a:p>
            <a:pPr/>
          </a:p>
        </p:txBody>
      </p:sp>
      <p:sp>
        <p:nvSpPr>
          <p:cNvPr id="251" name="Slide Subtitle"/>
          <p:cNvSpPr txBox="1"/>
          <p:nvPr>
            <p:ph type="body" idx="21"/>
          </p:nvPr>
        </p:nvSpPr>
        <p:spPr>
          <a:prstGeom prst="rect">
            <a:avLst/>
          </a:prstGeom>
        </p:spPr>
        <p:txBody>
          <a:bodyPr/>
          <a:lstStyle/>
          <a:p>
            <a:pPr/>
          </a:p>
        </p:txBody>
      </p:sp>
      <p:sp>
        <p:nvSpPr>
          <p:cNvPr id="252" name="Slide bullet text"/>
          <p:cNvSpPr txBox="1"/>
          <p:nvPr>
            <p:ph type="body" idx="1"/>
          </p:nvPr>
        </p:nvSpPr>
        <p:spPr>
          <a:prstGeom prst="rect">
            <a:avLst/>
          </a:prstGeom>
        </p:spPr>
        <p:txBody>
          <a:bodyPr/>
          <a:lstStyle/>
          <a:p>
            <a:pPr/>
          </a:p>
        </p:txBody>
      </p:sp>
      <p:pic>
        <p:nvPicPr>
          <p:cNvPr id="253" name="4b.jpg" descr="4b.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Slide Title"/>
          <p:cNvSpPr txBox="1"/>
          <p:nvPr>
            <p:ph type="title"/>
          </p:nvPr>
        </p:nvSpPr>
        <p:spPr>
          <a:prstGeom prst="rect">
            <a:avLst/>
          </a:prstGeom>
        </p:spPr>
        <p:txBody>
          <a:bodyPr/>
          <a:lstStyle/>
          <a:p>
            <a:pPr/>
          </a:p>
        </p:txBody>
      </p:sp>
      <p:sp>
        <p:nvSpPr>
          <p:cNvPr id="258" name="Slide Subtitle"/>
          <p:cNvSpPr txBox="1"/>
          <p:nvPr>
            <p:ph type="body" idx="21"/>
          </p:nvPr>
        </p:nvSpPr>
        <p:spPr>
          <a:prstGeom prst="rect">
            <a:avLst/>
          </a:prstGeom>
        </p:spPr>
        <p:txBody>
          <a:bodyPr/>
          <a:lstStyle/>
          <a:p>
            <a:pPr/>
          </a:p>
        </p:txBody>
      </p:sp>
      <p:sp>
        <p:nvSpPr>
          <p:cNvPr id="259" name="Slide bullet text"/>
          <p:cNvSpPr txBox="1"/>
          <p:nvPr>
            <p:ph type="body" idx="1"/>
          </p:nvPr>
        </p:nvSpPr>
        <p:spPr>
          <a:prstGeom prst="rect">
            <a:avLst/>
          </a:prstGeom>
        </p:spPr>
        <p:txBody>
          <a:bodyPr/>
          <a:lstStyle/>
          <a:p>
            <a:pPr/>
          </a:p>
        </p:txBody>
      </p:sp>
      <p:pic>
        <p:nvPicPr>
          <p:cNvPr id="260"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