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notesSlides/notesSlide3.xml" ContentType="application/vnd.openxmlformats-officedocument.presentationml.notesSlide+xml"/>
  <Override PartName="/ppt/media/image3.jpeg" ContentType="image/jpeg"/>
  <Override PartName="/ppt/notesSlides/notesSlide4.xml" ContentType="application/vnd.openxmlformats-officedocument.presentationml.notesSlide+xml"/>
  <Override PartName="/ppt/media/image4.jpeg" ContentType="image/jpeg"/>
  <Override PartName="/ppt/notesSlides/notesSlide5.xml" ContentType="application/vnd.openxmlformats-officedocument.presentationml.notesSlide+xml"/>
  <Override PartName="/ppt/media/image5.jpeg" ContentType="image/jpeg"/>
  <Override PartName="/ppt/notesSlides/notesSlide6.xml" ContentType="application/vnd.openxmlformats-officedocument.presentationml.notesSlide+xml"/>
  <Override PartName="/ppt/media/image6.jpeg" ContentType="image/jpeg"/>
  <Override PartName="/ppt/notesSlides/notesSlide7.xml" ContentType="application/vnd.openxmlformats-officedocument.presentationml.notesSlide+xml"/>
  <Override PartName="/ppt/media/image7.jpeg" ContentType="image/jpeg"/>
  <Override PartName="/ppt/notesSlides/notesSlide8.xml" ContentType="application/vnd.openxmlformats-officedocument.presentationml.notesSlide+xml"/>
  <Override PartName="/ppt/media/image8.jpeg" ContentType="image/jpeg"/>
  <Override PartName="/ppt/notesSlides/notesSlide9.xml" ContentType="application/vnd.openxmlformats-officedocument.presentationml.notesSlide+xml"/>
  <Override PartName="/ppt/media/image9.jpeg" ContentType="image/jpeg"/>
  <Override PartName="/ppt/notesSlides/notesSlide10.xml" ContentType="application/vnd.openxmlformats-officedocument.presentationml.notesSlide+xml"/>
  <Override PartName="/ppt/media/image10.jpeg" ContentType="image/jpeg"/>
  <Override PartName="/ppt/notesSlides/notesSlide11.xml" ContentType="application/vnd.openxmlformats-officedocument.presentationml.notesSlide+xml"/>
  <Override PartName="/ppt/media/image11.jpeg" ContentType="image/jpeg"/>
  <Override PartName="/ppt/notesSlides/notesSlide12.xml" ContentType="application/vnd.openxmlformats-officedocument.presentationml.notesSlide+xml"/>
  <Override PartName="/ppt/media/image12.jpeg" ContentType="image/jpeg"/>
  <Override PartName="/ppt/notesSlides/notesSlide13.xml" ContentType="application/vnd.openxmlformats-officedocument.presentationml.notesSlide+xml"/>
  <Override PartName="/ppt/media/image13.jpeg" ContentType="image/jpeg"/>
  <Override PartName="/ppt/notesSlides/notesSlide14.xml" ContentType="application/vnd.openxmlformats-officedocument.presentationml.notesSlide+xml"/>
  <Override PartName="/ppt/media/image14.jpeg" ContentType="image/jpeg"/>
  <Override PartName="/ppt/notesSlides/notesSlide15.xml" ContentType="application/vnd.openxmlformats-officedocument.presentationml.notesSlide+xml"/>
  <Override PartName="/ppt/media/image15.jpeg" ContentType="image/jpeg"/>
  <Override PartName="/ppt/notesSlides/notesSlide16.xml" ContentType="application/vnd.openxmlformats-officedocument.presentationml.notesSlide+xml"/>
  <Override PartName="/ppt/media/image16.jpeg" ContentType="image/jpeg"/>
  <Override PartName="/ppt/notesSlides/notesSlide17.xml" ContentType="application/vnd.openxmlformats-officedocument.presentationml.notesSlide+xml"/>
  <Override PartName="/ppt/media/image17.jpeg" ContentType="image/jpeg"/>
  <Override PartName="/ppt/notesSlides/notesSlide18.xml" ContentType="application/vnd.openxmlformats-officedocument.presentationml.notesSlide+xml"/>
  <Override PartName="/ppt/media/image18.jpeg" ContentType="image/jpeg"/>
  <Override PartName="/ppt/notesSlides/notesSlide19.xml" ContentType="application/vnd.openxmlformats-officedocument.presentationml.notesSlide+xml"/>
  <Override PartName="/ppt/media/image19.jpeg" ContentType="image/jpeg"/>
  <Override PartName="/ppt/notesSlides/notesSlide20.xml" ContentType="application/vnd.openxmlformats-officedocument.presentationml.notesSlide+xml"/>
  <Override PartName="/ppt/media/image20.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3" name="Shape 233"/>
          <p:cNvSpPr/>
          <p:nvPr>
            <p:ph type="sldImg"/>
          </p:nvPr>
        </p:nvSpPr>
        <p:spPr>
          <a:prstGeom prst="rect">
            <a:avLst/>
          </a:prstGeom>
        </p:spPr>
        <p:txBody>
          <a:bodyPr/>
          <a:lstStyle/>
          <a:p>
            <a:pPr/>
          </a:p>
        </p:txBody>
      </p:sp>
      <p:sp>
        <p:nvSpPr>
          <p:cNvPr id="234" name="Shape 234"/>
          <p:cNvSpPr/>
          <p:nvPr>
            <p:ph type="body" sz="quarter" idx="1"/>
          </p:nvPr>
        </p:nvSpPr>
        <p:spPr>
          <a:prstGeom prst="rect">
            <a:avLst/>
          </a:prstGeom>
        </p:spPr>
        <p:txBody>
          <a:bodyPr/>
          <a:lstStyle/>
          <a:p>
            <a:pPr/>
            <a:r>
              <a:t>1D Projectile Motion 6 - Summary</a:t>
            </a:r>
          </a:p>
          <a:p>
            <a:pPr/>
            <a:r>
              <a:t>physicslab.app</a:t>
            </a:r>
          </a:p>
          <a:p>
            <a:pPr/>
          </a:p>
          <a:p>
            <a:pPr/>
            <a:r>
              <a:t>If you have any questions, suggestions or feedback about these slides please email me at chris@physicslab.app or send me a message on Discord @physicslab.</a:t>
            </a:r>
          </a:p>
          <a:p>
            <a:pPr/>
          </a:p>
          <a:p>
            <a:pPr/>
            <a:r>
              <a:t>— </a:t>
            </a:r>
          </a:p>
          <a:p>
            <a:pPr/>
          </a:p>
          <a:p>
            <a:pPr/>
            <a:r>
              <a:t>•	That’s everything we’re gonna cover in this video. Let’s do a summary of what we need to know.</a:t>
            </a:r>
          </a:p>
          <a:p>
            <a:pPr/>
            <a:r>
              <a:t>•	In one-dimensional projectile motion, an object only moves in the y direction, or the vertical direction.</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6" name="Shape 296"/>
          <p:cNvSpPr/>
          <p:nvPr>
            <p:ph type="sldImg"/>
          </p:nvPr>
        </p:nvSpPr>
        <p:spPr>
          <a:prstGeom prst="rect">
            <a:avLst/>
          </a:prstGeom>
        </p:spPr>
        <p:txBody>
          <a:bodyPr/>
          <a:lstStyle/>
          <a:p>
            <a:pPr/>
          </a:p>
        </p:txBody>
      </p:sp>
      <p:sp>
        <p:nvSpPr>
          <p:cNvPr id="297" name="Shape 297"/>
          <p:cNvSpPr/>
          <p:nvPr>
            <p:ph type="body" sz="quarter" idx="1"/>
          </p:nvPr>
        </p:nvSpPr>
        <p:spPr>
          <a:prstGeom prst="rect">
            <a:avLst/>
          </a:prstGeom>
        </p:spPr>
        <p:txBody>
          <a:bodyPr/>
          <a:lstStyle/>
          <a:p>
            <a:pPr/>
            <a:r>
              <a:t>If one time is positive and one is negative, we’re probably looking for the positive time. But when using any kinematic equation, always check that the values you get make sense in the physical scenario.</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3" name="Shape 303"/>
          <p:cNvSpPr/>
          <p:nvPr>
            <p:ph type="sldImg"/>
          </p:nvPr>
        </p:nvSpPr>
        <p:spPr>
          <a:prstGeom prst="rect">
            <a:avLst/>
          </a:prstGeom>
        </p:spPr>
        <p:txBody>
          <a:bodyPr/>
          <a:lstStyle/>
          <a:p>
            <a:pPr/>
          </a:p>
        </p:txBody>
      </p:sp>
      <p:sp>
        <p:nvSpPr>
          <p:cNvPr id="304" name="Shape 304"/>
          <p:cNvSpPr/>
          <p:nvPr>
            <p:ph type="body" sz="quarter" idx="1"/>
          </p:nvPr>
        </p:nvSpPr>
        <p:spPr>
          <a:prstGeom prst="rect">
            <a:avLst/>
          </a:prstGeom>
        </p:spPr>
        <p:txBody>
          <a:bodyPr/>
          <a:lstStyle/>
          <a:p>
            <a:pPr/>
            <a:r>
              <a:t>•	If an object moves up and then down during its motion, the y velocity is zero at the maximum height.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0" name="Shape 310"/>
          <p:cNvSpPr/>
          <p:nvPr>
            <p:ph type="sldImg"/>
          </p:nvPr>
        </p:nvSpPr>
        <p:spPr>
          <a:prstGeom prst="rect">
            <a:avLst/>
          </a:prstGeom>
        </p:spPr>
        <p:txBody>
          <a:bodyPr/>
          <a:lstStyle/>
          <a:p>
            <a:pPr/>
          </a:p>
        </p:txBody>
      </p:sp>
      <p:sp>
        <p:nvSpPr>
          <p:cNvPr id="311" name="Shape 311"/>
          <p:cNvSpPr/>
          <p:nvPr>
            <p:ph type="body" sz="quarter" idx="1"/>
          </p:nvPr>
        </p:nvSpPr>
        <p:spPr>
          <a:prstGeom prst="rect">
            <a:avLst/>
          </a:prstGeom>
        </p:spPr>
        <p:txBody>
          <a:bodyPr/>
          <a:lstStyle/>
          <a:p>
            <a:pPr/>
            <a:r>
              <a:t>And we can use that value and this equation to find the maximum height.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7" name="Shape 317"/>
          <p:cNvSpPr/>
          <p:nvPr>
            <p:ph type="sldImg"/>
          </p:nvPr>
        </p:nvSpPr>
        <p:spPr>
          <a:prstGeom prst="rect">
            <a:avLst/>
          </a:prstGeom>
        </p:spPr>
        <p:txBody>
          <a:bodyPr/>
          <a:lstStyle/>
          <a:p>
            <a:pPr/>
          </a:p>
        </p:txBody>
      </p:sp>
      <p:sp>
        <p:nvSpPr>
          <p:cNvPr id="318" name="Shape 318"/>
          <p:cNvSpPr/>
          <p:nvPr>
            <p:ph type="body" sz="quarter" idx="1"/>
          </p:nvPr>
        </p:nvSpPr>
        <p:spPr>
          <a:prstGeom prst="rect">
            <a:avLst/>
          </a:prstGeom>
        </p:spPr>
        <p:txBody>
          <a:bodyPr/>
          <a:lstStyle/>
          <a:p>
            <a:pPr/>
            <a:r>
              <a:t>•	If the initial and final heights are the same, the trajectory is symmetric. This means the final y velocity is the same as the initial y velocity, but it has the opposite sign. This also means that the time it takes to reach the maximum height is half of the total time.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4" name="Shape 324"/>
          <p:cNvSpPr/>
          <p:nvPr>
            <p:ph type="sldImg"/>
          </p:nvPr>
        </p:nvSpPr>
        <p:spPr>
          <a:prstGeom prst="rect">
            <a:avLst/>
          </a:prstGeom>
        </p:spPr>
        <p:txBody>
          <a:bodyPr/>
          <a:lstStyle/>
          <a:p>
            <a:pPr/>
          </a:p>
        </p:txBody>
      </p:sp>
      <p:sp>
        <p:nvSpPr>
          <p:cNvPr id="325" name="Shape 325"/>
          <p:cNvSpPr/>
          <p:nvPr>
            <p:ph type="body" sz="quarter" idx="1"/>
          </p:nvPr>
        </p:nvSpPr>
        <p:spPr>
          <a:prstGeom prst="rect">
            <a:avLst/>
          </a:prstGeom>
        </p:spPr>
        <p:txBody>
          <a:bodyPr/>
          <a:lstStyle/>
          <a:p>
            <a:pPr/>
            <a:r>
              <a:t>•	Even if the trajectory is not symmetric, the object will be at the same height at equal times before and after the maximum height.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1" name="Shape 331"/>
          <p:cNvSpPr/>
          <p:nvPr>
            <p:ph type="sldImg"/>
          </p:nvPr>
        </p:nvSpPr>
        <p:spPr>
          <a:prstGeom prst="rect">
            <a:avLst/>
          </a:prstGeom>
        </p:spPr>
        <p:txBody>
          <a:bodyPr/>
          <a:lstStyle/>
          <a:p>
            <a:pPr/>
          </a:p>
        </p:txBody>
      </p:sp>
      <p:sp>
        <p:nvSpPr>
          <p:cNvPr id="332" name="Shape 332"/>
          <p:cNvSpPr/>
          <p:nvPr>
            <p:ph type="body" sz="quarter" idx="1"/>
          </p:nvPr>
        </p:nvSpPr>
        <p:spPr>
          <a:prstGeom prst="rect">
            <a:avLst/>
          </a:prstGeom>
        </p:spPr>
        <p:txBody>
          <a:bodyPr/>
          <a:lstStyle/>
          <a:p>
            <a:pPr/>
            <a:r>
              <a:t>•	It also has the same velocity at the same height, but in opposite directions.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8" name="Shape 338"/>
          <p:cNvSpPr/>
          <p:nvPr>
            <p:ph type="sldImg"/>
          </p:nvPr>
        </p:nvSpPr>
        <p:spPr>
          <a:prstGeom prst="rect">
            <a:avLst/>
          </a:prstGeom>
        </p:spPr>
        <p:txBody>
          <a:bodyPr/>
          <a:lstStyle/>
          <a:p>
            <a:pPr/>
          </a:p>
        </p:txBody>
      </p:sp>
      <p:sp>
        <p:nvSpPr>
          <p:cNvPr id="339" name="Shape 339"/>
          <p:cNvSpPr/>
          <p:nvPr>
            <p:ph type="body" sz="quarter" idx="1"/>
          </p:nvPr>
        </p:nvSpPr>
        <p:spPr>
          <a:prstGeom prst="rect">
            <a:avLst/>
          </a:prstGeom>
        </p:spPr>
        <p:txBody>
          <a:bodyPr/>
          <a:lstStyle/>
          <a:p>
            <a:pPr/>
            <a:r>
              <a:t>•	This applies to all motion graphs, not just projectile motion, but the slope at a point on the position graph is the velocity at that time.</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5" name="Shape 345"/>
          <p:cNvSpPr/>
          <p:nvPr>
            <p:ph type="sldImg"/>
          </p:nvPr>
        </p:nvSpPr>
        <p:spPr>
          <a:prstGeom prst="rect">
            <a:avLst/>
          </a:prstGeom>
        </p:spPr>
        <p:txBody>
          <a:bodyPr/>
          <a:lstStyle/>
          <a:p>
            <a:pPr/>
          </a:p>
        </p:txBody>
      </p:sp>
      <p:sp>
        <p:nvSpPr>
          <p:cNvPr id="346" name="Shape 346"/>
          <p:cNvSpPr/>
          <p:nvPr>
            <p:ph type="body" sz="quarter" idx="1"/>
          </p:nvPr>
        </p:nvSpPr>
        <p:spPr>
          <a:prstGeom prst="rect">
            <a:avLst/>
          </a:prstGeom>
        </p:spPr>
        <p:txBody>
          <a:bodyPr/>
          <a:lstStyle/>
          <a:p>
            <a:pPr/>
            <a:r>
              <a:t>And the slope at a point on the velocity graph is the acceleration.</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2" name="Shape 352"/>
          <p:cNvSpPr/>
          <p:nvPr>
            <p:ph type="sldImg"/>
          </p:nvPr>
        </p:nvSpPr>
        <p:spPr>
          <a:prstGeom prst="rect">
            <a:avLst/>
          </a:prstGeom>
        </p:spPr>
        <p:txBody>
          <a:bodyPr/>
          <a:lstStyle/>
          <a:p>
            <a:pPr/>
          </a:p>
        </p:txBody>
      </p:sp>
      <p:sp>
        <p:nvSpPr>
          <p:cNvPr id="353" name="Shape 353"/>
          <p:cNvSpPr/>
          <p:nvPr>
            <p:ph type="body" sz="quarter" idx="1"/>
          </p:nvPr>
        </p:nvSpPr>
        <p:spPr>
          <a:prstGeom prst="rect">
            <a:avLst/>
          </a:prstGeom>
        </p:spPr>
        <p:txBody>
          <a:bodyPr/>
          <a:lstStyle/>
          <a:p>
            <a:pPr/>
            <a:r>
              <a:t>The acceleration in projectile motion is always 9.8 m/s^2 downwards, which in this case is negative.</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9" name="Shape 359"/>
          <p:cNvSpPr/>
          <p:nvPr>
            <p:ph type="sldImg"/>
          </p:nvPr>
        </p:nvSpPr>
        <p:spPr>
          <a:prstGeom prst="rect">
            <a:avLst/>
          </a:prstGeom>
        </p:spPr>
        <p:txBody>
          <a:bodyPr/>
          <a:lstStyle/>
          <a:p>
            <a:pPr/>
          </a:p>
        </p:txBody>
      </p:sp>
      <p:sp>
        <p:nvSpPr>
          <p:cNvPr id="360" name="Shape 360"/>
          <p:cNvSpPr/>
          <p:nvPr>
            <p:ph type="body" sz="quarter" idx="1"/>
          </p:nvPr>
        </p:nvSpPr>
        <p:spPr>
          <a:prstGeom prst="rect">
            <a:avLst/>
          </a:prstGeom>
        </p:spPr>
        <p:txBody>
          <a:bodyPr/>
          <a:lstStyle/>
          <a:p>
            <a:pPr/>
            <a:r>
              <a:t>So the slope of the velocity graph is constant and it’s a straight line.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0" name="Shape 240"/>
          <p:cNvSpPr/>
          <p:nvPr>
            <p:ph type="sldImg"/>
          </p:nvPr>
        </p:nvSpPr>
        <p:spPr>
          <a:prstGeom prst="rect">
            <a:avLst/>
          </a:prstGeom>
        </p:spPr>
        <p:txBody>
          <a:bodyPr/>
          <a:lstStyle/>
          <a:p>
            <a:pPr/>
          </a:p>
        </p:txBody>
      </p:sp>
      <p:sp>
        <p:nvSpPr>
          <p:cNvPr id="241" name="Shape 241"/>
          <p:cNvSpPr/>
          <p:nvPr>
            <p:ph type="body" sz="quarter" idx="1"/>
          </p:nvPr>
        </p:nvSpPr>
        <p:spPr>
          <a:prstGeom prst="rect">
            <a:avLst/>
          </a:prstGeom>
        </p:spPr>
        <p:txBody>
          <a:bodyPr/>
          <a:lstStyle/>
          <a:p>
            <a:pPr/>
            <a:r>
              <a:t>The object could be dropped from rest with no velocity… it could start with a downwards velocity, or an upwards velocity.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6" name="Shape 366"/>
          <p:cNvSpPr/>
          <p:nvPr>
            <p:ph type="sldImg"/>
          </p:nvPr>
        </p:nvSpPr>
        <p:spPr>
          <a:prstGeom prst="rect">
            <a:avLst/>
          </a:prstGeom>
        </p:spPr>
        <p:txBody>
          <a:bodyPr/>
          <a:lstStyle/>
          <a:p>
            <a:pPr/>
          </a:p>
        </p:txBody>
      </p:sp>
      <p:sp>
        <p:nvSpPr>
          <p:cNvPr id="367" name="Shape 367"/>
          <p:cNvSpPr/>
          <p:nvPr>
            <p:ph type="body" sz="quarter" idx="1"/>
          </p:nvPr>
        </p:nvSpPr>
        <p:spPr>
          <a:prstGeom prst="rect">
            <a:avLst/>
          </a:prstGeom>
        </p:spPr>
        <p:txBody>
          <a:bodyPr/>
          <a:lstStyle/>
          <a:p>
            <a:pPr/>
            <a:r>
              <a:t>The velocity changes, so the slope of the position graph changes, which makes it a curved line.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7" name="Shape 247"/>
          <p:cNvSpPr/>
          <p:nvPr>
            <p:ph type="sldImg"/>
          </p:nvPr>
        </p:nvSpPr>
        <p:spPr>
          <a:prstGeom prst="rect">
            <a:avLst/>
          </a:prstGeom>
        </p:spPr>
        <p:txBody>
          <a:bodyPr/>
          <a:lstStyle/>
          <a:p>
            <a:pPr/>
          </a:p>
        </p:txBody>
      </p:sp>
      <p:sp>
        <p:nvSpPr>
          <p:cNvPr id="248" name="Shape 248"/>
          <p:cNvSpPr/>
          <p:nvPr>
            <p:ph type="body" sz="quarter" idx="1"/>
          </p:nvPr>
        </p:nvSpPr>
        <p:spPr>
          <a:prstGeom prst="rect">
            <a:avLst/>
          </a:prstGeom>
        </p:spPr>
        <p:txBody>
          <a:bodyPr/>
          <a:lstStyle/>
          <a:p>
            <a:pPr/>
            <a:r>
              <a:t>•	These are the kinematic equations for motion in the y direction, but we don’t really use the equation for average velocity.</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4" name="Shape 254"/>
          <p:cNvSpPr/>
          <p:nvPr>
            <p:ph type="sldImg"/>
          </p:nvPr>
        </p:nvSpPr>
        <p:spPr>
          <a:prstGeom prst="rect">
            <a:avLst/>
          </a:prstGeom>
        </p:spPr>
        <p:txBody>
          <a:bodyPr/>
          <a:lstStyle/>
          <a:p>
            <a:pPr/>
          </a:p>
        </p:txBody>
      </p:sp>
      <p:sp>
        <p:nvSpPr>
          <p:cNvPr id="255" name="Shape 255"/>
          <p:cNvSpPr/>
          <p:nvPr>
            <p:ph type="body" sz="quarter" idx="1"/>
          </p:nvPr>
        </p:nvSpPr>
        <p:spPr>
          <a:prstGeom prst="rect">
            <a:avLst/>
          </a:prstGeom>
        </p:spPr>
        <p:txBody>
          <a:bodyPr/>
          <a:lstStyle/>
          <a:p>
            <a:pPr/>
            <a:r>
              <a:t>•	The acceleration will always be 9.8 m/s^2 downwards. If we choose up as the positive direction, then we plug in negative 9.8 m/s^2 for ay.</a:t>
            </a:r>
          </a:p>
          <a:p>
            <a:pPr/>
            <a:r>
              <a:t>•	The equations we use in different problems will depend on the information we have and what we’re trying to find.</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1" name="Shape 261"/>
          <p:cNvSpPr/>
          <p:nvPr>
            <p:ph type="sldImg"/>
          </p:nvPr>
        </p:nvSpPr>
        <p:spPr>
          <a:prstGeom prst="rect">
            <a:avLst/>
          </a:prstGeom>
        </p:spPr>
        <p:txBody>
          <a:bodyPr/>
          <a:lstStyle/>
          <a:p>
            <a:pPr/>
          </a:p>
        </p:txBody>
      </p:sp>
      <p:sp>
        <p:nvSpPr>
          <p:cNvPr id="262" name="Shape 262"/>
          <p:cNvSpPr/>
          <p:nvPr>
            <p:ph type="body" sz="quarter" idx="1"/>
          </p:nvPr>
        </p:nvSpPr>
        <p:spPr>
          <a:prstGeom prst="rect">
            <a:avLst/>
          </a:prstGeom>
        </p:spPr>
        <p:txBody>
          <a:bodyPr/>
          <a:lstStyle/>
          <a:p>
            <a:pPr/>
            <a:r>
              <a:t>•	We can use this equation to find the y position or the height at a certain time.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8" name="Shape 268"/>
          <p:cNvSpPr/>
          <p:nvPr>
            <p:ph type="sldImg"/>
          </p:nvPr>
        </p:nvSpPr>
        <p:spPr>
          <a:prstGeom prst="rect">
            <a:avLst/>
          </a:prstGeom>
        </p:spPr>
        <p:txBody>
          <a:bodyPr/>
          <a:lstStyle/>
          <a:p>
            <a:pPr/>
          </a:p>
        </p:txBody>
      </p:sp>
      <p:sp>
        <p:nvSpPr>
          <p:cNvPr id="269" name="Shape 269"/>
          <p:cNvSpPr/>
          <p:nvPr>
            <p:ph type="body" sz="quarter" idx="1"/>
          </p:nvPr>
        </p:nvSpPr>
        <p:spPr>
          <a:prstGeom prst="rect">
            <a:avLst/>
          </a:prstGeom>
        </p:spPr>
        <p:txBody>
          <a:bodyPr/>
          <a:lstStyle/>
          <a:p>
            <a:pPr/>
            <a:r>
              <a:t>•	We can use this equation to find the velocity at a certain time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5" name="Shape 275"/>
          <p:cNvSpPr/>
          <p:nvPr>
            <p:ph type="sldImg"/>
          </p:nvPr>
        </p:nvSpPr>
        <p:spPr>
          <a:prstGeom prst="rect">
            <a:avLst/>
          </a:prstGeom>
        </p:spPr>
        <p:txBody>
          <a:bodyPr/>
          <a:lstStyle/>
          <a:p>
            <a:pPr/>
          </a:p>
        </p:txBody>
      </p:sp>
      <p:sp>
        <p:nvSpPr>
          <p:cNvPr id="276" name="Shape 276"/>
          <p:cNvSpPr/>
          <p:nvPr>
            <p:ph type="body" sz="quarter" idx="1"/>
          </p:nvPr>
        </p:nvSpPr>
        <p:spPr>
          <a:prstGeom prst="rect">
            <a:avLst/>
          </a:prstGeom>
        </p:spPr>
        <p:txBody>
          <a:bodyPr/>
          <a:lstStyle/>
          <a:p>
            <a:pPr/>
            <a:r>
              <a:t>or this equation to find the velocity at a certain height.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2" name="Shape 282"/>
          <p:cNvSpPr/>
          <p:nvPr>
            <p:ph type="sldImg"/>
          </p:nvPr>
        </p:nvSpPr>
        <p:spPr>
          <a:prstGeom prst="rect">
            <a:avLst/>
          </a:prstGeom>
        </p:spPr>
        <p:txBody>
          <a:bodyPr/>
          <a:lstStyle/>
          <a:p>
            <a:pPr/>
          </a:p>
        </p:txBody>
      </p:sp>
      <p:sp>
        <p:nvSpPr>
          <p:cNvPr id="283" name="Shape 283"/>
          <p:cNvSpPr/>
          <p:nvPr>
            <p:ph type="body" sz="quarter" idx="1"/>
          </p:nvPr>
        </p:nvSpPr>
        <p:spPr>
          <a:prstGeom prst="rect">
            <a:avLst/>
          </a:prstGeom>
        </p:spPr>
        <p:txBody>
          <a:bodyPr/>
          <a:lstStyle/>
          <a:p>
            <a:pPr/>
            <a:r>
              <a:t>•	We can use this equation to find the time when the object is at some height, like the time when it hits the ground and the motion stops. We might have to use a calculator to automatically solve for t, or we can use the quadratic formula.</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9" name="Shape 289"/>
          <p:cNvSpPr/>
          <p:nvPr>
            <p:ph type="sldImg"/>
          </p:nvPr>
        </p:nvSpPr>
        <p:spPr>
          <a:prstGeom prst="rect">
            <a:avLst/>
          </a:prstGeom>
        </p:spPr>
        <p:txBody>
          <a:bodyPr/>
          <a:lstStyle/>
          <a:p>
            <a:pPr/>
          </a:p>
        </p:txBody>
      </p:sp>
      <p:sp>
        <p:nvSpPr>
          <p:cNvPr id="290" name="Shape 290"/>
          <p:cNvSpPr/>
          <p:nvPr>
            <p:ph type="body" sz="quarter" idx="1"/>
          </p:nvPr>
        </p:nvSpPr>
        <p:spPr>
          <a:prstGeom prst="rect">
            <a:avLst/>
          </a:prstGeom>
        </p:spPr>
        <p:txBody>
          <a:bodyPr/>
          <a:lstStyle/>
          <a:p>
            <a:pPr/>
            <a:r>
              <a:t>Remember that the y position vs time graph is a parabola, so there’s two different times when the object is at a certain height.</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mailto:chris@physicslab.app?subject=Physics%20Lab%20Slides" TargetMode="External"/><Relationship Id="rId3" Type="http://schemas.openxmlformats.org/officeDocument/2006/relationships/hyperlink" Target="https://physicslab.app" TargetMode="External"/></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7.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8.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9.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0.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1.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3.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4.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5.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6.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7.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18.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19.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20.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9.png"/><Relationship Id="rId11" Type="http://schemas.openxmlformats.org/officeDocument/2006/relationships/image" Target="../media/image10.png"/><Relationship Id="rId12" Type="http://schemas.openxmlformats.org/officeDocument/2006/relationships/image" Target="../media/image11.png"/><Relationship Id="rId13" Type="http://schemas.openxmlformats.org/officeDocument/2006/relationships/image" Target="../media/image12.png"/><Relationship Id="rId14" Type="http://schemas.openxmlformats.org/officeDocument/2006/relationships/image" Target="../media/image13.png"/><Relationship Id="rId15" Type="http://schemas.openxmlformats.org/officeDocument/2006/relationships/image" Target="../media/image14.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png"/><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image" Target="../media/image20.png"/><Relationship Id="rId8" Type="http://schemas.openxmlformats.org/officeDocument/2006/relationships/image" Target="../media/image21.png"/><Relationship Id="rId9" Type="http://schemas.openxmlformats.org/officeDocument/2006/relationships/image" Target="../media/image22.png"/><Relationship Id="rId10" Type="http://schemas.openxmlformats.org/officeDocument/2006/relationships/image" Target="../media/image23.png"/><Relationship Id="rId11" Type="http://schemas.openxmlformats.org/officeDocument/2006/relationships/image" Target="../media/image24.png"/><Relationship Id="rId12" Type="http://schemas.openxmlformats.org/officeDocument/2006/relationships/image" Target="../media/image25.png"/><Relationship Id="rId13" Type="http://schemas.openxmlformats.org/officeDocument/2006/relationships/image" Target="../media/image26.png"/><Relationship Id="rId14" Type="http://schemas.openxmlformats.org/officeDocument/2006/relationships/image" Target="../media/image27.png"/><Relationship Id="rId15" Type="http://schemas.openxmlformats.org/officeDocument/2006/relationships/image" Target="../media/image28.png"/><Relationship Id="rId16" Type="http://schemas.openxmlformats.org/officeDocument/2006/relationships/image" Target="../media/image29.png"/><Relationship Id="rId17" Type="http://schemas.openxmlformats.org/officeDocument/2006/relationships/image" Target="../media/image30.png"/><Relationship Id="rId18" Type="http://schemas.openxmlformats.org/officeDocument/2006/relationships/image" Target="../media/image31.png"/><Relationship Id="rId19" Type="http://schemas.openxmlformats.org/officeDocument/2006/relationships/image" Target="../media/image32.png"/><Relationship Id="rId20" Type="http://schemas.openxmlformats.org/officeDocument/2006/relationships/image" Target="../media/image33.png"/><Relationship Id="rId21" Type="http://schemas.openxmlformats.org/officeDocument/2006/relationships/image" Target="../media/image34.png"/><Relationship Id="rId22" Type="http://schemas.openxmlformats.org/officeDocument/2006/relationships/image" Target="../media/image35.png"/><Relationship Id="rId23" Type="http://schemas.openxmlformats.org/officeDocument/2006/relationships/image" Target="../media/image36.png"/><Relationship Id="rId24" Type="http://schemas.openxmlformats.org/officeDocument/2006/relationships/image" Target="../media/image37.png"/><Relationship Id="rId25" Type="http://schemas.openxmlformats.org/officeDocument/2006/relationships/image" Target="../media/image38.png"/><Relationship Id="rId26" Type="http://schemas.openxmlformats.org/officeDocument/2006/relationships/image" Target="../media/image39.png"/><Relationship Id="rId27" Type="http://schemas.openxmlformats.org/officeDocument/2006/relationships/image" Target="../media/image40.png"/><Relationship Id="rId28" Type="http://schemas.openxmlformats.org/officeDocument/2006/relationships/image" Target="../media/image41.png"/><Relationship Id="rId29" Type="http://schemas.openxmlformats.org/officeDocument/2006/relationships/image" Target="../media/image42.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sp>
        <p:nvSpPr>
          <p:cNvPr id="171" name="1D Projectile Motion 6 - Summary"/>
          <p:cNvSpPr txBox="1"/>
          <p:nvPr>
            <p:ph type="title"/>
          </p:nvPr>
        </p:nvSpPr>
        <p:spPr>
          <a:xfrm>
            <a:off x="1206500" y="1079500"/>
            <a:ext cx="21971000" cy="1164556"/>
          </a:xfrm>
          <a:prstGeom prst="rect">
            <a:avLst/>
          </a:prstGeom>
        </p:spPr>
        <p:txBody>
          <a:bodyPr/>
          <a:lstStyle>
            <a:lvl1pPr defTabSz="2121354">
              <a:defRPr b="0" spc="-121" sz="6090">
                <a:solidFill>
                  <a:srgbClr val="FFFFFF"/>
                </a:solidFill>
                <a:latin typeface="Avenir Heavy"/>
                <a:ea typeface="Avenir Heavy"/>
                <a:cs typeface="Avenir Heavy"/>
                <a:sym typeface="Avenir Heavy"/>
              </a:defRPr>
            </a:lvl1pPr>
          </a:lstStyle>
          <a:p>
            <a:pPr/>
            <a:r>
              <a:t>1D Projectile Motion 6 - Summary</a:t>
            </a:r>
          </a:p>
        </p:txBody>
      </p:sp>
      <p:sp>
        <p:nvSpPr>
          <p:cNvPr id="172" name="Slides Version 2"/>
          <p:cNvSpPr txBox="1"/>
          <p:nvPr>
            <p:ph type="body" idx="21"/>
          </p:nvPr>
        </p:nvSpPr>
        <p:spPr>
          <a:xfrm>
            <a:off x="1206500" y="2372962"/>
            <a:ext cx="21971000" cy="742269"/>
          </a:xfrm>
          <a:prstGeom prst="rect">
            <a:avLst/>
          </a:prstGeom>
          <a:extLst>
            <a:ext uri="{C572A759-6A51-4108-AA02-DFA0A04FC94B}">
              <ma14:wrappingTextBoxFlag xmlns:ma14="http://schemas.microsoft.com/office/mac/drawingml/2011/main" val="1"/>
            </a:ext>
          </a:extLst>
        </p:spPr>
        <p:txBody>
          <a:bodyPr/>
          <a:lstStyle>
            <a:lvl1pPr defTabSz="610870">
              <a:defRPr b="0" sz="3700">
                <a:solidFill>
                  <a:srgbClr val="FFFFFF"/>
                </a:solidFill>
                <a:latin typeface="Avenir Heavy"/>
                <a:ea typeface="Avenir Heavy"/>
                <a:cs typeface="Avenir Heavy"/>
                <a:sym typeface="Avenir Heavy"/>
              </a:defRPr>
            </a:lvl1pPr>
          </a:lstStyle>
          <a:p>
            <a:pPr/>
            <a:r>
              <a:t>Slides Version 2</a:t>
            </a:r>
          </a:p>
        </p:txBody>
      </p:sp>
      <p:sp>
        <p:nvSpPr>
          <p:cNvPr id="173" name="This version includes:…"/>
          <p:cNvSpPr txBox="1"/>
          <p:nvPr>
            <p:ph type="body" idx="1"/>
          </p:nvPr>
        </p:nvSpPr>
        <p:spPr>
          <a:xfrm>
            <a:off x="1206500" y="3757760"/>
            <a:ext cx="21971000" cy="9095462"/>
          </a:xfrm>
          <a:prstGeom prst="rect">
            <a:avLst/>
          </a:prstGeom>
        </p:spPr>
        <p:txBody>
          <a:bodyPr/>
          <a:lstStyle/>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This version includes:</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Slides with screenshot images from the video.</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The video narration in the slide notes.</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A blank template slide with the same background and font as the video.</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Slides with some basic graphics from this video for you to use however you like.</a:t>
            </a:r>
          </a:p>
          <a:p>
            <a:pPr lvl="1" marL="0" indent="45720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Feel free to add, delete and edit slides to make your own presentation. You can use these slides in class or share them with your students, but please do not post them online.</a:t>
            </a: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If you have any feedback, suggestions or questions about these slides please email me at </a:t>
            </a:r>
            <a:r>
              <a:rPr u="sng">
                <a:hlinkClick r:id="rId2" invalidUrl="" action="" tgtFrame="" tooltip="" history="1" highlightClick="0" endSnd="0"/>
              </a:rPr>
              <a:t>chris@physicslab.app</a:t>
            </a:r>
            <a:r>
              <a:t> or send me a message on Discord @physicslab.</a:t>
            </a: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u="sng">
                <a:solidFill>
                  <a:srgbClr val="FFFFFF"/>
                </a:solidFill>
                <a:latin typeface="Avenir Medium"/>
                <a:ea typeface="Avenir Medium"/>
                <a:cs typeface="Avenir Medium"/>
                <a:sym typeface="Avenir Medium"/>
              </a:defRPr>
            </a:pPr>
            <a:r>
              <a:rPr>
                <a:hlinkClick r:id="rId3" invalidUrl="" action="" tgtFrame="" tooltip="" history="1" highlightClick="0" endSnd="0"/>
              </a:rPr>
              <a:t>physicslab.app</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4" name="Slide Title"/>
          <p:cNvSpPr txBox="1"/>
          <p:nvPr>
            <p:ph type="title"/>
          </p:nvPr>
        </p:nvSpPr>
        <p:spPr>
          <a:prstGeom prst="rect">
            <a:avLst/>
          </a:prstGeom>
        </p:spPr>
        <p:txBody>
          <a:bodyPr/>
          <a:lstStyle/>
          <a:p>
            <a:pPr/>
          </a:p>
        </p:txBody>
      </p:sp>
      <p:sp>
        <p:nvSpPr>
          <p:cNvPr id="265" name="Slide Subtitle"/>
          <p:cNvSpPr txBox="1"/>
          <p:nvPr>
            <p:ph type="body" idx="21"/>
          </p:nvPr>
        </p:nvSpPr>
        <p:spPr>
          <a:prstGeom prst="rect">
            <a:avLst/>
          </a:prstGeom>
        </p:spPr>
        <p:txBody>
          <a:bodyPr/>
          <a:lstStyle/>
          <a:p>
            <a:pPr/>
          </a:p>
        </p:txBody>
      </p:sp>
      <p:sp>
        <p:nvSpPr>
          <p:cNvPr id="266" name="Slide bullet text"/>
          <p:cNvSpPr txBox="1"/>
          <p:nvPr>
            <p:ph type="body" idx="1"/>
          </p:nvPr>
        </p:nvSpPr>
        <p:spPr>
          <a:prstGeom prst="rect">
            <a:avLst/>
          </a:prstGeom>
        </p:spPr>
        <p:txBody>
          <a:bodyPr/>
          <a:lstStyle/>
          <a:p>
            <a:pPr/>
          </a:p>
        </p:txBody>
      </p:sp>
      <p:pic>
        <p:nvPicPr>
          <p:cNvPr id="267" name="B2.jpg" descr="B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1" name="Slide Title"/>
          <p:cNvSpPr txBox="1"/>
          <p:nvPr>
            <p:ph type="title"/>
          </p:nvPr>
        </p:nvSpPr>
        <p:spPr>
          <a:prstGeom prst="rect">
            <a:avLst/>
          </a:prstGeom>
        </p:spPr>
        <p:txBody>
          <a:bodyPr/>
          <a:lstStyle/>
          <a:p>
            <a:pPr/>
          </a:p>
        </p:txBody>
      </p:sp>
      <p:sp>
        <p:nvSpPr>
          <p:cNvPr id="272" name="Slide Subtitle"/>
          <p:cNvSpPr txBox="1"/>
          <p:nvPr>
            <p:ph type="body" idx="21"/>
          </p:nvPr>
        </p:nvSpPr>
        <p:spPr>
          <a:prstGeom prst="rect">
            <a:avLst/>
          </a:prstGeom>
        </p:spPr>
        <p:txBody>
          <a:bodyPr/>
          <a:lstStyle/>
          <a:p>
            <a:pPr/>
          </a:p>
        </p:txBody>
      </p:sp>
      <p:sp>
        <p:nvSpPr>
          <p:cNvPr id="273" name="Slide bullet text"/>
          <p:cNvSpPr txBox="1"/>
          <p:nvPr>
            <p:ph type="body" idx="1"/>
          </p:nvPr>
        </p:nvSpPr>
        <p:spPr>
          <a:prstGeom prst="rect">
            <a:avLst/>
          </a:prstGeom>
        </p:spPr>
        <p:txBody>
          <a:bodyPr/>
          <a:lstStyle/>
          <a:p>
            <a:pPr/>
          </a:p>
        </p:txBody>
      </p:sp>
      <p:pic>
        <p:nvPicPr>
          <p:cNvPr id="274" name="B3.jpg" descr="B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8" name="Slide Title"/>
          <p:cNvSpPr txBox="1"/>
          <p:nvPr>
            <p:ph type="title"/>
          </p:nvPr>
        </p:nvSpPr>
        <p:spPr>
          <a:prstGeom prst="rect">
            <a:avLst/>
          </a:prstGeom>
        </p:spPr>
        <p:txBody>
          <a:bodyPr/>
          <a:lstStyle/>
          <a:p>
            <a:pPr/>
          </a:p>
        </p:txBody>
      </p:sp>
      <p:sp>
        <p:nvSpPr>
          <p:cNvPr id="279" name="Slide Subtitle"/>
          <p:cNvSpPr txBox="1"/>
          <p:nvPr>
            <p:ph type="body" idx="21"/>
          </p:nvPr>
        </p:nvSpPr>
        <p:spPr>
          <a:prstGeom prst="rect">
            <a:avLst/>
          </a:prstGeom>
        </p:spPr>
        <p:txBody>
          <a:bodyPr/>
          <a:lstStyle/>
          <a:p>
            <a:pPr/>
          </a:p>
        </p:txBody>
      </p:sp>
      <p:sp>
        <p:nvSpPr>
          <p:cNvPr id="280" name="Slide bullet text"/>
          <p:cNvSpPr txBox="1"/>
          <p:nvPr>
            <p:ph type="body" idx="1"/>
          </p:nvPr>
        </p:nvSpPr>
        <p:spPr>
          <a:prstGeom prst="rect">
            <a:avLst/>
          </a:prstGeom>
        </p:spPr>
        <p:txBody>
          <a:bodyPr/>
          <a:lstStyle/>
          <a:p>
            <a:pPr/>
          </a:p>
        </p:txBody>
      </p:sp>
      <p:pic>
        <p:nvPicPr>
          <p:cNvPr id="281" name="8.jpg" descr="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5" name="Slide Title"/>
          <p:cNvSpPr txBox="1"/>
          <p:nvPr>
            <p:ph type="title"/>
          </p:nvPr>
        </p:nvSpPr>
        <p:spPr>
          <a:prstGeom prst="rect">
            <a:avLst/>
          </a:prstGeom>
        </p:spPr>
        <p:txBody>
          <a:bodyPr/>
          <a:lstStyle/>
          <a:p>
            <a:pPr/>
          </a:p>
        </p:txBody>
      </p:sp>
      <p:sp>
        <p:nvSpPr>
          <p:cNvPr id="286" name="Slide Subtitle"/>
          <p:cNvSpPr txBox="1"/>
          <p:nvPr>
            <p:ph type="body" idx="21"/>
          </p:nvPr>
        </p:nvSpPr>
        <p:spPr>
          <a:prstGeom prst="rect">
            <a:avLst/>
          </a:prstGeom>
        </p:spPr>
        <p:txBody>
          <a:bodyPr/>
          <a:lstStyle/>
          <a:p>
            <a:pPr/>
          </a:p>
        </p:txBody>
      </p:sp>
      <p:sp>
        <p:nvSpPr>
          <p:cNvPr id="287" name="Slide bullet text"/>
          <p:cNvSpPr txBox="1"/>
          <p:nvPr>
            <p:ph type="body" idx="1"/>
          </p:nvPr>
        </p:nvSpPr>
        <p:spPr>
          <a:prstGeom prst="rect">
            <a:avLst/>
          </a:prstGeom>
        </p:spPr>
        <p:txBody>
          <a:bodyPr/>
          <a:lstStyle/>
          <a:p>
            <a:pPr/>
          </a:p>
        </p:txBody>
      </p:sp>
      <p:pic>
        <p:nvPicPr>
          <p:cNvPr id="288" name="9.jpg" descr="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2" name="Slide Title"/>
          <p:cNvSpPr txBox="1"/>
          <p:nvPr>
            <p:ph type="title"/>
          </p:nvPr>
        </p:nvSpPr>
        <p:spPr>
          <a:prstGeom prst="rect">
            <a:avLst/>
          </a:prstGeom>
        </p:spPr>
        <p:txBody>
          <a:bodyPr/>
          <a:lstStyle/>
          <a:p>
            <a:pPr/>
          </a:p>
        </p:txBody>
      </p:sp>
      <p:sp>
        <p:nvSpPr>
          <p:cNvPr id="293" name="Slide Subtitle"/>
          <p:cNvSpPr txBox="1"/>
          <p:nvPr>
            <p:ph type="body" idx="21"/>
          </p:nvPr>
        </p:nvSpPr>
        <p:spPr>
          <a:prstGeom prst="rect">
            <a:avLst/>
          </a:prstGeom>
        </p:spPr>
        <p:txBody>
          <a:bodyPr/>
          <a:lstStyle/>
          <a:p>
            <a:pPr/>
          </a:p>
        </p:txBody>
      </p:sp>
      <p:sp>
        <p:nvSpPr>
          <p:cNvPr id="294" name="Slide bullet text"/>
          <p:cNvSpPr txBox="1"/>
          <p:nvPr>
            <p:ph type="body" idx="1"/>
          </p:nvPr>
        </p:nvSpPr>
        <p:spPr>
          <a:prstGeom prst="rect">
            <a:avLst/>
          </a:prstGeom>
        </p:spPr>
        <p:txBody>
          <a:bodyPr/>
          <a:lstStyle/>
          <a:p>
            <a:pPr/>
          </a:p>
        </p:txBody>
      </p:sp>
      <p:pic>
        <p:nvPicPr>
          <p:cNvPr id="295" name="10.jpg" descr="1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9" name="Slide Title"/>
          <p:cNvSpPr txBox="1"/>
          <p:nvPr>
            <p:ph type="title"/>
          </p:nvPr>
        </p:nvSpPr>
        <p:spPr>
          <a:prstGeom prst="rect">
            <a:avLst/>
          </a:prstGeom>
        </p:spPr>
        <p:txBody>
          <a:bodyPr/>
          <a:lstStyle/>
          <a:p>
            <a:pPr/>
          </a:p>
        </p:txBody>
      </p:sp>
      <p:sp>
        <p:nvSpPr>
          <p:cNvPr id="300" name="Slide Subtitle"/>
          <p:cNvSpPr txBox="1"/>
          <p:nvPr>
            <p:ph type="body" idx="21"/>
          </p:nvPr>
        </p:nvSpPr>
        <p:spPr>
          <a:prstGeom prst="rect">
            <a:avLst/>
          </a:prstGeom>
        </p:spPr>
        <p:txBody>
          <a:bodyPr/>
          <a:lstStyle/>
          <a:p>
            <a:pPr/>
          </a:p>
        </p:txBody>
      </p:sp>
      <p:sp>
        <p:nvSpPr>
          <p:cNvPr id="301" name="Slide bullet text"/>
          <p:cNvSpPr txBox="1"/>
          <p:nvPr>
            <p:ph type="body" idx="1"/>
          </p:nvPr>
        </p:nvSpPr>
        <p:spPr>
          <a:prstGeom prst="rect">
            <a:avLst/>
          </a:prstGeom>
        </p:spPr>
        <p:txBody>
          <a:bodyPr/>
          <a:lstStyle/>
          <a:p>
            <a:pPr/>
          </a:p>
        </p:txBody>
      </p:sp>
      <p:pic>
        <p:nvPicPr>
          <p:cNvPr id="302" name="B4.jpg" descr="B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6" name="Slide Title"/>
          <p:cNvSpPr txBox="1"/>
          <p:nvPr>
            <p:ph type="title"/>
          </p:nvPr>
        </p:nvSpPr>
        <p:spPr>
          <a:prstGeom prst="rect">
            <a:avLst/>
          </a:prstGeom>
        </p:spPr>
        <p:txBody>
          <a:bodyPr/>
          <a:lstStyle/>
          <a:p>
            <a:pPr/>
          </a:p>
        </p:txBody>
      </p:sp>
      <p:sp>
        <p:nvSpPr>
          <p:cNvPr id="307" name="Slide Subtitle"/>
          <p:cNvSpPr txBox="1"/>
          <p:nvPr>
            <p:ph type="body" idx="21"/>
          </p:nvPr>
        </p:nvSpPr>
        <p:spPr>
          <a:prstGeom prst="rect">
            <a:avLst/>
          </a:prstGeom>
        </p:spPr>
        <p:txBody>
          <a:bodyPr/>
          <a:lstStyle/>
          <a:p>
            <a:pPr/>
          </a:p>
        </p:txBody>
      </p:sp>
      <p:sp>
        <p:nvSpPr>
          <p:cNvPr id="308" name="Slide bullet text"/>
          <p:cNvSpPr txBox="1"/>
          <p:nvPr>
            <p:ph type="body" idx="1"/>
          </p:nvPr>
        </p:nvSpPr>
        <p:spPr>
          <a:prstGeom prst="rect">
            <a:avLst/>
          </a:prstGeom>
        </p:spPr>
        <p:txBody>
          <a:bodyPr/>
          <a:lstStyle/>
          <a:p>
            <a:pPr/>
          </a:p>
        </p:txBody>
      </p:sp>
      <p:pic>
        <p:nvPicPr>
          <p:cNvPr id="309" name="B5.jpg" descr="B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3" name="Slide Title"/>
          <p:cNvSpPr txBox="1"/>
          <p:nvPr>
            <p:ph type="title"/>
          </p:nvPr>
        </p:nvSpPr>
        <p:spPr>
          <a:prstGeom prst="rect">
            <a:avLst/>
          </a:prstGeom>
        </p:spPr>
        <p:txBody>
          <a:bodyPr/>
          <a:lstStyle/>
          <a:p>
            <a:pPr/>
          </a:p>
        </p:txBody>
      </p:sp>
      <p:sp>
        <p:nvSpPr>
          <p:cNvPr id="314" name="Slide Subtitle"/>
          <p:cNvSpPr txBox="1"/>
          <p:nvPr>
            <p:ph type="body" idx="21"/>
          </p:nvPr>
        </p:nvSpPr>
        <p:spPr>
          <a:prstGeom prst="rect">
            <a:avLst/>
          </a:prstGeom>
        </p:spPr>
        <p:txBody>
          <a:bodyPr/>
          <a:lstStyle/>
          <a:p>
            <a:pPr/>
          </a:p>
        </p:txBody>
      </p:sp>
      <p:sp>
        <p:nvSpPr>
          <p:cNvPr id="315" name="Slide bullet text"/>
          <p:cNvSpPr txBox="1"/>
          <p:nvPr>
            <p:ph type="body" idx="1"/>
          </p:nvPr>
        </p:nvSpPr>
        <p:spPr>
          <a:prstGeom prst="rect">
            <a:avLst/>
          </a:prstGeom>
        </p:spPr>
        <p:txBody>
          <a:bodyPr/>
          <a:lstStyle/>
          <a:p>
            <a:pPr/>
          </a:p>
        </p:txBody>
      </p:sp>
      <p:pic>
        <p:nvPicPr>
          <p:cNvPr id="316" name="B6.jpg" descr="B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0" name="Slide Title"/>
          <p:cNvSpPr txBox="1"/>
          <p:nvPr>
            <p:ph type="title"/>
          </p:nvPr>
        </p:nvSpPr>
        <p:spPr>
          <a:prstGeom prst="rect">
            <a:avLst/>
          </a:prstGeom>
        </p:spPr>
        <p:txBody>
          <a:bodyPr/>
          <a:lstStyle/>
          <a:p>
            <a:pPr/>
          </a:p>
        </p:txBody>
      </p:sp>
      <p:sp>
        <p:nvSpPr>
          <p:cNvPr id="321" name="Slide Subtitle"/>
          <p:cNvSpPr txBox="1"/>
          <p:nvPr>
            <p:ph type="body" idx="21"/>
          </p:nvPr>
        </p:nvSpPr>
        <p:spPr>
          <a:prstGeom prst="rect">
            <a:avLst/>
          </a:prstGeom>
        </p:spPr>
        <p:txBody>
          <a:bodyPr/>
          <a:lstStyle/>
          <a:p>
            <a:pPr/>
          </a:p>
        </p:txBody>
      </p:sp>
      <p:sp>
        <p:nvSpPr>
          <p:cNvPr id="322" name="Slide bullet text"/>
          <p:cNvSpPr txBox="1"/>
          <p:nvPr>
            <p:ph type="body" idx="1"/>
          </p:nvPr>
        </p:nvSpPr>
        <p:spPr>
          <a:prstGeom prst="rect">
            <a:avLst/>
          </a:prstGeom>
        </p:spPr>
        <p:txBody>
          <a:bodyPr/>
          <a:lstStyle/>
          <a:p>
            <a:pPr/>
          </a:p>
        </p:txBody>
      </p:sp>
      <p:pic>
        <p:nvPicPr>
          <p:cNvPr id="323" name="17.jpg" descr="1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7" name="Slide Title"/>
          <p:cNvSpPr txBox="1"/>
          <p:nvPr>
            <p:ph type="title"/>
          </p:nvPr>
        </p:nvSpPr>
        <p:spPr>
          <a:prstGeom prst="rect">
            <a:avLst/>
          </a:prstGeom>
        </p:spPr>
        <p:txBody>
          <a:bodyPr/>
          <a:lstStyle/>
          <a:p>
            <a:pPr/>
          </a:p>
        </p:txBody>
      </p:sp>
      <p:sp>
        <p:nvSpPr>
          <p:cNvPr id="328" name="Slide Subtitle"/>
          <p:cNvSpPr txBox="1"/>
          <p:nvPr>
            <p:ph type="body" idx="21"/>
          </p:nvPr>
        </p:nvSpPr>
        <p:spPr>
          <a:prstGeom prst="rect">
            <a:avLst/>
          </a:prstGeom>
        </p:spPr>
        <p:txBody>
          <a:bodyPr/>
          <a:lstStyle/>
          <a:p>
            <a:pPr/>
          </a:p>
        </p:txBody>
      </p:sp>
      <p:sp>
        <p:nvSpPr>
          <p:cNvPr id="329" name="Slide bullet text"/>
          <p:cNvSpPr txBox="1"/>
          <p:nvPr>
            <p:ph type="body" idx="1"/>
          </p:nvPr>
        </p:nvSpPr>
        <p:spPr>
          <a:prstGeom prst="rect">
            <a:avLst/>
          </a:prstGeom>
        </p:spPr>
        <p:txBody>
          <a:bodyPr/>
          <a:lstStyle/>
          <a:p>
            <a:pPr/>
          </a:p>
        </p:txBody>
      </p:sp>
      <p:pic>
        <p:nvPicPr>
          <p:cNvPr id="330" name="18.jpg" descr="1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sp>
        <p:nvSpPr>
          <p:cNvPr id="175" name="Heading"/>
          <p:cNvSpPr txBox="1"/>
          <p:nvPr>
            <p:ph type="title"/>
          </p:nvPr>
        </p:nvSpPr>
        <p:spPr>
          <a:xfrm>
            <a:off x="1206500" y="483152"/>
            <a:ext cx="21971000" cy="1433163"/>
          </a:xfrm>
          <a:prstGeom prst="rect">
            <a:avLst/>
          </a:prstGeom>
        </p:spPr>
        <p:txBody>
          <a:bodyPr/>
          <a:lstStyle>
            <a:lvl1pPr algn="ctr">
              <a:defRPr b="0" spc="-140" sz="7000">
                <a:solidFill>
                  <a:srgbClr val="FFFFFF"/>
                </a:solidFill>
                <a:latin typeface="Avenir Heavy"/>
                <a:ea typeface="Avenir Heavy"/>
                <a:cs typeface="Avenir Heavy"/>
                <a:sym typeface="Avenir Heavy"/>
              </a:defRPr>
            </a:lvl1pPr>
          </a:lstStyle>
          <a:p>
            <a:pPr/>
            <a:r>
              <a:t>Heading</a:t>
            </a:r>
          </a:p>
        </p:txBody>
      </p:sp>
      <p:sp>
        <p:nvSpPr>
          <p:cNvPr id="176" name="Text"/>
          <p:cNvSpPr txBox="1"/>
          <p:nvPr>
            <p:ph type="body" idx="1"/>
          </p:nvPr>
        </p:nvSpPr>
        <p:spPr>
          <a:xfrm>
            <a:off x="1206500" y="2400029"/>
            <a:ext cx="21971000" cy="10603475"/>
          </a:xfrm>
          <a:prstGeom prst="rect">
            <a:avLst/>
          </a:prstGeom>
        </p:spPr>
        <p:txBody>
          <a:bodyPr/>
          <a:lstStyle>
            <a:lvl1pPr marL="609599" indent="-609599">
              <a:defRPr sz="5000">
                <a:solidFill>
                  <a:srgbClr val="FFFFFF"/>
                </a:solidFill>
                <a:latin typeface="Avenir Heavy"/>
                <a:ea typeface="Avenir Heavy"/>
                <a:cs typeface="Avenir Heavy"/>
                <a:sym typeface="Avenir Heavy"/>
              </a:defRPr>
            </a:lvl1pPr>
          </a:lstStyle>
          <a:p>
            <a:pPr/>
            <a:r>
              <a:t>Text</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4" name="Slide Title"/>
          <p:cNvSpPr txBox="1"/>
          <p:nvPr>
            <p:ph type="title"/>
          </p:nvPr>
        </p:nvSpPr>
        <p:spPr>
          <a:prstGeom prst="rect">
            <a:avLst/>
          </a:prstGeom>
        </p:spPr>
        <p:txBody>
          <a:bodyPr/>
          <a:lstStyle/>
          <a:p>
            <a:pPr/>
          </a:p>
        </p:txBody>
      </p:sp>
      <p:sp>
        <p:nvSpPr>
          <p:cNvPr id="335" name="Slide Subtitle"/>
          <p:cNvSpPr txBox="1"/>
          <p:nvPr>
            <p:ph type="body" idx="21"/>
          </p:nvPr>
        </p:nvSpPr>
        <p:spPr>
          <a:prstGeom prst="rect">
            <a:avLst/>
          </a:prstGeom>
        </p:spPr>
        <p:txBody>
          <a:bodyPr/>
          <a:lstStyle/>
          <a:p>
            <a:pPr/>
          </a:p>
        </p:txBody>
      </p:sp>
      <p:sp>
        <p:nvSpPr>
          <p:cNvPr id="336" name="Slide bullet text"/>
          <p:cNvSpPr txBox="1"/>
          <p:nvPr>
            <p:ph type="body" idx="1"/>
          </p:nvPr>
        </p:nvSpPr>
        <p:spPr>
          <a:prstGeom prst="rect">
            <a:avLst/>
          </a:prstGeom>
        </p:spPr>
        <p:txBody>
          <a:bodyPr/>
          <a:lstStyle/>
          <a:p>
            <a:pPr/>
          </a:p>
        </p:txBody>
      </p:sp>
      <p:pic>
        <p:nvPicPr>
          <p:cNvPr id="337" name="20.jpg" descr="2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1" name="Slide Title"/>
          <p:cNvSpPr txBox="1"/>
          <p:nvPr>
            <p:ph type="title"/>
          </p:nvPr>
        </p:nvSpPr>
        <p:spPr>
          <a:prstGeom prst="rect">
            <a:avLst/>
          </a:prstGeom>
        </p:spPr>
        <p:txBody>
          <a:bodyPr/>
          <a:lstStyle/>
          <a:p>
            <a:pPr/>
          </a:p>
        </p:txBody>
      </p:sp>
      <p:sp>
        <p:nvSpPr>
          <p:cNvPr id="342" name="Slide Subtitle"/>
          <p:cNvSpPr txBox="1"/>
          <p:nvPr>
            <p:ph type="body" idx="21"/>
          </p:nvPr>
        </p:nvSpPr>
        <p:spPr>
          <a:prstGeom prst="rect">
            <a:avLst/>
          </a:prstGeom>
        </p:spPr>
        <p:txBody>
          <a:bodyPr/>
          <a:lstStyle/>
          <a:p>
            <a:pPr/>
          </a:p>
        </p:txBody>
      </p:sp>
      <p:sp>
        <p:nvSpPr>
          <p:cNvPr id="343" name="Slide bullet text"/>
          <p:cNvSpPr txBox="1"/>
          <p:nvPr>
            <p:ph type="body" idx="1"/>
          </p:nvPr>
        </p:nvSpPr>
        <p:spPr>
          <a:prstGeom prst="rect">
            <a:avLst/>
          </a:prstGeom>
        </p:spPr>
        <p:txBody>
          <a:bodyPr/>
          <a:lstStyle/>
          <a:p>
            <a:pPr/>
          </a:p>
        </p:txBody>
      </p:sp>
      <p:pic>
        <p:nvPicPr>
          <p:cNvPr id="344" name="21.jpg" descr="2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8" name="Slide Title"/>
          <p:cNvSpPr txBox="1"/>
          <p:nvPr>
            <p:ph type="title"/>
          </p:nvPr>
        </p:nvSpPr>
        <p:spPr>
          <a:prstGeom prst="rect">
            <a:avLst/>
          </a:prstGeom>
        </p:spPr>
        <p:txBody>
          <a:bodyPr/>
          <a:lstStyle/>
          <a:p>
            <a:pPr/>
          </a:p>
        </p:txBody>
      </p:sp>
      <p:sp>
        <p:nvSpPr>
          <p:cNvPr id="349" name="Slide Subtitle"/>
          <p:cNvSpPr txBox="1"/>
          <p:nvPr>
            <p:ph type="body" idx="21"/>
          </p:nvPr>
        </p:nvSpPr>
        <p:spPr>
          <a:prstGeom prst="rect">
            <a:avLst/>
          </a:prstGeom>
        </p:spPr>
        <p:txBody>
          <a:bodyPr/>
          <a:lstStyle/>
          <a:p>
            <a:pPr/>
          </a:p>
        </p:txBody>
      </p:sp>
      <p:sp>
        <p:nvSpPr>
          <p:cNvPr id="350" name="Slide bullet text"/>
          <p:cNvSpPr txBox="1"/>
          <p:nvPr>
            <p:ph type="body" idx="1"/>
          </p:nvPr>
        </p:nvSpPr>
        <p:spPr>
          <a:prstGeom prst="rect">
            <a:avLst/>
          </a:prstGeom>
        </p:spPr>
        <p:txBody>
          <a:bodyPr/>
          <a:lstStyle/>
          <a:p>
            <a:pPr/>
          </a:p>
        </p:txBody>
      </p:sp>
      <p:pic>
        <p:nvPicPr>
          <p:cNvPr id="351" name="22.jpg" descr="2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5" name="Slide Title"/>
          <p:cNvSpPr txBox="1"/>
          <p:nvPr>
            <p:ph type="title"/>
          </p:nvPr>
        </p:nvSpPr>
        <p:spPr>
          <a:prstGeom prst="rect">
            <a:avLst/>
          </a:prstGeom>
        </p:spPr>
        <p:txBody>
          <a:bodyPr/>
          <a:lstStyle/>
          <a:p>
            <a:pPr/>
          </a:p>
        </p:txBody>
      </p:sp>
      <p:sp>
        <p:nvSpPr>
          <p:cNvPr id="356" name="Slide Subtitle"/>
          <p:cNvSpPr txBox="1"/>
          <p:nvPr>
            <p:ph type="body" idx="21"/>
          </p:nvPr>
        </p:nvSpPr>
        <p:spPr>
          <a:prstGeom prst="rect">
            <a:avLst/>
          </a:prstGeom>
        </p:spPr>
        <p:txBody>
          <a:bodyPr/>
          <a:lstStyle/>
          <a:p>
            <a:pPr/>
          </a:p>
        </p:txBody>
      </p:sp>
      <p:sp>
        <p:nvSpPr>
          <p:cNvPr id="357" name="Slide bullet text"/>
          <p:cNvSpPr txBox="1"/>
          <p:nvPr>
            <p:ph type="body" idx="1"/>
          </p:nvPr>
        </p:nvSpPr>
        <p:spPr>
          <a:prstGeom prst="rect">
            <a:avLst/>
          </a:prstGeom>
        </p:spPr>
        <p:txBody>
          <a:bodyPr/>
          <a:lstStyle/>
          <a:p>
            <a:pPr/>
          </a:p>
        </p:txBody>
      </p:sp>
      <p:pic>
        <p:nvPicPr>
          <p:cNvPr id="358" name="23.jpg" descr="2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2" name="Slide Title"/>
          <p:cNvSpPr txBox="1"/>
          <p:nvPr>
            <p:ph type="title"/>
          </p:nvPr>
        </p:nvSpPr>
        <p:spPr>
          <a:prstGeom prst="rect">
            <a:avLst/>
          </a:prstGeom>
        </p:spPr>
        <p:txBody>
          <a:bodyPr/>
          <a:lstStyle/>
          <a:p>
            <a:pPr/>
          </a:p>
        </p:txBody>
      </p:sp>
      <p:sp>
        <p:nvSpPr>
          <p:cNvPr id="363" name="Slide Subtitle"/>
          <p:cNvSpPr txBox="1"/>
          <p:nvPr>
            <p:ph type="body" idx="21"/>
          </p:nvPr>
        </p:nvSpPr>
        <p:spPr>
          <a:prstGeom prst="rect">
            <a:avLst/>
          </a:prstGeom>
        </p:spPr>
        <p:txBody>
          <a:bodyPr/>
          <a:lstStyle/>
          <a:p>
            <a:pPr/>
          </a:p>
        </p:txBody>
      </p:sp>
      <p:sp>
        <p:nvSpPr>
          <p:cNvPr id="364" name="Slide bullet text"/>
          <p:cNvSpPr txBox="1"/>
          <p:nvPr>
            <p:ph type="body" idx="1"/>
          </p:nvPr>
        </p:nvSpPr>
        <p:spPr>
          <a:prstGeom prst="rect">
            <a:avLst/>
          </a:prstGeom>
        </p:spPr>
        <p:txBody>
          <a:bodyPr/>
          <a:lstStyle/>
          <a:p>
            <a:pPr/>
          </a:p>
        </p:txBody>
      </p:sp>
      <p:pic>
        <p:nvPicPr>
          <p:cNvPr id="365" name="24.jpg" descr="2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178" name="A1.png" descr="A1.png"/>
          <p:cNvPicPr>
            <a:picLocks noChangeAspect="1"/>
          </p:cNvPicPr>
          <p:nvPr/>
        </p:nvPicPr>
        <p:blipFill>
          <a:blip r:embed="rId2">
            <a:extLst/>
          </a:blip>
          <a:stretch>
            <a:fillRect/>
          </a:stretch>
        </p:blipFill>
        <p:spPr>
          <a:xfrm>
            <a:off x="3504090" y="2427672"/>
            <a:ext cx="1828801" cy="1066801"/>
          </a:xfrm>
          <a:prstGeom prst="rect">
            <a:avLst/>
          </a:prstGeom>
          <a:ln w="12700">
            <a:miter lim="400000"/>
          </a:ln>
        </p:spPr>
      </p:pic>
      <p:pic>
        <p:nvPicPr>
          <p:cNvPr id="179" name="A2.png" descr="A2.png"/>
          <p:cNvPicPr>
            <a:picLocks noChangeAspect="1"/>
          </p:cNvPicPr>
          <p:nvPr/>
        </p:nvPicPr>
        <p:blipFill>
          <a:blip r:embed="rId3">
            <a:extLst/>
          </a:blip>
          <a:stretch>
            <a:fillRect/>
          </a:stretch>
        </p:blipFill>
        <p:spPr>
          <a:xfrm>
            <a:off x="7363534" y="2516572"/>
            <a:ext cx="889001" cy="889001"/>
          </a:xfrm>
          <a:prstGeom prst="rect">
            <a:avLst/>
          </a:prstGeom>
          <a:ln w="12700">
            <a:miter lim="400000"/>
          </a:ln>
        </p:spPr>
      </p:pic>
      <p:pic>
        <p:nvPicPr>
          <p:cNvPr id="180" name="A3.png" descr="A3.png"/>
          <p:cNvPicPr>
            <a:picLocks noChangeAspect="1"/>
          </p:cNvPicPr>
          <p:nvPr/>
        </p:nvPicPr>
        <p:blipFill>
          <a:blip r:embed="rId4">
            <a:extLst/>
          </a:blip>
          <a:stretch>
            <a:fillRect/>
          </a:stretch>
        </p:blipFill>
        <p:spPr>
          <a:xfrm>
            <a:off x="5986077" y="2535622"/>
            <a:ext cx="850901" cy="850901"/>
          </a:xfrm>
          <a:prstGeom prst="rect">
            <a:avLst/>
          </a:prstGeom>
          <a:ln w="12700">
            <a:miter lim="400000"/>
          </a:ln>
        </p:spPr>
      </p:pic>
      <p:pic>
        <p:nvPicPr>
          <p:cNvPr id="181" name="A4.png" descr="A4.png"/>
          <p:cNvPicPr>
            <a:picLocks noChangeAspect="1"/>
          </p:cNvPicPr>
          <p:nvPr/>
        </p:nvPicPr>
        <p:blipFill>
          <a:blip r:embed="rId5">
            <a:extLst/>
          </a:blip>
          <a:stretch>
            <a:fillRect/>
          </a:stretch>
        </p:blipFill>
        <p:spPr>
          <a:xfrm>
            <a:off x="1314203" y="2192722"/>
            <a:ext cx="1536701" cy="1536701"/>
          </a:xfrm>
          <a:prstGeom prst="rect">
            <a:avLst/>
          </a:prstGeom>
          <a:ln w="12700">
            <a:miter lim="400000"/>
          </a:ln>
        </p:spPr>
      </p:pic>
      <p:pic>
        <p:nvPicPr>
          <p:cNvPr id="182" name="A5.png" descr="A5.png"/>
          <p:cNvPicPr>
            <a:picLocks noChangeAspect="1"/>
          </p:cNvPicPr>
          <p:nvPr/>
        </p:nvPicPr>
        <p:blipFill>
          <a:blip r:embed="rId6">
            <a:extLst/>
          </a:blip>
          <a:stretch>
            <a:fillRect/>
          </a:stretch>
        </p:blipFill>
        <p:spPr>
          <a:xfrm>
            <a:off x="18010695" y="1279124"/>
            <a:ext cx="3124201" cy="977901"/>
          </a:xfrm>
          <a:prstGeom prst="rect">
            <a:avLst/>
          </a:prstGeom>
          <a:ln w="12700">
            <a:miter lim="400000"/>
          </a:ln>
        </p:spPr>
      </p:pic>
      <p:pic>
        <p:nvPicPr>
          <p:cNvPr id="183" name="A7.png" descr="A7.png"/>
          <p:cNvPicPr>
            <a:picLocks noChangeAspect="1"/>
          </p:cNvPicPr>
          <p:nvPr/>
        </p:nvPicPr>
        <p:blipFill>
          <a:blip r:embed="rId7">
            <a:extLst/>
          </a:blip>
          <a:stretch>
            <a:fillRect/>
          </a:stretch>
        </p:blipFill>
        <p:spPr>
          <a:xfrm>
            <a:off x="12947650" y="7264400"/>
            <a:ext cx="12700" cy="711200"/>
          </a:xfrm>
          <a:prstGeom prst="rect">
            <a:avLst/>
          </a:prstGeom>
          <a:ln w="12700">
            <a:miter lim="400000"/>
          </a:ln>
        </p:spPr>
      </p:pic>
      <p:pic>
        <p:nvPicPr>
          <p:cNvPr id="184" name="A8.png" descr="A8.png"/>
          <p:cNvPicPr>
            <a:picLocks noChangeAspect="1"/>
          </p:cNvPicPr>
          <p:nvPr/>
        </p:nvPicPr>
        <p:blipFill>
          <a:blip r:embed="rId8">
            <a:extLst/>
          </a:blip>
          <a:stretch>
            <a:fillRect/>
          </a:stretch>
        </p:blipFill>
        <p:spPr>
          <a:xfrm>
            <a:off x="18042445" y="2730623"/>
            <a:ext cx="3060701" cy="711201"/>
          </a:xfrm>
          <a:prstGeom prst="rect">
            <a:avLst/>
          </a:prstGeom>
          <a:ln w="12700">
            <a:miter lim="400000"/>
          </a:ln>
        </p:spPr>
      </p:pic>
      <p:pic>
        <p:nvPicPr>
          <p:cNvPr id="185" name="A9.png" descr="A9.png"/>
          <p:cNvPicPr>
            <a:picLocks noChangeAspect="1"/>
          </p:cNvPicPr>
          <p:nvPr/>
        </p:nvPicPr>
        <p:blipFill>
          <a:blip r:embed="rId9">
            <a:extLst/>
          </a:blip>
          <a:stretch>
            <a:fillRect/>
          </a:stretch>
        </p:blipFill>
        <p:spPr>
          <a:xfrm>
            <a:off x="22315687" y="5245100"/>
            <a:ext cx="927101" cy="6667500"/>
          </a:xfrm>
          <a:prstGeom prst="rect">
            <a:avLst/>
          </a:prstGeom>
          <a:ln w="12700">
            <a:miter lim="400000"/>
          </a:ln>
        </p:spPr>
      </p:pic>
      <p:pic>
        <p:nvPicPr>
          <p:cNvPr id="186" name="A12.png" descr="A12.png"/>
          <p:cNvPicPr>
            <a:picLocks noChangeAspect="1"/>
          </p:cNvPicPr>
          <p:nvPr/>
        </p:nvPicPr>
        <p:blipFill>
          <a:blip r:embed="rId10">
            <a:extLst/>
          </a:blip>
          <a:stretch>
            <a:fillRect/>
          </a:stretch>
        </p:blipFill>
        <p:spPr>
          <a:xfrm>
            <a:off x="1691997" y="8771723"/>
            <a:ext cx="698501" cy="685801"/>
          </a:xfrm>
          <a:prstGeom prst="rect">
            <a:avLst/>
          </a:prstGeom>
          <a:ln w="12700">
            <a:miter lim="400000"/>
          </a:ln>
        </p:spPr>
      </p:pic>
      <p:pic>
        <p:nvPicPr>
          <p:cNvPr id="187" name="A13.png" descr="A13.png"/>
          <p:cNvPicPr>
            <a:picLocks noChangeAspect="1"/>
          </p:cNvPicPr>
          <p:nvPr/>
        </p:nvPicPr>
        <p:blipFill>
          <a:blip r:embed="rId11">
            <a:extLst/>
          </a:blip>
          <a:stretch>
            <a:fillRect/>
          </a:stretch>
        </p:blipFill>
        <p:spPr>
          <a:xfrm>
            <a:off x="9541461" y="4845909"/>
            <a:ext cx="12077701" cy="7061201"/>
          </a:xfrm>
          <a:prstGeom prst="rect">
            <a:avLst/>
          </a:prstGeom>
          <a:ln w="12700">
            <a:miter lim="400000"/>
          </a:ln>
        </p:spPr>
      </p:pic>
      <p:pic>
        <p:nvPicPr>
          <p:cNvPr id="188" name="A14.png" descr="A14.png"/>
          <p:cNvPicPr>
            <a:picLocks noChangeAspect="1"/>
          </p:cNvPicPr>
          <p:nvPr/>
        </p:nvPicPr>
        <p:blipFill>
          <a:blip r:embed="rId12">
            <a:extLst/>
          </a:blip>
          <a:stretch>
            <a:fillRect/>
          </a:stretch>
        </p:blipFill>
        <p:spPr>
          <a:xfrm>
            <a:off x="0" y="12509500"/>
            <a:ext cx="24384001" cy="1206500"/>
          </a:xfrm>
          <a:prstGeom prst="rect">
            <a:avLst/>
          </a:prstGeom>
          <a:ln w="12700">
            <a:miter lim="400000"/>
          </a:ln>
        </p:spPr>
      </p:pic>
      <p:pic>
        <p:nvPicPr>
          <p:cNvPr id="189" name="A11.png" descr="A11.png"/>
          <p:cNvPicPr>
            <a:picLocks noChangeAspect="1"/>
          </p:cNvPicPr>
          <p:nvPr/>
        </p:nvPicPr>
        <p:blipFill>
          <a:blip r:embed="rId13">
            <a:extLst/>
          </a:blip>
          <a:stretch>
            <a:fillRect/>
          </a:stretch>
        </p:blipFill>
        <p:spPr>
          <a:xfrm>
            <a:off x="1584047" y="9852610"/>
            <a:ext cx="914401" cy="3454401"/>
          </a:xfrm>
          <a:prstGeom prst="rect">
            <a:avLst/>
          </a:prstGeom>
          <a:ln w="12700">
            <a:miter lim="400000"/>
          </a:ln>
        </p:spPr>
      </p:pic>
      <p:pic>
        <p:nvPicPr>
          <p:cNvPr id="190" name="A10.png" descr="A10.png"/>
          <p:cNvPicPr>
            <a:picLocks noChangeAspect="1"/>
          </p:cNvPicPr>
          <p:nvPr/>
        </p:nvPicPr>
        <p:blipFill>
          <a:blip r:embed="rId14">
            <a:extLst/>
          </a:blip>
          <a:stretch>
            <a:fillRect/>
          </a:stretch>
        </p:blipFill>
        <p:spPr>
          <a:xfrm>
            <a:off x="1164947" y="10589210"/>
            <a:ext cx="1752601" cy="1981201"/>
          </a:xfrm>
          <a:prstGeom prst="rect">
            <a:avLst/>
          </a:prstGeom>
          <a:ln w="12700">
            <a:miter lim="400000"/>
          </a:ln>
        </p:spPr>
      </p:pic>
      <p:pic>
        <p:nvPicPr>
          <p:cNvPr id="191" name="A11.png" descr="A11.png"/>
          <p:cNvPicPr>
            <a:picLocks noChangeAspect="1"/>
          </p:cNvPicPr>
          <p:nvPr/>
        </p:nvPicPr>
        <p:blipFill>
          <a:blip r:embed="rId13">
            <a:extLst/>
          </a:blip>
          <a:stretch>
            <a:fillRect/>
          </a:stretch>
        </p:blipFill>
        <p:spPr>
          <a:xfrm rot="1283102">
            <a:off x="3142571" y="9852610"/>
            <a:ext cx="914401" cy="3454401"/>
          </a:xfrm>
          <a:prstGeom prst="rect">
            <a:avLst/>
          </a:prstGeom>
          <a:ln w="12700">
            <a:miter lim="400000"/>
          </a:ln>
        </p:spPr>
      </p:pic>
      <p:pic>
        <p:nvPicPr>
          <p:cNvPr id="192" name="A11.png" descr="A11.png"/>
          <p:cNvPicPr>
            <a:picLocks noChangeAspect="1"/>
          </p:cNvPicPr>
          <p:nvPr/>
        </p:nvPicPr>
        <p:blipFill>
          <a:blip r:embed="rId13">
            <a:extLst/>
          </a:blip>
          <a:stretch>
            <a:fillRect/>
          </a:stretch>
        </p:blipFill>
        <p:spPr>
          <a:xfrm rot="2700000">
            <a:off x="4601222" y="10229294"/>
            <a:ext cx="914401" cy="3454401"/>
          </a:xfrm>
          <a:prstGeom prst="rect">
            <a:avLst/>
          </a:prstGeom>
          <a:ln w="12700">
            <a:miter lim="400000"/>
          </a:ln>
        </p:spPr>
      </p:pic>
      <p:pic>
        <p:nvPicPr>
          <p:cNvPr id="193" name="A12.png" descr="A12.png"/>
          <p:cNvPicPr>
            <a:picLocks noChangeAspect="1"/>
          </p:cNvPicPr>
          <p:nvPr/>
        </p:nvPicPr>
        <p:blipFill>
          <a:blip r:embed="rId10">
            <a:alphaModFix amt="50000"/>
            <a:extLst/>
          </a:blip>
          <a:stretch>
            <a:fillRect/>
          </a:stretch>
        </p:blipFill>
        <p:spPr>
          <a:xfrm>
            <a:off x="1691997" y="7450553"/>
            <a:ext cx="698501" cy="685801"/>
          </a:xfrm>
          <a:prstGeom prst="rect">
            <a:avLst/>
          </a:prstGeom>
          <a:ln w="12700">
            <a:miter lim="400000"/>
          </a:ln>
        </p:spPr>
      </p:pic>
      <p:sp>
        <p:nvSpPr>
          <p:cNvPr id="194" name="Line"/>
          <p:cNvSpPr/>
          <p:nvPr/>
        </p:nvSpPr>
        <p:spPr>
          <a:xfrm>
            <a:off x="17749175" y="2446722"/>
            <a:ext cx="1" cy="1536701"/>
          </a:xfrm>
          <a:prstGeom prst="line">
            <a:avLst/>
          </a:prstGeom>
          <a:ln w="76200">
            <a:solidFill>
              <a:srgbClr val="FFFFFF"/>
            </a:solidFill>
            <a:miter lim="400000"/>
            <a:tailEnd type="triangle"/>
          </a:ln>
        </p:spPr>
        <p:txBody>
          <a:bodyPr lIns="50800" tIns="50800" rIns="50800" bIns="50800" anchor="ctr"/>
          <a:lstStyle/>
          <a:p>
            <a:pPr/>
          </a:p>
        </p:txBody>
      </p:sp>
      <p:sp>
        <p:nvSpPr>
          <p:cNvPr id="195" name="Line"/>
          <p:cNvSpPr/>
          <p:nvPr/>
        </p:nvSpPr>
        <p:spPr>
          <a:xfrm flipV="1">
            <a:off x="6019954" y="6218240"/>
            <a:ext cx="2158016" cy="2531012"/>
          </a:xfrm>
          <a:prstGeom prst="line">
            <a:avLst/>
          </a:prstGeom>
          <a:ln w="76200">
            <a:solidFill>
              <a:srgbClr val="FFFFFF"/>
            </a:solidFill>
            <a:miter lim="400000"/>
            <a:tailEnd type="triangle"/>
          </a:ln>
        </p:spPr>
        <p:txBody>
          <a:bodyPr lIns="50800" tIns="50800" rIns="50800" bIns="50800" anchor="ctr"/>
          <a:lstStyle/>
          <a:p>
            <a:pPr/>
          </a:p>
        </p:txBody>
      </p:sp>
      <p:sp>
        <p:nvSpPr>
          <p:cNvPr id="196" name="Line"/>
          <p:cNvSpPr/>
          <p:nvPr/>
        </p:nvSpPr>
        <p:spPr>
          <a:xfrm>
            <a:off x="6030434" y="8726440"/>
            <a:ext cx="2108063" cy="1"/>
          </a:xfrm>
          <a:prstGeom prst="line">
            <a:avLst/>
          </a:prstGeom>
          <a:ln w="76200">
            <a:solidFill>
              <a:srgbClr val="FFFFFF"/>
            </a:solidFill>
            <a:custDash>
              <a:ds d="200000" sp="200000"/>
            </a:custDash>
            <a:miter lim="400000"/>
            <a:tailEnd type="triangle"/>
          </a:ln>
        </p:spPr>
        <p:txBody>
          <a:bodyPr lIns="50800" tIns="50800" rIns="50800" bIns="50800" anchor="ctr"/>
          <a:lstStyle/>
          <a:p>
            <a:pPr/>
          </a:p>
        </p:txBody>
      </p:sp>
      <p:sp>
        <p:nvSpPr>
          <p:cNvPr id="197" name="Line"/>
          <p:cNvSpPr/>
          <p:nvPr/>
        </p:nvSpPr>
        <p:spPr>
          <a:xfrm flipV="1">
            <a:off x="8354657" y="6236747"/>
            <a:ext cx="1" cy="2518718"/>
          </a:xfrm>
          <a:prstGeom prst="line">
            <a:avLst/>
          </a:prstGeom>
          <a:ln w="76200">
            <a:solidFill>
              <a:srgbClr val="FFFFFF"/>
            </a:solidFill>
            <a:custDash>
              <a:ds d="200000" sp="200000"/>
            </a:custDash>
            <a:miter lim="400000"/>
            <a:tailEnd type="triangle"/>
          </a:ln>
        </p:spPr>
        <p:txBody>
          <a:bodyPr lIns="50800" tIns="50800" rIns="50800" bIns="50800" anchor="ctr"/>
          <a:lstStyle/>
          <a:p>
            <a:pPr/>
          </a:p>
        </p:txBody>
      </p:sp>
      <p:pic>
        <p:nvPicPr>
          <p:cNvPr id="198" name="A100.png" descr="A100.png"/>
          <p:cNvPicPr>
            <a:picLocks noChangeAspect="1"/>
          </p:cNvPicPr>
          <p:nvPr/>
        </p:nvPicPr>
        <p:blipFill>
          <a:blip r:embed="rId15">
            <a:extLst/>
          </a:blip>
          <a:stretch>
            <a:fillRect/>
          </a:stretch>
        </p:blipFill>
        <p:spPr>
          <a:xfrm>
            <a:off x="6706647" y="7976459"/>
            <a:ext cx="317501" cy="698501"/>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00" name="B1.png" descr="B1.png"/>
          <p:cNvPicPr>
            <a:picLocks noChangeAspect="1"/>
          </p:cNvPicPr>
          <p:nvPr/>
        </p:nvPicPr>
        <p:blipFill>
          <a:blip r:embed="rId2">
            <a:extLst/>
          </a:blip>
          <a:stretch>
            <a:fillRect/>
          </a:stretch>
        </p:blipFill>
        <p:spPr>
          <a:xfrm>
            <a:off x="12532457" y="2489688"/>
            <a:ext cx="2413001" cy="2247901"/>
          </a:xfrm>
          <a:prstGeom prst="rect">
            <a:avLst/>
          </a:prstGeom>
          <a:ln w="12700">
            <a:miter lim="400000"/>
          </a:ln>
        </p:spPr>
      </p:pic>
      <p:pic>
        <p:nvPicPr>
          <p:cNvPr id="201" name="B2.png" descr="B2.png"/>
          <p:cNvPicPr>
            <a:picLocks noChangeAspect="1"/>
          </p:cNvPicPr>
          <p:nvPr/>
        </p:nvPicPr>
        <p:blipFill>
          <a:blip r:embed="rId3">
            <a:extLst/>
          </a:blip>
          <a:stretch>
            <a:fillRect/>
          </a:stretch>
        </p:blipFill>
        <p:spPr>
          <a:xfrm>
            <a:off x="17270534" y="3692769"/>
            <a:ext cx="3594101" cy="762001"/>
          </a:xfrm>
          <a:prstGeom prst="rect">
            <a:avLst/>
          </a:prstGeom>
          <a:ln w="12700">
            <a:miter lim="400000"/>
          </a:ln>
        </p:spPr>
      </p:pic>
      <p:pic>
        <p:nvPicPr>
          <p:cNvPr id="202" name="B3.png" descr="B3.png"/>
          <p:cNvPicPr>
            <a:picLocks noChangeAspect="1"/>
          </p:cNvPicPr>
          <p:nvPr/>
        </p:nvPicPr>
        <p:blipFill>
          <a:blip r:embed="rId4">
            <a:extLst/>
          </a:blip>
          <a:stretch>
            <a:fillRect/>
          </a:stretch>
        </p:blipFill>
        <p:spPr>
          <a:xfrm>
            <a:off x="15445153" y="3692769"/>
            <a:ext cx="1536701" cy="762001"/>
          </a:xfrm>
          <a:prstGeom prst="rect">
            <a:avLst/>
          </a:prstGeom>
          <a:ln w="12700">
            <a:miter lim="400000"/>
          </a:ln>
        </p:spPr>
      </p:pic>
      <p:pic>
        <p:nvPicPr>
          <p:cNvPr id="203" name="B4.png" descr="B4.png"/>
          <p:cNvPicPr>
            <a:picLocks noChangeAspect="1"/>
          </p:cNvPicPr>
          <p:nvPr/>
        </p:nvPicPr>
        <p:blipFill>
          <a:blip r:embed="rId5">
            <a:extLst/>
          </a:blip>
          <a:stretch>
            <a:fillRect/>
          </a:stretch>
        </p:blipFill>
        <p:spPr>
          <a:xfrm>
            <a:off x="15451991" y="2883388"/>
            <a:ext cx="4572001" cy="762001"/>
          </a:xfrm>
          <a:prstGeom prst="rect">
            <a:avLst/>
          </a:prstGeom>
          <a:ln w="12700">
            <a:miter lim="400000"/>
          </a:ln>
        </p:spPr>
      </p:pic>
      <p:pic>
        <p:nvPicPr>
          <p:cNvPr id="204" name="B5.png" descr="B5.png"/>
          <p:cNvPicPr>
            <a:picLocks noChangeAspect="1"/>
          </p:cNvPicPr>
          <p:nvPr/>
        </p:nvPicPr>
        <p:blipFill>
          <a:blip r:embed="rId6">
            <a:extLst/>
          </a:blip>
          <a:stretch>
            <a:fillRect/>
          </a:stretch>
        </p:blipFill>
        <p:spPr>
          <a:xfrm>
            <a:off x="4082072" y="2642088"/>
            <a:ext cx="635001" cy="1841501"/>
          </a:xfrm>
          <a:prstGeom prst="rect">
            <a:avLst/>
          </a:prstGeom>
          <a:ln w="12700">
            <a:miter lim="400000"/>
          </a:ln>
        </p:spPr>
      </p:pic>
      <p:pic>
        <p:nvPicPr>
          <p:cNvPr id="205" name="B6.png" descr="B6.png"/>
          <p:cNvPicPr>
            <a:picLocks noChangeAspect="1"/>
          </p:cNvPicPr>
          <p:nvPr/>
        </p:nvPicPr>
        <p:blipFill>
          <a:blip r:embed="rId7">
            <a:extLst/>
          </a:blip>
          <a:stretch>
            <a:fillRect/>
          </a:stretch>
        </p:blipFill>
        <p:spPr>
          <a:xfrm>
            <a:off x="5432180" y="3374292"/>
            <a:ext cx="4572001" cy="762001"/>
          </a:xfrm>
          <a:prstGeom prst="rect">
            <a:avLst/>
          </a:prstGeom>
          <a:ln w="12700">
            <a:miter lim="400000"/>
          </a:ln>
        </p:spPr>
      </p:pic>
      <p:pic>
        <p:nvPicPr>
          <p:cNvPr id="206" name="B7.png" descr="B7.png"/>
          <p:cNvPicPr>
            <a:picLocks noChangeAspect="1"/>
          </p:cNvPicPr>
          <p:nvPr/>
        </p:nvPicPr>
        <p:blipFill>
          <a:blip r:embed="rId8">
            <a:extLst/>
          </a:blip>
          <a:stretch>
            <a:fillRect/>
          </a:stretch>
        </p:blipFill>
        <p:spPr>
          <a:xfrm>
            <a:off x="10691201" y="1504950"/>
            <a:ext cx="88901" cy="11671300"/>
          </a:xfrm>
          <a:prstGeom prst="rect">
            <a:avLst/>
          </a:prstGeom>
          <a:ln w="12700">
            <a:miter lim="400000"/>
          </a:ln>
        </p:spPr>
      </p:pic>
      <p:pic>
        <p:nvPicPr>
          <p:cNvPr id="207" name="B8.png" descr="B8.png"/>
          <p:cNvPicPr>
            <a:picLocks noChangeAspect="1"/>
          </p:cNvPicPr>
          <p:nvPr/>
        </p:nvPicPr>
        <p:blipFill>
          <a:blip r:embed="rId9">
            <a:extLst/>
          </a:blip>
          <a:stretch>
            <a:fillRect/>
          </a:stretch>
        </p:blipFill>
        <p:spPr>
          <a:xfrm>
            <a:off x="13398011" y="1635369"/>
            <a:ext cx="5791201" cy="952501"/>
          </a:xfrm>
          <a:prstGeom prst="rect">
            <a:avLst/>
          </a:prstGeom>
          <a:ln w="12700">
            <a:miter lim="400000"/>
          </a:ln>
        </p:spPr>
      </p:pic>
      <p:pic>
        <p:nvPicPr>
          <p:cNvPr id="208" name="B9.png" descr="B9.png"/>
          <p:cNvPicPr>
            <a:picLocks noChangeAspect="1"/>
          </p:cNvPicPr>
          <p:nvPr/>
        </p:nvPicPr>
        <p:blipFill>
          <a:blip r:embed="rId10">
            <a:extLst/>
          </a:blip>
          <a:stretch>
            <a:fillRect/>
          </a:stretch>
        </p:blipFill>
        <p:spPr>
          <a:xfrm>
            <a:off x="4243753" y="1592384"/>
            <a:ext cx="5803901" cy="939801"/>
          </a:xfrm>
          <a:prstGeom prst="rect">
            <a:avLst/>
          </a:prstGeom>
          <a:ln w="12700">
            <a:miter lim="400000"/>
          </a:ln>
        </p:spPr>
      </p:pic>
      <p:pic>
        <p:nvPicPr>
          <p:cNvPr id="209" name="B10.png" descr="B10.png"/>
          <p:cNvPicPr>
            <a:picLocks noChangeAspect="1"/>
          </p:cNvPicPr>
          <p:nvPr/>
        </p:nvPicPr>
        <p:blipFill>
          <a:blip r:embed="rId11">
            <a:extLst/>
          </a:blip>
          <a:stretch>
            <a:fillRect/>
          </a:stretch>
        </p:blipFill>
        <p:spPr>
          <a:xfrm>
            <a:off x="524607" y="11145715"/>
            <a:ext cx="2552701" cy="1536701"/>
          </a:xfrm>
          <a:prstGeom prst="rect">
            <a:avLst/>
          </a:prstGeom>
          <a:ln w="12700">
            <a:miter lim="400000"/>
          </a:ln>
        </p:spPr>
      </p:pic>
      <p:pic>
        <p:nvPicPr>
          <p:cNvPr id="210" name="B11.png" descr="B11.png"/>
          <p:cNvPicPr>
            <a:picLocks noChangeAspect="1"/>
          </p:cNvPicPr>
          <p:nvPr/>
        </p:nvPicPr>
        <p:blipFill>
          <a:blip r:embed="rId12">
            <a:extLst/>
          </a:blip>
          <a:stretch>
            <a:fillRect/>
          </a:stretch>
        </p:blipFill>
        <p:spPr>
          <a:xfrm>
            <a:off x="513373" y="9124950"/>
            <a:ext cx="2781301" cy="368300"/>
          </a:xfrm>
          <a:prstGeom prst="rect">
            <a:avLst/>
          </a:prstGeom>
          <a:ln w="12700">
            <a:miter lim="400000"/>
          </a:ln>
        </p:spPr>
      </p:pic>
      <p:pic>
        <p:nvPicPr>
          <p:cNvPr id="211" name="B12.png" descr="B12.png"/>
          <p:cNvPicPr>
            <a:picLocks noChangeAspect="1"/>
          </p:cNvPicPr>
          <p:nvPr/>
        </p:nvPicPr>
        <p:blipFill>
          <a:blip r:embed="rId13">
            <a:extLst/>
          </a:blip>
          <a:stretch>
            <a:fillRect/>
          </a:stretch>
        </p:blipFill>
        <p:spPr>
          <a:xfrm>
            <a:off x="494811" y="6807200"/>
            <a:ext cx="1778001" cy="1066800"/>
          </a:xfrm>
          <a:prstGeom prst="rect">
            <a:avLst/>
          </a:prstGeom>
          <a:ln w="12700">
            <a:miter lim="400000"/>
          </a:ln>
        </p:spPr>
      </p:pic>
      <p:pic>
        <p:nvPicPr>
          <p:cNvPr id="212" name="B13.png" descr="B13.png"/>
          <p:cNvPicPr>
            <a:picLocks noChangeAspect="1"/>
          </p:cNvPicPr>
          <p:nvPr/>
        </p:nvPicPr>
        <p:blipFill>
          <a:blip r:embed="rId14">
            <a:extLst/>
          </a:blip>
          <a:stretch>
            <a:fillRect/>
          </a:stretch>
        </p:blipFill>
        <p:spPr>
          <a:xfrm>
            <a:off x="520211" y="5327650"/>
            <a:ext cx="2984501" cy="469900"/>
          </a:xfrm>
          <a:prstGeom prst="rect">
            <a:avLst/>
          </a:prstGeom>
          <a:ln w="12700">
            <a:miter lim="400000"/>
          </a:ln>
        </p:spPr>
      </p:pic>
      <p:pic>
        <p:nvPicPr>
          <p:cNvPr id="213" name="B14.png" descr="B14.png"/>
          <p:cNvPicPr>
            <a:picLocks noChangeAspect="1"/>
          </p:cNvPicPr>
          <p:nvPr/>
        </p:nvPicPr>
        <p:blipFill>
          <a:blip r:embed="rId15">
            <a:alphaModFix amt="40000"/>
            <a:extLst/>
          </a:blip>
          <a:stretch>
            <a:fillRect/>
          </a:stretch>
        </p:blipFill>
        <p:spPr>
          <a:xfrm>
            <a:off x="11245850" y="6432550"/>
            <a:ext cx="2578100" cy="1676400"/>
          </a:xfrm>
          <a:prstGeom prst="rect">
            <a:avLst/>
          </a:prstGeom>
          <a:ln w="12700">
            <a:miter lim="400000"/>
          </a:ln>
        </p:spPr>
      </p:pic>
      <p:pic>
        <p:nvPicPr>
          <p:cNvPr id="214" name="B15.png" descr="B15.png"/>
          <p:cNvPicPr>
            <a:picLocks noChangeAspect="1"/>
          </p:cNvPicPr>
          <p:nvPr/>
        </p:nvPicPr>
        <p:blipFill>
          <a:blip r:embed="rId16">
            <a:extLst/>
          </a:blip>
          <a:stretch>
            <a:fillRect/>
          </a:stretch>
        </p:blipFill>
        <p:spPr>
          <a:xfrm>
            <a:off x="4110403" y="4978400"/>
            <a:ext cx="3670301" cy="1117600"/>
          </a:xfrm>
          <a:prstGeom prst="rect">
            <a:avLst/>
          </a:prstGeom>
          <a:ln w="12700">
            <a:miter lim="400000"/>
          </a:ln>
        </p:spPr>
      </p:pic>
      <p:pic>
        <p:nvPicPr>
          <p:cNvPr id="215" name="B16.png" descr="B16.png"/>
          <p:cNvPicPr>
            <a:picLocks noChangeAspect="1"/>
          </p:cNvPicPr>
          <p:nvPr/>
        </p:nvPicPr>
        <p:blipFill>
          <a:blip r:embed="rId17">
            <a:extLst/>
          </a:blip>
          <a:stretch>
            <a:fillRect/>
          </a:stretch>
        </p:blipFill>
        <p:spPr>
          <a:xfrm>
            <a:off x="11245850" y="8470900"/>
            <a:ext cx="2768600" cy="1676400"/>
          </a:xfrm>
          <a:prstGeom prst="rect">
            <a:avLst/>
          </a:prstGeom>
          <a:ln w="12700">
            <a:miter lim="400000"/>
          </a:ln>
        </p:spPr>
      </p:pic>
      <p:pic>
        <p:nvPicPr>
          <p:cNvPr id="216" name="B17.png" descr="B17.png"/>
          <p:cNvPicPr>
            <a:picLocks noChangeAspect="1"/>
          </p:cNvPicPr>
          <p:nvPr/>
        </p:nvPicPr>
        <p:blipFill>
          <a:blip r:embed="rId18">
            <a:extLst/>
          </a:blip>
          <a:stretch>
            <a:fillRect/>
          </a:stretch>
        </p:blipFill>
        <p:spPr>
          <a:xfrm>
            <a:off x="4114311" y="10534650"/>
            <a:ext cx="5702301" cy="1422400"/>
          </a:xfrm>
          <a:prstGeom prst="rect">
            <a:avLst/>
          </a:prstGeom>
          <a:ln w="12700">
            <a:miter lim="400000"/>
          </a:ln>
        </p:spPr>
      </p:pic>
      <p:pic>
        <p:nvPicPr>
          <p:cNvPr id="217" name="B18.png" descr="B18.png"/>
          <p:cNvPicPr>
            <a:picLocks noChangeAspect="1"/>
          </p:cNvPicPr>
          <p:nvPr/>
        </p:nvPicPr>
        <p:blipFill>
          <a:blip r:embed="rId19">
            <a:extLst/>
          </a:blip>
          <a:stretch>
            <a:fillRect/>
          </a:stretch>
        </p:blipFill>
        <p:spPr>
          <a:xfrm>
            <a:off x="4085003" y="12065000"/>
            <a:ext cx="6146801" cy="1117600"/>
          </a:xfrm>
          <a:prstGeom prst="rect">
            <a:avLst/>
          </a:prstGeom>
          <a:ln w="12700">
            <a:miter lim="400000"/>
          </a:ln>
        </p:spPr>
      </p:pic>
      <p:pic>
        <p:nvPicPr>
          <p:cNvPr id="218" name="B19.png" descr="B19.png"/>
          <p:cNvPicPr>
            <a:picLocks noChangeAspect="1"/>
          </p:cNvPicPr>
          <p:nvPr/>
        </p:nvPicPr>
        <p:blipFill>
          <a:blip r:embed="rId20">
            <a:alphaModFix amt="40000"/>
            <a:extLst/>
          </a:blip>
          <a:stretch>
            <a:fillRect/>
          </a:stretch>
        </p:blipFill>
        <p:spPr>
          <a:xfrm>
            <a:off x="4110403" y="6432550"/>
            <a:ext cx="2578101" cy="1676400"/>
          </a:xfrm>
          <a:prstGeom prst="rect">
            <a:avLst/>
          </a:prstGeom>
          <a:ln w="12700">
            <a:miter lim="400000"/>
          </a:ln>
        </p:spPr>
      </p:pic>
      <p:pic>
        <p:nvPicPr>
          <p:cNvPr id="219" name="B20.png" descr="B20.png"/>
          <p:cNvPicPr>
            <a:picLocks noChangeAspect="1"/>
          </p:cNvPicPr>
          <p:nvPr/>
        </p:nvPicPr>
        <p:blipFill>
          <a:blip r:embed="rId21">
            <a:extLst/>
          </a:blip>
          <a:stretch>
            <a:fillRect/>
          </a:stretch>
        </p:blipFill>
        <p:spPr>
          <a:xfrm>
            <a:off x="11233150" y="4983284"/>
            <a:ext cx="3670300" cy="1117601"/>
          </a:xfrm>
          <a:prstGeom prst="rect">
            <a:avLst/>
          </a:prstGeom>
          <a:ln w="12700">
            <a:miter lim="400000"/>
          </a:ln>
        </p:spPr>
      </p:pic>
      <p:pic>
        <p:nvPicPr>
          <p:cNvPr id="220" name="B21.png" descr="B21.png"/>
          <p:cNvPicPr>
            <a:picLocks noChangeAspect="1"/>
          </p:cNvPicPr>
          <p:nvPr/>
        </p:nvPicPr>
        <p:blipFill>
          <a:blip r:embed="rId22">
            <a:extLst/>
          </a:blip>
          <a:stretch>
            <a:fillRect/>
          </a:stretch>
        </p:blipFill>
        <p:spPr>
          <a:xfrm>
            <a:off x="4111869" y="8496300"/>
            <a:ext cx="2768601" cy="1676400"/>
          </a:xfrm>
          <a:prstGeom prst="rect">
            <a:avLst/>
          </a:prstGeom>
          <a:ln w="12700">
            <a:miter lim="400000"/>
          </a:ln>
        </p:spPr>
      </p:pic>
      <p:pic>
        <p:nvPicPr>
          <p:cNvPr id="221" name="B22.png" descr="B22.png"/>
          <p:cNvPicPr>
            <a:picLocks noChangeAspect="1"/>
          </p:cNvPicPr>
          <p:nvPr/>
        </p:nvPicPr>
        <p:blipFill>
          <a:blip r:embed="rId23">
            <a:extLst/>
          </a:blip>
          <a:stretch>
            <a:fillRect/>
          </a:stretch>
        </p:blipFill>
        <p:spPr>
          <a:xfrm>
            <a:off x="11245850" y="10534650"/>
            <a:ext cx="5702300" cy="1422400"/>
          </a:xfrm>
          <a:prstGeom prst="rect">
            <a:avLst/>
          </a:prstGeom>
          <a:ln w="12700">
            <a:miter lim="400000"/>
          </a:ln>
        </p:spPr>
      </p:pic>
      <p:pic>
        <p:nvPicPr>
          <p:cNvPr id="222" name="B23.png" descr="B23.png"/>
          <p:cNvPicPr>
            <a:picLocks noChangeAspect="1"/>
          </p:cNvPicPr>
          <p:nvPr/>
        </p:nvPicPr>
        <p:blipFill>
          <a:blip r:embed="rId24">
            <a:extLst/>
          </a:blip>
          <a:stretch>
            <a:fillRect/>
          </a:stretch>
        </p:blipFill>
        <p:spPr>
          <a:xfrm>
            <a:off x="11239500" y="12065000"/>
            <a:ext cx="6146800" cy="1117600"/>
          </a:xfrm>
          <a:prstGeom prst="rect">
            <a:avLst/>
          </a:prstGeom>
          <a:ln w="12700">
            <a:miter lim="400000"/>
          </a:ln>
        </p:spPr>
      </p:pic>
      <p:pic>
        <p:nvPicPr>
          <p:cNvPr id="223" name="B24.png" descr="B24.png"/>
          <p:cNvPicPr>
            <a:picLocks noChangeAspect="1"/>
          </p:cNvPicPr>
          <p:nvPr/>
        </p:nvPicPr>
        <p:blipFill>
          <a:blip r:embed="rId25">
            <a:extLst/>
          </a:blip>
          <a:stretch>
            <a:fillRect/>
          </a:stretch>
        </p:blipFill>
        <p:spPr>
          <a:xfrm>
            <a:off x="17592919" y="4983284"/>
            <a:ext cx="3708401" cy="1117601"/>
          </a:xfrm>
          <a:prstGeom prst="rect">
            <a:avLst/>
          </a:prstGeom>
          <a:ln w="12700">
            <a:miter lim="400000"/>
          </a:ln>
        </p:spPr>
      </p:pic>
      <p:pic>
        <p:nvPicPr>
          <p:cNvPr id="224" name="B25.png" descr="B25.png"/>
          <p:cNvPicPr>
            <a:picLocks noChangeAspect="1"/>
          </p:cNvPicPr>
          <p:nvPr/>
        </p:nvPicPr>
        <p:blipFill>
          <a:blip r:embed="rId26">
            <a:extLst/>
          </a:blip>
          <a:stretch>
            <a:fillRect/>
          </a:stretch>
        </p:blipFill>
        <p:spPr>
          <a:xfrm>
            <a:off x="17592430" y="6432550"/>
            <a:ext cx="2590801" cy="1676400"/>
          </a:xfrm>
          <a:prstGeom prst="rect">
            <a:avLst/>
          </a:prstGeom>
          <a:ln w="12700">
            <a:miter lim="400000"/>
          </a:ln>
        </p:spPr>
      </p:pic>
      <p:pic>
        <p:nvPicPr>
          <p:cNvPr id="225" name="B26.png" descr="B26.png"/>
          <p:cNvPicPr>
            <a:picLocks noChangeAspect="1"/>
          </p:cNvPicPr>
          <p:nvPr/>
        </p:nvPicPr>
        <p:blipFill>
          <a:blip r:embed="rId27">
            <a:alphaModFix amt="40000"/>
            <a:extLst/>
          </a:blip>
          <a:stretch>
            <a:fillRect/>
          </a:stretch>
        </p:blipFill>
        <p:spPr>
          <a:xfrm>
            <a:off x="17608550" y="8496300"/>
            <a:ext cx="2781300" cy="1676400"/>
          </a:xfrm>
          <a:prstGeom prst="rect">
            <a:avLst/>
          </a:prstGeom>
          <a:ln w="12700">
            <a:miter lim="400000"/>
          </a:ln>
        </p:spPr>
      </p:pic>
      <p:pic>
        <p:nvPicPr>
          <p:cNvPr id="226" name="B27.png" descr="B27.png"/>
          <p:cNvPicPr>
            <a:picLocks noChangeAspect="1"/>
          </p:cNvPicPr>
          <p:nvPr/>
        </p:nvPicPr>
        <p:blipFill>
          <a:blip r:embed="rId28">
            <a:alphaModFix amt="40000"/>
            <a:extLst/>
          </a:blip>
          <a:stretch>
            <a:fillRect/>
          </a:stretch>
        </p:blipFill>
        <p:spPr>
          <a:xfrm>
            <a:off x="17608550" y="10560050"/>
            <a:ext cx="5740400" cy="1422400"/>
          </a:xfrm>
          <a:prstGeom prst="rect">
            <a:avLst/>
          </a:prstGeom>
          <a:ln w="12700">
            <a:miter lim="400000"/>
          </a:ln>
        </p:spPr>
      </p:pic>
      <p:pic>
        <p:nvPicPr>
          <p:cNvPr id="227" name="B28.png" descr="B28.png"/>
          <p:cNvPicPr>
            <a:picLocks noChangeAspect="1"/>
          </p:cNvPicPr>
          <p:nvPr/>
        </p:nvPicPr>
        <p:blipFill>
          <a:blip r:embed="rId29">
            <a:alphaModFix amt="40000"/>
            <a:extLst/>
          </a:blip>
          <a:stretch>
            <a:fillRect/>
          </a:stretch>
        </p:blipFill>
        <p:spPr>
          <a:xfrm>
            <a:off x="17601223" y="12065000"/>
            <a:ext cx="6184901" cy="11176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9" name="Slide Title"/>
          <p:cNvSpPr txBox="1"/>
          <p:nvPr>
            <p:ph type="title"/>
          </p:nvPr>
        </p:nvSpPr>
        <p:spPr>
          <a:prstGeom prst="rect">
            <a:avLst/>
          </a:prstGeom>
        </p:spPr>
        <p:txBody>
          <a:bodyPr/>
          <a:lstStyle/>
          <a:p>
            <a:pPr/>
          </a:p>
        </p:txBody>
      </p:sp>
      <p:sp>
        <p:nvSpPr>
          <p:cNvPr id="230" name="Slide Subtitle"/>
          <p:cNvSpPr txBox="1"/>
          <p:nvPr>
            <p:ph type="body" idx="21"/>
          </p:nvPr>
        </p:nvSpPr>
        <p:spPr>
          <a:prstGeom prst="rect">
            <a:avLst/>
          </a:prstGeom>
        </p:spPr>
        <p:txBody>
          <a:bodyPr/>
          <a:lstStyle/>
          <a:p>
            <a:pPr/>
          </a:p>
        </p:txBody>
      </p:sp>
      <p:sp>
        <p:nvSpPr>
          <p:cNvPr id="231" name="Slide bullet text"/>
          <p:cNvSpPr txBox="1"/>
          <p:nvPr>
            <p:ph type="body" idx="1"/>
          </p:nvPr>
        </p:nvSpPr>
        <p:spPr>
          <a:prstGeom prst="rect">
            <a:avLst/>
          </a:prstGeom>
        </p:spPr>
        <p:txBody>
          <a:bodyPr/>
          <a:lstStyle/>
          <a:p>
            <a:pPr/>
          </a:p>
        </p:txBody>
      </p:sp>
      <p:pic>
        <p:nvPicPr>
          <p:cNvPr id="232" name="1.jpg" descr="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6" name="Slide Title"/>
          <p:cNvSpPr txBox="1"/>
          <p:nvPr>
            <p:ph type="title"/>
          </p:nvPr>
        </p:nvSpPr>
        <p:spPr>
          <a:prstGeom prst="rect">
            <a:avLst/>
          </a:prstGeom>
        </p:spPr>
        <p:txBody>
          <a:bodyPr/>
          <a:lstStyle/>
          <a:p>
            <a:pPr/>
          </a:p>
        </p:txBody>
      </p:sp>
      <p:sp>
        <p:nvSpPr>
          <p:cNvPr id="237" name="Slide Subtitle"/>
          <p:cNvSpPr txBox="1"/>
          <p:nvPr>
            <p:ph type="body" idx="21"/>
          </p:nvPr>
        </p:nvSpPr>
        <p:spPr>
          <a:prstGeom prst="rect">
            <a:avLst/>
          </a:prstGeom>
        </p:spPr>
        <p:txBody>
          <a:bodyPr/>
          <a:lstStyle/>
          <a:p>
            <a:pPr/>
          </a:p>
        </p:txBody>
      </p:sp>
      <p:sp>
        <p:nvSpPr>
          <p:cNvPr id="238" name="Slide bullet text"/>
          <p:cNvSpPr txBox="1"/>
          <p:nvPr>
            <p:ph type="body" idx="1"/>
          </p:nvPr>
        </p:nvSpPr>
        <p:spPr>
          <a:prstGeom prst="rect">
            <a:avLst/>
          </a:prstGeom>
        </p:spPr>
        <p:txBody>
          <a:bodyPr/>
          <a:lstStyle/>
          <a:p>
            <a:pPr/>
          </a:p>
        </p:txBody>
      </p:sp>
      <p:pic>
        <p:nvPicPr>
          <p:cNvPr id="239" name="2.jpg" descr="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3" name="Slide Title"/>
          <p:cNvSpPr txBox="1"/>
          <p:nvPr>
            <p:ph type="title"/>
          </p:nvPr>
        </p:nvSpPr>
        <p:spPr>
          <a:prstGeom prst="rect">
            <a:avLst/>
          </a:prstGeom>
        </p:spPr>
        <p:txBody>
          <a:bodyPr/>
          <a:lstStyle/>
          <a:p>
            <a:pPr/>
          </a:p>
        </p:txBody>
      </p:sp>
      <p:sp>
        <p:nvSpPr>
          <p:cNvPr id="244" name="Slide Subtitle"/>
          <p:cNvSpPr txBox="1"/>
          <p:nvPr>
            <p:ph type="body" idx="21"/>
          </p:nvPr>
        </p:nvSpPr>
        <p:spPr>
          <a:prstGeom prst="rect">
            <a:avLst/>
          </a:prstGeom>
        </p:spPr>
        <p:txBody>
          <a:bodyPr/>
          <a:lstStyle/>
          <a:p>
            <a:pPr/>
          </a:p>
        </p:txBody>
      </p:sp>
      <p:sp>
        <p:nvSpPr>
          <p:cNvPr id="245" name="Slide bullet text"/>
          <p:cNvSpPr txBox="1"/>
          <p:nvPr>
            <p:ph type="body" idx="1"/>
          </p:nvPr>
        </p:nvSpPr>
        <p:spPr>
          <a:prstGeom prst="rect">
            <a:avLst/>
          </a:prstGeom>
        </p:spPr>
        <p:txBody>
          <a:bodyPr/>
          <a:lstStyle/>
          <a:p>
            <a:pPr/>
          </a:p>
        </p:txBody>
      </p:sp>
      <p:pic>
        <p:nvPicPr>
          <p:cNvPr id="246" name="B1.jpg" descr="B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0" name="Slide Title"/>
          <p:cNvSpPr txBox="1"/>
          <p:nvPr>
            <p:ph type="title"/>
          </p:nvPr>
        </p:nvSpPr>
        <p:spPr>
          <a:prstGeom prst="rect">
            <a:avLst/>
          </a:prstGeom>
        </p:spPr>
        <p:txBody>
          <a:bodyPr/>
          <a:lstStyle/>
          <a:p>
            <a:pPr/>
          </a:p>
        </p:txBody>
      </p:sp>
      <p:sp>
        <p:nvSpPr>
          <p:cNvPr id="251" name="Slide Subtitle"/>
          <p:cNvSpPr txBox="1"/>
          <p:nvPr>
            <p:ph type="body" idx="21"/>
          </p:nvPr>
        </p:nvSpPr>
        <p:spPr>
          <a:prstGeom prst="rect">
            <a:avLst/>
          </a:prstGeom>
        </p:spPr>
        <p:txBody>
          <a:bodyPr/>
          <a:lstStyle/>
          <a:p>
            <a:pPr/>
          </a:p>
        </p:txBody>
      </p:sp>
      <p:sp>
        <p:nvSpPr>
          <p:cNvPr id="252" name="Slide bullet text"/>
          <p:cNvSpPr txBox="1"/>
          <p:nvPr>
            <p:ph type="body" idx="1"/>
          </p:nvPr>
        </p:nvSpPr>
        <p:spPr>
          <a:prstGeom prst="rect">
            <a:avLst/>
          </a:prstGeom>
        </p:spPr>
        <p:txBody>
          <a:bodyPr/>
          <a:lstStyle/>
          <a:p>
            <a:pPr/>
          </a:p>
        </p:txBody>
      </p:sp>
      <p:pic>
        <p:nvPicPr>
          <p:cNvPr id="253" name="4.jpg" descr="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7" name="Slide Title"/>
          <p:cNvSpPr txBox="1"/>
          <p:nvPr>
            <p:ph type="title"/>
          </p:nvPr>
        </p:nvSpPr>
        <p:spPr>
          <a:prstGeom prst="rect">
            <a:avLst/>
          </a:prstGeom>
        </p:spPr>
        <p:txBody>
          <a:bodyPr/>
          <a:lstStyle/>
          <a:p>
            <a:pPr/>
          </a:p>
        </p:txBody>
      </p:sp>
      <p:sp>
        <p:nvSpPr>
          <p:cNvPr id="258" name="Slide Subtitle"/>
          <p:cNvSpPr txBox="1"/>
          <p:nvPr>
            <p:ph type="body" idx="21"/>
          </p:nvPr>
        </p:nvSpPr>
        <p:spPr>
          <a:prstGeom prst="rect">
            <a:avLst/>
          </a:prstGeom>
        </p:spPr>
        <p:txBody>
          <a:bodyPr/>
          <a:lstStyle/>
          <a:p>
            <a:pPr/>
          </a:p>
        </p:txBody>
      </p:sp>
      <p:sp>
        <p:nvSpPr>
          <p:cNvPr id="259" name="Slide bullet text"/>
          <p:cNvSpPr txBox="1"/>
          <p:nvPr>
            <p:ph type="body" idx="1"/>
          </p:nvPr>
        </p:nvSpPr>
        <p:spPr>
          <a:prstGeom prst="rect">
            <a:avLst/>
          </a:prstGeom>
        </p:spPr>
        <p:txBody>
          <a:bodyPr/>
          <a:lstStyle/>
          <a:p>
            <a:pPr/>
          </a:p>
        </p:txBody>
      </p:sp>
      <p:pic>
        <p:nvPicPr>
          <p:cNvPr id="260" name="5.jpg" descr="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