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media/image20.jpeg" ContentType="image/jpeg"/>
  <Override PartName="/ppt/notesSlides/notesSlide20.xml" ContentType="application/vnd.openxmlformats-officedocument.presentationml.notesSlide+xml"/>
  <Override PartName="/ppt/media/image21.jpeg" ContentType="image/jpeg"/>
  <Override PartName="/ppt/notesSlides/notesSlide21.xml" ContentType="application/vnd.openxmlformats-officedocument.presentationml.notesSlide+xml"/>
  <Override PartName="/ppt/media/image22.jpeg" ContentType="image/jpeg"/>
  <Override PartName="/ppt/notesSlides/notesSlide22.xml" ContentType="application/vnd.openxmlformats-officedocument.presentationml.notesSlide+xml"/>
  <Override PartName="/ppt/media/image23.jpeg" ContentType="image/jpeg"/>
  <Override PartName="/ppt/notesSlides/notesSlide23.xml" ContentType="application/vnd.openxmlformats-officedocument.presentationml.notesSlide+xml"/>
  <Override PartName="/ppt/media/image24.jpeg" ContentType="image/jpeg"/>
  <Override PartName="/ppt/notesSlides/notesSlide24.xml" ContentType="application/vnd.openxmlformats-officedocument.presentationml.notesSlide+xml"/>
  <Override PartName="/ppt/media/image25.jpeg" ContentType="image/jpeg"/>
  <Override PartName="/ppt/media/image26.jpeg" ContentType="image/jpeg"/>
  <Override PartName="/ppt/notesSlides/notesSlide25.xml" ContentType="application/vnd.openxmlformats-officedocument.presentationml.notesSlide+xml"/>
  <Override PartName="/ppt/media/image27.jpeg" ContentType="image/jpeg"/>
  <Override PartName="/ppt/notesSlides/notesSlide26.xml" ContentType="application/vnd.openxmlformats-officedocument.presentationml.notesSlide+xml"/>
  <Override PartName="/ppt/media/image28.jpeg" ContentType="image/jpeg"/>
  <Override PartName="/ppt/notesSlides/notesSlide27.xml" ContentType="application/vnd.openxmlformats-officedocument.presentationml.notesSlide+xml"/>
  <Override PartName="/ppt/media/image29.jpeg" ContentType="image/jpeg"/>
  <Override PartName="/ppt/notesSlides/notesSlide28.xml" ContentType="application/vnd.openxmlformats-officedocument.presentationml.notesSlide+xml"/>
  <Override PartName="/ppt/media/image30.jpeg" ContentType="image/jpeg"/>
  <Override PartName="/ppt/notesSlides/notesSlide29.xml" ContentType="application/vnd.openxmlformats-officedocument.presentationml.notesSlide+xml"/>
  <Override PartName="/ppt/media/image31.jpeg" ContentType="image/jpeg"/>
  <Override PartName="/ppt/notesSlides/notesSlide30.xml" ContentType="application/vnd.openxmlformats-officedocument.presentationml.notesSlide+xml"/>
  <Override PartName="/ppt/media/image32.jpeg" ContentType="image/jpeg"/>
  <Override PartName="/ppt/notesSlides/notesSlide31.xml" ContentType="application/vnd.openxmlformats-officedocument.presentationml.notesSlide+xml"/>
  <Override PartName="/ppt/media/image33.jpeg" ContentType="image/jpeg"/>
  <Override PartName="/ppt/notesSlides/notesSlide32.xml" ContentType="application/vnd.openxmlformats-officedocument.presentationml.notesSlide+xml"/>
  <Override PartName="/ppt/media/image34.jpeg" ContentType="image/jpeg"/>
  <Override PartName="/ppt/notesSlides/notesSlide33.xml" ContentType="application/vnd.openxmlformats-officedocument.presentationml.notesSlide+xml"/>
  <Override PartName="/ppt/media/image35.jpeg" ContentType="image/jpeg"/>
  <Override PartName="/ppt/notesSlides/notesSlide34.xml" ContentType="application/vnd.openxmlformats-officedocument.presentationml.notesSlide+xml"/>
  <Override PartName="/ppt/media/image36.jpeg" ContentType="image/jpeg"/>
  <Override PartName="/ppt/notesSlides/notesSlide35.xml" ContentType="application/vnd.openxmlformats-officedocument.presentationml.notesSlide+xml"/>
  <Override PartName="/ppt/media/image37.jpeg" ContentType="image/jpeg"/>
  <Override PartName="/ppt/notesSlides/notesSlide36.xml" ContentType="application/vnd.openxmlformats-officedocument.presentationml.notesSlide+xml"/>
  <Override PartName="/ppt/media/image38.jpeg" ContentType="image/jpeg"/>
  <Override PartName="/ppt/notesSlides/notesSlide37.xml" ContentType="application/vnd.openxmlformats-officedocument.presentationml.notesSlide+xml"/>
  <Override PartName="/ppt/media/image39.jpeg" ContentType="image/jpeg"/>
  <Override PartName="/ppt/notesSlides/notesSlide38.xml" ContentType="application/vnd.openxmlformats-officedocument.presentationml.notesSlide+xml"/>
  <Override PartName="/ppt/media/image40.jpeg" ContentType="image/jpeg"/>
  <Override PartName="/ppt/notesSlides/notesSlide39.xml" ContentType="application/vnd.openxmlformats-officedocument.presentationml.notesSlide+xml"/>
  <Override PartName="/ppt/media/image41.jpeg" ContentType="image/jpeg"/>
  <Override PartName="/ppt/notesSlides/notesSlide40.xml" ContentType="application/vnd.openxmlformats-officedocument.presentationml.notesSlide+xml"/>
  <Override PartName="/ppt/media/image42.jpeg" ContentType="image/jpeg"/>
  <Override PartName="/ppt/notesSlides/notesSlide41.xml" ContentType="application/vnd.openxmlformats-officedocument.presentationml.notesSlide+xml"/>
  <Override PartName="/ppt/media/image43.jpeg" ContentType="image/jpeg"/>
  <Override PartName="/ppt/notesSlides/notesSlide42.xml" ContentType="application/vnd.openxmlformats-officedocument.presentationml.notesSlide+xml"/>
  <Override PartName="/ppt/media/image44.jpeg" ContentType="image/jpeg"/>
  <Override PartName="/ppt/notesSlides/notesSlide43.xml" ContentType="application/vnd.openxmlformats-officedocument.presentationml.notesSlide+xml"/>
  <Override PartName="/ppt/media/image45.jpeg" ContentType="image/jpeg"/>
  <Override PartName="/ppt/notesSlides/notesSlide44.xml" ContentType="application/vnd.openxmlformats-officedocument.presentationml.notesSlide+xml"/>
  <Override PartName="/ppt/media/image46.jpeg" ContentType="image/jpeg"/>
  <Override PartName="/ppt/notesSlides/notesSlide45.xml" ContentType="application/vnd.openxmlformats-officedocument.presentationml.notesSlide+xml"/>
  <Override PartName="/ppt/media/image47.jpeg" ContentType="image/jpeg"/>
  <Override PartName="/ppt/notesSlides/notesSlide46.xml" ContentType="application/vnd.openxmlformats-officedocument.presentationml.notesSlide+xml"/>
  <Override PartName="/ppt/media/image48.jpeg" ContentType="image/jpeg"/>
  <Override PartName="/ppt/notesSlides/notesSlide47.xml" ContentType="application/vnd.openxmlformats-officedocument.presentationml.notesSlide+xml"/>
  <Override PartName="/ppt/media/image49.jpeg" ContentType="image/jpeg"/>
  <Override PartName="/ppt/notesSlides/notesSlide48.xml" ContentType="application/vnd.openxmlformats-officedocument.presentationml.notesSlide+xml"/>
  <Override PartName="/ppt/media/image50.jpeg" ContentType="image/jpeg"/>
  <Override PartName="/ppt/notesSlides/notesSlide49.xml" ContentType="application/vnd.openxmlformats-officedocument.presentationml.notesSlide+xml"/>
  <Override PartName="/ppt/media/image51.jpeg" ContentType="image/jpeg"/>
  <Override PartName="/ppt/notesSlides/notesSlide50.xml" ContentType="application/vnd.openxmlformats-officedocument.presentationml.notesSlide+xml"/>
  <Override PartName="/ppt/media/image52.jpeg" ContentType="image/jpeg"/>
  <Override PartName="/ppt/notesSlides/notesSlide51.xml" ContentType="application/vnd.openxmlformats-officedocument.presentationml.notesSlide+xml"/>
  <Override PartName="/ppt/media/image53.jpeg" ContentType="image/jpeg"/>
  <Override PartName="/ppt/notesSlides/notesSlide52.xml" ContentType="application/vnd.openxmlformats-officedocument.presentationml.notesSlide+xml"/>
  <Override PartName="/ppt/media/image54.jpeg" ContentType="image/jpeg"/>
  <Override PartName="/ppt/notesSlides/notesSlide53.xml" ContentType="application/vnd.openxmlformats-officedocument.presentationml.notesSlide+xml"/>
  <Override PartName="/ppt/media/image55.jpeg" ContentType="image/jpeg"/>
  <Override PartName="/ppt/notesSlides/notesSlide54.xml" ContentType="application/vnd.openxmlformats-officedocument.presentationml.notesSlide+xml"/>
  <Override PartName="/ppt/media/image56.jpeg" ContentType="image/jpeg"/>
  <Override PartName="/ppt/notesSlides/notesSlide55.xml" ContentType="application/vnd.openxmlformats-officedocument.presentationml.notesSlide+xml"/>
  <Override PartName="/ppt/media/image57.jpeg" ContentType="image/jpeg"/>
  <Override PartName="/ppt/notesSlides/notesSlide56.xml" ContentType="application/vnd.openxmlformats-officedocument.presentationml.notesSlide+xml"/>
  <Override PartName="/ppt/media/image58.jpeg" ContentType="image/jpeg"/>
  <Override PartName="/ppt/notesSlides/notesSlide57.xml" ContentType="application/vnd.openxmlformats-officedocument.presentationml.notesSlide+xml"/>
  <Override PartName="/ppt/media/image59.jpeg" ContentType="image/jpeg"/>
  <Override PartName="/ppt/notesSlides/notesSlide58.xml" ContentType="application/vnd.openxmlformats-officedocument.presentationml.notesSlide+xml"/>
  <Override PartName="/ppt/media/image60.jpeg" ContentType="image/jpeg"/>
  <Override PartName="/ppt/notesSlides/notesSlide59.xml" ContentType="application/vnd.openxmlformats-officedocument.presentationml.notesSlide+xml"/>
  <Override PartName="/ppt/media/image61.jpeg" ContentType="image/jpeg"/>
  <Override PartName="/ppt/notesSlides/notesSlide60.xml" ContentType="application/vnd.openxmlformats-officedocument.presentationml.notesSlide+xml"/>
  <Override PartName="/ppt/media/image62.jpeg" ContentType="image/jpeg"/>
  <Override PartName="/ppt/notesSlides/notesSlide61.xml" ContentType="application/vnd.openxmlformats-officedocument.presentationml.notesSlide+xml"/>
  <Override PartName="/ppt/media/image63.jpeg" ContentType="image/jpeg"/>
  <Override PartName="/ppt/notesSlides/notesSlide62.xml" ContentType="application/vnd.openxmlformats-officedocument.presentationml.notesSlide+xml"/>
  <Override PartName="/ppt/media/image64.jpeg" ContentType="image/jpeg"/>
  <Override PartName="/ppt/notesSlides/notesSlide63.xml" ContentType="application/vnd.openxmlformats-officedocument.presentationml.notesSlide+xml"/>
  <Override PartName="/ppt/media/image65.jpeg" ContentType="image/jpeg"/>
  <Override PartName="/ppt/notesSlides/notesSlide64.xml" ContentType="application/vnd.openxmlformats-officedocument.presentationml.notesSlide+xml"/>
  <Override PartName="/ppt/media/image66.jpeg" ContentType="image/jpeg"/>
  <Override PartName="/ppt/notesSlides/notesSlide65.xml" ContentType="application/vnd.openxmlformats-officedocument.presentationml.notesSlide+xml"/>
  <Override PartName="/ppt/media/image67.jpeg" ContentType="image/jpeg"/>
  <Override PartName="/ppt/notesSlides/notesSlide66.xml" ContentType="application/vnd.openxmlformats-officedocument.presentationml.notesSlide+xml"/>
  <Override PartName="/ppt/media/image68.jpeg" ContentType="image/jpeg"/>
  <Override PartName="/ppt/media/image69.jpeg" ContentType="image/jpeg"/>
  <Override PartName="/ppt/notesSlides/notesSlide67.xml" ContentType="application/vnd.openxmlformats-officedocument.presentationml.notesSlide+xml"/>
  <Override PartName="/ppt/media/image70.jpeg" ContentType="image/jpeg"/>
  <Override PartName="/ppt/notesSlides/notesSlide68.xml" ContentType="application/vnd.openxmlformats-officedocument.presentationml.notesSlide+xml"/>
  <Override PartName="/ppt/media/image71.jpeg" ContentType="image/jpeg"/>
  <Override PartName="/ppt/notesSlides/notesSlide69.xml" ContentType="application/vnd.openxmlformats-officedocument.presentationml.notesSlide+xml"/>
  <Override PartName="/ppt/media/image72.jpeg" ContentType="image/jpeg"/>
  <Override PartName="/ppt/notesSlides/notesSlide70.xml" ContentType="application/vnd.openxmlformats-officedocument.presentationml.notesSlide+xml"/>
  <Override PartName="/ppt/media/image73.jpeg" ContentType="image/jpeg"/>
  <Override PartName="/ppt/notesSlides/notesSlide71.xml" ContentType="application/vnd.openxmlformats-officedocument.presentationml.notesSlide+xml"/>
  <Override PartName="/ppt/media/image74.jpeg" ContentType="image/jpeg"/>
  <Override PartName="/ppt/notesSlides/notesSlide72.xml" ContentType="application/vnd.openxmlformats-officedocument.presentationml.notesSlide+xml"/>
  <Override PartName="/ppt/media/image75.jpeg" ContentType="image/jpeg"/>
  <Override PartName="/ppt/notesSlides/notesSlide73.xml" ContentType="application/vnd.openxmlformats-officedocument.presentationml.notesSlide+xml"/>
  <Override PartName="/ppt/media/image76.jpeg" ContentType="image/jpeg"/>
  <Override PartName="/ppt/notesSlides/notesSlide74.xml" ContentType="application/vnd.openxmlformats-officedocument.presentationml.notesSlide+xml"/>
  <Override PartName="/ppt/media/image7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Relationships>

</file>

<file path=ppt/notesSlides/_rels/notesSlide45.xml.rels><?xml version="1.0" encoding="UTF-8"?>
<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Relationships>

</file>

<file path=ppt/notesSlides/_rels/notesSlide46.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Relationships>

</file>

<file path=ppt/notesSlides/_rels/notesSlide47.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Relationships>

</file>

<file path=ppt/notesSlides/_rels/notesSlide48.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Relationships>

</file>

<file path=ppt/notesSlides/_rels/notesSlide49.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50.xml.rels><?xml version="1.0" encoding="UTF-8"?>
<Relationships xmlns="http://schemas.openxmlformats.org/package/2006/relationships"><Relationship Id="rId1" Type="http://schemas.openxmlformats.org/officeDocument/2006/relationships/slide" Target="../slides/slide58.xml"/><Relationship Id="rId2" Type="http://schemas.openxmlformats.org/officeDocument/2006/relationships/notesMaster" Target="../notesMasters/notesMaster1.xml"/></Relationships>

</file>

<file path=ppt/notesSlides/_rels/notesSlide51.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Relationships>

</file>

<file path=ppt/notesSlides/_rels/notesSlide52.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Relationships>

</file>

<file path=ppt/notesSlides/_rels/notesSlide53.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Relationships>

</file>

<file path=ppt/notesSlides/_rels/notesSlide54.xml.rels><?xml version="1.0" encoding="UTF-8"?>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Relationships>

</file>

<file path=ppt/notesSlides/_rels/notesSlide55.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Relationships>

</file>

<file path=ppt/notesSlides/_rels/notesSlide56.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Relationships>

</file>

<file path=ppt/notesSlides/_rels/notesSlide57.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Relationships>

</file>

<file path=ppt/notesSlides/_rels/notesSlide58.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Relationships>

</file>

<file path=ppt/notesSlides/_rels/notesSlide59.xml.rels><?xml version="1.0" encoding="UTF-8"?>
<Relationships xmlns="http://schemas.openxmlformats.org/package/2006/relationships"><Relationship Id="rId1" Type="http://schemas.openxmlformats.org/officeDocument/2006/relationships/slide" Target="../slides/slide67.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60.xml.rels><?xml version="1.0" encoding="UTF-8"?>
<Relationships xmlns="http://schemas.openxmlformats.org/package/2006/relationships"><Relationship Id="rId1" Type="http://schemas.openxmlformats.org/officeDocument/2006/relationships/slide" Target="../slides/slide68.xml"/><Relationship Id="rId2" Type="http://schemas.openxmlformats.org/officeDocument/2006/relationships/notesMaster" Target="../notesMasters/notesMaster1.xml"/></Relationships>

</file>

<file path=ppt/notesSlides/_rels/notesSlide61.xml.rels><?xml version="1.0" encoding="UTF-8"?>
<Relationships xmlns="http://schemas.openxmlformats.org/package/2006/relationships"><Relationship Id="rId1" Type="http://schemas.openxmlformats.org/officeDocument/2006/relationships/slide" Target="../slides/slide69.xml"/><Relationship Id="rId2" Type="http://schemas.openxmlformats.org/officeDocument/2006/relationships/notesMaster" Target="../notesMasters/notesMaster1.xml"/></Relationships>

</file>

<file path=ppt/notesSlides/_rels/notesSlide62.xml.rels><?xml version="1.0" encoding="UTF-8"?>
<Relationships xmlns="http://schemas.openxmlformats.org/package/2006/relationships"><Relationship Id="rId1" Type="http://schemas.openxmlformats.org/officeDocument/2006/relationships/slide" Target="../slides/slide70.xml"/><Relationship Id="rId2" Type="http://schemas.openxmlformats.org/officeDocument/2006/relationships/notesMaster" Target="../notesMasters/notesMaster1.xml"/></Relationships>

</file>

<file path=ppt/notesSlides/_rels/notesSlide63.xml.rels><?xml version="1.0" encoding="UTF-8"?>
<Relationships xmlns="http://schemas.openxmlformats.org/package/2006/relationships"><Relationship Id="rId1" Type="http://schemas.openxmlformats.org/officeDocument/2006/relationships/slide" Target="../slides/slide71.xml"/><Relationship Id="rId2" Type="http://schemas.openxmlformats.org/officeDocument/2006/relationships/notesMaster" Target="../notesMasters/notesMaster1.xml"/></Relationships>

</file>

<file path=ppt/notesSlides/_rels/notesSlide64.xml.rels><?xml version="1.0" encoding="UTF-8"?>
<Relationships xmlns="http://schemas.openxmlformats.org/package/2006/relationships"><Relationship Id="rId1" Type="http://schemas.openxmlformats.org/officeDocument/2006/relationships/slide" Target="../slides/slide72.xml"/><Relationship Id="rId2" Type="http://schemas.openxmlformats.org/officeDocument/2006/relationships/notesMaster" Target="../notesMasters/notesMaster1.xml"/></Relationships>

</file>

<file path=ppt/notesSlides/_rels/notesSlide65.xml.rels><?xml version="1.0" encoding="UTF-8"?>
<Relationships xmlns="http://schemas.openxmlformats.org/package/2006/relationships"><Relationship Id="rId1" Type="http://schemas.openxmlformats.org/officeDocument/2006/relationships/slide" Target="../slides/slide73.xml"/><Relationship Id="rId2" Type="http://schemas.openxmlformats.org/officeDocument/2006/relationships/notesMaster" Target="../notesMasters/notesMaster1.xml"/></Relationships>

</file>

<file path=ppt/notesSlides/_rels/notesSlide66.xml.rels><?xml version="1.0" encoding="UTF-8"?>
<Relationships xmlns="http://schemas.openxmlformats.org/package/2006/relationships"><Relationship Id="rId1" Type="http://schemas.openxmlformats.org/officeDocument/2006/relationships/slide" Target="../slides/slide74.xml"/><Relationship Id="rId2" Type="http://schemas.openxmlformats.org/officeDocument/2006/relationships/notesMaster" Target="../notesMasters/notesMaster1.xml"/></Relationships>

</file>

<file path=ppt/notesSlides/_rels/notesSlide67.xml.rels><?xml version="1.0" encoding="UTF-8"?>
<Relationships xmlns="http://schemas.openxmlformats.org/package/2006/relationships"><Relationship Id="rId1" Type="http://schemas.openxmlformats.org/officeDocument/2006/relationships/slide" Target="../slides/slide76.xml"/><Relationship Id="rId2" Type="http://schemas.openxmlformats.org/officeDocument/2006/relationships/notesMaster" Target="../notesMasters/notesMaster1.xml"/></Relationships>

</file>

<file path=ppt/notesSlides/_rels/notesSlide68.xml.rels><?xml version="1.0" encoding="UTF-8"?>
<Relationships xmlns="http://schemas.openxmlformats.org/package/2006/relationships"><Relationship Id="rId1" Type="http://schemas.openxmlformats.org/officeDocument/2006/relationships/slide" Target="../slides/slide77.xml"/><Relationship Id="rId2" Type="http://schemas.openxmlformats.org/officeDocument/2006/relationships/notesMaster" Target="../notesMasters/notesMaster1.xml"/></Relationships>

</file>

<file path=ppt/notesSlides/_rels/notesSlide69.xml.rels><?xml version="1.0" encoding="UTF-8"?>
<Relationships xmlns="http://schemas.openxmlformats.org/package/2006/relationships"><Relationship Id="rId1" Type="http://schemas.openxmlformats.org/officeDocument/2006/relationships/slide" Target="../slides/slide78.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70.xml.rels><?xml version="1.0" encoding="UTF-8"?>
<Relationships xmlns="http://schemas.openxmlformats.org/package/2006/relationships"><Relationship Id="rId1" Type="http://schemas.openxmlformats.org/officeDocument/2006/relationships/slide" Target="../slides/slide79.xml"/><Relationship Id="rId2" Type="http://schemas.openxmlformats.org/officeDocument/2006/relationships/notesMaster" Target="../notesMasters/notesMaster1.xml"/></Relationships>

</file>

<file path=ppt/notesSlides/_rels/notesSlide71.xml.rels><?xml version="1.0" encoding="UTF-8"?>
<Relationships xmlns="http://schemas.openxmlformats.org/package/2006/relationships"><Relationship Id="rId1" Type="http://schemas.openxmlformats.org/officeDocument/2006/relationships/slide" Target="../slides/slide80.xml"/><Relationship Id="rId2" Type="http://schemas.openxmlformats.org/officeDocument/2006/relationships/notesMaster" Target="../notesMasters/notesMaster1.xml"/></Relationships>

</file>

<file path=ppt/notesSlides/_rels/notesSlide72.xml.rels><?xml version="1.0" encoding="UTF-8"?>
<Relationships xmlns="http://schemas.openxmlformats.org/package/2006/relationships"><Relationship Id="rId1" Type="http://schemas.openxmlformats.org/officeDocument/2006/relationships/slide" Target="../slides/slide81.xml"/><Relationship Id="rId2" Type="http://schemas.openxmlformats.org/officeDocument/2006/relationships/notesMaster" Target="../notesMasters/notesMaster1.xml"/></Relationships>

</file>

<file path=ppt/notesSlides/_rels/notesSlide73.xml.rels><?xml version="1.0" encoding="UTF-8"?>
<Relationships xmlns="http://schemas.openxmlformats.org/package/2006/relationships"><Relationship Id="rId1" Type="http://schemas.openxmlformats.org/officeDocument/2006/relationships/slide" Target="../slides/slide82.xml"/><Relationship Id="rId2" Type="http://schemas.openxmlformats.org/officeDocument/2006/relationships/notesMaster" Target="../notesMasters/notesMaster1.xml"/></Relationships>

</file>

<file path=ppt/notesSlides/_rels/notesSlide74.xml.rels><?xml version="1.0" encoding="UTF-8"?>
<Relationships xmlns="http://schemas.openxmlformats.org/package/2006/relationships"><Relationship Id="rId1" Type="http://schemas.openxmlformats.org/officeDocument/2006/relationships/slide" Target="../slides/slide83.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1D Projectile Motion 2 - Example 1</a:t>
            </a:r>
          </a:p>
          <a:p>
            <a:pPr/>
            <a:r>
              <a:t>physicslab.app</a:t>
            </a:r>
          </a:p>
          <a:p>
            <a:pPr/>
          </a:p>
          <a:p>
            <a:pPr/>
            <a:r>
              <a:t>If you have any questions, suggestions or feedback about these slides please email me at chris@physicslab.app or send me a message on Discord @physicslab.</a:t>
            </a:r>
          </a:p>
          <a:p>
            <a:pPr/>
          </a:p>
          <a:p>
            <a:pPr/>
            <a:r>
              <a:t>— </a:t>
            </a:r>
          </a:p>
          <a:p>
            <a:pPr/>
          </a:p>
          <a:p>
            <a:pPr/>
            <a:r>
              <a:t>Let’s start with the simplest example of 1D projectile motion, an object dropped from rest.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	Next, “What is the ball’s speed when it hits the ground?”</a:t>
            </a:r>
          </a:p>
          <a:p>
            <a:pPr/>
            <a:r>
              <a:t>•	Which equation can we use for this part? Now we have a value for the time it hits the ground. </a:t>
            </a:r>
          </a:p>
          <a:p>
            <a:pPr/>
            <a:r>
              <a:t>•	So we could use this equation and plug in the time… or we could use this equation and plug in the final position.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	Let’s use this one first.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Remember, this equation can also be written like this if we replace delta vy with vy final minus vy initial and we rearrange the equation. Also this uses delta t but that’s the same as just t since the initial timepoint is zero seconds.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hape 350"/>
          <p:cNvSpPr/>
          <p:nvPr>
            <p:ph type="sldImg"/>
          </p:nvPr>
        </p:nvSpPr>
        <p:spPr>
          <a:prstGeom prst="rect">
            <a:avLst/>
          </a:prstGeom>
        </p:spPr>
        <p:txBody>
          <a:bodyPr/>
          <a:lstStyle/>
          <a:p>
            <a:pPr/>
          </a:p>
        </p:txBody>
      </p:sp>
      <p:sp>
        <p:nvSpPr>
          <p:cNvPr id="351" name="Shape 351"/>
          <p:cNvSpPr/>
          <p:nvPr>
            <p:ph type="body" sz="quarter" idx="1"/>
          </p:nvPr>
        </p:nvSpPr>
        <p:spPr>
          <a:prstGeom prst="rect">
            <a:avLst/>
          </a:prstGeom>
        </p:spPr>
        <p:txBody>
          <a:bodyPr/>
          <a:lstStyle/>
          <a:p>
            <a:pPr/>
            <a:r>
              <a:t>•	We plug in 0 m/s for the initial velocity, -9.8 m/s^2 for the acceleration, and 2.5 seconds for time. That gives us negative 24.5 m/s for the final velocity. But the question is asking us for the speed of the ball, not the velocity.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hape 357"/>
          <p:cNvSpPr/>
          <p:nvPr>
            <p:ph type="sldImg"/>
          </p:nvPr>
        </p:nvSpPr>
        <p:spPr>
          <a:prstGeom prst="rect">
            <a:avLst/>
          </a:prstGeom>
        </p:spPr>
        <p:txBody>
          <a:bodyPr/>
          <a:lstStyle/>
          <a:p>
            <a:pPr/>
          </a:p>
        </p:txBody>
      </p:sp>
      <p:sp>
        <p:nvSpPr>
          <p:cNvPr id="358" name="Shape 358"/>
          <p:cNvSpPr/>
          <p:nvPr>
            <p:ph type="body" sz="quarter" idx="1"/>
          </p:nvPr>
        </p:nvSpPr>
        <p:spPr>
          <a:prstGeom prst="rect">
            <a:avLst/>
          </a:prstGeom>
        </p:spPr>
        <p:txBody>
          <a:bodyPr/>
          <a:lstStyle/>
          <a:p>
            <a:pPr/>
            <a:r>
              <a:t>Speed is the magnitude or the absolute value of velocity, so the final speed of the ball would be positive 24.5 m/s.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Shape 364"/>
          <p:cNvSpPr/>
          <p:nvPr>
            <p:ph type="sldImg"/>
          </p:nvPr>
        </p:nvSpPr>
        <p:spPr>
          <a:prstGeom prst="rect">
            <a:avLst/>
          </a:prstGeom>
        </p:spPr>
        <p:txBody>
          <a:bodyPr/>
          <a:lstStyle/>
          <a:p>
            <a:pPr/>
          </a:p>
        </p:txBody>
      </p:sp>
      <p:sp>
        <p:nvSpPr>
          <p:cNvPr id="365" name="Shape 365"/>
          <p:cNvSpPr/>
          <p:nvPr>
            <p:ph type="body" sz="quarter" idx="1"/>
          </p:nvPr>
        </p:nvSpPr>
        <p:spPr>
          <a:prstGeom prst="rect">
            <a:avLst/>
          </a:prstGeom>
        </p:spPr>
        <p:txBody>
          <a:bodyPr/>
          <a:lstStyle/>
          <a:p>
            <a:pPr/>
            <a:r>
              <a:t>•	Now let’s try using the other equation.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hape 371"/>
          <p:cNvSpPr/>
          <p:nvPr>
            <p:ph type="sldImg"/>
          </p:nvPr>
        </p:nvSpPr>
        <p:spPr>
          <a:prstGeom prst="rect">
            <a:avLst/>
          </a:prstGeom>
        </p:spPr>
        <p:txBody>
          <a:bodyPr/>
          <a:lstStyle/>
          <a:p>
            <a:pPr/>
          </a:p>
        </p:txBody>
      </p:sp>
      <p:sp>
        <p:nvSpPr>
          <p:cNvPr id="372" name="Shape 372"/>
          <p:cNvSpPr/>
          <p:nvPr>
            <p:ph type="body" sz="quarter" idx="1"/>
          </p:nvPr>
        </p:nvSpPr>
        <p:spPr>
          <a:prstGeom prst="rect">
            <a:avLst/>
          </a:prstGeom>
        </p:spPr>
        <p:txBody>
          <a:bodyPr/>
          <a:lstStyle/>
          <a:p>
            <a:pPr/>
            <a:r>
              <a:t>We plug in 0 m/s for the initial velocity, -9.8 m/s^2 for the acceleration, 0 m for the final position and 30.6 m for the initial position. </a:t>
            </a:r>
          </a:p>
          <a:p>
            <a:pPr/>
          </a:p>
          <a:p>
            <a:pPr/>
            <a:r>
              <a:t>We can simplify that… take the square root of both sides… and we get 24.5 m/s for the final speed of the ball.</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Shape 378"/>
          <p:cNvSpPr/>
          <p:nvPr>
            <p:ph type="sldImg"/>
          </p:nvPr>
        </p:nvSpPr>
        <p:spPr>
          <a:prstGeom prst="rect">
            <a:avLst/>
          </a:prstGeom>
        </p:spPr>
        <p:txBody>
          <a:bodyPr/>
          <a:lstStyle/>
          <a:p>
            <a:pPr/>
          </a:p>
        </p:txBody>
      </p:sp>
      <p:sp>
        <p:nvSpPr>
          <p:cNvPr id="379" name="Shape 379"/>
          <p:cNvSpPr/>
          <p:nvPr>
            <p:ph type="body" sz="quarter" idx="1"/>
          </p:nvPr>
        </p:nvSpPr>
        <p:spPr>
          <a:prstGeom prst="rect">
            <a:avLst/>
          </a:prstGeom>
        </p:spPr>
        <p:txBody>
          <a:bodyPr/>
          <a:lstStyle/>
          <a:p>
            <a:pPr/>
            <a:r>
              <a:t>If you want, you can keep the values and take the square root of that so you don’t have to round anything in the middle of the calculation.</a:t>
            </a:r>
          </a:p>
          <a:p>
            <a:pPr/>
          </a:p>
          <a:p>
            <a:pPr/>
            <a:r>
              <a:t>Notice how this equation will always give us a positive value for v because it’s squared in the equation. So it’s gonna give us speed, the absolute value of velocity.</a:t>
            </a:r>
          </a:p>
          <a:p>
            <a:pPr/>
          </a:p>
          <a:p>
            <a:pPr/>
            <a:r>
              <a:t>Alright, so those are the answers to this question. If any object is dropped from a height of 30.6 m with no initial velocity, it will always take 2.5 seconds to hit the ground with a speed of 24.5 m/s.</a:t>
            </a:r>
          </a:p>
          <a:p>
            <a:pPr/>
          </a:p>
          <a:p>
            <a:pPr/>
            <a:r>
              <a:t>Questions like this are common where we have to find some values at one point in the motion, usually when the object hits the ground.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Shape 385"/>
          <p:cNvSpPr/>
          <p:nvPr>
            <p:ph type="sldImg"/>
          </p:nvPr>
        </p:nvSpPr>
        <p:spPr>
          <a:prstGeom prst="rect">
            <a:avLst/>
          </a:prstGeom>
        </p:spPr>
        <p:txBody>
          <a:bodyPr/>
          <a:lstStyle/>
          <a:p>
            <a:pPr/>
          </a:p>
        </p:txBody>
      </p:sp>
      <p:sp>
        <p:nvSpPr>
          <p:cNvPr id="386" name="Shape 386"/>
          <p:cNvSpPr/>
          <p:nvPr>
            <p:ph type="body" sz="quarter" idx="1"/>
          </p:nvPr>
        </p:nvSpPr>
        <p:spPr>
          <a:prstGeom prst="rect">
            <a:avLst/>
          </a:prstGeom>
        </p:spPr>
        <p:txBody>
          <a:bodyPr/>
          <a:lstStyle/>
          <a:p>
            <a:pPr/>
            <a:r>
              <a:t>Now, to get a better idea of how this motion works, let’s explore 1D projectile motion using this scenario.</a:t>
            </a:r>
          </a:p>
          <a:p>
            <a:pPr/>
          </a:p>
          <a:p>
            <a:pPr/>
            <a:r>
              <a:t>A ball is dropped from rest, with no initial velocity, from a height of 30.6 m.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Shape 392"/>
          <p:cNvSpPr/>
          <p:nvPr>
            <p:ph type="sldImg"/>
          </p:nvPr>
        </p:nvSpPr>
        <p:spPr>
          <a:prstGeom prst="rect">
            <a:avLst/>
          </a:prstGeom>
        </p:spPr>
        <p:txBody>
          <a:bodyPr/>
          <a:lstStyle/>
          <a:p>
            <a:pPr/>
          </a:p>
        </p:txBody>
      </p:sp>
      <p:sp>
        <p:nvSpPr>
          <p:cNvPr id="393" name="Shape 393"/>
          <p:cNvSpPr/>
          <p:nvPr>
            <p:ph type="body" sz="quarter" idx="1"/>
          </p:nvPr>
        </p:nvSpPr>
        <p:spPr>
          <a:prstGeom prst="rect">
            <a:avLst/>
          </a:prstGeom>
        </p:spPr>
        <p:txBody>
          <a:bodyPr/>
          <a:lstStyle/>
          <a:p>
            <a:pPr/>
            <a:r>
              <a:t>•	We’re using a ball in this example but everything we’re gonna see applies to any object. Since we’re ignoring air resistance, all objects accelerate downwards at the same rate, and they all follow the same motion.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	“A ball is dropped from rest from a height of 30.6 m. How long does it take the ball to hit the ground? And what is the ball’s speed when it hits the ground?”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4" name="Shape 404"/>
          <p:cNvSpPr/>
          <p:nvPr>
            <p:ph type="sldImg"/>
          </p:nvPr>
        </p:nvSpPr>
        <p:spPr>
          <a:prstGeom prst="rect">
            <a:avLst/>
          </a:prstGeom>
        </p:spPr>
        <p:txBody>
          <a:bodyPr/>
          <a:lstStyle/>
          <a:p>
            <a:pPr/>
          </a:p>
        </p:txBody>
      </p:sp>
      <p:sp>
        <p:nvSpPr>
          <p:cNvPr id="405" name="Shape 405"/>
          <p:cNvSpPr/>
          <p:nvPr>
            <p:ph type="body" sz="quarter" idx="1"/>
          </p:nvPr>
        </p:nvSpPr>
        <p:spPr>
          <a:prstGeom prst="rect">
            <a:avLst/>
          </a:prstGeom>
        </p:spPr>
        <p:txBody>
          <a:bodyPr/>
          <a:lstStyle/>
          <a:p>
            <a:pPr/>
            <a:r>
              <a:t>•	So here’s what it looks like.</a:t>
            </a:r>
          </a:p>
          <a:p>
            <a:pPr/>
            <a:r>
              <a:t>•	What’s happening to the y position of the ball over time?</a:t>
            </a:r>
          </a:p>
          <a:p>
            <a:pPr/>
            <a:r>
              <a:t>•	It starts at 30.6 m and decreases as the ball falls.</a:t>
            </a:r>
          </a:p>
          <a:p>
            <a:pPr/>
            <a:r>
              <a:t>•	What’s happening to the velocity?</a:t>
            </a:r>
          </a:p>
          <a:p>
            <a:pPr/>
            <a:r>
              <a:t>•	The ball starts with no velocity and then it moves faster as it falls.</a:t>
            </a:r>
          </a:p>
          <a:p>
            <a:pPr/>
            <a:r>
              <a:t>•	Let’s start by exploring the position over time. Here’s a snapshot of the ball every half second.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1" name="Shape 411"/>
          <p:cNvSpPr/>
          <p:nvPr>
            <p:ph type="sldImg"/>
          </p:nvPr>
        </p:nvSpPr>
        <p:spPr>
          <a:prstGeom prst="rect">
            <a:avLst/>
          </a:prstGeom>
        </p:spPr>
        <p:txBody>
          <a:bodyPr/>
          <a:lstStyle/>
          <a:p>
            <a:pPr/>
          </a:p>
        </p:txBody>
      </p:sp>
      <p:sp>
        <p:nvSpPr>
          <p:cNvPr id="412" name="Shape 412"/>
          <p:cNvSpPr/>
          <p:nvPr>
            <p:ph type="body" sz="quarter" idx="1"/>
          </p:nvPr>
        </p:nvSpPr>
        <p:spPr>
          <a:prstGeom prst="rect">
            <a:avLst/>
          </a:prstGeom>
        </p:spPr>
        <p:txBody>
          <a:bodyPr/>
          <a:lstStyle/>
          <a:p>
            <a:pPr/>
            <a:r>
              <a:t>If we look at the spacing between each snapshot, the ball falls a greater distance during each interval of time. Why is that? The ball is in projectile motion, or free fall, so it’s accelerating downwards because of gravity. It doesn’t move very far in the beginning because the velocity starts at zero. As the ball speeds up it moves a greater distance during each second, or each half second.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8" name="Shape 418"/>
          <p:cNvSpPr/>
          <p:nvPr>
            <p:ph type="sldImg"/>
          </p:nvPr>
        </p:nvSpPr>
        <p:spPr>
          <a:prstGeom prst="rect">
            <a:avLst/>
          </a:prstGeom>
        </p:spPr>
        <p:txBody>
          <a:bodyPr/>
          <a:lstStyle/>
          <a:p>
            <a:pPr/>
          </a:p>
        </p:txBody>
      </p:sp>
      <p:sp>
        <p:nvSpPr>
          <p:cNvPr id="419" name="Shape 419"/>
          <p:cNvSpPr/>
          <p:nvPr>
            <p:ph type="body" sz="quarter" idx="1"/>
          </p:nvPr>
        </p:nvSpPr>
        <p:spPr>
          <a:prstGeom prst="rect">
            <a:avLst/>
          </a:prstGeom>
        </p:spPr>
        <p:txBody>
          <a:bodyPr/>
          <a:lstStyle/>
          <a:p>
            <a:pPr/>
            <a:r>
              <a:t>•	Let’s find the y position of the ball at each time. What equation can we use to do that? </a:t>
            </a:r>
          </a:p>
          <a:p>
            <a:pPr/>
            <a:r>
              <a:t>•	The displacement equation doesn’t include time. </a:t>
            </a:r>
          </a:p>
          <a:p>
            <a:pPr/>
            <a:r>
              <a:t>•	The acceleration equation doesn’t include the y position.</a:t>
            </a:r>
          </a:p>
          <a:p>
            <a:pPr/>
            <a:r>
              <a:t>•	This equation would work because it has the variable we’re trying to find and we know everything else.</a:t>
            </a:r>
          </a:p>
          <a:p>
            <a:pPr/>
            <a:r>
              <a:t>•	And this equation doesn’t include time.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5" name="Shape 425"/>
          <p:cNvSpPr/>
          <p:nvPr>
            <p:ph type="sldImg"/>
          </p:nvPr>
        </p:nvSpPr>
        <p:spPr>
          <a:prstGeom prst="rect">
            <a:avLst/>
          </a:prstGeom>
        </p:spPr>
        <p:txBody>
          <a:bodyPr/>
          <a:lstStyle/>
          <a:p>
            <a:pPr/>
          </a:p>
        </p:txBody>
      </p:sp>
      <p:sp>
        <p:nvSpPr>
          <p:cNvPr id="426" name="Shape 426"/>
          <p:cNvSpPr/>
          <p:nvPr>
            <p:ph type="body" sz="quarter" idx="1"/>
          </p:nvPr>
        </p:nvSpPr>
        <p:spPr>
          <a:prstGeom prst="rect">
            <a:avLst/>
          </a:prstGeom>
        </p:spPr>
        <p:txBody>
          <a:bodyPr/>
          <a:lstStyle/>
          <a:p>
            <a:pPr/>
            <a:r>
              <a:t>•	So let’s use this equation.</a:t>
            </a:r>
          </a:p>
          <a:p>
            <a:pPr/>
            <a:r>
              <a:t>•	As a side note, the subscripts f and i mean the final and initial positions, but you might see this equation written like this, where the initial position has the subscript zero which means the position at time zero. And the final position doesn’t have a subscript. These equations mean the same thing.</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Shape 432"/>
          <p:cNvSpPr/>
          <p:nvPr>
            <p:ph type="sldImg"/>
          </p:nvPr>
        </p:nvSpPr>
        <p:spPr>
          <a:prstGeom prst="rect">
            <a:avLst/>
          </a:prstGeom>
        </p:spPr>
        <p:txBody>
          <a:bodyPr/>
          <a:lstStyle/>
          <a:p>
            <a:pPr/>
          </a:p>
        </p:txBody>
      </p:sp>
      <p:sp>
        <p:nvSpPr>
          <p:cNvPr id="433" name="Shape 433"/>
          <p:cNvSpPr/>
          <p:nvPr>
            <p:ph type="body" sz="quarter" idx="1"/>
          </p:nvPr>
        </p:nvSpPr>
        <p:spPr>
          <a:prstGeom prst="rect">
            <a:avLst/>
          </a:prstGeom>
        </p:spPr>
        <p:txBody>
          <a:bodyPr/>
          <a:lstStyle/>
          <a:p>
            <a:pPr/>
            <a:r>
              <a:t>We can plug in a value for time and get the y position. Usually, we’re focused on two points in the motion, so we call the first one initial and the second one final. Final doesn’t have to mean when the ball hits the ground, it’s just the second point that we’re focusing on. So when we find the y position at each time, you can think of each one as the final y position in the equation, but we’re just gonna label them as y.</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Shape 444"/>
          <p:cNvSpPr/>
          <p:nvPr>
            <p:ph type="sldImg"/>
          </p:nvPr>
        </p:nvSpPr>
        <p:spPr>
          <a:prstGeom prst="rect">
            <a:avLst/>
          </a:prstGeom>
        </p:spPr>
        <p:txBody>
          <a:bodyPr/>
          <a:lstStyle/>
          <a:p>
            <a:pPr/>
          </a:p>
        </p:txBody>
      </p:sp>
      <p:sp>
        <p:nvSpPr>
          <p:cNvPr id="445" name="Shape 445"/>
          <p:cNvSpPr/>
          <p:nvPr>
            <p:ph type="body" sz="quarter" idx="1"/>
          </p:nvPr>
        </p:nvSpPr>
        <p:spPr>
          <a:prstGeom prst="rect">
            <a:avLst/>
          </a:prstGeom>
        </p:spPr>
        <p:txBody>
          <a:bodyPr/>
          <a:lstStyle/>
          <a:p>
            <a:pPr/>
            <a:r>
              <a:t>•	So what’s the y position when t = 0.5 seconds? We plug in 30.6 meters for the initial y position, 0 m/s for the initial velocity, 0.5 seconds for the time, and -9.8 m/s^2 for the acceleration. That gives us 29.4 m for the y position at 0.5 seconds.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1" name="Shape 451"/>
          <p:cNvSpPr/>
          <p:nvPr>
            <p:ph type="sldImg"/>
          </p:nvPr>
        </p:nvSpPr>
        <p:spPr>
          <a:prstGeom prst="rect">
            <a:avLst/>
          </a:prstGeom>
        </p:spPr>
        <p:txBody>
          <a:bodyPr/>
          <a:lstStyle/>
          <a:p>
            <a:pPr/>
          </a:p>
        </p:txBody>
      </p:sp>
      <p:sp>
        <p:nvSpPr>
          <p:cNvPr id="452" name="Shape 452"/>
          <p:cNvSpPr/>
          <p:nvPr>
            <p:ph type="body" sz="quarter" idx="1"/>
          </p:nvPr>
        </p:nvSpPr>
        <p:spPr>
          <a:prstGeom prst="rect">
            <a:avLst/>
          </a:prstGeom>
        </p:spPr>
        <p:txBody>
          <a:bodyPr/>
          <a:lstStyle/>
          <a:p>
            <a:pPr/>
            <a:r>
              <a:t>•	At 1 second, we plug in 1 second for t and the same values for everything else, and we get 25.7 m for the y position at 1 second.</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8" name="Shape 458"/>
          <p:cNvSpPr/>
          <p:nvPr>
            <p:ph type="sldImg"/>
          </p:nvPr>
        </p:nvSpPr>
        <p:spPr>
          <a:prstGeom prst="rect">
            <a:avLst/>
          </a:prstGeom>
        </p:spPr>
        <p:txBody>
          <a:bodyPr/>
          <a:lstStyle/>
          <a:p>
            <a:pPr/>
          </a:p>
        </p:txBody>
      </p:sp>
      <p:sp>
        <p:nvSpPr>
          <p:cNvPr id="459" name="Shape 459"/>
          <p:cNvSpPr/>
          <p:nvPr>
            <p:ph type="body" sz="quarter" idx="1"/>
          </p:nvPr>
        </p:nvSpPr>
        <p:spPr>
          <a:prstGeom prst="rect">
            <a:avLst/>
          </a:prstGeom>
        </p:spPr>
        <p:txBody>
          <a:bodyPr/>
          <a:lstStyle/>
          <a:p>
            <a:pPr/>
            <a:r>
              <a:t>•	At 1.5 seconds the y position is 19.6 m.</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Shape 465"/>
          <p:cNvSpPr/>
          <p:nvPr>
            <p:ph type="sldImg"/>
          </p:nvPr>
        </p:nvSpPr>
        <p:spPr>
          <a:prstGeom prst="rect">
            <a:avLst/>
          </a:prstGeom>
        </p:spPr>
        <p:txBody>
          <a:bodyPr/>
          <a:lstStyle/>
          <a:p>
            <a:pPr/>
          </a:p>
        </p:txBody>
      </p:sp>
      <p:sp>
        <p:nvSpPr>
          <p:cNvPr id="466" name="Shape 466"/>
          <p:cNvSpPr/>
          <p:nvPr>
            <p:ph type="body" sz="quarter" idx="1"/>
          </p:nvPr>
        </p:nvSpPr>
        <p:spPr>
          <a:prstGeom prst="rect">
            <a:avLst/>
          </a:prstGeom>
        </p:spPr>
        <p:txBody>
          <a:bodyPr/>
          <a:lstStyle/>
          <a:p>
            <a:pPr/>
            <a:r>
              <a:t>•	At 2 seconds it’s 11.0 m.</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2" name="Shape 472"/>
          <p:cNvSpPr/>
          <p:nvPr>
            <p:ph type="sldImg"/>
          </p:nvPr>
        </p:nvSpPr>
        <p:spPr>
          <a:prstGeom prst="rect">
            <a:avLst/>
          </a:prstGeom>
        </p:spPr>
        <p:txBody>
          <a:bodyPr/>
          <a:lstStyle/>
          <a:p>
            <a:pPr/>
          </a:p>
        </p:txBody>
      </p:sp>
      <p:sp>
        <p:nvSpPr>
          <p:cNvPr id="473" name="Shape 473"/>
          <p:cNvSpPr/>
          <p:nvPr>
            <p:ph type="body" sz="quarter" idx="1"/>
          </p:nvPr>
        </p:nvSpPr>
        <p:spPr>
          <a:prstGeom prst="rect">
            <a:avLst/>
          </a:prstGeom>
        </p:spPr>
        <p:txBody>
          <a:bodyPr/>
          <a:lstStyle/>
          <a:p>
            <a:pPr/>
            <a:r>
              <a:t>•	And at 2.5 seconds the y position is 0 m, which happens to be the time when the ball hits the ground.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	First, let’s pick out the important information. The ball is dropped from a height of 30.6 m, which is the initial distance between the ball and the ground. </a:t>
            </a:r>
          </a:p>
          <a:p>
            <a:pPr/>
            <a:r>
              <a:t>•	The ball is dropped from rest which means the initial velocity is zero. </a:t>
            </a:r>
          </a:p>
          <a:p>
            <a:pPr/>
            <a:r>
              <a:t>•	We wanna find the time and the final speed or the magnitude of the final velocity when the ball hits the ground.</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9" name="Shape 479"/>
          <p:cNvSpPr/>
          <p:nvPr>
            <p:ph type="sldImg"/>
          </p:nvPr>
        </p:nvSpPr>
        <p:spPr>
          <a:prstGeom prst="rect">
            <a:avLst/>
          </a:prstGeom>
        </p:spPr>
        <p:txBody>
          <a:bodyPr/>
          <a:lstStyle/>
          <a:p>
            <a:pPr/>
          </a:p>
        </p:txBody>
      </p:sp>
      <p:sp>
        <p:nvSpPr>
          <p:cNvPr id="480" name="Shape 480"/>
          <p:cNvSpPr/>
          <p:nvPr>
            <p:ph type="body" sz="quarter" idx="1"/>
          </p:nvPr>
        </p:nvSpPr>
        <p:spPr>
          <a:prstGeom prst="rect">
            <a:avLst/>
          </a:prstGeom>
        </p:spPr>
        <p:txBody>
          <a:bodyPr/>
          <a:lstStyle/>
          <a:p>
            <a:pPr/>
            <a:r>
              <a:t>•	Notice how the equation is giving us smaller values for y as time increases. The right side of the equation starts with 30.6 m, the initial velocity is zero, and the acceleration is negative so we’re subtracting from the 30.6 m as time increases.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6" name="Shape 486"/>
          <p:cNvSpPr/>
          <p:nvPr>
            <p:ph type="sldImg"/>
          </p:nvPr>
        </p:nvSpPr>
        <p:spPr>
          <a:prstGeom prst="rect">
            <a:avLst/>
          </a:prstGeom>
        </p:spPr>
        <p:txBody>
          <a:bodyPr/>
          <a:lstStyle/>
          <a:p>
            <a:pPr/>
          </a:p>
        </p:txBody>
      </p:sp>
      <p:sp>
        <p:nvSpPr>
          <p:cNvPr id="487" name="Shape 487"/>
          <p:cNvSpPr/>
          <p:nvPr>
            <p:ph type="body" sz="quarter" idx="1"/>
          </p:nvPr>
        </p:nvSpPr>
        <p:spPr>
          <a:prstGeom prst="rect">
            <a:avLst/>
          </a:prstGeom>
        </p:spPr>
        <p:txBody>
          <a:bodyPr/>
          <a:lstStyle/>
          <a:p>
            <a:pPr/>
            <a:r>
              <a:t>•	So, now that we have these values, let’s graph the y position vs time. The horizontal axis is time, in seconds, which increases from left to right. The vertical axis is the y position, in meters, and up is positive, so it happens to look like the physical y axis over on the left.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Shape 493"/>
          <p:cNvSpPr/>
          <p:nvPr>
            <p:ph type="sldImg"/>
          </p:nvPr>
        </p:nvSpPr>
        <p:spPr>
          <a:prstGeom prst="rect">
            <a:avLst/>
          </a:prstGeom>
        </p:spPr>
        <p:txBody>
          <a:bodyPr/>
          <a:lstStyle/>
          <a:p>
            <a:pPr/>
          </a:p>
        </p:txBody>
      </p:sp>
      <p:sp>
        <p:nvSpPr>
          <p:cNvPr id="494" name="Shape 494"/>
          <p:cNvSpPr/>
          <p:nvPr>
            <p:ph type="body" sz="quarter" idx="1"/>
          </p:nvPr>
        </p:nvSpPr>
        <p:spPr>
          <a:prstGeom prst="rect">
            <a:avLst/>
          </a:prstGeom>
        </p:spPr>
        <p:txBody>
          <a:bodyPr/>
          <a:lstStyle/>
          <a:p>
            <a:pPr/>
            <a:r>
              <a:t>•	The first point on the graph would be when t is 0 seconds and y is 30.6 m.</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0" name="Shape 500"/>
          <p:cNvSpPr/>
          <p:nvPr>
            <p:ph type="sldImg"/>
          </p:nvPr>
        </p:nvSpPr>
        <p:spPr>
          <a:prstGeom prst="rect">
            <a:avLst/>
          </a:prstGeom>
        </p:spPr>
        <p:txBody>
          <a:bodyPr/>
          <a:lstStyle/>
          <a:p>
            <a:pPr/>
          </a:p>
        </p:txBody>
      </p:sp>
      <p:sp>
        <p:nvSpPr>
          <p:cNvPr id="501" name="Shape 501"/>
          <p:cNvSpPr/>
          <p:nvPr>
            <p:ph type="body" sz="quarter" idx="1"/>
          </p:nvPr>
        </p:nvSpPr>
        <p:spPr>
          <a:prstGeom prst="rect">
            <a:avLst/>
          </a:prstGeom>
        </p:spPr>
        <p:txBody>
          <a:bodyPr/>
          <a:lstStyle/>
          <a:p>
            <a:pPr/>
            <a:r>
              <a:t>The next point is when t = 0.5 seconds and y = 29.4 m.</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7" name="Shape 507"/>
          <p:cNvSpPr/>
          <p:nvPr>
            <p:ph type="sldImg"/>
          </p:nvPr>
        </p:nvSpPr>
        <p:spPr>
          <a:prstGeom prst="rect">
            <a:avLst/>
          </a:prstGeom>
        </p:spPr>
        <p:txBody>
          <a:bodyPr/>
          <a:lstStyle/>
          <a:p>
            <a:pPr/>
          </a:p>
        </p:txBody>
      </p:sp>
      <p:sp>
        <p:nvSpPr>
          <p:cNvPr id="508" name="Shape 508"/>
          <p:cNvSpPr/>
          <p:nvPr>
            <p:ph type="body" sz="quarter" idx="1"/>
          </p:nvPr>
        </p:nvSpPr>
        <p:spPr>
          <a:prstGeom prst="rect">
            <a:avLst/>
          </a:prstGeom>
        </p:spPr>
        <p:txBody>
          <a:bodyPr/>
          <a:lstStyle/>
          <a:p>
            <a:pPr/>
            <a:r>
              <a:t>Here’s all the points we found.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4" name="Shape 514"/>
          <p:cNvSpPr/>
          <p:nvPr>
            <p:ph type="sldImg"/>
          </p:nvPr>
        </p:nvSpPr>
        <p:spPr>
          <a:prstGeom prst="rect">
            <a:avLst/>
          </a:prstGeom>
        </p:spPr>
        <p:txBody>
          <a:bodyPr/>
          <a:lstStyle/>
          <a:p>
            <a:pPr/>
          </a:p>
        </p:txBody>
      </p:sp>
      <p:sp>
        <p:nvSpPr>
          <p:cNvPr id="515" name="Shape 515"/>
          <p:cNvSpPr/>
          <p:nvPr>
            <p:ph type="body" sz="quarter" idx="1"/>
          </p:nvPr>
        </p:nvSpPr>
        <p:spPr>
          <a:prstGeom prst="rect">
            <a:avLst/>
          </a:prstGeom>
        </p:spPr>
        <p:txBody>
          <a:bodyPr/>
          <a:lstStyle/>
          <a:p>
            <a:pPr/>
            <a:r>
              <a:t>If we calculated the y position at smaller time intervals we could plot more points.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1" name="Shape 521"/>
          <p:cNvSpPr/>
          <p:nvPr>
            <p:ph type="sldImg"/>
          </p:nvPr>
        </p:nvSpPr>
        <p:spPr>
          <a:prstGeom prst="rect">
            <a:avLst/>
          </a:prstGeom>
        </p:spPr>
        <p:txBody>
          <a:bodyPr/>
          <a:lstStyle/>
          <a:p>
            <a:pPr/>
          </a:p>
        </p:txBody>
      </p:sp>
      <p:sp>
        <p:nvSpPr>
          <p:cNvPr id="522" name="Shape 522"/>
          <p:cNvSpPr/>
          <p:nvPr>
            <p:ph type="body" sz="quarter" idx="1"/>
          </p:nvPr>
        </p:nvSpPr>
        <p:spPr>
          <a:prstGeom prst="rect">
            <a:avLst/>
          </a:prstGeom>
        </p:spPr>
        <p:txBody>
          <a:bodyPr/>
          <a:lstStyle/>
          <a:p>
            <a:pPr/>
            <a:r>
              <a:t>•	And if we watch the y position as the ball falls, here’s what the graph looks like.</a:t>
            </a:r>
          </a:p>
          <a:p>
            <a:pPr/>
            <a:r>
              <a:t>•	First, keep in mind that this is a graph of one dimensional motion, it’s not showing us a two dimensional path. The ball only moves down, it’s not moving to the right.</a:t>
            </a:r>
          </a:p>
          <a:p>
            <a:pPr/>
            <a:r>
              <a:t>•	Next, if you’re familiar with functions, this is a graph of this function, which is the kinematic equation we just used to find the y positions. This notation means “y as a function of t”, or “position as a function of time”.</a:t>
            </a:r>
          </a:p>
          <a:p>
            <a:pPr/>
            <a:r>
              <a:t>•	Next, note that the curve, which is the term for the line that we graphed, is actually a curve. The position vs time graph is a curved line if the object is accelerating.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8" name="Shape 528"/>
          <p:cNvSpPr/>
          <p:nvPr>
            <p:ph type="sldImg"/>
          </p:nvPr>
        </p:nvSpPr>
        <p:spPr>
          <a:prstGeom prst="rect">
            <a:avLst/>
          </a:prstGeom>
        </p:spPr>
        <p:txBody>
          <a:bodyPr/>
          <a:lstStyle/>
          <a:p>
            <a:pPr/>
          </a:p>
        </p:txBody>
      </p:sp>
      <p:sp>
        <p:nvSpPr>
          <p:cNvPr id="529" name="Shape 529"/>
          <p:cNvSpPr/>
          <p:nvPr>
            <p:ph type="body" sz="quarter" idx="1"/>
          </p:nvPr>
        </p:nvSpPr>
        <p:spPr>
          <a:prstGeom prst="rect">
            <a:avLst/>
          </a:prstGeom>
        </p:spPr>
        <p:txBody>
          <a:bodyPr/>
          <a:lstStyle/>
          <a:p>
            <a:pPr/>
            <a:r>
              <a:t>•	Next, notice that the curve crosses the horizontal axis at 2.5 seconds when the y position is zero and the ball hits the ground. </a:t>
            </a:r>
          </a:p>
          <a:p>
            <a:pPr/>
            <a:r>
              <a:t>•	But the graph also extends beyond that point. This kinematic equation will give us negative y values after that time.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5" name="Shape 535"/>
          <p:cNvSpPr/>
          <p:nvPr>
            <p:ph type="sldImg"/>
          </p:nvPr>
        </p:nvSpPr>
        <p:spPr>
          <a:prstGeom prst="rect">
            <a:avLst/>
          </a:prstGeom>
        </p:spPr>
        <p:txBody>
          <a:bodyPr/>
          <a:lstStyle/>
          <a:p>
            <a:pPr/>
          </a:p>
        </p:txBody>
      </p:sp>
      <p:sp>
        <p:nvSpPr>
          <p:cNvPr id="536" name="Shape 536"/>
          <p:cNvSpPr/>
          <p:nvPr>
            <p:ph type="body" sz="quarter" idx="1"/>
          </p:nvPr>
        </p:nvSpPr>
        <p:spPr>
          <a:prstGeom prst="rect">
            <a:avLst/>
          </a:prstGeom>
        </p:spPr>
        <p:txBody>
          <a:bodyPr/>
          <a:lstStyle/>
          <a:p>
            <a:pPr/>
            <a:r>
              <a:t>If we plug in 3 seconds for t, the y position is -13.5 m.</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2" name="Shape 542"/>
          <p:cNvSpPr/>
          <p:nvPr>
            <p:ph type="sldImg"/>
          </p:nvPr>
        </p:nvSpPr>
        <p:spPr>
          <a:prstGeom prst="rect">
            <a:avLst/>
          </a:prstGeom>
        </p:spPr>
        <p:txBody>
          <a:bodyPr/>
          <a:lstStyle/>
          <a:p>
            <a:pPr/>
          </a:p>
        </p:txBody>
      </p:sp>
      <p:sp>
        <p:nvSpPr>
          <p:cNvPr id="543" name="Shape 543"/>
          <p:cNvSpPr/>
          <p:nvPr>
            <p:ph type="body" sz="quarter" idx="1"/>
          </p:nvPr>
        </p:nvSpPr>
        <p:spPr>
          <a:prstGeom prst="rect">
            <a:avLst/>
          </a:prstGeom>
        </p:spPr>
        <p:txBody>
          <a:bodyPr/>
          <a:lstStyle/>
          <a:p>
            <a:pPr/>
            <a:r>
              <a:t>In the real, physical scenario, the ball stops when y equals zero.</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	Next, we always need to choose which directions are positive and negative.</a:t>
            </a:r>
          </a:p>
          <a:p>
            <a:pPr/>
            <a:r>
              <a:t>•	We could say up is the positive y direction… or down is the positive y direction. </a:t>
            </a:r>
          </a:p>
          <a:p>
            <a:pPr/>
            <a:r>
              <a:t>•	If up is positive, the initial y position would be 30.6 m and the final y position at the ground would be 0 m. </a:t>
            </a:r>
          </a:p>
          <a:p>
            <a:pPr/>
            <a:r>
              <a:t>•	If down is positive, then the initial y position is 0 m and the final y position is 30.6 m.</a:t>
            </a:r>
          </a:p>
          <a:p>
            <a:pPr/>
            <a:r>
              <a:t>•	Since this is projectile motion, the acceleration is 9.8 m/s^2 downwards. If up is positive, then the acceleration, ay, is negative. The ball would accelerate in the negative direction and the y value would decrease over time. </a:t>
            </a:r>
          </a:p>
          <a:p>
            <a:pPr/>
            <a:r>
              <a:t>•	If down is positive, the acceleration would be positive. The ball would accelerate in the positive direction and the y value would increase over time.</a:t>
            </a:r>
          </a:p>
          <a:p>
            <a:pPr/>
            <a:r>
              <a:t>•	You can set up your axis either way, just make sure you stay consistent with your directions and the positive and negative signs. In this course, we’re usually gonna say up is the positive y direction.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9" name="Shape 549"/>
          <p:cNvSpPr/>
          <p:nvPr>
            <p:ph type="sldImg"/>
          </p:nvPr>
        </p:nvSpPr>
        <p:spPr>
          <a:prstGeom prst="rect">
            <a:avLst/>
          </a:prstGeom>
        </p:spPr>
        <p:txBody>
          <a:bodyPr/>
          <a:lstStyle/>
          <a:p>
            <a:pPr/>
          </a:p>
        </p:txBody>
      </p:sp>
      <p:sp>
        <p:nvSpPr>
          <p:cNvPr id="550" name="Shape 550"/>
          <p:cNvSpPr/>
          <p:nvPr>
            <p:ph type="body" sz="quarter" idx="1"/>
          </p:nvPr>
        </p:nvSpPr>
        <p:spPr>
          <a:prstGeom prst="rect">
            <a:avLst/>
          </a:prstGeom>
        </p:spPr>
        <p:txBody>
          <a:bodyPr/>
          <a:lstStyle/>
          <a:p>
            <a:pPr/>
            <a:r>
              <a:t>But if the ground wasn’t there, the motion would continue and the ball would have negative y positions based on the axis we set up.</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6" name="Shape 556"/>
          <p:cNvSpPr/>
          <p:nvPr>
            <p:ph type="sldImg"/>
          </p:nvPr>
        </p:nvSpPr>
        <p:spPr>
          <a:prstGeom prst="rect">
            <a:avLst/>
          </a:prstGeom>
        </p:spPr>
        <p:txBody>
          <a:bodyPr/>
          <a:lstStyle/>
          <a:p>
            <a:pPr/>
          </a:p>
        </p:txBody>
      </p:sp>
      <p:sp>
        <p:nvSpPr>
          <p:cNvPr id="557" name="Shape 557"/>
          <p:cNvSpPr/>
          <p:nvPr>
            <p:ph type="body" sz="quarter" idx="1"/>
          </p:nvPr>
        </p:nvSpPr>
        <p:spPr>
          <a:prstGeom prst="rect">
            <a:avLst/>
          </a:prstGeom>
        </p:spPr>
        <p:txBody>
          <a:bodyPr/>
          <a:lstStyle/>
          <a:p>
            <a:pPr/>
            <a:r>
              <a:t>So this is a reminder that when using kinematic equations, always check that the values you get actually make sense in the physical scenario that you’re using them for.</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3" name="Shape 563"/>
          <p:cNvSpPr/>
          <p:nvPr>
            <p:ph type="sldImg"/>
          </p:nvPr>
        </p:nvSpPr>
        <p:spPr>
          <a:prstGeom prst="rect">
            <a:avLst/>
          </a:prstGeom>
        </p:spPr>
        <p:txBody>
          <a:bodyPr/>
          <a:lstStyle/>
          <a:p>
            <a:pPr/>
          </a:p>
        </p:txBody>
      </p:sp>
      <p:sp>
        <p:nvSpPr>
          <p:cNvPr id="564" name="Shape 564"/>
          <p:cNvSpPr/>
          <p:nvPr>
            <p:ph type="body" sz="quarter" idx="1"/>
          </p:nvPr>
        </p:nvSpPr>
        <p:spPr>
          <a:prstGeom prst="rect">
            <a:avLst/>
          </a:prstGeom>
        </p:spPr>
        <p:txBody>
          <a:bodyPr/>
          <a:lstStyle/>
          <a:p>
            <a:pPr/>
            <a:r>
              <a:t>•	Finally, notice how the curve starts at the initial y position, 30.6 m.</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0" name="Shape 570"/>
          <p:cNvSpPr/>
          <p:nvPr>
            <p:ph type="sldImg"/>
          </p:nvPr>
        </p:nvSpPr>
        <p:spPr>
          <a:prstGeom prst="rect">
            <a:avLst/>
          </a:prstGeom>
        </p:spPr>
        <p:txBody>
          <a:bodyPr/>
          <a:lstStyle/>
          <a:p>
            <a:pPr/>
          </a:p>
        </p:txBody>
      </p:sp>
      <p:sp>
        <p:nvSpPr>
          <p:cNvPr id="571" name="Shape 571"/>
          <p:cNvSpPr/>
          <p:nvPr>
            <p:ph type="body" sz="quarter" idx="1"/>
          </p:nvPr>
        </p:nvSpPr>
        <p:spPr>
          <a:prstGeom prst="rect">
            <a:avLst/>
          </a:prstGeom>
        </p:spPr>
        <p:txBody>
          <a:bodyPr/>
          <a:lstStyle/>
          <a:p>
            <a:pPr/>
            <a:r>
              <a:t>If we changed the initial height that we dropped the ball, the entire curve would shift up and down without changing shape, and the x intercept would move left and right. For example, if the ball was dropped from a lower height, the ball would hit the ground in less time.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7" name="Shape 577"/>
          <p:cNvSpPr/>
          <p:nvPr>
            <p:ph type="sldImg"/>
          </p:nvPr>
        </p:nvSpPr>
        <p:spPr>
          <a:prstGeom prst="rect">
            <a:avLst/>
          </a:prstGeom>
        </p:spPr>
        <p:txBody>
          <a:bodyPr/>
          <a:lstStyle/>
          <a:p>
            <a:pPr/>
          </a:p>
        </p:txBody>
      </p:sp>
      <p:sp>
        <p:nvSpPr>
          <p:cNvPr id="578" name="Shape 578"/>
          <p:cNvSpPr/>
          <p:nvPr>
            <p:ph type="body" sz="quarter" idx="1"/>
          </p:nvPr>
        </p:nvSpPr>
        <p:spPr>
          <a:prstGeom prst="rect">
            <a:avLst/>
          </a:prstGeom>
        </p:spPr>
        <p:txBody>
          <a:bodyPr/>
          <a:lstStyle/>
          <a:p>
            <a:pPr/>
            <a:r>
              <a:t>•	So that’s what the ball’s y position looks like for this motion.</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4" name="Shape 584"/>
          <p:cNvSpPr/>
          <p:nvPr>
            <p:ph type="sldImg"/>
          </p:nvPr>
        </p:nvSpPr>
        <p:spPr>
          <a:prstGeom prst="rect">
            <a:avLst/>
          </a:prstGeom>
        </p:spPr>
        <p:txBody>
          <a:bodyPr/>
          <a:lstStyle/>
          <a:p>
            <a:pPr/>
          </a:p>
        </p:txBody>
      </p:sp>
      <p:sp>
        <p:nvSpPr>
          <p:cNvPr id="585" name="Shape 585"/>
          <p:cNvSpPr/>
          <p:nvPr>
            <p:ph type="body" sz="quarter" idx="1"/>
          </p:nvPr>
        </p:nvSpPr>
        <p:spPr>
          <a:prstGeom prst="rect">
            <a:avLst/>
          </a:prstGeom>
        </p:spPr>
        <p:txBody>
          <a:bodyPr/>
          <a:lstStyle/>
          <a:p>
            <a:pPr/>
            <a:r>
              <a:t>•	But what’s happening with the velocity? </a:t>
            </a:r>
          </a:p>
          <a:p>
            <a:pPr/>
            <a:r>
              <a:t>•	Which equation can we use to find the velocity at each timepoint?</a:t>
            </a:r>
          </a:p>
          <a:p>
            <a:pPr/>
            <a:r>
              <a:t>•	Remember, this equation is for the average velocity, and it doesn’t tell us the velocity at some time if there’s acceleration.</a:t>
            </a:r>
          </a:p>
          <a:p>
            <a:pPr/>
            <a:r>
              <a:t>•	We could use the equation for acceleration by plugging in the initial velocity, the acceleration, and each time.</a:t>
            </a:r>
          </a:p>
          <a:p>
            <a:pPr/>
            <a:r>
              <a:t>•	We can’t use this equation to find the final velocity.</a:t>
            </a:r>
          </a:p>
          <a:p>
            <a:pPr/>
            <a:r>
              <a:t>•	Now that we have y values at each time, we could use this equation. However, we’d be plugging in values for y that we calculated and rounded, so the velocity we get won’t be as accurate.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1" name="Shape 591"/>
          <p:cNvSpPr/>
          <p:nvPr>
            <p:ph type="sldImg"/>
          </p:nvPr>
        </p:nvSpPr>
        <p:spPr>
          <a:prstGeom prst="rect">
            <a:avLst/>
          </a:prstGeom>
        </p:spPr>
        <p:txBody>
          <a:bodyPr/>
          <a:lstStyle/>
          <a:p>
            <a:pPr/>
          </a:p>
        </p:txBody>
      </p:sp>
      <p:sp>
        <p:nvSpPr>
          <p:cNvPr id="592" name="Shape 592"/>
          <p:cNvSpPr/>
          <p:nvPr>
            <p:ph type="body" sz="quarter" idx="1"/>
          </p:nvPr>
        </p:nvSpPr>
        <p:spPr>
          <a:prstGeom prst="rect">
            <a:avLst/>
          </a:prstGeom>
        </p:spPr>
        <p:txBody>
          <a:bodyPr/>
          <a:lstStyle/>
          <a:p>
            <a:pPr/>
            <a:r>
              <a:t>So let’s use this equation and plug in the exact time values.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8" name="Shape 598"/>
          <p:cNvSpPr/>
          <p:nvPr>
            <p:ph type="sldImg"/>
          </p:nvPr>
        </p:nvSpPr>
        <p:spPr>
          <a:prstGeom prst="rect">
            <a:avLst/>
          </a:prstGeom>
        </p:spPr>
        <p:txBody>
          <a:bodyPr/>
          <a:lstStyle/>
          <a:p>
            <a:pPr/>
          </a:p>
        </p:txBody>
      </p:sp>
      <p:sp>
        <p:nvSpPr>
          <p:cNvPr id="599" name="Shape 599"/>
          <p:cNvSpPr/>
          <p:nvPr>
            <p:ph type="body" sz="quarter" idx="1"/>
          </p:nvPr>
        </p:nvSpPr>
        <p:spPr>
          <a:prstGeom prst="rect">
            <a:avLst/>
          </a:prstGeom>
        </p:spPr>
        <p:txBody>
          <a:bodyPr/>
          <a:lstStyle/>
          <a:p>
            <a:pPr/>
            <a:r>
              <a:t>•	At 0.5 seconds, we plug in 0 m/s for the initial velocity, negative 9.8 m/s^2 for the acceleration, and 0.5 seconds for the time. That gives us -4.9 m/s for the velocity at 0.5 seconds.</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5" name="Shape 605"/>
          <p:cNvSpPr/>
          <p:nvPr>
            <p:ph type="sldImg"/>
          </p:nvPr>
        </p:nvSpPr>
        <p:spPr>
          <a:prstGeom prst="rect">
            <a:avLst/>
          </a:prstGeom>
        </p:spPr>
        <p:txBody>
          <a:bodyPr/>
          <a:lstStyle/>
          <a:p>
            <a:pPr/>
          </a:p>
        </p:txBody>
      </p:sp>
      <p:sp>
        <p:nvSpPr>
          <p:cNvPr id="606" name="Shape 606"/>
          <p:cNvSpPr/>
          <p:nvPr>
            <p:ph type="body" sz="quarter" idx="1"/>
          </p:nvPr>
        </p:nvSpPr>
        <p:spPr>
          <a:prstGeom prst="rect">
            <a:avLst/>
          </a:prstGeom>
        </p:spPr>
        <p:txBody>
          <a:bodyPr/>
          <a:lstStyle/>
          <a:p>
            <a:pPr/>
            <a:r>
              <a:t>•	At 1 second, the velocity is -9.8 m/s.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2" name="Shape 612"/>
          <p:cNvSpPr/>
          <p:nvPr>
            <p:ph type="sldImg"/>
          </p:nvPr>
        </p:nvSpPr>
        <p:spPr>
          <a:prstGeom prst="rect">
            <a:avLst/>
          </a:prstGeom>
        </p:spPr>
        <p:txBody>
          <a:bodyPr/>
          <a:lstStyle/>
          <a:p>
            <a:pPr/>
          </a:p>
        </p:txBody>
      </p:sp>
      <p:sp>
        <p:nvSpPr>
          <p:cNvPr id="613" name="Shape 613"/>
          <p:cNvSpPr/>
          <p:nvPr>
            <p:ph type="body" sz="quarter" idx="1"/>
          </p:nvPr>
        </p:nvSpPr>
        <p:spPr>
          <a:prstGeom prst="rect">
            <a:avLst/>
          </a:prstGeom>
        </p:spPr>
        <p:txBody>
          <a:bodyPr/>
          <a:lstStyle/>
          <a:p>
            <a:pPr/>
            <a:r>
              <a:t>•	At 1.5 seconds, it’s -14.7.</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	When we study projectile motion, we’re usually describing the motion of a point at the center of the object (technically, the center of mass). When we draw a picture, the object has some width and height. But we’re gonna describe the position of the center of the ball. So the ball hits the ground when its center has a y position of zero.</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9" name="Shape 619"/>
          <p:cNvSpPr/>
          <p:nvPr>
            <p:ph type="sldImg"/>
          </p:nvPr>
        </p:nvSpPr>
        <p:spPr>
          <a:prstGeom prst="rect">
            <a:avLst/>
          </a:prstGeom>
        </p:spPr>
        <p:txBody>
          <a:bodyPr/>
          <a:lstStyle/>
          <a:p>
            <a:pPr/>
          </a:p>
        </p:txBody>
      </p:sp>
      <p:sp>
        <p:nvSpPr>
          <p:cNvPr id="620" name="Shape 620"/>
          <p:cNvSpPr/>
          <p:nvPr>
            <p:ph type="body" sz="quarter" idx="1"/>
          </p:nvPr>
        </p:nvSpPr>
        <p:spPr>
          <a:prstGeom prst="rect">
            <a:avLst/>
          </a:prstGeom>
        </p:spPr>
        <p:txBody>
          <a:bodyPr/>
          <a:lstStyle/>
          <a:p>
            <a:pPr/>
            <a:r>
              <a:t>•	At 2 seconds, it’s -19.6.</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6" name="Shape 626"/>
          <p:cNvSpPr/>
          <p:nvPr>
            <p:ph type="sldImg"/>
          </p:nvPr>
        </p:nvSpPr>
        <p:spPr>
          <a:prstGeom prst="rect">
            <a:avLst/>
          </a:prstGeom>
        </p:spPr>
        <p:txBody>
          <a:bodyPr/>
          <a:lstStyle/>
          <a:p>
            <a:pPr/>
          </a:p>
        </p:txBody>
      </p:sp>
      <p:sp>
        <p:nvSpPr>
          <p:cNvPr id="627" name="Shape 627"/>
          <p:cNvSpPr/>
          <p:nvPr>
            <p:ph type="body" sz="quarter" idx="1"/>
          </p:nvPr>
        </p:nvSpPr>
        <p:spPr>
          <a:prstGeom prst="rect">
            <a:avLst/>
          </a:prstGeom>
        </p:spPr>
        <p:txBody>
          <a:bodyPr/>
          <a:lstStyle/>
          <a:p>
            <a:pPr/>
            <a:r>
              <a:t>•	And at 2.5 seconds, it’s -24.5.</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3" name="Shape 633"/>
          <p:cNvSpPr/>
          <p:nvPr>
            <p:ph type="sldImg"/>
          </p:nvPr>
        </p:nvSpPr>
        <p:spPr>
          <a:prstGeom prst="rect">
            <a:avLst/>
          </a:prstGeom>
        </p:spPr>
        <p:txBody>
          <a:bodyPr/>
          <a:lstStyle/>
          <a:p>
            <a:pPr/>
          </a:p>
        </p:txBody>
      </p:sp>
      <p:sp>
        <p:nvSpPr>
          <p:cNvPr id="634" name="Shape 634"/>
          <p:cNvSpPr/>
          <p:nvPr>
            <p:ph type="body" sz="quarter" idx="1"/>
          </p:nvPr>
        </p:nvSpPr>
        <p:spPr>
          <a:prstGeom prst="rect">
            <a:avLst/>
          </a:prstGeom>
        </p:spPr>
        <p:txBody>
          <a:bodyPr/>
          <a:lstStyle/>
          <a:p>
            <a:pPr/>
            <a:r>
              <a:t>•	So that’s the velocity of the ball at each timepoint. </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0" name="Shape 640"/>
          <p:cNvSpPr/>
          <p:nvPr>
            <p:ph type="sldImg"/>
          </p:nvPr>
        </p:nvSpPr>
        <p:spPr>
          <a:prstGeom prst="rect">
            <a:avLst/>
          </a:prstGeom>
        </p:spPr>
        <p:txBody>
          <a:bodyPr/>
          <a:lstStyle/>
          <a:p>
            <a:pPr/>
          </a:p>
        </p:txBody>
      </p:sp>
      <p:sp>
        <p:nvSpPr>
          <p:cNvPr id="641" name="Shape 641"/>
          <p:cNvSpPr/>
          <p:nvPr>
            <p:ph type="body" sz="quarter" idx="1"/>
          </p:nvPr>
        </p:nvSpPr>
        <p:spPr>
          <a:prstGeom prst="rect">
            <a:avLst/>
          </a:prstGeom>
        </p:spPr>
        <p:txBody>
          <a:bodyPr/>
          <a:lstStyle/>
          <a:p>
            <a:pPr/>
            <a:r>
              <a:t>•	Here’s what the ball’s velocity vector would look like from 0 to 2 seconds. The velocities are negative because they point in the negative y direction. </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7" name="Shape 647"/>
          <p:cNvSpPr/>
          <p:nvPr>
            <p:ph type="sldImg"/>
          </p:nvPr>
        </p:nvSpPr>
        <p:spPr>
          <a:prstGeom prst="rect">
            <a:avLst/>
          </a:prstGeom>
        </p:spPr>
        <p:txBody>
          <a:bodyPr/>
          <a:lstStyle/>
          <a:p>
            <a:pPr/>
          </a:p>
        </p:txBody>
      </p:sp>
      <p:sp>
        <p:nvSpPr>
          <p:cNvPr id="648" name="Shape 648"/>
          <p:cNvSpPr/>
          <p:nvPr>
            <p:ph type="body" sz="quarter" idx="1"/>
          </p:nvPr>
        </p:nvSpPr>
        <p:spPr>
          <a:prstGeom prst="rect">
            <a:avLst/>
          </a:prstGeom>
        </p:spPr>
        <p:txBody>
          <a:bodyPr/>
          <a:lstStyle/>
          <a:p>
            <a:pPr/>
            <a:r>
              <a:t>•	Notice how the magnitude of the velocity, and the length of the vector, increases as the ball falls. At 1 second the velocity is -9.8 m/s, and at 2 seconds its twice that, -19.6.</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4" name="Shape 654"/>
          <p:cNvSpPr/>
          <p:nvPr>
            <p:ph type="sldImg"/>
          </p:nvPr>
        </p:nvSpPr>
        <p:spPr>
          <a:prstGeom prst="rect">
            <a:avLst/>
          </a:prstGeom>
        </p:spPr>
        <p:txBody>
          <a:bodyPr/>
          <a:lstStyle/>
          <a:p>
            <a:pPr/>
          </a:p>
        </p:txBody>
      </p:sp>
      <p:sp>
        <p:nvSpPr>
          <p:cNvPr id="655" name="Shape 655"/>
          <p:cNvSpPr/>
          <p:nvPr>
            <p:ph type="body" sz="quarter" idx="1"/>
          </p:nvPr>
        </p:nvSpPr>
        <p:spPr>
          <a:prstGeom prst="rect">
            <a:avLst/>
          </a:prstGeom>
        </p:spPr>
        <p:txBody>
          <a:bodyPr/>
          <a:lstStyle/>
          <a:p>
            <a:pPr/>
            <a:r>
              <a:t>This is basically the definition of acceleration. The ball is accelerating at -9.8 m/s^2, so the velocity changes by -9.8 m/s, every second.</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1" name="Shape 661"/>
          <p:cNvSpPr/>
          <p:nvPr>
            <p:ph type="sldImg"/>
          </p:nvPr>
        </p:nvSpPr>
        <p:spPr>
          <a:prstGeom prst="rect">
            <a:avLst/>
          </a:prstGeom>
        </p:spPr>
        <p:txBody>
          <a:bodyPr/>
          <a:lstStyle/>
          <a:p>
            <a:pPr/>
          </a:p>
        </p:txBody>
      </p:sp>
      <p:sp>
        <p:nvSpPr>
          <p:cNvPr id="662" name="Shape 662"/>
          <p:cNvSpPr/>
          <p:nvPr>
            <p:ph type="body" sz="quarter" idx="1"/>
          </p:nvPr>
        </p:nvSpPr>
        <p:spPr>
          <a:prstGeom prst="rect">
            <a:avLst/>
          </a:prstGeom>
        </p:spPr>
        <p:txBody>
          <a:bodyPr/>
          <a:lstStyle/>
          <a:p>
            <a:pPr/>
            <a:r>
              <a:t>•	If we line up the velocity vectors at each second we can see how they change over time.</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8" name="Shape 668"/>
          <p:cNvSpPr/>
          <p:nvPr>
            <p:ph type="sldImg"/>
          </p:nvPr>
        </p:nvSpPr>
        <p:spPr>
          <a:prstGeom prst="rect">
            <a:avLst/>
          </a:prstGeom>
        </p:spPr>
        <p:txBody>
          <a:bodyPr/>
          <a:lstStyle/>
          <a:p>
            <a:pPr/>
          </a:p>
        </p:txBody>
      </p:sp>
      <p:sp>
        <p:nvSpPr>
          <p:cNvPr id="669" name="Shape 669"/>
          <p:cNvSpPr/>
          <p:nvPr>
            <p:ph type="body" sz="quarter" idx="1"/>
          </p:nvPr>
        </p:nvSpPr>
        <p:spPr>
          <a:prstGeom prst="rect">
            <a:avLst/>
          </a:prstGeom>
        </p:spPr>
        <p:txBody>
          <a:bodyPr/>
          <a:lstStyle/>
          <a:p>
            <a:pPr/>
            <a:r>
              <a:t>That change between each second is the acceleration. The velocity vector increases in magnitude, or length, by 9.8 m/s, every second.</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5" name="Shape 675"/>
          <p:cNvSpPr/>
          <p:nvPr>
            <p:ph type="sldImg"/>
          </p:nvPr>
        </p:nvSpPr>
        <p:spPr>
          <a:prstGeom prst="rect">
            <a:avLst/>
          </a:prstGeom>
        </p:spPr>
        <p:txBody>
          <a:bodyPr/>
          <a:lstStyle/>
          <a:p>
            <a:pPr/>
          </a:p>
        </p:txBody>
      </p:sp>
      <p:sp>
        <p:nvSpPr>
          <p:cNvPr id="676" name="Shape 676"/>
          <p:cNvSpPr/>
          <p:nvPr>
            <p:ph type="body" sz="quarter" idx="1"/>
          </p:nvPr>
        </p:nvSpPr>
        <p:spPr>
          <a:prstGeom prst="rect">
            <a:avLst/>
          </a:prstGeom>
        </p:spPr>
        <p:txBody>
          <a:bodyPr/>
          <a:lstStyle/>
          <a:p>
            <a:pPr/>
            <a:r>
              <a:t>•	Next, what would the velocity graph look like? The horizontal axis is always time, and now the vertical axis is the y velocity, in m/s, with positive values going up and negative values going down. So the vertical axis is not the height, it’s the velocity. </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2" name="Shape 682"/>
          <p:cNvSpPr/>
          <p:nvPr>
            <p:ph type="sldImg"/>
          </p:nvPr>
        </p:nvSpPr>
        <p:spPr>
          <a:prstGeom prst="rect">
            <a:avLst/>
          </a:prstGeom>
        </p:spPr>
        <p:txBody>
          <a:bodyPr/>
          <a:lstStyle/>
          <a:p>
            <a:pPr/>
          </a:p>
        </p:txBody>
      </p:sp>
      <p:sp>
        <p:nvSpPr>
          <p:cNvPr id="683" name="Shape 683"/>
          <p:cNvSpPr/>
          <p:nvPr>
            <p:ph type="body" sz="quarter" idx="1"/>
          </p:nvPr>
        </p:nvSpPr>
        <p:spPr>
          <a:prstGeom prst="rect">
            <a:avLst/>
          </a:prstGeom>
        </p:spPr>
        <p:txBody>
          <a:bodyPr/>
          <a:lstStyle/>
          <a:p>
            <a:pPr/>
            <a:r>
              <a:t>•	Let’s plot the values that we found. The velocities are negative, so they’re below the horizontal axis.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	 Also, when a question wants us to find a value when the object hits the ground, it’s asking us about the instant it hits the ground, or we can think of it as the instant before it hits the ground. If we’re trying to find the speed at that point, we’re not gonna say the ball stops when it hits the ground and the final speed is zero. The question is focusing on the projectile motion of the ball, so we’re looking for the time and speed when the ball has the same y position as the ground, which in this case is 0 m. So don’t think about the physical interaction with the ground, just focus on the projectile motion of the ball.</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9" name="Shape 689"/>
          <p:cNvSpPr/>
          <p:nvPr>
            <p:ph type="sldImg"/>
          </p:nvPr>
        </p:nvSpPr>
        <p:spPr>
          <a:prstGeom prst="rect">
            <a:avLst/>
          </a:prstGeom>
        </p:spPr>
        <p:txBody>
          <a:bodyPr/>
          <a:lstStyle/>
          <a:p>
            <a:pPr/>
          </a:p>
        </p:txBody>
      </p:sp>
      <p:sp>
        <p:nvSpPr>
          <p:cNvPr id="690" name="Shape 690"/>
          <p:cNvSpPr/>
          <p:nvPr>
            <p:ph type="body" sz="quarter" idx="1"/>
          </p:nvPr>
        </p:nvSpPr>
        <p:spPr>
          <a:prstGeom prst="rect">
            <a:avLst/>
          </a:prstGeom>
        </p:spPr>
        <p:txBody>
          <a:bodyPr/>
          <a:lstStyle/>
          <a:p>
            <a:pPr/>
            <a:r>
              <a:t>If we graph the full curve as the ball falls, it looks like this. </a:t>
            </a:r>
          </a:p>
          <a:p>
            <a:pPr/>
          </a:p>
          <a:p>
            <a:pPr/>
            <a:r>
              <a:t>This time, the graph is a straight line. The velocity starts at zero and it has a negative slope. This is a graph of the kinematic equation we used to find the velocities, which is written here as “velocity as a function of time”. </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6" name="Shape 696"/>
          <p:cNvSpPr/>
          <p:nvPr>
            <p:ph type="sldImg"/>
          </p:nvPr>
        </p:nvSpPr>
        <p:spPr>
          <a:prstGeom prst="rect">
            <a:avLst/>
          </a:prstGeom>
        </p:spPr>
        <p:txBody>
          <a:bodyPr/>
          <a:lstStyle/>
          <a:p>
            <a:pPr/>
          </a:p>
        </p:txBody>
      </p:sp>
      <p:sp>
        <p:nvSpPr>
          <p:cNvPr id="697" name="Shape 697"/>
          <p:cNvSpPr/>
          <p:nvPr>
            <p:ph type="body" sz="quarter" idx="1"/>
          </p:nvPr>
        </p:nvSpPr>
        <p:spPr>
          <a:prstGeom prst="rect">
            <a:avLst/>
          </a:prstGeom>
        </p:spPr>
        <p:txBody>
          <a:bodyPr/>
          <a:lstStyle/>
          <a:p>
            <a:pPr/>
            <a:r>
              <a:t>•	The y-intercept is 0, which is the initial velocity.</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3" name="Shape 703"/>
          <p:cNvSpPr/>
          <p:nvPr>
            <p:ph type="sldImg"/>
          </p:nvPr>
        </p:nvSpPr>
        <p:spPr>
          <a:prstGeom prst="rect">
            <a:avLst/>
          </a:prstGeom>
        </p:spPr>
        <p:txBody>
          <a:bodyPr/>
          <a:lstStyle/>
          <a:p>
            <a:pPr/>
          </a:p>
        </p:txBody>
      </p:sp>
      <p:sp>
        <p:nvSpPr>
          <p:cNvPr id="704" name="Shape 704"/>
          <p:cNvSpPr/>
          <p:nvPr>
            <p:ph type="body" sz="quarter" idx="1"/>
          </p:nvPr>
        </p:nvSpPr>
        <p:spPr>
          <a:prstGeom prst="rect">
            <a:avLst/>
          </a:prstGeom>
        </p:spPr>
        <p:txBody>
          <a:bodyPr/>
          <a:lstStyle/>
          <a:p>
            <a:pPr/>
            <a:r>
              <a:t>The slope of the velocity graph is the acceleration, the change in velocity over the change in time. After each second, the velocity decreases by 9.8 m/s (or we could say it increases in the negative direction).</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0" name="Shape 710"/>
          <p:cNvSpPr/>
          <p:nvPr>
            <p:ph type="sldImg"/>
          </p:nvPr>
        </p:nvSpPr>
        <p:spPr>
          <a:prstGeom prst="rect">
            <a:avLst/>
          </a:prstGeom>
        </p:spPr>
        <p:txBody>
          <a:bodyPr/>
          <a:lstStyle/>
          <a:p>
            <a:pPr/>
          </a:p>
        </p:txBody>
      </p:sp>
      <p:sp>
        <p:nvSpPr>
          <p:cNvPr id="711" name="Shape 711"/>
          <p:cNvSpPr/>
          <p:nvPr>
            <p:ph type="body" sz="quarter" idx="1"/>
          </p:nvPr>
        </p:nvSpPr>
        <p:spPr>
          <a:prstGeom prst="rect">
            <a:avLst/>
          </a:prstGeom>
        </p:spPr>
        <p:txBody>
          <a:bodyPr/>
          <a:lstStyle/>
          <a:p>
            <a:pPr/>
            <a:r>
              <a:t>•	And the velocity would keep increasing in the negative direction if the ground wasn’t there to stop the motion. </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7" name="Shape 717"/>
          <p:cNvSpPr/>
          <p:nvPr>
            <p:ph type="sldImg"/>
          </p:nvPr>
        </p:nvSpPr>
        <p:spPr>
          <a:prstGeom prst="rect">
            <a:avLst/>
          </a:prstGeom>
        </p:spPr>
        <p:txBody>
          <a:bodyPr/>
          <a:lstStyle/>
          <a:p>
            <a:pPr/>
          </a:p>
        </p:txBody>
      </p:sp>
      <p:sp>
        <p:nvSpPr>
          <p:cNvPr id="718" name="Shape 718"/>
          <p:cNvSpPr/>
          <p:nvPr>
            <p:ph type="body" sz="quarter" idx="1"/>
          </p:nvPr>
        </p:nvSpPr>
        <p:spPr>
          <a:prstGeom prst="rect">
            <a:avLst/>
          </a:prstGeom>
        </p:spPr>
        <p:txBody>
          <a:bodyPr/>
          <a:lstStyle/>
          <a:p>
            <a:pPr/>
            <a:r>
              <a:t>•	Finally, what would the acceleration graph look like?</a:t>
            </a:r>
          </a:p>
          <a:p>
            <a:pPr/>
            <a:r>
              <a:t>•	The horizonal axis is time, and the vertical axis is acceleration in m/s^2.</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4" name="Shape 724"/>
          <p:cNvSpPr/>
          <p:nvPr>
            <p:ph type="sldImg"/>
          </p:nvPr>
        </p:nvSpPr>
        <p:spPr>
          <a:prstGeom prst="rect">
            <a:avLst/>
          </a:prstGeom>
        </p:spPr>
        <p:txBody>
          <a:bodyPr/>
          <a:lstStyle/>
          <a:p>
            <a:pPr/>
          </a:p>
        </p:txBody>
      </p:sp>
      <p:sp>
        <p:nvSpPr>
          <p:cNvPr id="725" name="Shape 725"/>
          <p:cNvSpPr/>
          <p:nvPr>
            <p:ph type="body" sz="quarter" idx="1"/>
          </p:nvPr>
        </p:nvSpPr>
        <p:spPr>
          <a:prstGeom prst="rect">
            <a:avLst/>
          </a:prstGeom>
        </p:spPr>
        <p:txBody>
          <a:bodyPr/>
          <a:lstStyle/>
          <a:p>
            <a:pPr/>
            <a:r>
              <a:t>•	In this course, we’re only gonna deal with motion where the acceleration is constant. In projectile motion, the acceleration vs time graph looks like this. It’s a constant -9.8 m/s^2 the entire time. It’s negative because we chose up to be positive. Written out like this, acceleration as a function of time is just a constant value. The variable t doesn’t appear on the right because acceleration does not depend on time, it’s always the same value.</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1" name="Shape 731"/>
          <p:cNvSpPr/>
          <p:nvPr>
            <p:ph type="sldImg"/>
          </p:nvPr>
        </p:nvSpPr>
        <p:spPr>
          <a:prstGeom prst="rect">
            <a:avLst/>
          </a:prstGeom>
        </p:spPr>
        <p:txBody>
          <a:bodyPr/>
          <a:lstStyle/>
          <a:p>
            <a:pPr/>
          </a:p>
        </p:txBody>
      </p:sp>
      <p:sp>
        <p:nvSpPr>
          <p:cNvPr id="732" name="Shape 732"/>
          <p:cNvSpPr/>
          <p:nvPr>
            <p:ph type="body" sz="quarter" idx="1"/>
          </p:nvPr>
        </p:nvSpPr>
        <p:spPr>
          <a:prstGeom prst="rect">
            <a:avLst/>
          </a:prstGeom>
        </p:spPr>
        <p:txBody>
          <a:bodyPr/>
          <a:lstStyle/>
          <a:p>
            <a:pPr/>
            <a:r>
              <a:t>•	Now let’s look at the position, velocity and acceleration graphs together. Keep in mind that the vertical axes represent different things and use different units.</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3" name="Shape 743"/>
          <p:cNvSpPr/>
          <p:nvPr>
            <p:ph type="sldImg"/>
          </p:nvPr>
        </p:nvSpPr>
        <p:spPr>
          <a:prstGeom prst="rect">
            <a:avLst/>
          </a:prstGeom>
        </p:spPr>
        <p:txBody>
          <a:bodyPr/>
          <a:lstStyle/>
          <a:p>
            <a:pPr/>
          </a:p>
        </p:txBody>
      </p:sp>
      <p:sp>
        <p:nvSpPr>
          <p:cNvPr id="744" name="Shape 744"/>
          <p:cNvSpPr/>
          <p:nvPr>
            <p:ph type="body" sz="quarter" idx="1"/>
          </p:nvPr>
        </p:nvSpPr>
        <p:spPr>
          <a:prstGeom prst="rect">
            <a:avLst/>
          </a:prstGeom>
        </p:spPr>
        <p:txBody>
          <a:bodyPr/>
          <a:lstStyle/>
          <a:p>
            <a:pPr/>
            <a:r>
              <a:t>•	The y position starts at 30.6 m and decreases over time as the ball falls.</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0" name="Shape 750"/>
          <p:cNvSpPr/>
          <p:nvPr>
            <p:ph type="sldImg"/>
          </p:nvPr>
        </p:nvSpPr>
        <p:spPr>
          <a:prstGeom prst="rect">
            <a:avLst/>
          </a:prstGeom>
        </p:spPr>
        <p:txBody>
          <a:bodyPr/>
          <a:lstStyle/>
          <a:p>
            <a:pPr/>
          </a:p>
        </p:txBody>
      </p:sp>
      <p:sp>
        <p:nvSpPr>
          <p:cNvPr id="751" name="Shape 751"/>
          <p:cNvSpPr/>
          <p:nvPr>
            <p:ph type="body" sz="quarter" idx="1"/>
          </p:nvPr>
        </p:nvSpPr>
        <p:spPr>
          <a:prstGeom prst="rect">
            <a:avLst/>
          </a:prstGeom>
        </p:spPr>
        <p:txBody>
          <a:bodyPr/>
          <a:lstStyle/>
          <a:p>
            <a:pPr/>
            <a:r>
              <a:t>The ball hits the ground when y = 0.</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7" name="Shape 757"/>
          <p:cNvSpPr/>
          <p:nvPr>
            <p:ph type="sldImg"/>
          </p:nvPr>
        </p:nvSpPr>
        <p:spPr>
          <a:prstGeom prst="rect">
            <a:avLst/>
          </a:prstGeom>
        </p:spPr>
        <p:txBody>
          <a:bodyPr/>
          <a:lstStyle/>
          <a:p>
            <a:pPr/>
          </a:p>
        </p:txBody>
      </p:sp>
      <p:sp>
        <p:nvSpPr>
          <p:cNvPr id="758" name="Shape 758"/>
          <p:cNvSpPr/>
          <p:nvPr>
            <p:ph type="body" sz="quarter" idx="1"/>
          </p:nvPr>
        </p:nvSpPr>
        <p:spPr>
          <a:prstGeom prst="rect">
            <a:avLst/>
          </a:prstGeom>
        </p:spPr>
        <p:txBody>
          <a:bodyPr/>
          <a:lstStyle/>
          <a:p>
            <a:pPr/>
            <a:r>
              <a:t>The velocity starts at 0 m/s, because the ball is dropped from rest, and the velocity increases in the negative direction over time because it’s speeding up in the negative y direction.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Alright so first, “how long does it take the ball to hit the ground?”</a:t>
            </a:r>
          </a:p>
          <a:p>
            <a:pPr/>
            <a:r>
              <a:t>•	The ball starts with zero velocity, then it accelerates downwards, and we want to find the time when the y position is zero. Which equation can we use for that?</a:t>
            </a:r>
          </a:p>
          <a:p>
            <a:pPr/>
            <a:r>
              <a:t>•	The first equation for displacement doesn’t involve time.</a:t>
            </a:r>
          </a:p>
          <a:p>
            <a:pPr/>
            <a:r>
              <a:t>•	The second equation only applies if there’s no acceleration and the velocity is constant. Or, it can tell us the average velocity. We’re not really gonna use this equation in the y direction.</a:t>
            </a:r>
          </a:p>
          <a:p>
            <a:pPr/>
            <a:r>
              <a:t>•	The third equation for acceleration does apply, but we would need to know the final velocity to find the time.</a:t>
            </a:r>
          </a:p>
          <a:p>
            <a:pPr/>
            <a:r>
              <a:t>•	The fourth equation relates the initial and final y positions, the initial velocity, time and acceleration. We can use this equation because it has the variable we’re trying to find, t, and we have values that we can plug in for everything else.</a:t>
            </a:r>
          </a:p>
          <a:p>
            <a:pPr/>
            <a:r>
              <a:t>•	The fifth equation doesn’t include time.</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4" name="Shape 764"/>
          <p:cNvSpPr/>
          <p:nvPr>
            <p:ph type="sldImg"/>
          </p:nvPr>
        </p:nvSpPr>
        <p:spPr>
          <a:prstGeom prst="rect">
            <a:avLst/>
          </a:prstGeom>
        </p:spPr>
        <p:txBody>
          <a:bodyPr/>
          <a:lstStyle/>
          <a:p>
            <a:pPr/>
          </a:p>
        </p:txBody>
      </p:sp>
      <p:sp>
        <p:nvSpPr>
          <p:cNvPr id="765" name="Shape 765"/>
          <p:cNvSpPr/>
          <p:nvPr>
            <p:ph type="body" sz="quarter" idx="1"/>
          </p:nvPr>
        </p:nvSpPr>
        <p:spPr>
          <a:prstGeom prst="rect">
            <a:avLst/>
          </a:prstGeom>
        </p:spPr>
        <p:txBody>
          <a:bodyPr/>
          <a:lstStyle/>
          <a:p>
            <a:pPr/>
            <a:r>
              <a:t>•	And the acceleration is -9.8 m/s^2 the whole time.</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1" name="Shape 771"/>
          <p:cNvSpPr/>
          <p:nvPr>
            <p:ph type="sldImg"/>
          </p:nvPr>
        </p:nvSpPr>
        <p:spPr>
          <a:prstGeom prst="rect">
            <a:avLst/>
          </a:prstGeom>
        </p:spPr>
        <p:txBody>
          <a:bodyPr/>
          <a:lstStyle/>
          <a:p>
            <a:pPr/>
          </a:p>
        </p:txBody>
      </p:sp>
      <p:sp>
        <p:nvSpPr>
          <p:cNvPr id="772" name="Shape 772"/>
          <p:cNvSpPr/>
          <p:nvPr>
            <p:ph type="body" sz="quarter" idx="1"/>
          </p:nvPr>
        </p:nvSpPr>
        <p:spPr>
          <a:prstGeom prst="rect">
            <a:avLst/>
          </a:prstGeom>
        </p:spPr>
        <p:txBody>
          <a:bodyPr/>
          <a:lstStyle/>
          <a:p>
            <a:pPr/>
            <a:r>
              <a:t>•	The slope of the position graph is the velocity, the change in position over the change in time. The slope of the curve (or the slope of a line tangent to the curve) is the velocity at that time. </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8" name="Shape 778"/>
          <p:cNvSpPr/>
          <p:nvPr>
            <p:ph type="sldImg"/>
          </p:nvPr>
        </p:nvSpPr>
        <p:spPr>
          <a:prstGeom prst="rect">
            <a:avLst/>
          </a:prstGeom>
        </p:spPr>
        <p:txBody>
          <a:bodyPr/>
          <a:lstStyle/>
          <a:p>
            <a:pPr/>
          </a:p>
        </p:txBody>
      </p:sp>
      <p:sp>
        <p:nvSpPr>
          <p:cNvPr id="779" name="Shape 779"/>
          <p:cNvSpPr/>
          <p:nvPr>
            <p:ph type="body" sz="quarter" idx="1"/>
          </p:nvPr>
        </p:nvSpPr>
        <p:spPr>
          <a:prstGeom prst="rect">
            <a:avLst/>
          </a:prstGeom>
        </p:spPr>
        <p:txBody>
          <a:bodyPr/>
          <a:lstStyle/>
          <a:p>
            <a:pPr/>
            <a:r>
              <a:t>•	At t = 0 seconds, the slope of the position graph is 0, and the initial velocity is 0 m/s.</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5" name="Shape 785"/>
          <p:cNvSpPr/>
          <p:nvPr>
            <p:ph type="sldImg"/>
          </p:nvPr>
        </p:nvSpPr>
        <p:spPr>
          <a:prstGeom prst="rect">
            <a:avLst/>
          </a:prstGeom>
        </p:spPr>
        <p:txBody>
          <a:bodyPr/>
          <a:lstStyle/>
          <a:p>
            <a:pPr/>
          </a:p>
        </p:txBody>
      </p:sp>
      <p:sp>
        <p:nvSpPr>
          <p:cNvPr id="786" name="Shape 786"/>
          <p:cNvSpPr/>
          <p:nvPr>
            <p:ph type="body" sz="quarter" idx="1"/>
          </p:nvPr>
        </p:nvSpPr>
        <p:spPr>
          <a:prstGeom prst="rect">
            <a:avLst/>
          </a:prstGeom>
        </p:spPr>
        <p:txBody>
          <a:bodyPr/>
          <a:lstStyle/>
          <a:p>
            <a:pPr/>
            <a:r>
              <a:t>The slope at 2 seconds is -19.6, which is the velocity at 2 seconds.</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92" name="Shape 792"/>
          <p:cNvSpPr/>
          <p:nvPr>
            <p:ph type="sldImg"/>
          </p:nvPr>
        </p:nvSpPr>
        <p:spPr>
          <a:prstGeom prst="rect">
            <a:avLst/>
          </a:prstGeom>
        </p:spPr>
        <p:txBody>
          <a:bodyPr/>
          <a:lstStyle/>
          <a:p>
            <a:pPr/>
          </a:p>
        </p:txBody>
      </p:sp>
      <p:sp>
        <p:nvSpPr>
          <p:cNvPr id="793" name="Shape 793"/>
          <p:cNvSpPr/>
          <p:nvPr>
            <p:ph type="body" sz="quarter" idx="1"/>
          </p:nvPr>
        </p:nvSpPr>
        <p:spPr>
          <a:prstGeom prst="rect">
            <a:avLst/>
          </a:prstGeom>
        </p:spPr>
        <p:txBody>
          <a:bodyPr/>
          <a:lstStyle/>
          <a:p>
            <a:pPr/>
            <a:r>
              <a:t>The velocity changes over time, so the slope of the position graph changes over time, which is why it’s a curve.</a:t>
            </a:r>
          </a:p>
          <a:p>
            <a:pPr/>
          </a:p>
          <a:p>
            <a:pPr/>
            <a:r>
              <a:t>So that’s what 1D projectile motion looks like given these initial conditions, where an object is dropped from rest at some initial height.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	So let’s use this equation.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	We plug in 0 m for the final position, when the ball hits the ground, 30.6 m for the initial position, 0 m/s for the initial velocity, and -9.8 m/s^2 for the acceleration. If we simplify that and we drop the units, we end up with this. We can add 4.9 t^2 to both sides… divide both sides by 4.9… then take the square root of both sides to find t, which is 2.5 seconds.</a:t>
            </a:r>
          </a:p>
          <a:p>
            <a:pPr/>
            <a:r>
              <a:t>•	So after the ball is released, it takes 2.5 seconds to reach the ground.</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1.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2.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3.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4.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5.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7.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8.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9.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30.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31.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2.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4.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5.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6.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7.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38.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9.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40.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41.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42.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43.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 Id="rId10" Type="http://schemas.openxmlformats.org/officeDocument/2006/relationships/image" Target="../media/image51.png"/><Relationship Id="rId11" Type="http://schemas.openxmlformats.org/officeDocument/2006/relationships/image" Target="../media/image52.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44.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45.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46.jpeg"/></Relationships>

</file>

<file path=ppt/slides/_rels/slide5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47.jpeg"/></Relationships>

</file>

<file path=ppt/slides/_rels/slide5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48.jpeg"/></Relationships>

</file>

<file path=ppt/slides/_rels/slide5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49.jpeg"/></Relationships>

</file>

<file path=ppt/slides/_rels/slide5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50.jpeg"/></Relationships>

</file>

<file path=ppt/slides/_rels/slide5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51.jpeg"/></Relationships>

</file>

<file path=ppt/slides/_rels/slide5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 Id="rId3" Type="http://schemas.openxmlformats.org/officeDocument/2006/relationships/image" Target="../media/image52.jpeg"/></Relationships>

</file>

<file path=ppt/slides/_rels/slide5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 Id="rId3" Type="http://schemas.openxmlformats.org/officeDocument/2006/relationships/image" Target="../media/image53.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3.png"/><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8" Type="http://schemas.openxmlformats.org/officeDocument/2006/relationships/image" Target="../media/image59.png"/><Relationship Id="rId9" Type="http://schemas.openxmlformats.org/officeDocument/2006/relationships/image" Target="../media/image60.png"/><Relationship Id="rId10" Type="http://schemas.openxmlformats.org/officeDocument/2006/relationships/image" Target="../media/image61.png"/><Relationship Id="rId11" Type="http://schemas.openxmlformats.org/officeDocument/2006/relationships/image" Target="../media/image62.png"/><Relationship Id="rId12" Type="http://schemas.openxmlformats.org/officeDocument/2006/relationships/image" Target="../media/image63.png"/><Relationship Id="rId13" Type="http://schemas.openxmlformats.org/officeDocument/2006/relationships/image" Target="../media/image64.png"/><Relationship Id="rId14" Type="http://schemas.openxmlformats.org/officeDocument/2006/relationships/image" Target="../media/image65.png"/><Relationship Id="rId15" Type="http://schemas.openxmlformats.org/officeDocument/2006/relationships/image" Target="../media/image66.png"/><Relationship Id="rId16" Type="http://schemas.openxmlformats.org/officeDocument/2006/relationships/image" Target="../media/image67.png"/><Relationship Id="rId17" Type="http://schemas.openxmlformats.org/officeDocument/2006/relationships/image" Target="../media/image68.png"/><Relationship Id="rId18" Type="http://schemas.openxmlformats.org/officeDocument/2006/relationships/image" Target="../media/image69.png"/><Relationship Id="rId19" Type="http://schemas.openxmlformats.org/officeDocument/2006/relationships/image" Target="../media/image70.png"/><Relationship Id="rId20" Type="http://schemas.openxmlformats.org/officeDocument/2006/relationships/image" Target="../media/image71.png"/><Relationship Id="rId21" Type="http://schemas.openxmlformats.org/officeDocument/2006/relationships/image" Target="../media/image72.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 Id="rId3" Type="http://schemas.openxmlformats.org/officeDocument/2006/relationships/image" Target="../media/image54.jpeg"/></Relationships>

</file>

<file path=ppt/slides/_rels/slide6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 Id="rId3" Type="http://schemas.openxmlformats.org/officeDocument/2006/relationships/image" Target="../media/image55.jpeg"/></Relationships>

</file>

<file path=ppt/slides/_rels/slide6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 Id="rId3" Type="http://schemas.openxmlformats.org/officeDocument/2006/relationships/image" Target="../media/image56.jpeg"/></Relationships>

</file>

<file path=ppt/slides/_rels/slide6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57.jpeg"/></Relationships>

</file>

<file path=ppt/slides/_rels/slide6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58.jpeg"/></Relationships>

</file>

<file path=ppt/slides/_rels/slide6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 Id="rId3" Type="http://schemas.openxmlformats.org/officeDocument/2006/relationships/image" Target="../media/image59.jpeg"/></Relationships>

</file>

<file path=ppt/slides/_rels/slide6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 Id="rId3" Type="http://schemas.openxmlformats.org/officeDocument/2006/relationships/image" Target="../media/image60.jpeg"/></Relationships>

</file>

<file path=ppt/slides/_rels/slide6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 Id="rId3" Type="http://schemas.openxmlformats.org/officeDocument/2006/relationships/image" Target="../media/image61.jpeg"/></Relationships>

</file>

<file path=ppt/slides/_rels/slide6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 Id="rId3" Type="http://schemas.openxmlformats.org/officeDocument/2006/relationships/image" Target="../media/image62.jpeg"/></Relationships>

</file>

<file path=ppt/slides/_rels/slide6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 Id="rId3" Type="http://schemas.openxmlformats.org/officeDocument/2006/relationships/image" Target="../media/image63.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7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64.jpeg"/></Relationships>

</file>

<file path=ppt/slides/_rels/slide7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 Id="rId3" Type="http://schemas.openxmlformats.org/officeDocument/2006/relationships/image" Target="../media/image65.jpeg"/></Relationships>

</file>

<file path=ppt/slides/_rels/slide7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 Id="rId3" Type="http://schemas.openxmlformats.org/officeDocument/2006/relationships/image" Target="../media/image66.jpeg"/></Relationships>

</file>

<file path=ppt/slides/_rels/slide7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 Id="rId3" Type="http://schemas.openxmlformats.org/officeDocument/2006/relationships/image" Target="../media/image67.jpeg"/></Relationships>

</file>

<file path=ppt/slides/_rels/slide7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 Id="rId3" Type="http://schemas.openxmlformats.org/officeDocument/2006/relationships/image" Target="../media/image68.jpeg"/></Relationships>

</file>

<file path=ppt/slides/_rels/slide7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9.jpeg"/></Relationships>

</file>

<file path=ppt/slides/_rels/slide7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7.xml"/><Relationship Id="rId3" Type="http://schemas.openxmlformats.org/officeDocument/2006/relationships/image" Target="../media/image70.jpeg"/></Relationships>

</file>

<file path=ppt/slides/_rels/slide7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8.xml"/><Relationship Id="rId3" Type="http://schemas.openxmlformats.org/officeDocument/2006/relationships/image" Target="../media/image71.jpeg"/></Relationships>

</file>

<file path=ppt/slides/_rels/slide7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 Id="rId3" Type="http://schemas.openxmlformats.org/officeDocument/2006/relationships/image" Target="../media/image72.jpeg"/></Relationships>

</file>

<file path=ppt/slides/_rels/slide7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 Id="rId3" Type="http://schemas.openxmlformats.org/officeDocument/2006/relationships/image" Target="../media/image7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8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 Id="rId3" Type="http://schemas.openxmlformats.org/officeDocument/2006/relationships/image" Target="../media/image74.jpeg"/></Relationships>

</file>

<file path=ppt/slides/_rels/slide8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 Id="rId3" Type="http://schemas.openxmlformats.org/officeDocument/2006/relationships/image" Target="../media/image75.jpeg"/></Relationships>

</file>

<file path=ppt/slides/_rels/slide8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 Id="rId3" Type="http://schemas.openxmlformats.org/officeDocument/2006/relationships/image" Target="../media/image76.jpeg"/></Relationships>

</file>

<file path=ppt/slides/_rels/slide8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4.xml"/><Relationship Id="rId3" Type="http://schemas.openxmlformats.org/officeDocument/2006/relationships/image" Target="../media/image77.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1D Projectile Motion 2 - Example 1"/>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1D Projectile Motion 2 - Example 1</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10.jpg" descr="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21.jpg" descr="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27.jpg" descr="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34.jpg" descr="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37.jpg" descr="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40.jpg" descr="4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41.jpg" descr="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lide Title"/>
          <p:cNvSpPr txBox="1"/>
          <p:nvPr>
            <p:ph type="title"/>
          </p:nvPr>
        </p:nvSpPr>
        <p:spPr>
          <a:prstGeom prst="rect">
            <a:avLst/>
          </a:prstGeom>
        </p:spPr>
        <p:txBody>
          <a:bodyPr/>
          <a:lstStyle/>
          <a:p>
            <a:pPr/>
          </a:p>
        </p:txBody>
      </p:sp>
      <p:sp>
        <p:nvSpPr>
          <p:cNvPr id="354" name="Slide Subtitle"/>
          <p:cNvSpPr txBox="1"/>
          <p:nvPr>
            <p:ph type="body" idx="21"/>
          </p:nvPr>
        </p:nvSpPr>
        <p:spPr>
          <a:prstGeom prst="rect">
            <a:avLst/>
          </a:prstGeom>
        </p:spPr>
        <p:txBody>
          <a:bodyPr/>
          <a:lstStyle/>
          <a:p>
            <a:pPr/>
          </a:p>
        </p:txBody>
      </p:sp>
      <p:sp>
        <p:nvSpPr>
          <p:cNvPr id="355" name="Slide bullet text"/>
          <p:cNvSpPr txBox="1"/>
          <p:nvPr>
            <p:ph type="body" idx="1"/>
          </p:nvPr>
        </p:nvSpPr>
        <p:spPr>
          <a:prstGeom prst="rect">
            <a:avLst/>
          </a:prstGeom>
        </p:spPr>
        <p:txBody>
          <a:bodyPr/>
          <a:lstStyle/>
          <a:p>
            <a:pPr/>
          </a:p>
        </p:txBody>
      </p:sp>
      <p:pic>
        <p:nvPicPr>
          <p:cNvPr id="356" name="44.jpg" descr="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lide Title"/>
          <p:cNvSpPr txBox="1"/>
          <p:nvPr>
            <p:ph type="title"/>
          </p:nvPr>
        </p:nvSpPr>
        <p:spPr>
          <a:prstGeom prst="rect">
            <a:avLst/>
          </a:prstGeom>
        </p:spPr>
        <p:txBody>
          <a:bodyPr/>
          <a:lstStyle/>
          <a:p>
            <a:pPr/>
          </a:p>
        </p:txBody>
      </p:sp>
      <p:sp>
        <p:nvSpPr>
          <p:cNvPr id="361" name="Slide Subtitle"/>
          <p:cNvSpPr txBox="1"/>
          <p:nvPr>
            <p:ph type="body" idx="21"/>
          </p:nvPr>
        </p:nvSpPr>
        <p:spPr>
          <a:prstGeom prst="rect">
            <a:avLst/>
          </a:prstGeom>
        </p:spPr>
        <p:txBody>
          <a:bodyPr/>
          <a:lstStyle/>
          <a:p>
            <a:pPr/>
          </a:p>
        </p:txBody>
      </p:sp>
      <p:sp>
        <p:nvSpPr>
          <p:cNvPr id="362" name="Slide bullet text"/>
          <p:cNvSpPr txBox="1"/>
          <p:nvPr>
            <p:ph type="body" idx="1"/>
          </p:nvPr>
        </p:nvSpPr>
        <p:spPr>
          <a:prstGeom prst="rect">
            <a:avLst/>
          </a:prstGeom>
        </p:spPr>
        <p:txBody>
          <a:bodyPr/>
          <a:lstStyle/>
          <a:p>
            <a:pPr/>
          </a:p>
        </p:txBody>
      </p:sp>
      <p:pic>
        <p:nvPicPr>
          <p:cNvPr id="363" name="46.jpg" descr="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lide Title"/>
          <p:cNvSpPr txBox="1"/>
          <p:nvPr>
            <p:ph type="title"/>
          </p:nvPr>
        </p:nvSpPr>
        <p:spPr>
          <a:prstGeom prst="rect">
            <a:avLst/>
          </a:prstGeom>
        </p:spPr>
        <p:txBody>
          <a:bodyPr/>
          <a:lstStyle/>
          <a:p>
            <a:pPr/>
          </a:p>
        </p:txBody>
      </p:sp>
      <p:sp>
        <p:nvSpPr>
          <p:cNvPr id="368" name="Slide Subtitle"/>
          <p:cNvSpPr txBox="1"/>
          <p:nvPr>
            <p:ph type="body" idx="21"/>
          </p:nvPr>
        </p:nvSpPr>
        <p:spPr>
          <a:prstGeom prst="rect">
            <a:avLst/>
          </a:prstGeom>
        </p:spPr>
        <p:txBody>
          <a:bodyPr/>
          <a:lstStyle/>
          <a:p>
            <a:pPr/>
          </a:p>
        </p:txBody>
      </p:sp>
      <p:sp>
        <p:nvSpPr>
          <p:cNvPr id="369" name="Slide bullet text"/>
          <p:cNvSpPr txBox="1"/>
          <p:nvPr>
            <p:ph type="body" idx="1"/>
          </p:nvPr>
        </p:nvSpPr>
        <p:spPr>
          <a:prstGeom prst="rect">
            <a:avLst/>
          </a:prstGeom>
        </p:spPr>
        <p:txBody>
          <a:bodyPr/>
          <a:lstStyle/>
          <a:p>
            <a:pPr/>
          </a:p>
        </p:txBody>
      </p:sp>
      <p:pic>
        <p:nvPicPr>
          <p:cNvPr id="370" name="50.jpg" descr="5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lide Title"/>
          <p:cNvSpPr txBox="1"/>
          <p:nvPr>
            <p:ph type="title"/>
          </p:nvPr>
        </p:nvSpPr>
        <p:spPr>
          <a:prstGeom prst="rect">
            <a:avLst/>
          </a:prstGeom>
        </p:spPr>
        <p:txBody>
          <a:bodyPr/>
          <a:lstStyle/>
          <a:p>
            <a:pPr/>
          </a:p>
        </p:txBody>
      </p:sp>
      <p:sp>
        <p:nvSpPr>
          <p:cNvPr id="375" name="Slide Subtitle"/>
          <p:cNvSpPr txBox="1"/>
          <p:nvPr>
            <p:ph type="body" idx="21"/>
          </p:nvPr>
        </p:nvSpPr>
        <p:spPr>
          <a:prstGeom prst="rect">
            <a:avLst/>
          </a:prstGeom>
        </p:spPr>
        <p:txBody>
          <a:bodyPr/>
          <a:lstStyle/>
          <a:p>
            <a:pPr/>
          </a:p>
        </p:txBody>
      </p:sp>
      <p:sp>
        <p:nvSpPr>
          <p:cNvPr id="376" name="Slide bullet text"/>
          <p:cNvSpPr txBox="1"/>
          <p:nvPr>
            <p:ph type="body" idx="1"/>
          </p:nvPr>
        </p:nvSpPr>
        <p:spPr>
          <a:prstGeom prst="rect">
            <a:avLst/>
          </a:prstGeom>
        </p:spPr>
        <p:txBody>
          <a:bodyPr/>
          <a:lstStyle/>
          <a:p>
            <a:pPr/>
          </a:p>
        </p:txBody>
      </p:sp>
      <p:pic>
        <p:nvPicPr>
          <p:cNvPr id="377" name="51.jpg" descr="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Slide Title"/>
          <p:cNvSpPr txBox="1"/>
          <p:nvPr>
            <p:ph type="title"/>
          </p:nvPr>
        </p:nvSpPr>
        <p:spPr>
          <a:prstGeom prst="rect">
            <a:avLst/>
          </a:prstGeom>
        </p:spPr>
        <p:txBody>
          <a:bodyPr/>
          <a:lstStyle/>
          <a:p>
            <a:pPr/>
          </a:p>
        </p:txBody>
      </p:sp>
      <p:sp>
        <p:nvSpPr>
          <p:cNvPr id="382" name="Slide Subtitle"/>
          <p:cNvSpPr txBox="1"/>
          <p:nvPr>
            <p:ph type="body" idx="21"/>
          </p:nvPr>
        </p:nvSpPr>
        <p:spPr>
          <a:prstGeom prst="rect">
            <a:avLst/>
          </a:prstGeom>
        </p:spPr>
        <p:txBody>
          <a:bodyPr/>
          <a:lstStyle/>
          <a:p>
            <a:pPr/>
          </a:p>
        </p:txBody>
      </p:sp>
      <p:sp>
        <p:nvSpPr>
          <p:cNvPr id="383" name="Slide bullet text"/>
          <p:cNvSpPr txBox="1"/>
          <p:nvPr>
            <p:ph type="body" idx="1"/>
          </p:nvPr>
        </p:nvSpPr>
        <p:spPr>
          <a:prstGeom prst="rect">
            <a:avLst/>
          </a:prstGeom>
        </p:spPr>
        <p:txBody>
          <a:bodyPr/>
          <a:lstStyle/>
          <a:p>
            <a:pPr/>
          </a:p>
        </p:txBody>
      </p:sp>
      <p:pic>
        <p:nvPicPr>
          <p:cNvPr id="384" name="52.jpg" descr="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Slide Title"/>
          <p:cNvSpPr txBox="1"/>
          <p:nvPr>
            <p:ph type="title"/>
          </p:nvPr>
        </p:nvSpPr>
        <p:spPr>
          <a:prstGeom prst="rect">
            <a:avLst/>
          </a:prstGeom>
        </p:spPr>
        <p:txBody>
          <a:bodyPr/>
          <a:lstStyle/>
          <a:p>
            <a:pPr/>
          </a:p>
        </p:txBody>
      </p:sp>
      <p:sp>
        <p:nvSpPr>
          <p:cNvPr id="389" name="Slide Subtitle"/>
          <p:cNvSpPr txBox="1"/>
          <p:nvPr>
            <p:ph type="body" idx="21"/>
          </p:nvPr>
        </p:nvSpPr>
        <p:spPr>
          <a:prstGeom prst="rect">
            <a:avLst/>
          </a:prstGeom>
        </p:spPr>
        <p:txBody>
          <a:bodyPr/>
          <a:lstStyle/>
          <a:p>
            <a:pPr/>
          </a:p>
        </p:txBody>
      </p:sp>
      <p:sp>
        <p:nvSpPr>
          <p:cNvPr id="390" name="Slide bullet text"/>
          <p:cNvSpPr txBox="1"/>
          <p:nvPr>
            <p:ph type="body" idx="1"/>
          </p:nvPr>
        </p:nvSpPr>
        <p:spPr>
          <a:prstGeom prst="rect">
            <a:avLst/>
          </a:prstGeom>
        </p:spPr>
        <p:txBody>
          <a:bodyPr/>
          <a:lstStyle/>
          <a:p>
            <a:pPr/>
          </a:p>
        </p:txBody>
      </p:sp>
      <p:pic>
        <p:nvPicPr>
          <p:cNvPr id="391" name="59.jpg" descr="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lide Title"/>
          <p:cNvSpPr txBox="1"/>
          <p:nvPr>
            <p:ph type="title"/>
          </p:nvPr>
        </p:nvSpPr>
        <p:spPr>
          <a:prstGeom prst="rect">
            <a:avLst/>
          </a:prstGeom>
        </p:spPr>
        <p:txBody>
          <a:bodyPr/>
          <a:lstStyle/>
          <a:p>
            <a:pPr/>
          </a:p>
        </p:txBody>
      </p:sp>
      <p:sp>
        <p:nvSpPr>
          <p:cNvPr id="396" name="Slide Subtitle"/>
          <p:cNvSpPr txBox="1"/>
          <p:nvPr>
            <p:ph type="body" idx="21"/>
          </p:nvPr>
        </p:nvSpPr>
        <p:spPr>
          <a:prstGeom prst="rect">
            <a:avLst/>
          </a:prstGeom>
        </p:spPr>
        <p:txBody>
          <a:bodyPr/>
          <a:lstStyle/>
          <a:p>
            <a:pPr/>
          </a:p>
        </p:txBody>
      </p:sp>
      <p:sp>
        <p:nvSpPr>
          <p:cNvPr id="397" name="Slide bullet text"/>
          <p:cNvSpPr txBox="1"/>
          <p:nvPr>
            <p:ph type="body" idx="1"/>
          </p:nvPr>
        </p:nvSpPr>
        <p:spPr>
          <a:prstGeom prst="rect">
            <a:avLst/>
          </a:prstGeom>
        </p:spPr>
        <p:txBody>
          <a:bodyPr/>
          <a:lstStyle/>
          <a:p>
            <a:pPr/>
          </a:p>
        </p:txBody>
      </p:sp>
      <p:pic>
        <p:nvPicPr>
          <p:cNvPr id="398" name="60.jpg" descr="60.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0" name="Slide Title"/>
          <p:cNvSpPr txBox="1"/>
          <p:nvPr>
            <p:ph type="title"/>
          </p:nvPr>
        </p:nvSpPr>
        <p:spPr>
          <a:prstGeom prst="rect">
            <a:avLst/>
          </a:prstGeom>
        </p:spPr>
        <p:txBody>
          <a:bodyPr/>
          <a:lstStyle/>
          <a:p>
            <a:pPr/>
          </a:p>
        </p:txBody>
      </p:sp>
      <p:sp>
        <p:nvSpPr>
          <p:cNvPr id="401" name="Slide Subtitle"/>
          <p:cNvSpPr txBox="1"/>
          <p:nvPr>
            <p:ph type="body" idx="21"/>
          </p:nvPr>
        </p:nvSpPr>
        <p:spPr>
          <a:prstGeom prst="rect">
            <a:avLst/>
          </a:prstGeom>
        </p:spPr>
        <p:txBody>
          <a:bodyPr/>
          <a:lstStyle/>
          <a:p>
            <a:pPr/>
          </a:p>
        </p:txBody>
      </p:sp>
      <p:sp>
        <p:nvSpPr>
          <p:cNvPr id="402" name="Slide bullet text"/>
          <p:cNvSpPr txBox="1"/>
          <p:nvPr>
            <p:ph type="body" idx="1"/>
          </p:nvPr>
        </p:nvSpPr>
        <p:spPr>
          <a:prstGeom prst="rect">
            <a:avLst/>
          </a:prstGeom>
        </p:spPr>
        <p:txBody>
          <a:bodyPr/>
          <a:lstStyle/>
          <a:p>
            <a:pPr/>
          </a:p>
        </p:txBody>
      </p:sp>
      <p:pic>
        <p:nvPicPr>
          <p:cNvPr id="403" name="61.jpg" descr="6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7" name="Slide Title"/>
          <p:cNvSpPr txBox="1"/>
          <p:nvPr>
            <p:ph type="title"/>
          </p:nvPr>
        </p:nvSpPr>
        <p:spPr>
          <a:prstGeom prst="rect">
            <a:avLst/>
          </a:prstGeom>
        </p:spPr>
        <p:txBody>
          <a:bodyPr/>
          <a:lstStyle/>
          <a:p>
            <a:pPr/>
          </a:p>
        </p:txBody>
      </p:sp>
      <p:sp>
        <p:nvSpPr>
          <p:cNvPr id="408" name="Slide Subtitle"/>
          <p:cNvSpPr txBox="1"/>
          <p:nvPr>
            <p:ph type="body" idx="21"/>
          </p:nvPr>
        </p:nvSpPr>
        <p:spPr>
          <a:prstGeom prst="rect">
            <a:avLst/>
          </a:prstGeom>
        </p:spPr>
        <p:txBody>
          <a:bodyPr/>
          <a:lstStyle/>
          <a:p>
            <a:pPr/>
          </a:p>
        </p:txBody>
      </p:sp>
      <p:sp>
        <p:nvSpPr>
          <p:cNvPr id="409" name="Slide bullet text"/>
          <p:cNvSpPr txBox="1"/>
          <p:nvPr>
            <p:ph type="body" idx="1"/>
          </p:nvPr>
        </p:nvSpPr>
        <p:spPr>
          <a:prstGeom prst="rect">
            <a:avLst/>
          </a:prstGeom>
        </p:spPr>
        <p:txBody>
          <a:bodyPr/>
          <a:lstStyle/>
          <a:p>
            <a:pPr/>
          </a:p>
        </p:txBody>
      </p:sp>
      <p:pic>
        <p:nvPicPr>
          <p:cNvPr id="410" name="62.jpg" descr="6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Slide Title"/>
          <p:cNvSpPr txBox="1"/>
          <p:nvPr>
            <p:ph type="title"/>
          </p:nvPr>
        </p:nvSpPr>
        <p:spPr>
          <a:prstGeom prst="rect">
            <a:avLst/>
          </a:prstGeom>
        </p:spPr>
        <p:txBody>
          <a:bodyPr/>
          <a:lstStyle/>
          <a:p>
            <a:pPr/>
          </a:p>
        </p:txBody>
      </p:sp>
      <p:sp>
        <p:nvSpPr>
          <p:cNvPr id="415" name="Slide Subtitle"/>
          <p:cNvSpPr txBox="1"/>
          <p:nvPr>
            <p:ph type="body" idx="21"/>
          </p:nvPr>
        </p:nvSpPr>
        <p:spPr>
          <a:prstGeom prst="rect">
            <a:avLst/>
          </a:prstGeom>
        </p:spPr>
        <p:txBody>
          <a:bodyPr/>
          <a:lstStyle/>
          <a:p>
            <a:pPr/>
          </a:p>
        </p:txBody>
      </p:sp>
      <p:sp>
        <p:nvSpPr>
          <p:cNvPr id="416" name="Slide bullet text"/>
          <p:cNvSpPr txBox="1"/>
          <p:nvPr>
            <p:ph type="body" idx="1"/>
          </p:nvPr>
        </p:nvSpPr>
        <p:spPr>
          <a:prstGeom prst="rect">
            <a:avLst/>
          </a:prstGeom>
        </p:spPr>
        <p:txBody>
          <a:bodyPr/>
          <a:lstStyle/>
          <a:p>
            <a:pPr/>
          </a:p>
        </p:txBody>
      </p:sp>
      <p:pic>
        <p:nvPicPr>
          <p:cNvPr id="417" name="64.jpg" descr="6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1" name="Slide Title"/>
          <p:cNvSpPr txBox="1"/>
          <p:nvPr>
            <p:ph type="title"/>
          </p:nvPr>
        </p:nvSpPr>
        <p:spPr>
          <a:prstGeom prst="rect">
            <a:avLst/>
          </a:prstGeom>
        </p:spPr>
        <p:txBody>
          <a:bodyPr/>
          <a:lstStyle/>
          <a:p>
            <a:pPr/>
          </a:p>
        </p:txBody>
      </p:sp>
      <p:sp>
        <p:nvSpPr>
          <p:cNvPr id="422" name="Slide Subtitle"/>
          <p:cNvSpPr txBox="1"/>
          <p:nvPr>
            <p:ph type="body" idx="21"/>
          </p:nvPr>
        </p:nvSpPr>
        <p:spPr>
          <a:prstGeom prst="rect">
            <a:avLst/>
          </a:prstGeom>
        </p:spPr>
        <p:txBody>
          <a:bodyPr/>
          <a:lstStyle/>
          <a:p>
            <a:pPr/>
          </a:p>
        </p:txBody>
      </p:sp>
      <p:sp>
        <p:nvSpPr>
          <p:cNvPr id="423" name="Slide bullet text"/>
          <p:cNvSpPr txBox="1"/>
          <p:nvPr>
            <p:ph type="body" idx="1"/>
          </p:nvPr>
        </p:nvSpPr>
        <p:spPr>
          <a:prstGeom prst="rect">
            <a:avLst/>
          </a:prstGeom>
        </p:spPr>
        <p:txBody>
          <a:bodyPr/>
          <a:lstStyle/>
          <a:p>
            <a:pPr/>
          </a:p>
        </p:txBody>
      </p:sp>
      <p:pic>
        <p:nvPicPr>
          <p:cNvPr id="424" name="66.jpg" descr="6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8" name="Slide Title"/>
          <p:cNvSpPr txBox="1"/>
          <p:nvPr>
            <p:ph type="title"/>
          </p:nvPr>
        </p:nvSpPr>
        <p:spPr>
          <a:prstGeom prst="rect">
            <a:avLst/>
          </a:prstGeom>
        </p:spPr>
        <p:txBody>
          <a:bodyPr/>
          <a:lstStyle/>
          <a:p>
            <a:pPr/>
          </a:p>
        </p:txBody>
      </p:sp>
      <p:sp>
        <p:nvSpPr>
          <p:cNvPr id="429" name="Slide Subtitle"/>
          <p:cNvSpPr txBox="1"/>
          <p:nvPr>
            <p:ph type="body" idx="21"/>
          </p:nvPr>
        </p:nvSpPr>
        <p:spPr>
          <a:prstGeom prst="rect">
            <a:avLst/>
          </a:prstGeom>
        </p:spPr>
        <p:txBody>
          <a:bodyPr/>
          <a:lstStyle/>
          <a:p>
            <a:pPr/>
          </a:p>
        </p:txBody>
      </p:sp>
      <p:sp>
        <p:nvSpPr>
          <p:cNvPr id="430" name="Slide bullet text"/>
          <p:cNvSpPr txBox="1"/>
          <p:nvPr>
            <p:ph type="body" idx="1"/>
          </p:nvPr>
        </p:nvSpPr>
        <p:spPr>
          <a:prstGeom prst="rect">
            <a:avLst/>
          </a:prstGeom>
        </p:spPr>
        <p:txBody>
          <a:bodyPr/>
          <a:lstStyle/>
          <a:p>
            <a:pPr/>
          </a:p>
        </p:txBody>
      </p:sp>
      <p:pic>
        <p:nvPicPr>
          <p:cNvPr id="431" name="67.jpg" descr="6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Slide Title"/>
          <p:cNvSpPr txBox="1"/>
          <p:nvPr>
            <p:ph type="title"/>
          </p:nvPr>
        </p:nvSpPr>
        <p:spPr>
          <a:prstGeom prst="rect">
            <a:avLst/>
          </a:prstGeom>
        </p:spPr>
        <p:txBody>
          <a:bodyPr/>
          <a:lstStyle/>
          <a:p>
            <a:pPr/>
          </a:p>
        </p:txBody>
      </p:sp>
      <p:sp>
        <p:nvSpPr>
          <p:cNvPr id="436" name="Slide Subtitle"/>
          <p:cNvSpPr txBox="1"/>
          <p:nvPr>
            <p:ph type="body" idx="21"/>
          </p:nvPr>
        </p:nvSpPr>
        <p:spPr>
          <a:prstGeom prst="rect">
            <a:avLst/>
          </a:prstGeom>
        </p:spPr>
        <p:txBody>
          <a:bodyPr/>
          <a:lstStyle/>
          <a:p>
            <a:pPr/>
          </a:p>
        </p:txBody>
      </p:sp>
      <p:sp>
        <p:nvSpPr>
          <p:cNvPr id="437" name="Slide bullet text"/>
          <p:cNvSpPr txBox="1"/>
          <p:nvPr>
            <p:ph type="body" idx="1"/>
          </p:nvPr>
        </p:nvSpPr>
        <p:spPr>
          <a:prstGeom prst="rect">
            <a:avLst/>
          </a:prstGeom>
        </p:spPr>
        <p:txBody>
          <a:bodyPr/>
          <a:lstStyle/>
          <a:p>
            <a:pPr/>
          </a:p>
        </p:txBody>
      </p:sp>
      <p:pic>
        <p:nvPicPr>
          <p:cNvPr id="438" name="68.jpg" descr="68.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lide Title"/>
          <p:cNvSpPr txBox="1"/>
          <p:nvPr>
            <p:ph type="title"/>
          </p:nvPr>
        </p:nvSpPr>
        <p:spPr>
          <a:prstGeom prst="rect">
            <a:avLst/>
          </a:prstGeom>
        </p:spPr>
        <p:txBody>
          <a:bodyPr/>
          <a:lstStyle/>
          <a:p>
            <a:pPr/>
          </a:p>
        </p:txBody>
      </p:sp>
      <p:sp>
        <p:nvSpPr>
          <p:cNvPr id="441" name="Slide Subtitle"/>
          <p:cNvSpPr txBox="1"/>
          <p:nvPr>
            <p:ph type="body" idx="21"/>
          </p:nvPr>
        </p:nvSpPr>
        <p:spPr>
          <a:prstGeom prst="rect">
            <a:avLst/>
          </a:prstGeom>
        </p:spPr>
        <p:txBody>
          <a:bodyPr/>
          <a:lstStyle/>
          <a:p>
            <a:pPr/>
          </a:p>
        </p:txBody>
      </p:sp>
      <p:sp>
        <p:nvSpPr>
          <p:cNvPr id="442" name="Slide bullet text"/>
          <p:cNvSpPr txBox="1"/>
          <p:nvPr>
            <p:ph type="body" idx="1"/>
          </p:nvPr>
        </p:nvSpPr>
        <p:spPr>
          <a:prstGeom prst="rect">
            <a:avLst/>
          </a:prstGeom>
        </p:spPr>
        <p:txBody>
          <a:bodyPr/>
          <a:lstStyle/>
          <a:p>
            <a:pPr/>
          </a:p>
        </p:txBody>
      </p:sp>
      <p:pic>
        <p:nvPicPr>
          <p:cNvPr id="443" name="70.jpg" descr="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7" name="Slide Title"/>
          <p:cNvSpPr txBox="1"/>
          <p:nvPr>
            <p:ph type="title"/>
          </p:nvPr>
        </p:nvSpPr>
        <p:spPr>
          <a:prstGeom prst="rect">
            <a:avLst/>
          </a:prstGeom>
        </p:spPr>
        <p:txBody>
          <a:bodyPr/>
          <a:lstStyle/>
          <a:p>
            <a:pPr/>
          </a:p>
        </p:txBody>
      </p:sp>
      <p:sp>
        <p:nvSpPr>
          <p:cNvPr id="448" name="Slide Subtitle"/>
          <p:cNvSpPr txBox="1"/>
          <p:nvPr>
            <p:ph type="body" idx="21"/>
          </p:nvPr>
        </p:nvSpPr>
        <p:spPr>
          <a:prstGeom prst="rect">
            <a:avLst/>
          </a:prstGeom>
        </p:spPr>
        <p:txBody>
          <a:bodyPr/>
          <a:lstStyle/>
          <a:p>
            <a:pPr/>
          </a:p>
        </p:txBody>
      </p:sp>
      <p:sp>
        <p:nvSpPr>
          <p:cNvPr id="449" name="Slide bullet text"/>
          <p:cNvSpPr txBox="1"/>
          <p:nvPr>
            <p:ph type="body" idx="1"/>
          </p:nvPr>
        </p:nvSpPr>
        <p:spPr>
          <a:prstGeom prst="rect">
            <a:avLst/>
          </a:prstGeom>
        </p:spPr>
        <p:txBody>
          <a:bodyPr/>
          <a:lstStyle/>
          <a:p>
            <a:pPr/>
          </a:p>
        </p:txBody>
      </p:sp>
      <p:pic>
        <p:nvPicPr>
          <p:cNvPr id="450" name="72.jpg" descr="7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4" name="Slide Title"/>
          <p:cNvSpPr txBox="1"/>
          <p:nvPr>
            <p:ph type="title"/>
          </p:nvPr>
        </p:nvSpPr>
        <p:spPr>
          <a:prstGeom prst="rect">
            <a:avLst/>
          </a:prstGeom>
        </p:spPr>
        <p:txBody>
          <a:bodyPr/>
          <a:lstStyle/>
          <a:p>
            <a:pPr/>
          </a:p>
        </p:txBody>
      </p:sp>
      <p:sp>
        <p:nvSpPr>
          <p:cNvPr id="455" name="Slide Subtitle"/>
          <p:cNvSpPr txBox="1"/>
          <p:nvPr>
            <p:ph type="body" idx="21"/>
          </p:nvPr>
        </p:nvSpPr>
        <p:spPr>
          <a:prstGeom prst="rect">
            <a:avLst/>
          </a:prstGeom>
        </p:spPr>
        <p:txBody>
          <a:bodyPr/>
          <a:lstStyle/>
          <a:p>
            <a:pPr/>
          </a:p>
        </p:txBody>
      </p:sp>
      <p:sp>
        <p:nvSpPr>
          <p:cNvPr id="456" name="Slide bullet text"/>
          <p:cNvSpPr txBox="1"/>
          <p:nvPr>
            <p:ph type="body" idx="1"/>
          </p:nvPr>
        </p:nvSpPr>
        <p:spPr>
          <a:prstGeom prst="rect">
            <a:avLst/>
          </a:prstGeom>
        </p:spPr>
        <p:txBody>
          <a:bodyPr/>
          <a:lstStyle/>
          <a:p>
            <a:pPr/>
          </a:p>
        </p:txBody>
      </p:sp>
      <p:pic>
        <p:nvPicPr>
          <p:cNvPr id="457" name="73.jpg" descr="7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1" name="Slide Title"/>
          <p:cNvSpPr txBox="1"/>
          <p:nvPr>
            <p:ph type="title"/>
          </p:nvPr>
        </p:nvSpPr>
        <p:spPr>
          <a:prstGeom prst="rect">
            <a:avLst/>
          </a:prstGeom>
        </p:spPr>
        <p:txBody>
          <a:bodyPr/>
          <a:lstStyle/>
          <a:p>
            <a:pPr/>
          </a:p>
        </p:txBody>
      </p:sp>
      <p:sp>
        <p:nvSpPr>
          <p:cNvPr id="462" name="Slide Subtitle"/>
          <p:cNvSpPr txBox="1"/>
          <p:nvPr>
            <p:ph type="body" idx="21"/>
          </p:nvPr>
        </p:nvSpPr>
        <p:spPr>
          <a:prstGeom prst="rect">
            <a:avLst/>
          </a:prstGeom>
        </p:spPr>
        <p:txBody>
          <a:bodyPr/>
          <a:lstStyle/>
          <a:p>
            <a:pPr/>
          </a:p>
        </p:txBody>
      </p:sp>
      <p:sp>
        <p:nvSpPr>
          <p:cNvPr id="463" name="Slide bullet text"/>
          <p:cNvSpPr txBox="1"/>
          <p:nvPr>
            <p:ph type="body" idx="1"/>
          </p:nvPr>
        </p:nvSpPr>
        <p:spPr>
          <a:prstGeom prst="rect">
            <a:avLst/>
          </a:prstGeom>
        </p:spPr>
        <p:txBody>
          <a:bodyPr/>
          <a:lstStyle/>
          <a:p>
            <a:pPr/>
          </a:p>
        </p:txBody>
      </p:sp>
      <p:pic>
        <p:nvPicPr>
          <p:cNvPr id="464" name="74.jpg" descr="7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8" name="Slide Title"/>
          <p:cNvSpPr txBox="1"/>
          <p:nvPr>
            <p:ph type="title"/>
          </p:nvPr>
        </p:nvSpPr>
        <p:spPr>
          <a:prstGeom prst="rect">
            <a:avLst/>
          </a:prstGeom>
        </p:spPr>
        <p:txBody>
          <a:bodyPr/>
          <a:lstStyle/>
          <a:p>
            <a:pPr/>
          </a:p>
        </p:txBody>
      </p:sp>
      <p:sp>
        <p:nvSpPr>
          <p:cNvPr id="469" name="Slide Subtitle"/>
          <p:cNvSpPr txBox="1"/>
          <p:nvPr>
            <p:ph type="body" idx="21"/>
          </p:nvPr>
        </p:nvSpPr>
        <p:spPr>
          <a:prstGeom prst="rect">
            <a:avLst/>
          </a:prstGeom>
        </p:spPr>
        <p:txBody>
          <a:bodyPr/>
          <a:lstStyle/>
          <a:p>
            <a:pPr/>
          </a:p>
        </p:txBody>
      </p:sp>
      <p:sp>
        <p:nvSpPr>
          <p:cNvPr id="470" name="Slide bullet text"/>
          <p:cNvSpPr txBox="1"/>
          <p:nvPr>
            <p:ph type="body" idx="1"/>
          </p:nvPr>
        </p:nvSpPr>
        <p:spPr>
          <a:prstGeom prst="rect">
            <a:avLst/>
          </a:prstGeom>
        </p:spPr>
        <p:txBody>
          <a:bodyPr/>
          <a:lstStyle/>
          <a:p>
            <a:pPr/>
          </a:p>
        </p:txBody>
      </p:sp>
      <p:pic>
        <p:nvPicPr>
          <p:cNvPr id="471" name="75.jpg" descr="7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5" name="Slide Title"/>
          <p:cNvSpPr txBox="1"/>
          <p:nvPr>
            <p:ph type="title"/>
          </p:nvPr>
        </p:nvSpPr>
        <p:spPr>
          <a:prstGeom prst="rect">
            <a:avLst/>
          </a:prstGeom>
        </p:spPr>
        <p:txBody>
          <a:bodyPr/>
          <a:lstStyle/>
          <a:p>
            <a:pPr/>
          </a:p>
        </p:txBody>
      </p:sp>
      <p:sp>
        <p:nvSpPr>
          <p:cNvPr id="476" name="Slide Subtitle"/>
          <p:cNvSpPr txBox="1"/>
          <p:nvPr>
            <p:ph type="body" idx="21"/>
          </p:nvPr>
        </p:nvSpPr>
        <p:spPr>
          <a:prstGeom prst="rect">
            <a:avLst/>
          </a:prstGeom>
        </p:spPr>
        <p:txBody>
          <a:bodyPr/>
          <a:lstStyle/>
          <a:p>
            <a:pPr/>
          </a:p>
        </p:txBody>
      </p:sp>
      <p:sp>
        <p:nvSpPr>
          <p:cNvPr id="477" name="Slide bullet text"/>
          <p:cNvSpPr txBox="1"/>
          <p:nvPr>
            <p:ph type="body" idx="1"/>
          </p:nvPr>
        </p:nvSpPr>
        <p:spPr>
          <a:prstGeom prst="rect">
            <a:avLst/>
          </a:prstGeom>
        </p:spPr>
        <p:txBody>
          <a:bodyPr/>
          <a:lstStyle/>
          <a:p>
            <a:pPr/>
          </a:p>
        </p:txBody>
      </p:sp>
      <p:pic>
        <p:nvPicPr>
          <p:cNvPr id="478" name="77.jpg" descr="7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2" name="Slide Title"/>
          <p:cNvSpPr txBox="1"/>
          <p:nvPr>
            <p:ph type="title"/>
          </p:nvPr>
        </p:nvSpPr>
        <p:spPr>
          <a:prstGeom prst="rect">
            <a:avLst/>
          </a:prstGeom>
        </p:spPr>
        <p:txBody>
          <a:bodyPr/>
          <a:lstStyle/>
          <a:p>
            <a:pPr/>
          </a:p>
        </p:txBody>
      </p:sp>
      <p:sp>
        <p:nvSpPr>
          <p:cNvPr id="483" name="Slide Subtitle"/>
          <p:cNvSpPr txBox="1"/>
          <p:nvPr>
            <p:ph type="body" idx="21"/>
          </p:nvPr>
        </p:nvSpPr>
        <p:spPr>
          <a:prstGeom prst="rect">
            <a:avLst/>
          </a:prstGeom>
        </p:spPr>
        <p:txBody>
          <a:bodyPr/>
          <a:lstStyle/>
          <a:p>
            <a:pPr/>
          </a:p>
        </p:txBody>
      </p:sp>
      <p:sp>
        <p:nvSpPr>
          <p:cNvPr id="484" name="Slide bullet text"/>
          <p:cNvSpPr txBox="1"/>
          <p:nvPr>
            <p:ph type="body" idx="1"/>
          </p:nvPr>
        </p:nvSpPr>
        <p:spPr>
          <a:prstGeom prst="rect">
            <a:avLst/>
          </a:prstGeom>
        </p:spPr>
        <p:txBody>
          <a:bodyPr/>
          <a:lstStyle/>
          <a:p>
            <a:pPr/>
          </a:p>
        </p:txBody>
      </p:sp>
      <p:pic>
        <p:nvPicPr>
          <p:cNvPr id="485" name="78.jpg" descr="7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9" name="Slide Title"/>
          <p:cNvSpPr txBox="1"/>
          <p:nvPr>
            <p:ph type="title"/>
          </p:nvPr>
        </p:nvSpPr>
        <p:spPr>
          <a:prstGeom prst="rect">
            <a:avLst/>
          </a:prstGeom>
        </p:spPr>
        <p:txBody>
          <a:bodyPr/>
          <a:lstStyle/>
          <a:p>
            <a:pPr/>
          </a:p>
        </p:txBody>
      </p:sp>
      <p:sp>
        <p:nvSpPr>
          <p:cNvPr id="490" name="Slide Subtitle"/>
          <p:cNvSpPr txBox="1"/>
          <p:nvPr>
            <p:ph type="body" idx="21"/>
          </p:nvPr>
        </p:nvSpPr>
        <p:spPr>
          <a:prstGeom prst="rect">
            <a:avLst/>
          </a:prstGeom>
        </p:spPr>
        <p:txBody>
          <a:bodyPr/>
          <a:lstStyle/>
          <a:p>
            <a:pPr/>
          </a:p>
        </p:txBody>
      </p:sp>
      <p:sp>
        <p:nvSpPr>
          <p:cNvPr id="491" name="Slide bullet text"/>
          <p:cNvSpPr txBox="1"/>
          <p:nvPr>
            <p:ph type="body" idx="1"/>
          </p:nvPr>
        </p:nvSpPr>
        <p:spPr>
          <a:prstGeom prst="rect">
            <a:avLst/>
          </a:prstGeom>
        </p:spPr>
        <p:txBody>
          <a:bodyPr/>
          <a:lstStyle/>
          <a:p>
            <a:pPr/>
          </a:p>
        </p:txBody>
      </p:sp>
      <p:pic>
        <p:nvPicPr>
          <p:cNvPr id="492" name="79.jpg" descr="7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6" name="Slide Title"/>
          <p:cNvSpPr txBox="1"/>
          <p:nvPr>
            <p:ph type="title"/>
          </p:nvPr>
        </p:nvSpPr>
        <p:spPr>
          <a:prstGeom prst="rect">
            <a:avLst/>
          </a:prstGeom>
        </p:spPr>
        <p:txBody>
          <a:bodyPr/>
          <a:lstStyle/>
          <a:p>
            <a:pPr/>
          </a:p>
        </p:txBody>
      </p:sp>
      <p:sp>
        <p:nvSpPr>
          <p:cNvPr id="497" name="Slide Subtitle"/>
          <p:cNvSpPr txBox="1"/>
          <p:nvPr>
            <p:ph type="body" idx="21"/>
          </p:nvPr>
        </p:nvSpPr>
        <p:spPr>
          <a:prstGeom prst="rect">
            <a:avLst/>
          </a:prstGeom>
        </p:spPr>
        <p:txBody>
          <a:bodyPr/>
          <a:lstStyle/>
          <a:p>
            <a:pPr/>
          </a:p>
        </p:txBody>
      </p:sp>
      <p:sp>
        <p:nvSpPr>
          <p:cNvPr id="498" name="Slide bullet text"/>
          <p:cNvSpPr txBox="1"/>
          <p:nvPr>
            <p:ph type="body" idx="1"/>
          </p:nvPr>
        </p:nvSpPr>
        <p:spPr>
          <a:prstGeom prst="rect">
            <a:avLst/>
          </a:prstGeom>
        </p:spPr>
        <p:txBody>
          <a:bodyPr/>
          <a:lstStyle/>
          <a:p>
            <a:pPr/>
          </a:p>
        </p:txBody>
      </p:sp>
      <p:pic>
        <p:nvPicPr>
          <p:cNvPr id="499" name="80.jpg" descr="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3" name="Slide Title"/>
          <p:cNvSpPr txBox="1"/>
          <p:nvPr>
            <p:ph type="title"/>
          </p:nvPr>
        </p:nvSpPr>
        <p:spPr>
          <a:prstGeom prst="rect">
            <a:avLst/>
          </a:prstGeom>
        </p:spPr>
        <p:txBody>
          <a:bodyPr/>
          <a:lstStyle/>
          <a:p>
            <a:pPr/>
          </a:p>
        </p:txBody>
      </p:sp>
      <p:sp>
        <p:nvSpPr>
          <p:cNvPr id="504" name="Slide Subtitle"/>
          <p:cNvSpPr txBox="1"/>
          <p:nvPr>
            <p:ph type="body" idx="21"/>
          </p:nvPr>
        </p:nvSpPr>
        <p:spPr>
          <a:prstGeom prst="rect">
            <a:avLst/>
          </a:prstGeom>
        </p:spPr>
        <p:txBody>
          <a:bodyPr/>
          <a:lstStyle/>
          <a:p>
            <a:pPr/>
          </a:p>
        </p:txBody>
      </p:sp>
      <p:sp>
        <p:nvSpPr>
          <p:cNvPr id="505" name="Slide bullet text"/>
          <p:cNvSpPr txBox="1"/>
          <p:nvPr>
            <p:ph type="body" idx="1"/>
          </p:nvPr>
        </p:nvSpPr>
        <p:spPr>
          <a:prstGeom prst="rect">
            <a:avLst/>
          </a:prstGeom>
        </p:spPr>
        <p:txBody>
          <a:bodyPr/>
          <a:lstStyle/>
          <a:p>
            <a:pPr/>
          </a:p>
        </p:txBody>
      </p:sp>
      <p:pic>
        <p:nvPicPr>
          <p:cNvPr id="506" name="81.jpg" descr="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0" name="Slide Title"/>
          <p:cNvSpPr txBox="1"/>
          <p:nvPr>
            <p:ph type="title"/>
          </p:nvPr>
        </p:nvSpPr>
        <p:spPr>
          <a:prstGeom prst="rect">
            <a:avLst/>
          </a:prstGeom>
        </p:spPr>
        <p:txBody>
          <a:bodyPr/>
          <a:lstStyle/>
          <a:p>
            <a:pPr/>
          </a:p>
        </p:txBody>
      </p:sp>
      <p:sp>
        <p:nvSpPr>
          <p:cNvPr id="511" name="Slide Subtitle"/>
          <p:cNvSpPr txBox="1"/>
          <p:nvPr>
            <p:ph type="body" idx="21"/>
          </p:nvPr>
        </p:nvSpPr>
        <p:spPr>
          <a:prstGeom prst="rect">
            <a:avLst/>
          </a:prstGeom>
        </p:spPr>
        <p:txBody>
          <a:bodyPr/>
          <a:lstStyle/>
          <a:p>
            <a:pPr/>
          </a:p>
        </p:txBody>
      </p:sp>
      <p:sp>
        <p:nvSpPr>
          <p:cNvPr id="512" name="Slide bullet text"/>
          <p:cNvSpPr txBox="1"/>
          <p:nvPr>
            <p:ph type="body" idx="1"/>
          </p:nvPr>
        </p:nvSpPr>
        <p:spPr>
          <a:prstGeom prst="rect">
            <a:avLst/>
          </a:prstGeom>
        </p:spPr>
        <p:txBody>
          <a:bodyPr/>
          <a:lstStyle/>
          <a:p>
            <a:pPr/>
          </a:p>
        </p:txBody>
      </p:sp>
      <p:pic>
        <p:nvPicPr>
          <p:cNvPr id="513" name="82.jpg" descr="8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7" name="Slide Title"/>
          <p:cNvSpPr txBox="1"/>
          <p:nvPr>
            <p:ph type="title"/>
          </p:nvPr>
        </p:nvSpPr>
        <p:spPr>
          <a:prstGeom prst="rect">
            <a:avLst/>
          </a:prstGeom>
        </p:spPr>
        <p:txBody>
          <a:bodyPr/>
          <a:lstStyle/>
          <a:p>
            <a:pPr/>
          </a:p>
        </p:txBody>
      </p:sp>
      <p:sp>
        <p:nvSpPr>
          <p:cNvPr id="518" name="Slide Subtitle"/>
          <p:cNvSpPr txBox="1"/>
          <p:nvPr>
            <p:ph type="body" idx="21"/>
          </p:nvPr>
        </p:nvSpPr>
        <p:spPr>
          <a:prstGeom prst="rect">
            <a:avLst/>
          </a:prstGeom>
        </p:spPr>
        <p:txBody>
          <a:bodyPr/>
          <a:lstStyle/>
          <a:p>
            <a:pPr/>
          </a:p>
        </p:txBody>
      </p:sp>
      <p:sp>
        <p:nvSpPr>
          <p:cNvPr id="519" name="Slide bullet text"/>
          <p:cNvSpPr txBox="1"/>
          <p:nvPr>
            <p:ph type="body" idx="1"/>
          </p:nvPr>
        </p:nvSpPr>
        <p:spPr>
          <a:prstGeom prst="rect">
            <a:avLst/>
          </a:prstGeom>
        </p:spPr>
        <p:txBody>
          <a:bodyPr/>
          <a:lstStyle/>
          <a:p>
            <a:pPr/>
          </a:p>
        </p:txBody>
      </p:sp>
      <p:pic>
        <p:nvPicPr>
          <p:cNvPr id="520" name="85.jpg" descr="8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4" name="Slide Title"/>
          <p:cNvSpPr txBox="1"/>
          <p:nvPr>
            <p:ph type="title"/>
          </p:nvPr>
        </p:nvSpPr>
        <p:spPr>
          <a:prstGeom prst="rect">
            <a:avLst/>
          </a:prstGeom>
        </p:spPr>
        <p:txBody>
          <a:bodyPr/>
          <a:lstStyle/>
          <a:p>
            <a:pPr/>
          </a:p>
        </p:txBody>
      </p:sp>
      <p:sp>
        <p:nvSpPr>
          <p:cNvPr id="525" name="Slide Subtitle"/>
          <p:cNvSpPr txBox="1"/>
          <p:nvPr>
            <p:ph type="body" idx="21"/>
          </p:nvPr>
        </p:nvSpPr>
        <p:spPr>
          <a:prstGeom prst="rect">
            <a:avLst/>
          </a:prstGeom>
        </p:spPr>
        <p:txBody>
          <a:bodyPr/>
          <a:lstStyle/>
          <a:p>
            <a:pPr/>
          </a:p>
        </p:txBody>
      </p:sp>
      <p:sp>
        <p:nvSpPr>
          <p:cNvPr id="526" name="Slide bullet text"/>
          <p:cNvSpPr txBox="1"/>
          <p:nvPr>
            <p:ph type="body" idx="1"/>
          </p:nvPr>
        </p:nvSpPr>
        <p:spPr>
          <a:prstGeom prst="rect">
            <a:avLst/>
          </a:prstGeom>
        </p:spPr>
        <p:txBody>
          <a:bodyPr/>
          <a:lstStyle/>
          <a:p>
            <a:pPr/>
          </a:p>
        </p:txBody>
      </p:sp>
      <p:pic>
        <p:nvPicPr>
          <p:cNvPr id="527" name="86.jpg" descr="8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1" name="Slide Title"/>
          <p:cNvSpPr txBox="1"/>
          <p:nvPr>
            <p:ph type="title"/>
          </p:nvPr>
        </p:nvSpPr>
        <p:spPr>
          <a:prstGeom prst="rect">
            <a:avLst/>
          </a:prstGeom>
        </p:spPr>
        <p:txBody>
          <a:bodyPr/>
          <a:lstStyle/>
          <a:p>
            <a:pPr/>
          </a:p>
        </p:txBody>
      </p:sp>
      <p:sp>
        <p:nvSpPr>
          <p:cNvPr id="532" name="Slide Subtitle"/>
          <p:cNvSpPr txBox="1"/>
          <p:nvPr>
            <p:ph type="body" idx="21"/>
          </p:nvPr>
        </p:nvSpPr>
        <p:spPr>
          <a:prstGeom prst="rect">
            <a:avLst/>
          </a:prstGeom>
        </p:spPr>
        <p:txBody>
          <a:bodyPr/>
          <a:lstStyle/>
          <a:p>
            <a:pPr/>
          </a:p>
        </p:txBody>
      </p:sp>
      <p:sp>
        <p:nvSpPr>
          <p:cNvPr id="533" name="Slide bullet text"/>
          <p:cNvSpPr txBox="1"/>
          <p:nvPr>
            <p:ph type="body" idx="1"/>
          </p:nvPr>
        </p:nvSpPr>
        <p:spPr>
          <a:prstGeom prst="rect">
            <a:avLst/>
          </a:prstGeom>
        </p:spPr>
        <p:txBody>
          <a:bodyPr/>
          <a:lstStyle/>
          <a:p>
            <a:pPr/>
          </a:p>
        </p:txBody>
      </p:sp>
      <p:pic>
        <p:nvPicPr>
          <p:cNvPr id="534" name="87.jpg" descr="8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8" name="Slide Title"/>
          <p:cNvSpPr txBox="1"/>
          <p:nvPr>
            <p:ph type="title"/>
          </p:nvPr>
        </p:nvSpPr>
        <p:spPr>
          <a:prstGeom prst="rect">
            <a:avLst/>
          </a:prstGeom>
        </p:spPr>
        <p:txBody>
          <a:bodyPr/>
          <a:lstStyle/>
          <a:p>
            <a:pPr/>
          </a:p>
        </p:txBody>
      </p:sp>
      <p:sp>
        <p:nvSpPr>
          <p:cNvPr id="539" name="Slide Subtitle"/>
          <p:cNvSpPr txBox="1"/>
          <p:nvPr>
            <p:ph type="body" idx="21"/>
          </p:nvPr>
        </p:nvSpPr>
        <p:spPr>
          <a:prstGeom prst="rect">
            <a:avLst/>
          </a:prstGeom>
        </p:spPr>
        <p:txBody>
          <a:bodyPr/>
          <a:lstStyle/>
          <a:p>
            <a:pPr/>
          </a:p>
        </p:txBody>
      </p:sp>
      <p:sp>
        <p:nvSpPr>
          <p:cNvPr id="540" name="Slide bullet text"/>
          <p:cNvSpPr txBox="1"/>
          <p:nvPr>
            <p:ph type="body" idx="1"/>
          </p:nvPr>
        </p:nvSpPr>
        <p:spPr>
          <a:prstGeom prst="rect">
            <a:avLst/>
          </a:prstGeom>
        </p:spPr>
        <p:txBody>
          <a:bodyPr/>
          <a:lstStyle/>
          <a:p>
            <a:pPr/>
          </a:p>
        </p:txBody>
      </p:sp>
      <p:pic>
        <p:nvPicPr>
          <p:cNvPr id="541" name="88.jpg" descr="8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5" name="Slide Title"/>
          <p:cNvSpPr txBox="1"/>
          <p:nvPr>
            <p:ph type="title"/>
          </p:nvPr>
        </p:nvSpPr>
        <p:spPr>
          <a:prstGeom prst="rect">
            <a:avLst/>
          </a:prstGeom>
        </p:spPr>
        <p:txBody>
          <a:bodyPr/>
          <a:lstStyle/>
          <a:p>
            <a:pPr/>
          </a:p>
        </p:txBody>
      </p:sp>
      <p:sp>
        <p:nvSpPr>
          <p:cNvPr id="546" name="Slide Subtitle"/>
          <p:cNvSpPr txBox="1"/>
          <p:nvPr>
            <p:ph type="body" idx="21"/>
          </p:nvPr>
        </p:nvSpPr>
        <p:spPr>
          <a:prstGeom prst="rect">
            <a:avLst/>
          </a:prstGeom>
        </p:spPr>
        <p:txBody>
          <a:bodyPr/>
          <a:lstStyle/>
          <a:p>
            <a:pPr/>
          </a:p>
        </p:txBody>
      </p:sp>
      <p:sp>
        <p:nvSpPr>
          <p:cNvPr id="547" name="Slide bullet text"/>
          <p:cNvSpPr txBox="1"/>
          <p:nvPr>
            <p:ph type="body" idx="1"/>
          </p:nvPr>
        </p:nvSpPr>
        <p:spPr>
          <a:prstGeom prst="rect">
            <a:avLst/>
          </a:prstGeom>
        </p:spPr>
        <p:txBody>
          <a:bodyPr/>
          <a:lstStyle/>
          <a:p>
            <a:pPr/>
          </a:p>
        </p:txBody>
      </p:sp>
      <p:pic>
        <p:nvPicPr>
          <p:cNvPr id="548" name="89.jpg" descr="8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2" name="Slide Title"/>
          <p:cNvSpPr txBox="1"/>
          <p:nvPr>
            <p:ph type="title"/>
          </p:nvPr>
        </p:nvSpPr>
        <p:spPr>
          <a:prstGeom prst="rect">
            <a:avLst/>
          </a:prstGeom>
        </p:spPr>
        <p:txBody>
          <a:bodyPr/>
          <a:lstStyle/>
          <a:p>
            <a:pPr/>
          </a:p>
        </p:txBody>
      </p:sp>
      <p:sp>
        <p:nvSpPr>
          <p:cNvPr id="553" name="Slide Subtitle"/>
          <p:cNvSpPr txBox="1"/>
          <p:nvPr>
            <p:ph type="body" idx="21"/>
          </p:nvPr>
        </p:nvSpPr>
        <p:spPr>
          <a:prstGeom prst="rect">
            <a:avLst/>
          </a:prstGeom>
        </p:spPr>
        <p:txBody>
          <a:bodyPr/>
          <a:lstStyle/>
          <a:p>
            <a:pPr/>
          </a:p>
        </p:txBody>
      </p:sp>
      <p:sp>
        <p:nvSpPr>
          <p:cNvPr id="554" name="Slide bullet text"/>
          <p:cNvSpPr txBox="1"/>
          <p:nvPr>
            <p:ph type="body" idx="1"/>
          </p:nvPr>
        </p:nvSpPr>
        <p:spPr>
          <a:prstGeom prst="rect">
            <a:avLst/>
          </a:prstGeom>
        </p:spPr>
        <p:txBody>
          <a:bodyPr/>
          <a:lstStyle/>
          <a:p>
            <a:pPr/>
          </a:p>
        </p:txBody>
      </p:sp>
      <p:pic>
        <p:nvPicPr>
          <p:cNvPr id="555" name="90.jpg" descr="9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29" name="A1.png" descr="A1.png"/>
          <p:cNvPicPr>
            <a:picLocks noChangeAspect="1"/>
          </p:cNvPicPr>
          <p:nvPr/>
        </p:nvPicPr>
        <p:blipFill>
          <a:blip r:embed="rId2">
            <a:extLst/>
          </a:blip>
          <a:stretch>
            <a:fillRect/>
          </a:stretch>
        </p:blipFill>
        <p:spPr>
          <a:xfrm>
            <a:off x="17441107" y="7251699"/>
            <a:ext cx="5448301" cy="76201"/>
          </a:xfrm>
          <a:prstGeom prst="rect">
            <a:avLst/>
          </a:prstGeom>
          <a:ln w="12700">
            <a:miter lim="400000"/>
          </a:ln>
        </p:spPr>
      </p:pic>
      <p:pic>
        <p:nvPicPr>
          <p:cNvPr id="230" name="A2.png" descr="A2.png"/>
          <p:cNvPicPr>
            <a:picLocks noChangeAspect="1"/>
          </p:cNvPicPr>
          <p:nvPr/>
        </p:nvPicPr>
        <p:blipFill>
          <a:blip r:embed="rId3">
            <a:extLst/>
          </a:blip>
          <a:stretch>
            <a:fillRect/>
          </a:stretch>
        </p:blipFill>
        <p:spPr>
          <a:xfrm>
            <a:off x="16451555" y="3321049"/>
            <a:ext cx="7823201" cy="8089901"/>
          </a:xfrm>
          <a:prstGeom prst="rect">
            <a:avLst/>
          </a:prstGeom>
          <a:ln w="12700">
            <a:miter lim="400000"/>
          </a:ln>
        </p:spPr>
      </p:pic>
      <p:pic>
        <p:nvPicPr>
          <p:cNvPr id="231" name="A3.png" descr="A3.png"/>
          <p:cNvPicPr>
            <a:picLocks noChangeAspect="1"/>
          </p:cNvPicPr>
          <p:nvPr/>
        </p:nvPicPr>
        <p:blipFill>
          <a:blip r:embed="rId4">
            <a:extLst/>
          </a:blip>
          <a:stretch>
            <a:fillRect/>
          </a:stretch>
        </p:blipFill>
        <p:spPr>
          <a:xfrm>
            <a:off x="11682951" y="5175249"/>
            <a:ext cx="5321301" cy="4229101"/>
          </a:xfrm>
          <a:prstGeom prst="rect">
            <a:avLst/>
          </a:prstGeom>
          <a:ln w="12700">
            <a:miter lim="400000"/>
          </a:ln>
        </p:spPr>
      </p:pic>
      <p:pic>
        <p:nvPicPr>
          <p:cNvPr id="232" name="A4.png" descr="A4.png"/>
          <p:cNvPicPr>
            <a:picLocks noChangeAspect="1"/>
          </p:cNvPicPr>
          <p:nvPr/>
        </p:nvPicPr>
        <p:blipFill>
          <a:blip r:embed="rId5">
            <a:extLst/>
          </a:blip>
          <a:stretch>
            <a:fillRect/>
          </a:stretch>
        </p:blipFill>
        <p:spPr>
          <a:xfrm>
            <a:off x="10692166" y="2467992"/>
            <a:ext cx="7823201" cy="8077201"/>
          </a:xfrm>
          <a:prstGeom prst="rect">
            <a:avLst/>
          </a:prstGeom>
          <a:ln w="12700">
            <a:miter lim="400000"/>
          </a:ln>
        </p:spPr>
      </p:pic>
      <p:pic>
        <p:nvPicPr>
          <p:cNvPr id="233" name="A5.png" descr="A5.png"/>
          <p:cNvPicPr>
            <a:picLocks noChangeAspect="1"/>
          </p:cNvPicPr>
          <p:nvPr/>
        </p:nvPicPr>
        <p:blipFill>
          <a:blip r:embed="rId6">
            <a:extLst/>
          </a:blip>
          <a:stretch>
            <a:fillRect/>
          </a:stretch>
        </p:blipFill>
        <p:spPr>
          <a:xfrm>
            <a:off x="5576779" y="2800041"/>
            <a:ext cx="5257801" cy="5029201"/>
          </a:xfrm>
          <a:prstGeom prst="rect">
            <a:avLst/>
          </a:prstGeom>
          <a:ln w="12700">
            <a:miter lim="400000"/>
          </a:ln>
        </p:spPr>
      </p:pic>
      <p:pic>
        <p:nvPicPr>
          <p:cNvPr id="234" name="A6.png" descr="A6.png"/>
          <p:cNvPicPr>
            <a:picLocks noChangeAspect="1"/>
          </p:cNvPicPr>
          <p:nvPr/>
        </p:nvPicPr>
        <p:blipFill>
          <a:blip r:embed="rId7">
            <a:extLst/>
          </a:blip>
          <a:stretch>
            <a:fillRect/>
          </a:stretch>
        </p:blipFill>
        <p:spPr>
          <a:xfrm>
            <a:off x="4560594" y="455966"/>
            <a:ext cx="7810501" cy="7848601"/>
          </a:xfrm>
          <a:prstGeom prst="rect">
            <a:avLst/>
          </a:prstGeom>
          <a:ln w="12700">
            <a:miter lim="400000"/>
          </a:ln>
        </p:spPr>
      </p:pic>
      <p:pic>
        <p:nvPicPr>
          <p:cNvPr id="235" name="A8.png" descr="A8.png"/>
          <p:cNvPicPr>
            <a:picLocks noChangeAspect="1"/>
          </p:cNvPicPr>
          <p:nvPr/>
        </p:nvPicPr>
        <p:blipFill>
          <a:blip r:embed="rId8">
            <a:extLst/>
          </a:blip>
          <a:stretch>
            <a:fillRect/>
          </a:stretch>
        </p:blipFill>
        <p:spPr>
          <a:xfrm>
            <a:off x="2164116" y="1444691"/>
            <a:ext cx="1638301" cy="698501"/>
          </a:xfrm>
          <a:prstGeom prst="rect">
            <a:avLst/>
          </a:prstGeom>
          <a:ln w="12700">
            <a:miter lim="400000"/>
          </a:ln>
        </p:spPr>
      </p:pic>
      <p:pic>
        <p:nvPicPr>
          <p:cNvPr id="236" name="A10.png" descr="A10.png"/>
          <p:cNvPicPr>
            <a:picLocks noChangeAspect="1"/>
          </p:cNvPicPr>
          <p:nvPr/>
        </p:nvPicPr>
        <p:blipFill>
          <a:blip r:embed="rId9">
            <a:extLst/>
          </a:blip>
          <a:stretch>
            <a:fillRect/>
          </a:stretch>
        </p:blipFill>
        <p:spPr>
          <a:xfrm>
            <a:off x="0" y="12915900"/>
            <a:ext cx="24384000" cy="800100"/>
          </a:xfrm>
          <a:prstGeom prst="rect">
            <a:avLst/>
          </a:prstGeom>
          <a:ln w="12700">
            <a:miter lim="400000"/>
          </a:ln>
        </p:spPr>
      </p:pic>
      <p:pic>
        <p:nvPicPr>
          <p:cNvPr id="237" name="A7.png" descr="A7.png"/>
          <p:cNvPicPr>
            <a:picLocks noChangeAspect="1"/>
          </p:cNvPicPr>
          <p:nvPr/>
        </p:nvPicPr>
        <p:blipFill>
          <a:blip r:embed="rId10">
            <a:extLst/>
          </a:blip>
          <a:stretch>
            <a:fillRect/>
          </a:stretch>
        </p:blipFill>
        <p:spPr>
          <a:xfrm>
            <a:off x="2792766" y="2266950"/>
            <a:ext cx="381001" cy="10706100"/>
          </a:xfrm>
          <a:prstGeom prst="rect">
            <a:avLst/>
          </a:prstGeom>
          <a:ln w="12700">
            <a:miter lim="400000"/>
          </a:ln>
        </p:spPr>
      </p:pic>
      <p:pic>
        <p:nvPicPr>
          <p:cNvPr id="238" name="A9.png" descr="A9.png"/>
          <p:cNvPicPr>
            <a:picLocks noChangeAspect="1"/>
          </p:cNvPicPr>
          <p:nvPr/>
        </p:nvPicPr>
        <p:blipFill>
          <a:blip r:embed="rId11">
            <a:extLst/>
          </a:blip>
          <a:stretch>
            <a:fillRect/>
          </a:stretch>
        </p:blipFill>
        <p:spPr>
          <a:xfrm>
            <a:off x="2109803" y="2952133"/>
            <a:ext cx="584201" cy="10147301"/>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9" name="Slide Title"/>
          <p:cNvSpPr txBox="1"/>
          <p:nvPr>
            <p:ph type="title"/>
          </p:nvPr>
        </p:nvSpPr>
        <p:spPr>
          <a:prstGeom prst="rect">
            <a:avLst/>
          </a:prstGeom>
        </p:spPr>
        <p:txBody>
          <a:bodyPr/>
          <a:lstStyle/>
          <a:p>
            <a:pPr/>
          </a:p>
        </p:txBody>
      </p:sp>
      <p:sp>
        <p:nvSpPr>
          <p:cNvPr id="560" name="Slide Subtitle"/>
          <p:cNvSpPr txBox="1"/>
          <p:nvPr>
            <p:ph type="body" idx="21"/>
          </p:nvPr>
        </p:nvSpPr>
        <p:spPr>
          <a:prstGeom prst="rect">
            <a:avLst/>
          </a:prstGeom>
        </p:spPr>
        <p:txBody>
          <a:bodyPr/>
          <a:lstStyle/>
          <a:p>
            <a:pPr/>
          </a:p>
        </p:txBody>
      </p:sp>
      <p:sp>
        <p:nvSpPr>
          <p:cNvPr id="561" name="Slide bullet text"/>
          <p:cNvSpPr txBox="1"/>
          <p:nvPr>
            <p:ph type="body" idx="1"/>
          </p:nvPr>
        </p:nvSpPr>
        <p:spPr>
          <a:prstGeom prst="rect">
            <a:avLst/>
          </a:prstGeom>
        </p:spPr>
        <p:txBody>
          <a:bodyPr/>
          <a:lstStyle/>
          <a:p>
            <a:pPr/>
          </a:p>
        </p:txBody>
      </p:sp>
      <p:pic>
        <p:nvPicPr>
          <p:cNvPr id="562" name="91.jpg" descr="9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6" name="Slide Title"/>
          <p:cNvSpPr txBox="1"/>
          <p:nvPr>
            <p:ph type="title"/>
          </p:nvPr>
        </p:nvSpPr>
        <p:spPr>
          <a:prstGeom prst="rect">
            <a:avLst/>
          </a:prstGeom>
        </p:spPr>
        <p:txBody>
          <a:bodyPr/>
          <a:lstStyle/>
          <a:p>
            <a:pPr/>
          </a:p>
        </p:txBody>
      </p:sp>
      <p:sp>
        <p:nvSpPr>
          <p:cNvPr id="567" name="Slide Subtitle"/>
          <p:cNvSpPr txBox="1"/>
          <p:nvPr>
            <p:ph type="body" idx="21"/>
          </p:nvPr>
        </p:nvSpPr>
        <p:spPr>
          <a:prstGeom prst="rect">
            <a:avLst/>
          </a:prstGeom>
        </p:spPr>
        <p:txBody>
          <a:bodyPr/>
          <a:lstStyle/>
          <a:p>
            <a:pPr/>
          </a:p>
        </p:txBody>
      </p:sp>
      <p:sp>
        <p:nvSpPr>
          <p:cNvPr id="568" name="Slide bullet text"/>
          <p:cNvSpPr txBox="1"/>
          <p:nvPr>
            <p:ph type="body" idx="1"/>
          </p:nvPr>
        </p:nvSpPr>
        <p:spPr>
          <a:prstGeom prst="rect">
            <a:avLst/>
          </a:prstGeom>
        </p:spPr>
        <p:txBody>
          <a:bodyPr/>
          <a:lstStyle/>
          <a:p>
            <a:pPr/>
          </a:p>
        </p:txBody>
      </p:sp>
      <p:pic>
        <p:nvPicPr>
          <p:cNvPr id="569" name="94.jpg" descr="9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3" name="Slide Title"/>
          <p:cNvSpPr txBox="1"/>
          <p:nvPr>
            <p:ph type="title"/>
          </p:nvPr>
        </p:nvSpPr>
        <p:spPr>
          <a:prstGeom prst="rect">
            <a:avLst/>
          </a:prstGeom>
        </p:spPr>
        <p:txBody>
          <a:bodyPr/>
          <a:lstStyle/>
          <a:p>
            <a:pPr/>
          </a:p>
        </p:txBody>
      </p:sp>
      <p:sp>
        <p:nvSpPr>
          <p:cNvPr id="574" name="Slide Subtitle"/>
          <p:cNvSpPr txBox="1"/>
          <p:nvPr>
            <p:ph type="body" idx="21"/>
          </p:nvPr>
        </p:nvSpPr>
        <p:spPr>
          <a:prstGeom prst="rect">
            <a:avLst/>
          </a:prstGeom>
        </p:spPr>
        <p:txBody>
          <a:bodyPr/>
          <a:lstStyle/>
          <a:p>
            <a:pPr/>
          </a:p>
        </p:txBody>
      </p:sp>
      <p:sp>
        <p:nvSpPr>
          <p:cNvPr id="575" name="Slide bullet text"/>
          <p:cNvSpPr txBox="1"/>
          <p:nvPr>
            <p:ph type="body" idx="1"/>
          </p:nvPr>
        </p:nvSpPr>
        <p:spPr>
          <a:prstGeom prst="rect">
            <a:avLst/>
          </a:prstGeom>
        </p:spPr>
        <p:txBody>
          <a:bodyPr/>
          <a:lstStyle/>
          <a:p>
            <a:pPr/>
          </a:p>
        </p:txBody>
      </p:sp>
      <p:pic>
        <p:nvPicPr>
          <p:cNvPr id="576" name="95.jpg" descr="9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0" name="Slide Title"/>
          <p:cNvSpPr txBox="1"/>
          <p:nvPr>
            <p:ph type="title"/>
          </p:nvPr>
        </p:nvSpPr>
        <p:spPr>
          <a:prstGeom prst="rect">
            <a:avLst/>
          </a:prstGeom>
        </p:spPr>
        <p:txBody>
          <a:bodyPr/>
          <a:lstStyle/>
          <a:p>
            <a:pPr/>
          </a:p>
        </p:txBody>
      </p:sp>
      <p:sp>
        <p:nvSpPr>
          <p:cNvPr id="581" name="Slide Subtitle"/>
          <p:cNvSpPr txBox="1"/>
          <p:nvPr>
            <p:ph type="body" idx="21"/>
          </p:nvPr>
        </p:nvSpPr>
        <p:spPr>
          <a:prstGeom prst="rect">
            <a:avLst/>
          </a:prstGeom>
        </p:spPr>
        <p:txBody>
          <a:bodyPr/>
          <a:lstStyle/>
          <a:p>
            <a:pPr/>
          </a:p>
        </p:txBody>
      </p:sp>
      <p:sp>
        <p:nvSpPr>
          <p:cNvPr id="582" name="Slide bullet text"/>
          <p:cNvSpPr txBox="1"/>
          <p:nvPr>
            <p:ph type="body" idx="1"/>
          </p:nvPr>
        </p:nvSpPr>
        <p:spPr>
          <a:prstGeom prst="rect">
            <a:avLst/>
          </a:prstGeom>
        </p:spPr>
        <p:txBody>
          <a:bodyPr/>
          <a:lstStyle/>
          <a:p>
            <a:pPr/>
          </a:p>
        </p:txBody>
      </p:sp>
      <p:pic>
        <p:nvPicPr>
          <p:cNvPr id="583" name="97.jpg" descr="9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7" name="Slide Title"/>
          <p:cNvSpPr txBox="1"/>
          <p:nvPr>
            <p:ph type="title"/>
          </p:nvPr>
        </p:nvSpPr>
        <p:spPr>
          <a:prstGeom prst="rect">
            <a:avLst/>
          </a:prstGeom>
        </p:spPr>
        <p:txBody>
          <a:bodyPr/>
          <a:lstStyle/>
          <a:p>
            <a:pPr/>
          </a:p>
        </p:txBody>
      </p:sp>
      <p:sp>
        <p:nvSpPr>
          <p:cNvPr id="588" name="Slide Subtitle"/>
          <p:cNvSpPr txBox="1"/>
          <p:nvPr>
            <p:ph type="body" idx="21"/>
          </p:nvPr>
        </p:nvSpPr>
        <p:spPr>
          <a:prstGeom prst="rect">
            <a:avLst/>
          </a:prstGeom>
        </p:spPr>
        <p:txBody>
          <a:bodyPr/>
          <a:lstStyle/>
          <a:p>
            <a:pPr/>
          </a:p>
        </p:txBody>
      </p:sp>
      <p:sp>
        <p:nvSpPr>
          <p:cNvPr id="589" name="Slide bullet text"/>
          <p:cNvSpPr txBox="1"/>
          <p:nvPr>
            <p:ph type="body" idx="1"/>
          </p:nvPr>
        </p:nvSpPr>
        <p:spPr>
          <a:prstGeom prst="rect">
            <a:avLst/>
          </a:prstGeom>
        </p:spPr>
        <p:txBody>
          <a:bodyPr/>
          <a:lstStyle/>
          <a:p>
            <a:pPr/>
          </a:p>
        </p:txBody>
      </p:sp>
      <p:pic>
        <p:nvPicPr>
          <p:cNvPr id="590" name="103.jpg" descr="10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4" name="Slide Title"/>
          <p:cNvSpPr txBox="1"/>
          <p:nvPr>
            <p:ph type="title"/>
          </p:nvPr>
        </p:nvSpPr>
        <p:spPr>
          <a:prstGeom prst="rect">
            <a:avLst/>
          </a:prstGeom>
        </p:spPr>
        <p:txBody>
          <a:bodyPr/>
          <a:lstStyle/>
          <a:p>
            <a:pPr/>
          </a:p>
        </p:txBody>
      </p:sp>
      <p:sp>
        <p:nvSpPr>
          <p:cNvPr id="595" name="Slide Subtitle"/>
          <p:cNvSpPr txBox="1"/>
          <p:nvPr>
            <p:ph type="body" idx="21"/>
          </p:nvPr>
        </p:nvSpPr>
        <p:spPr>
          <a:prstGeom prst="rect">
            <a:avLst/>
          </a:prstGeom>
        </p:spPr>
        <p:txBody>
          <a:bodyPr/>
          <a:lstStyle/>
          <a:p>
            <a:pPr/>
          </a:p>
        </p:txBody>
      </p:sp>
      <p:sp>
        <p:nvSpPr>
          <p:cNvPr id="596" name="Slide bullet text"/>
          <p:cNvSpPr txBox="1"/>
          <p:nvPr>
            <p:ph type="body" idx="1"/>
          </p:nvPr>
        </p:nvSpPr>
        <p:spPr>
          <a:prstGeom prst="rect">
            <a:avLst/>
          </a:prstGeom>
        </p:spPr>
        <p:txBody>
          <a:bodyPr/>
          <a:lstStyle/>
          <a:p>
            <a:pPr/>
          </a:p>
        </p:txBody>
      </p:sp>
      <p:pic>
        <p:nvPicPr>
          <p:cNvPr id="597" name="105.jpg" descr="10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1" name="Slide Title"/>
          <p:cNvSpPr txBox="1"/>
          <p:nvPr>
            <p:ph type="title"/>
          </p:nvPr>
        </p:nvSpPr>
        <p:spPr>
          <a:prstGeom prst="rect">
            <a:avLst/>
          </a:prstGeom>
        </p:spPr>
        <p:txBody>
          <a:bodyPr/>
          <a:lstStyle/>
          <a:p>
            <a:pPr/>
          </a:p>
        </p:txBody>
      </p:sp>
      <p:sp>
        <p:nvSpPr>
          <p:cNvPr id="602" name="Slide Subtitle"/>
          <p:cNvSpPr txBox="1"/>
          <p:nvPr>
            <p:ph type="body" idx="21"/>
          </p:nvPr>
        </p:nvSpPr>
        <p:spPr>
          <a:prstGeom prst="rect">
            <a:avLst/>
          </a:prstGeom>
        </p:spPr>
        <p:txBody>
          <a:bodyPr/>
          <a:lstStyle/>
          <a:p>
            <a:pPr/>
          </a:p>
        </p:txBody>
      </p:sp>
      <p:sp>
        <p:nvSpPr>
          <p:cNvPr id="603" name="Slide bullet text"/>
          <p:cNvSpPr txBox="1"/>
          <p:nvPr>
            <p:ph type="body" idx="1"/>
          </p:nvPr>
        </p:nvSpPr>
        <p:spPr>
          <a:prstGeom prst="rect">
            <a:avLst/>
          </a:prstGeom>
        </p:spPr>
        <p:txBody>
          <a:bodyPr/>
          <a:lstStyle/>
          <a:p>
            <a:pPr/>
          </a:p>
        </p:txBody>
      </p:sp>
      <p:pic>
        <p:nvPicPr>
          <p:cNvPr id="604" name="106.jpg" descr="10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8" name="Slide Title"/>
          <p:cNvSpPr txBox="1"/>
          <p:nvPr>
            <p:ph type="title"/>
          </p:nvPr>
        </p:nvSpPr>
        <p:spPr>
          <a:prstGeom prst="rect">
            <a:avLst/>
          </a:prstGeom>
        </p:spPr>
        <p:txBody>
          <a:bodyPr/>
          <a:lstStyle/>
          <a:p>
            <a:pPr/>
          </a:p>
        </p:txBody>
      </p:sp>
      <p:sp>
        <p:nvSpPr>
          <p:cNvPr id="609" name="Slide Subtitle"/>
          <p:cNvSpPr txBox="1"/>
          <p:nvPr>
            <p:ph type="body" idx="21"/>
          </p:nvPr>
        </p:nvSpPr>
        <p:spPr>
          <a:prstGeom prst="rect">
            <a:avLst/>
          </a:prstGeom>
        </p:spPr>
        <p:txBody>
          <a:bodyPr/>
          <a:lstStyle/>
          <a:p>
            <a:pPr/>
          </a:p>
        </p:txBody>
      </p:sp>
      <p:sp>
        <p:nvSpPr>
          <p:cNvPr id="610" name="Slide bullet text"/>
          <p:cNvSpPr txBox="1"/>
          <p:nvPr>
            <p:ph type="body" idx="1"/>
          </p:nvPr>
        </p:nvSpPr>
        <p:spPr>
          <a:prstGeom prst="rect">
            <a:avLst/>
          </a:prstGeom>
        </p:spPr>
        <p:txBody>
          <a:bodyPr/>
          <a:lstStyle/>
          <a:p>
            <a:pPr/>
          </a:p>
        </p:txBody>
      </p:sp>
      <p:pic>
        <p:nvPicPr>
          <p:cNvPr id="611" name="107.jpg" descr="10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15" name="Slide Title"/>
          <p:cNvSpPr txBox="1"/>
          <p:nvPr>
            <p:ph type="title"/>
          </p:nvPr>
        </p:nvSpPr>
        <p:spPr>
          <a:prstGeom prst="rect">
            <a:avLst/>
          </a:prstGeom>
        </p:spPr>
        <p:txBody>
          <a:bodyPr/>
          <a:lstStyle/>
          <a:p>
            <a:pPr/>
          </a:p>
        </p:txBody>
      </p:sp>
      <p:sp>
        <p:nvSpPr>
          <p:cNvPr id="616" name="Slide Subtitle"/>
          <p:cNvSpPr txBox="1"/>
          <p:nvPr>
            <p:ph type="body" idx="21"/>
          </p:nvPr>
        </p:nvSpPr>
        <p:spPr>
          <a:prstGeom prst="rect">
            <a:avLst/>
          </a:prstGeom>
        </p:spPr>
        <p:txBody>
          <a:bodyPr/>
          <a:lstStyle/>
          <a:p>
            <a:pPr/>
          </a:p>
        </p:txBody>
      </p:sp>
      <p:sp>
        <p:nvSpPr>
          <p:cNvPr id="617" name="Slide bullet text"/>
          <p:cNvSpPr txBox="1"/>
          <p:nvPr>
            <p:ph type="body" idx="1"/>
          </p:nvPr>
        </p:nvSpPr>
        <p:spPr>
          <a:prstGeom prst="rect">
            <a:avLst/>
          </a:prstGeom>
        </p:spPr>
        <p:txBody>
          <a:bodyPr/>
          <a:lstStyle/>
          <a:p>
            <a:pPr/>
          </a:p>
        </p:txBody>
      </p:sp>
      <p:pic>
        <p:nvPicPr>
          <p:cNvPr id="618" name="108.jpg" descr="10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2" name="Slide Title"/>
          <p:cNvSpPr txBox="1"/>
          <p:nvPr>
            <p:ph type="title"/>
          </p:nvPr>
        </p:nvSpPr>
        <p:spPr>
          <a:prstGeom prst="rect">
            <a:avLst/>
          </a:prstGeom>
        </p:spPr>
        <p:txBody>
          <a:bodyPr/>
          <a:lstStyle/>
          <a:p>
            <a:pPr/>
          </a:p>
        </p:txBody>
      </p:sp>
      <p:sp>
        <p:nvSpPr>
          <p:cNvPr id="623" name="Slide Subtitle"/>
          <p:cNvSpPr txBox="1"/>
          <p:nvPr>
            <p:ph type="body" idx="21"/>
          </p:nvPr>
        </p:nvSpPr>
        <p:spPr>
          <a:prstGeom prst="rect">
            <a:avLst/>
          </a:prstGeom>
        </p:spPr>
        <p:txBody>
          <a:bodyPr/>
          <a:lstStyle/>
          <a:p>
            <a:pPr/>
          </a:p>
        </p:txBody>
      </p:sp>
      <p:sp>
        <p:nvSpPr>
          <p:cNvPr id="624" name="Slide bullet text"/>
          <p:cNvSpPr txBox="1"/>
          <p:nvPr>
            <p:ph type="body" idx="1"/>
          </p:nvPr>
        </p:nvSpPr>
        <p:spPr>
          <a:prstGeom prst="rect">
            <a:avLst/>
          </a:prstGeom>
        </p:spPr>
        <p:txBody>
          <a:bodyPr/>
          <a:lstStyle/>
          <a:p>
            <a:pPr/>
          </a:p>
        </p:txBody>
      </p:sp>
      <p:pic>
        <p:nvPicPr>
          <p:cNvPr id="625" name="109.jpg" descr="10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40" name="B19.png" descr="B19.png"/>
          <p:cNvPicPr>
            <a:picLocks noChangeAspect="1"/>
          </p:cNvPicPr>
          <p:nvPr/>
        </p:nvPicPr>
        <p:blipFill>
          <a:blip r:embed="rId2">
            <a:extLst/>
          </a:blip>
          <a:stretch>
            <a:fillRect/>
          </a:stretch>
        </p:blipFill>
        <p:spPr>
          <a:xfrm>
            <a:off x="17178722" y="2791934"/>
            <a:ext cx="5092701" cy="7899401"/>
          </a:xfrm>
          <a:prstGeom prst="rect">
            <a:avLst/>
          </a:prstGeom>
          <a:ln w="12700">
            <a:miter lim="400000"/>
          </a:ln>
        </p:spPr>
      </p:pic>
      <p:pic>
        <p:nvPicPr>
          <p:cNvPr id="241" name="B20.png" descr="B20.png"/>
          <p:cNvPicPr>
            <a:picLocks noChangeAspect="1"/>
          </p:cNvPicPr>
          <p:nvPr/>
        </p:nvPicPr>
        <p:blipFill>
          <a:blip r:embed="rId3">
            <a:extLst/>
          </a:blip>
          <a:stretch>
            <a:fillRect/>
          </a:stretch>
        </p:blipFill>
        <p:spPr>
          <a:xfrm>
            <a:off x="10035897" y="2791934"/>
            <a:ext cx="5092701" cy="7899401"/>
          </a:xfrm>
          <a:prstGeom prst="rect">
            <a:avLst/>
          </a:prstGeom>
          <a:ln w="12700">
            <a:miter lim="400000"/>
          </a:ln>
        </p:spPr>
      </p:pic>
      <p:pic>
        <p:nvPicPr>
          <p:cNvPr id="242" name="B21.png" descr="B21.png"/>
          <p:cNvPicPr>
            <a:picLocks noChangeAspect="1"/>
          </p:cNvPicPr>
          <p:nvPr/>
        </p:nvPicPr>
        <p:blipFill>
          <a:blip r:embed="rId4">
            <a:extLst/>
          </a:blip>
          <a:stretch>
            <a:fillRect/>
          </a:stretch>
        </p:blipFill>
        <p:spPr>
          <a:xfrm>
            <a:off x="2765147" y="2690519"/>
            <a:ext cx="5092701" cy="7835901"/>
          </a:xfrm>
          <a:prstGeom prst="rect">
            <a:avLst/>
          </a:prstGeom>
          <a:ln w="12700">
            <a:miter lim="400000"/>
          </a:ln>
        </p:spPr>
      </p:pic>
      <p:pic>
        <p:nvPicPr>
          <p:cNvPr id="243" name="B15.png" descr="B15.png"/>
          <p:cNvPicPr>
            <a:picLocks noChangeAspect="1"/>
          </p:cNvPicPr>
          <p:nvPr/>
        </p:nvPicPr>
        <p:blipFill>
          <a:blip r:embed="rId5">
            <a:extLst/>
          </a:blip>
          <a:stretch>
            <a:fillRect/>
          </a:stretch>
        </p:blipFill>
        <p:spPr>
          <a:xfrm>
            <a:off x="10823297" y="6706238"/>
            <a:ext cx="2882901" cy="2197101"/>
          </a:xfrm>
          <a:prstGeom prst="rect">
            <a:avLst/>
          </a:prstGeom>
          <a:ln w="12700">
            <a:miter lim="400000"/>
          </a:ln>
        </p:spPr>
      </p:pic>
      <p:pic>
        <p:nvPicPr>
          <p:cNvPr id="244" name="B14.png" descr="B14.png"/>
          <p:cNvPicPr>
            <a:picLocks noChangeAspect="1"/>
          </p:cNvPicPr>
          <p:nvPr/>
        </p:nvPicPr>
        <p:blipFill>
          <a:blip r:embed="rId6">
            <a:extLst/>
          </a:blip>
          <a:stretch>
            <a:fillRect/>
          </a:stretch>
        </p:blipFill>
        <p:spPr>
          <a:xfrm>
            <a:off x="17985368" y="7384777"/>
            <a:ext cx="2908301" cy="76201"/>
          </a:xfrm>
          <a:prstGeom prst="rect">
            <a:avLst/>
          </a:prstGeom>
          <a:ln w="12700">
            <a:miter lim="400000"/>
          </a:ln>
        </p:spPr>
      </p:pic>
      <p:pic>
        <p:nvPicPr>
          <p:cNvPr id="245" name="B16.png" descr="B16.png"/>
          <p:cNvPicPr>
            <a:picLocks noChangeAspect="1"/>
          </p:cNvPicPr>
          <p:nvPr/>
        </p:nvPicPr>
        <p:blipFill>
          <a:blip r:embed="rId7">
            <a:extLst/>
          </a:blip>
          <a:stretch>
            <a:fillRect/>
          </a:stretch>
        </p:blipFill>
        <p:spPr>
          <a:xfrm>
            <a:off x="3571597" y="4472466"/>
            <a:ext cx="2882901" cy="3352801"/>
          </a:xfrm>
          <a:prstGeom prst="rect">
            <a:avLst/>
          </a:prstGeom>
          <a:ln w="12700">
            <a:miter lim="400000"/>
          </a:ln>
        </p:spPr>
      </p:pic>
      <p:pic>
        <p:nvPicPr>
          <p:cNvPr id="246" name="B1.png" descr="B1.png"/>
          <p:cNvPicPr>
            <a:picLocks noChangeAspect="1"/>
          </p:cNvPicPr>
          <p:nvPr/>
        </p:nvPicPr>
        <p:blipFill>
          <a:blip r:embed="rId8">
            <a:extLst/>
          </a:blip>
          <a:stretch>
            <a:fillRect/>
          </a:stretch>
        </p:blipFill>
        <p:spPr>
          <a:xfrm>
            <a:off x="13051955" y="8356891"/>
            <a:ext cx="266701" cy="266701"/>
          </a:xfrm>
          <a:prstGeom prst="rect">
            <a:avLst/>
          </a:prstGeom>
          <a:ln w="12700">
            <a:miter lim="400000"/>
          </a:ln>
        </p:spPr>
      </p:pic>
      <p:pic>
        <p:nvPicPr>
          <p:cNvPr id="247" name="B1.png" descr="B1.png"/>
          <p:cNvPicPr>
            <a:picLocks noChangeAspect="1"/>
          </p:cNvPicPr>
          <p:nvPr/>
        </p:nvPicPr>
        <p:blipFill>
          <a:blip r:embed="rId8">
            <a:extLst/>
          </a:blip>
          <a:stretch>
            <a:fillRect/>
          </a:stretch>
        </p:blipFill>
        <p:spPr>
          <a:xfrm>
            <a:off x="12131397" y="7671438"/>
            <a:ext cx="266701" cy="266701"/>
          </a:xfrm>
          <a:prstGeom prst="rect">
            <a:avLst/>
          </a:prstGeom>
          <a:ln w="12700">
            <a:miter lim="400000"/>
          </a:ln>
        </p:spPr>
      </p:pic>
      <p:pic>
        <p:nvPicPr>
          <p:cNvPr id="248" name="B3.png" descr="B3.png"/>
          <p:cNvPicPr>
            <a:picLocks noChangeAspect="1"/>
          </p:cNvPicPr>
          <p:nvPr/>
        </p:nvPicPr>
        <p:blipFill>
          <a:blip r:embed="rId9">
            <a:extLst/>
          </a:blip>
          <a:stretch>
            <a:fillRect/>
          </a:stretch>
        </p:blipFill>
        <p:spPr>
          <a:xfrm>
            <a:off x="11180251" y="6975558"/>
            <a:ext cx="266701" cy="254001"/>
          </a:xfrm>
          <a:prstGeom prst="rect">
            <a:avLst/>
          </a:prstGeom>
          <a:ln w="12700">
            <a:miter lim="400000"/>
          </a:ln>
        </p:spPr>
      </p:pic>
      <p:pic>
        <p:nvPicPr>
          <p:cNvPr id="249" name="B4.png" descr="B4.png"/>
          <p:cNvPicPr>
            <a:picLocks noChangeAspect="1"/>
          </p:cNvPicPr>
          <p:nvPr/>
        </p:nvPicPr>
        <p:blipFill>
          <a:blip r:embed="rId10">
            <a:extLst/>
          </a:blip>
          <a:stretch>
            <a:fillRect/>
          </a:stretch>
        </p:blipFill>
        <p:spPr>
          <a:xfrm>
            <a:off x="5781397" y="6500519"/>
            <a:ext cx="266701" cy="266701"/>
          </a:xfrm>
          <a:prstGeom prst="rect">
            <a:avLst/>
          </a:prstGeom>
          <a:ln w="12700">
            <a:miter lim="400000"/>
          </a:ln>
        </p:spPr>
      </p:pic>
      <p:pic>
        <p:nvPicPr>
          <p:cNvPr id="250" name="B6.png" descr="B6.png"/>
          <p:cNvPicPr>
            <a:picLocks noChangeAspect="1"/>
          </p:cNvPicPr>
          <p:nvPr/>
        </p:nvPicPr>
        <p:blipFill>
          <a:blip r:embed="rId11">
            <a:extLst/>
          </a:blip>
          <a:stretch>
            <a:fillRect/>
          </a:stretch>
        </p:blipFill>
        <p:spPr>
          <a:xfrm>
            <a:off x="4841597" y="5125119"/>
            <a:ext cx="266701" cy="266701"/>
          </a:xfrm>
          <a:prstGeom prst="rect">
            <a:avLst/>
          </a:prstGeom>
          <a:ln w="12700">
            <a:miter lim="400000"/>
          </a:ln>
        </p:spPr>
      </p:pic>
      <p:pic>
        <p:nvPicPr>
          <p:cNvPr id="251" name="B8.png" descr="B8.png"/>
          <p:cNvPicPr>
            <a:picLocks noChangeAspect="1"/>
          </p:cNvPicPr>
          <p:nvPr/>
        </p:nvPicPr>
        <p:blipFill>
          <a:blip r:embed="rId12">
            <a:extLst/>
          </a:blip>
          <a:stretch>
            <a:fillRect/>
          </a:stretch>
        </p:blipFill>
        <p:spPr>
          <a:xfrm>
            <a:off x="3918751" y="4455725"/>
            <a:ext cx="266701" cy="266701"/>
          </a:xfrm>
          <a:prstGeom prst="rect">
            <a:avLst/>
          </a:prstGeom>
          <a:ln w="12700">
            <a:miter lim="400000"/>
          </a:ln>
        </p:spPr>
      </p:pic>
      <p:pic>
        <p:nvPicPr>
          <p:cNvPr id="252" name="B10.png" descr="B10.png"/>
          <p:cNvPicPr>
            <a:picLocks noChangeAspect="1"/>
          </p:cNvPicPr>
          <p:nvPr/>
        </p:nvPicPr>
        <p:blipFill>
          <a:blip r:embed="rId13">
            <a:extLst/>
          </a:blip>
          <a:stretch>
            <a:fillRect/>
          </a:stretch>
        </p:blipFill>
        <p:spPr>
          <a:xfrm>
            <a:off x="5851247" y="4290322"/>
            <a:ext cx="2006601" cy="1524001"/>
          </a:xfrm>
          <a:prstGeom prst="rect">
            <a:avLst/>
          </a:prstGeom>
          <a:ln w="12700">
            <a:miter lim="400000"/>
          </a:ln>
        </p:spPr>
      </p:pic>
      <p:pic>
        <p:nvPicPr>
          <p:cNvPr id="253" name="B11.png" descr="B11.png"/>
          <p:cNvPicPr>
            <a:picLocks noChangeAspect="1"/>
          </p:cNvPicPr>
          <p:nvPr/>
        </p:nvPicPr>
        <p:blipFill>
          <a:blip r:embed="rId14">
            <a:extLst/>
          </a:blip>
          <a:stretch>
            <a:fillRect/>
          </a:stretch>
        </p:blipFill>
        <p:spPr>
          <a:xfrm>
            <a:off x="19083918" y="1190691"/>
            <a:ext cx="812801" cy="1206501"/>
          </a:xfrm>
          <a:prstGeom prst="rect">
            <a:avLst/>
          </a:prstGeom>
          <a:ln w="12700">
            <a:miter lim="400000"/>
          </a:ln>
        </p:spPr>
      </p:pic>
      <p:pic>
        <p:nvPicPr>
          <p:cNvPr id="254" name="B12.png" descr="B12.png"/>
          <p:cNvPicPr>
            <a:picLocks noChangeAspect="1"/>
          </p:cNvPicPr>
          <p:nvPr/>
        </p:nvPicPr>
        <p:blipFill>
          <a:blip r:embed="rId15">
            <a:extLst/>
          </a:blip>
          <a:stretch>
            <a:fillRect/>
          </a:stretch>
        </p:blipFill>
        <p:spPr>
          <a:xfrm>
            <a:off x="11798300" y="1190691"/>
            <a:ext cx="787401" cy="1206501"/>
          </a:xfrm>
          <a:prstGeom prst="rect">
            <a:avLst/>
          </a:prstGeom>
          <a:ln w="12700">
            <a:miter lim="400000"/>
          </a:ln>
        </p:spPr>
      </p:pic>
      <p:pic>
        <p:nvPicPr>
          <p:cNvPr id="255" name="B13.png" descr="B13.png"/>
          <p:cNvPicPr>
            <a:picLocks noChangeAspect="1"/>
          </p:cNvPicPr>
          <p:nvPr/>
        </p:nvPicPr>
        <p:blipFill>
          <a:blip r:embed="rId16">
            <a:extLst/>
          </a:blip>
          <a:stretch>
            <a:fillRect/>
          </a:stretch>
        </p:blipFill>
        <p:spPr>
          <a:xfrm>
            <a:off x="4938640" y="1228791"/>
            <a:ext cx="520701" cy="1130301"/>
          </a:xfrm>
          <a:prstGeom prst="rect">
            <a:avLst/>
          </a:prstGeom>
          <a:ln w="12700">
            <a:miter lim="400000"/>
          </a:ln>
        </p:spPr>
      </p:pic>
      <p:pic>
        <p:nvPicPr>
          <p:cNvPr id="256" name="B17.png" descr="B17.png"/>
          <p:cNvPicPr>
            <a:picLocks noChangeAspect="1"/>
          </p:cNvPicPr>
          <p:nvPr/>
        </p:nvPicPr>
        <p:blipFill>
          <a:blip r:embed="rId17">
            <a:extLst/>
          </a:blip>
          <a:stretch>
            <a:fillRect/>
          </a:stretch>
        </p:blipFill>
        <p:spPr>
          <a:xfrm>
            <a:off x="13464952" y="7181401"/>
            <a:ext cx="2209801" cy="1524001"/>
          </a:xfrm>
          <a:prstGeom prst="rect">
            <a:avLst/>
          </a:prstGeom>
          <a:ln w="12700">
            <a:miter lim="400000"/>
          </a:ln>
        </p:spPr>
      </p:pic>
      <p:pic>
        <p:nvPicPr>
          <p:cNvPr id="257" name="B18.png" descr="B18.png"/>
          <p:cNvPicPr>
            <a:picLocks noChangeAspect="1"/>
          </p:cNvPicPr>
          <p:nvPr/>
        </p:nvPicPr>
        <p:blipFill>
          <a:blip r:embed="rId18">
            <a:extLst/>
          </a:blip>
          <a:stretch>
            <a:fillRect/>
          </a:stretch>
        </p:blipFill>
        <p:spPr>
          <a:xfrm>
            <a:off x="12259581" y="7738494"/>
            <a:ext cx="965201" cy="749301"/>
          </a:xfrm>
          <a:prstGeom prst="rect">
            <a:avLst/>
          </a:prstGeom>
          <a:ln w="12700">
            <a:miter lim="400000"/>
          </a:ln>
        </p:spPr>
      </p:pic>
      <p:pic>
        <p:nvPicPr>
          <p:cNvPr id="258" name="B5.png" descr="B5.png"/>
          <p:cNvPicPr>
            <a:picLocks noChangeAspect="1"/>
          </p:cNvPicPr>
          <p:nvPr/>
        </p:nvPicPr>
        <p:blipFill>
          <a:blip r:embed="rId19">
            <a:extLst/>
          </a:blip>
          <a:stretch>
            <a:fillRect/>
          </a:stretch>
        </p:blipFill>
        <p:spPr>
          <a:xfrm>
            <a:off x="5527397" y="5928834"/>
            <a:ext cx="901701" cy="1574801"/>
          </a:xfrm>
          <a:prstGeom prst="rect">
            <a:avLst/>
          </a:prstGeom>
          <a:ln w="12700">
            <a:miter lim="400000"/>
          </a:ln>
        </p:spPr>
      </p:pic>
      <p:pic>
        <p:nvPicPr>
          <p:cNvPr id="259" name="B7.png" descr="B7.png"/>
          <p:cNvPicPr>
            <a:picLocks noChangeAspect="1"/>
          </p:cNvPicPr>
          <p:nvPr/>
        </p:nvPicPr>
        <p:blipFill>
          <a:blip r:embed="rId20">
            <a:extLst/>
          </a:blip>
          <a:stretch>
            <a:fillRect/>
          </a:stretch>
        </p:blipFill>
        <p:spPr>
          <a:xfrm>
            <a:off x="4562197" y="4788569"/>
            <a:ext cx="901701" cy="990601"/>
          </a:xfrm>
          <a:prstGeom prst="rect">
            <a:avLst/>
          </a:prstGeom>
          <a:ln w="12700">
            <a:miter lim="400000"/>
          </a:ln>
        </p:spPr>
      </p:pic>
      <p:pic>
        <p:nvPicPr>
          <p:cNvPr id="260" name="B9.png" descr="B9.png"/>
          <p:cNvPicPr>
            <a:picLocks noChangeAspect="1"/>
          </p:cNvPicPr>
          <p:nvPr/>
        </p:nvPicPr>
        <p:blipFill>
          <a:blip r:embed="rId21">
            <a:extLst/>
          </a:blip>
          <a:stretch>
            <a:fillRect/>
          </a:stretch>
        </p:blipFill>
        <p:spPr>
          <a:xfrm>
            <a:off x="3601251" y="4411275"/>
            <a:ext cx="901701" cy="355601"/>
          </a:xfrm>
          <a:prstGeom prst="rect">
            <a:avLst/>
          </a:prstGeom>
          <a:ln w="12700">
            <a:miter lim="400000"/>
          </a:ln>
        </p:spPr>
      </p:pic>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9" name="Slide Title"/>
          <p:cNvSpPr txBox="1"/>
          <p:nvPr>
            <p:ph type="title"/>
          </p:nvPr>
        </p:nvSpPr>
        <p:spPr>
          <a:prstGeom prst="rect">
            <a:avLst/>
          </a:prstGeom>
        </p:spPr>
        <p:txBody>
          <a:bodyPr/>
          <a:lstStyle/>
          <a:p>
            <a:pPr/>
          </a:p>
        </p:txBody>
      </p:sp>
      <p:sp>
        <p:nvSpPr>
          <p:cNvPr id="630" name="Slide Subtitle"/>
          <p:cNvSpPr txBox="1"/>
          <p:nvPr>
            <p:ph type="body" idx="21"/>
          </p:nvPr>
        </p:nvSpPr>
        <p:spPr>
          <a:prstGeom prst="rect">
            <a:avLst/>
          </a:prstGeom>
        </p:spPr>
        <p:txBody>
          <a:bodyPr/>
          <a:lstStyle/>
          <a:p>
            <a:pPr/>
          </a:p>
        </p:txBody>
      </p:sp>
      <p:sp>
        <p:nvSpPr>
          <p:cNvPr id="631" name="Slide bullet text"/>
          <p:cNvSpPr txBox="1"/>
          <p:nvPr>
            <p:ph type="body" idx="1"/>
          </p:nvPr>
        </p:nvSpPr>
        <p:spPr>
          <a:prstGeom prst="rect">
            <a:avLst/>
          </a:prstGeom>
        </p:spPr>
        <p:txBody>
          <a:bodyPr/>
          <a:lstStyle/>
          <a:p>
            <a:pPr/>
          </a:p>
        </p:txBody>
      </p:sp>
      <p:pic>
        <p:nvPicPr>
          <p:cNvPr id="632" name="110.jpg" descr="1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6" name="Slide Title"/>
          <p:cNvSpPr txBox="1"/>
          <p:nvPr>
            <p:ph type="title"/>
          </p:nvPr>
        </p:nvSpPr>
        <p:spPr>
          <a:prstGeom prst="rect">
            <a:avLst/>
          </a:prstGeom>
        </p:spPr>
        <p:txBody>
          <a:bodyPr/>
          <a:lstStyle/>
          <a:p>
            <a:pPr/>
          </a:p>
        </p:txBody>
      </p:sp>
      <p:sp>
        <p:nvSpPr>
          <p:cNvPr id="637" name="Slide Subtitle"/>
          <p:cNvSpPr txBox="1"/>
          <p:nvPr>
            <p:ph type="body" idx="21"/>
          </p:nvPr>
        </p:nvSpPr>
        <p:spPr>
          <a:prstGeom prst="rect">
            <a:avLst/>
          </a:prstGeom>
        </p:spPr>
        <p:txBody>
          <a:bodyPr/>
          <a:lstStyle/>
          <a:p>
            <a:pPr/>
          </a:p>
        </p:txBody>
      </p:sp>
      <p:sp>
        <p:nvSpPr>
          <p:cNvPr id="638" name="Slide bullet text"/>
          <p:cNvSpPr txBox="1"/>
          <p:nvPr>
            <p:ph type="body" idx="1"/>
          </p:nvPr>
        </p:nvSpPr>
        <p:spPr>
          <a:prstGeom prst="rect">
            <a:avLst/>
          </a:prstGeom>
        </p:spPr>
        <p:txBody>
          <a:bodyPr/>
          <a:lstStyle/>
          <a:p>
            <a:pPr/>
          </a:p>
        </p:txBody>
      </p:sp>
      <p:pic>
        <p:nvPicPr>
          <p:cNvPr id="639" name="111.jpg" descr="1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3" name="Slide Title"/>
          <p:cNvSpPr txBox="1"/>
          <p:nvPr>
            <p:ph type="title"/>
          </p:nvPr>
        </p:nvSpPr>
        <p:spPr>
          <a:prstGeom prst="rect">
            <a:avLst/>
          </a:prstGeom>
        </p:spPr>
        <p:txBody>
          <a:bodyPr/>
          <a:lstStyle/>
          <a:p>
            <a:pPr/>
          </a:p>
        </p:txBody>
      </p:sp>
      <p:sp>
        <p:nvSpPr>
          <p:cNvPr id="644" name="Slide Subtitle"/>
          <p:cNvSpPr txBox="1"/>
          <p:nvPr>
            <p:ph type="body" idx="21"/>
          </p:nvPr>
        </p:nvSpPr>
        <p:spPr>
          <a:prstGeom prst="rect">
            <a:avLst/>
          </a:prstGeom>
        </p:spPr>
        <p:txBody>
          <a:bodyPr/>
          <a:lstStyle/>
          <a:p>
            <a:pPr/>
          </a:p>
        </p:txBody>
      </p:sp>
      <p:sp>
        <p:nvSpPr>
          <p:cNvPr id="645" name="Slide bullet text"/>
          <p:cNvSpPr txBox="1"/>
          <p:nvPr>
            <p:ph type="body" idx="1"/>
          </p:nvPr>
        </p:nvSpPr>
        <p:spPr>
          <a:prstGeom prst="rect">
            <a:avLst/>
          </a:prstGeom>
        </p:spPr>
        <p:txBody>
          <a:bodyPr/>
          <a:lstStyle/>
          <a:p>
            <a:pPr/>
          </a:p>
        </p:txBody>
      </p:sp>
      <p:pic>
        <p:nvPicPr>
          <p:cNvPr id="646" name="113.jpg" descr="1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0" name="Slide Title"/>
          <p:cNvSpPr txBox="1"/>
          <p:nvPr>
            <p:ph type="title"/>
          </p:nvPr>
        </p:nvSpPr>
        <p:spPr>
          <a:prstGeom prst="rect">
            <a:avLst/>
          </a:prstGeom>
        </p:spPr>
        <p:txBody>
          <a:bodyPr/>
          <a:lstStyle/>
          <a:p>
            <a:pPr/>
          </a:p>
        </p:txBody>
      </p:sp>
      <p:sp>
        <p:nvSpPr>
          <p:cNvPr id="651" name="Slide Subtitle"/>
          <p:cNvSpPr txBox="1"/>
          <p:nvPr>
            <p:ph type="body" idx="21"/>
          </p:nvPr>
        </p:nvSpPr>
        <p:spPr>
          <a:prstGeom prst="rect">
            <a:avLst/>
          </a:prstGeom>
        </p:spPr>
        <p:txBody>
          <a:bodyPr/>
          <a:lstStyle/>
          <a:p>
            <a:pPr/>
          </a:p>
        </p:txBody>
      </p:sp>
      <p:sp>
        <p:nvSpPr>
          <p:cNvPr id="652" name="Slide bullet text"/>
          <p:cNvSpPr txBox="1"/>
          <p:nvPr>
            <p:ph type="body" idx="1"/>
          </p:nvPr>
        </p:nvSpPr>
        <p:spPr>
          <a:prstGeom prst="rect">
            <a:avLst/>
          </a:prstGeom>
        </p:spPr>
        <p:txBody>
          <a:bodyPr/>
          <a:lstStyle/>
          <a:p>
            <a:pPr/>
          </a:p>
        </p:txBody>
      </p:sp>
      <p:pic>
        <p:nvPicPr>
          <p:cNvPr id="653" name="115.jpg" descr="1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7" name="Slide Title"/>
          <p:cNvSpPr txBox="1"/>
          <p:nvPr>
            <p:ph type="title"/>
          </p:nvPr>
        </p:nvSpPr>
        <p:spPr>
          <a:prstGeom prst="rect">
            <a:avLst/>
          </a:prstGeom>
        </p:spPr>
        <p:txBody>
          <a:bodyPr/>
          <a:lstStyle/>
          <a:p>
            <a:pPr/>
          </a:p>
        </p:txBody>
      </p:sp>
      <p:sp>
        <p:nvSpPr>
          <p:cNvPr id="658" name="Slide Subtitle"/>
          <p:cNvSpPr txBox="1"/>
          <p:nvPr>
            <p:ph type="body" idx="21"/>
          </p:nvPr>
        </p:nvSpPr>
        <p:spPr>
          <a:prstGeom prst="rect">
            <a:avLst/>
          </a:prstGeom>
        </p:spPr>
        <p:txBody>
          <a:bodyPr/>
          <a:lstStyle/>
          <a:p>
            <a:pPr/>
          </a:p>
        </p:txBody>
      </p:sp>
      <p:sp>
        <p:nvSpPr>
          <p:cNvPr id="659" name="Slide bullet text"/>
          <p:cNvSpPr txBox="1"/>
          <p:nvPr>
            <p:ph type="body" idx="1"/>
          </p:nvPr>
        </p:nvSpPr>
        <p:spPr>
          <a:prstGeom prst="rect">
            <a:avLst/>
          </a:prstGeom>
        </p:spPr>
        <p:txBody>
          <a:bodyPr/>
          <a:lstStyle/>
          <a:p>
            <a:pPr/>
          </a:p>
        </p:txBody>
      </p:sp>
      <p:pic>
        <p:nvPicPr>
          <p:cNvPr id="660" name="116.jpg" descr="1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4" name="Slide Title"/>
          <p:cNvSpPr txBox="1"/>
          <p:nvPr>
            <p:ph type="title"/>
          </p:nvPr>
        </p:nvSpPr>
        <p:spPr>
          <a:prstGeom prst="rect">
            <a:avLst/>
          </a:prstGeom>
        </p:spPr>
        <p:txBody>
          <a:bodyPr/>
          <a:lstStyle/>
          <a:p>
            <a:pPr/>
          </a:p>
        </p:txBody>
      </p:sp>
      <p:sp>
        <p:nvSpPr>
          <p:cNvPr id="665" name="Slide Subtitle"/>
          <p:cNvSpPr txBox="1"/>
          <p:nvPr>
            <p:ph type="body" idx="21"/>
          </p:nvPr>
        </p:nvSpPr>
        <p:spPr>
          <a:prstGeom prst="rect">
            <a:avLst/>
          </a:prstGeom>
        </p:spPr>
        <p:txBody>
          <a:bodyPr/>
          <a:lstStyle/>
          <a:p>
            <a:pPr/>
          </a:p>
        </p:txBody>
      </p:sp>
      <p:sp>
        <p:nvSpPr>
          <p:cNvPr id="666" name="Slide bullet text"/>
          <p:cNvSpPr txBox="1"/>
          <p:nvPr>
            <p:ph type="body" idx="1"/>
          </p:nvPr>
        </p:nvSpPr>
        <p:spPr>
          <a:prstGeom prst="rect">
            <a:avLst/>
          </a:prstGeom>
        </p:spPr>
        <p:txBody>
          <a:bodyPr/>
          <a:lstStyle/>
          <a:p>
            <a:pPr/>
          </a:p>
        </p:txBody>
      </p:sp>
      <p:pic>
        <p:nvPicPr>
          <p:cNvPr id="667" name="117.jpg" descr="1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1" name="Slide Title"/>
          <p:cNvSpPr txBox="1"/>
          <p:nvPr>
            <p:ph type="title"/>
          </p:nvPr>
        </p:nvSpPr>
        <p:spPr>
          <a:prstGeom prst="rect">
            <a:avLst/>
          </a:prstGeom>
        </p:spPr>
        <p:txBody>
          <a:bodyPr/>
          <a:lstStyle/>
          <a:p>
            <a:pPr/>
          </a:p>
        </p:txBody>
      </p:sp>
      <p:sp>
        <p:nvSpPr>
          <p:cNvPr id="672" name="Slide Subtitle"/>
          <p:cNvSpPr txBox="1"/>
          <p:nvPr>
            <p:ph type="body" idx="21"/>
          </p:nvPr>
        </p:nvSpPr>
        <p:spPr>
          <a:prstGeom prst="rect">
            <a:avLst/>
          </a:prstGeom>
        </p:spPr>
        <p:txBody>
          <a:bodyPr/>
          <a:lstStyle/>
          <a:p>
            <a:pPr/>
          </a:p>
        </p:txBody>
      </p:sp>
      <p:sp>
        <p:nvSpPr>
          <p:cNvPr id="673" name="Slide bullet text"/>
          <p:cNvSpPr txBox="1"/>
          <p:nvPr>
            <p:ph type="body" idx="1"/>
          </p:nvPr>
        </p:nvSpPr>
        <p:spPr>
          <a:prstGeom prst="rect">
            <a:avLst/>
          </a:prstGeom>
        </p:spPr>
        <p:txBody>
          <a:bodyPr/>
          <a:lstStyle/>
          <a:p>
            <a:pPr/>
          </a:p>
        </p:txBody>
      </p:sp>
      <p:pic>
        <p:nvPicPr>
          <p:cNvPr id="674" name="122.jpg" descr="1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8" name="Slide Title"/>
          <p:cNvSpPr txBox="1"/>
          <p:nvPr>
            <p:ph type="title"/>
          </p:nvPr>
        </p:nvSpPr>
        <p:spPr>
          <a:prstGeom prst="rect">
            <a:avLst/>
          </a:prstGeom>
        </p:spPr>
        <p:txBody>
          <a:bodyPr/>
          <a:lstStyle/>
          <a:p>
            <a:pPr/>
          </a:p>
        </p:txBody>
      </p:sp>
      <p:sp>
        <p:nvSpPr>
          <p:cNvPr id="679" name="Slide Subtitle"/>
          <p:cNvSpPr txBox="1"/>
          <p:nvPr>
            <p:ph type="body" idx="21"/>
          </p:nvPr>
        </p:nvSpPr>
        <p:spPr>
          <a:prstGeom prst="rect">
            <a:avLst/>
          </a:prstGeom>
        </p:spPr>
        <p:txBody>
          <a:bodyPr/>
          <a:lstStyle/>
          <a:p>
            <a:pPr/>
          </a:p>
        </p:txBody>
      </p:sp>
      <p:sp>
        <p:nvSpPr>
          <p:cNvPr id="680" name="Slide bullet text"/>
          <p:cNvSpPr txBox="1"/>
          <p:nvPr>
            <p:ph type="body" idx="1"/>
          </p:nvPr>
        </p:nvSpPr>
        <p:spPr>
          <a:prstGeom prst="rect">
            <a:avLst/>
          </a:prstGeom>
        </p:spPr>
        <p:txBody>
          <a:bodyPr/>
          <a:lstStyle/>
          <a:p>
            <a:pPr/>
          </a:p>
        </p:txBody>
      </p:sp>
      <p:pic>
        <p:nvPicPr>
          <p:cNvPr id="681" name="123.jpg" descr="1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5" name="Slide Title"/>
          <p:cNvSpPr txBox="1"/>
          <p:nvPr>
            <p:ph type="title"/>
          </p:nvPr>
        </p:nvSpPr>
        <p:spPr>
          <a:prstGeom prst="rect">
            <a:avLst/>
          </a:prstGeom>
        </p:spPr>
        <p:txBody>
          <a:bodyPr/>
          <a:lstStyle/>
          <a:p>
            <a:pPr/>
          </a:p>
        </p:txBody>
      </p:sp>
      <p:sp>
        <p:nvSpPr>
          <p:cNvPr id="686" name="Slide Subtitle"/>
          <p:cNvSpPr txBox="1"/>
          <p:nvPr>
            <p:ph type="body" idx="21"/>
          </p:nvPr>
        </p:nvSpPr>
        <p:spPr>
          <a:prstGeom prst="rect">
            <a:avLst/>
          </a:prstGeom>
        </p:spPr>
        <p:txBody>
          <a:bodyPr/>
          <a:lstStyle/>
          <a:p>
            <a:pPr/>
          </a:p>
        </p:txBody>
      </p:sp>
      <p:sp>
        <p:nvSpPr>
          <p:cNvPr id="687" name="Slide bullet text"/>
          <p:cNvSpPr txBox="1"/>
          <p:nvPr>
            <p:ph type="body" idx="1"/>
          </p:nvPr>
        </p:nvSpPr>
        <p:spPr>
          <a:prstGeom prst="rect">
            <a:avLst/>
          </a:prstGeom>
        </p:spPr>
        <p:txBody>
          <a:bodyPr/>
          <a:lstStyle/>
          <a:p>
            <a:pPr/>
          </a:p>
        </p:txBody>
      </p:sp>
      <p:pic>
        <p:nvPicPr>
          <p:cNvPr id="688" name="125.jpg" descr="1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2" name="Slide Title"/>
          <p:cNvSpPr txBox="1"/>
          <p:nvPr>
            <p:ph type="title"/>
          </p:nvPr>
        </p:nvSpPr>
        <p:spPr>
          <a:prstGeom prst="rect">
            <a:avLst/>
          </a:prstGeom>
        </p:spPr>
        <p:txBody>
          <a:bodyPr/>
          <a:lstStyle/>
          <a:p>
            <a:pPr/>
          </a:p>
        </p:txBody>
      </p:sp>
      <p:sp>
        <p:nvSpPr>
          <p:cNvPr id="693" name="Slide Subtitle"/>
          <p:cNvSpPr txBox="1"/>
          <p:nvPr>
            <p:ph type="body" idx="21"/>
          </p:nvPr>
        </p:nvSpPr>
        <p:spPr>
          <a:prstGeom prst="rect">
            <a:avLst/>
          </a:prstGeom>
        </p:spPr>
        <p:txBody>
          <a:bodyPr/>
          <a:lstStyle/>
          <a:p>
            <a:pPr/>
          </a:p>
        </p:txBody>
      </p:sp>
      <p:sp>
        <p:nvSpPr>
          <p:cNvPr id="694" name="Slide bullet text"/>
          <p:cNvSpPr txBox="1"/>
          <p:nvPr>
            <p:ph type="body" idx="1"/>
          </p:nvPr>
        </p:nvSpPr>
        <p:spPr>
          <a:prstGeom prst="rect">
            <a:avLst/>
          </a:prstGeom>
        </p:spPr>
        <p:txBody>
          <a:bodyPr/>
          <a:lstStyle/>
          <a:p>
            <a:pPr/>
          </a:p>
        </p:txBody>
      </p:sp>
      <p:pic>
        <p:nvPicPr>
          <p:cNvPr id="695" name="126.jpg" descr="1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99" name="Slide Title"/>
          <p:cNvSpPr txBox="1"/>
          <p:nvPr>
            <p:ph type="title"/>
          </p:nvPr>
        </p:nvSpPr>
        <p:spPr>
          <a:prstGeom prst="rect">
            <a:avLst/>
          </a:prstGeom>
        </p:spPr>
        <p:txBody>
          <a:bodyPr/>
          <a:lstStyle/>
          <a:p>
            <a:pPr/>
          </a:p>
        </p:txBody>
      </p:sp>
      <p:sp>
        <p:nvSpPr>
          <p:cNvPr id="700" name="Slide Subtitle"/>
          <p:cNvSpPr txBox="1"/>
          <p:nvPr>
            <p:ph type="body" idx="21"/>
          </p:nvPr>
        </p:nvSpPr>
        <p:spPr>
          <a:prstGeom prst="rect">
            <a:avLst/>
          </a:prstGeom>
        </p:spPr>
        <p:txBody>
          <a:bodyPr/>
          <a:lstStyle/>
          <a:p>
            <a:pPr/>
          </a:p>
        </p:txBody>
      </p:sp>
      <p:sp>
        <p:nvSpPr>
          <p:cNvPr id="701" name="Slide bullet text"/>
          <p:cNvSpPr txBox="1"/>
          <p:nvPr>
            <p:ph type="body" idx="1"/>
          </p:nvPr>
        </p:nvSpPr>
        <p:spPr>
          <a:prstGeom prst="rect">
            <a:avLst/>
          </a:prstGeom>
        </p:spPr>
        <p:txBody>
          <a:bodyPr/>
          <a:lstStyle/>
          <a:p>
            <a:pPr/>
          </a:p>
        </p:txBody>
      </p:sp>
      <p:pic>
        <p:nvPicPr>
          <p:cNvPr id="702" name="127.jpg" descr="1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6" name="Slide Title"/>
          <p:cNvSpPr txBox="1"/>
          <p:nvPr>
            <p:ph type="title"/>
          </p:nvPr>
        </p:nvSpPr>
        <p:spPr>
          <a:prstGeom prst="rect">
            <a:avLst/>
          </a:prstGeom>
        </p:spPr>
        <p:txBody>
          <a:bodyPr/>
          <a:lstStyle/>
          <a:p>
            <a:pPr/>
          </a:p>
        </p:txBody>
      </p:sp>
      <p:sp>
        <p:nvSpPr>
          <p:cNvPr id="707" name="Slide Subtitle"/>
          <p:cNvSpPr txBox="1"/>
          <p:nvPr>
            <p:ph type="body" idx="21"/>
          </p:nvPr>
        </p:nvSpPr>
        <p:spPr>
          <a:prstGeom prst="rect">
            <a:avLst/>
          </a:prstGeom>
        </p:spPr>
        <p:txBody>
          <a:bodyPr/>
          <a:lstStyle/>
          <a:p>
            <a:pPr/>
          </a:p>
        </p:txBody>
      </p:sp>
      <p:sp>
        <p:nvSpPr>
          <p:cNvPr id="708" name="Slide bullet text"/>
          <p:cNvSpPr txBox="1"/>
          <p:nvPr>
            <p:ph type="body" idx="1"/>
          </p:nvPr>
        </p:nvSpPr>
        <p:spPr>
          <a:prstGeom prst="rect">
            <a:avLst/>
          </a:prstGeom>
        </p:spPr>
        <p:txBody>
          <a:bodyPr/>
          <a:lstStyle/>
          <a:p>
            <a:pPr/>
          </a:p>
        </p:txBody>
      </p:sp>
      <p:pic>
        <p:nvPicPr>
          <p:cNvPr id="709" name="128.jpg" descr="1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13" name="Slide Title"/>
          <p:cNvSpPr txBox="1"/>
          <p:nvPr>
            <p:ph type="title"/>
          </p:nvPr>
        </p:nvSpPr>
        <p:spPr>
          <a:prstGeom prst="rect">
            <a:avLst/>
          </a:prstGeom>
        </p:spPr>
        <p:txBody>
          <a:bodyPr/>
          <a:lstStyle/>
          <a:p>
            <a:pPr/>
          </a:p>
        </p:txBody>
      </p:sp>
      <p:sp>
        <p:nvSpPr>
          <p:cNvPr id="714" name="Slide Subtitle"/>
          <p:cNvSpPr txBox="1"/>
          <p:nvPr>
            <p:ph type="body" idx="21"/>
          </p:nvPr>
        </p:nvSpPr>
        <p:spPr>
          <a:prstGeom prst="rect">
            <a:avLst/>
          </a:prstGeom>
        </p:spPr>
        <p:txBody>
          <a:bodyPr/>
          <a:lstStyle/>
          <a:p>
            <a:pPr/>
          </a:p>
        </p:txBody>
      </p:sp>
      <p:sp>
        <p:nvSpPr>
          <p:cNvPr id="715" name="Slide bullet text"/>
          <p:cNvSpPr txBox="1"/>
          <p:nvPr>
            <p:ph type="body" idx="1"/>
          </p:nvPr>
        </p:nvSpPr>
        <p:spPr>
          <a:prstGeom prst="rect">
            <a:avLst/>
          </a:prstGeom>
        </p:spPr>
        <p:txBody>
          <a:bodyPr/>
          <a:lstStyle/>
          <a:p>
            <a:pPr/>
          </a:p>
        </p:txBody>
      </p:sp>
      <p:pic>
        <p:nvPicPr>
          <p:cNvPr id="716" name="129.jpg" descr="1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0" name="Slide Title"/>
          <p:cNvSpPr txBox="1"/>
          <p:nvPr>
            <p:ph type="title"/>
          </p:nvPr>
        </p:nvSpPr>
        <p:spPr>
          <a:prstGeom prst="rect">
            <a:avLst/>
          </a:prstGeom>
        </p:spPr>
        <p:txBody>
          <a:bodyPr/>
          <a:lstStyle/>
          <a:p>
            <a:pPr/>
          </a:p>
        </p:txBody>
      </p:sp>
      <p:sp>
        <p:nvSpPr>
          <p:cNvPr id="721" name="Slide Subtitle"/>
          <p:cNvSpPr txBox="1"/>
          <p:nvPr>
            <p:ph type="body" idx="21"/>
          </p:nvPr>
        </p:nvSpPr>
        <p:spPr>
          <a:prstGeom prst="rect">
            <a:avLst/>
          </a:prstGeom>
        </p:spPr>
        <p:txBody>
          <a:bodyPr/>
          <a:lstStyle/>
          <a:p>
            <a:pPr/>
          </a:p>
        </p:txBody>
      </p:sp>
      <p:sp>
        <p:nvSpPr>
          <p:cNvPr id="722" name="Slide bullet text"/>
          <p:cNvSpPr txBox="1"/>
          <p:nvPr>
            <p:ph type="body" idx="1"/>
          </p:nvPr>
        </p:nvSpPr>
        <p:spPr>
          <a:prstGeom prst="rect">
            <a:avLst/>
          </a:prstGeom>
        </p:spPr>
        <p:txBody>
          <a:bodyPr/>
          <a:lstStyle/>
          <a:p>
            <a:pPr/>
          </a:p>
        </p:txBody>
      </p:sp>
      <p:pic>
        <p:nvPicPr>
          <p:cNvPr id="723" name="131.jpg" descr="1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27" name="Slide Title"/>
          <p:cNvSpPr txBox="1"/>
          <p:nvPr>
            <p:ph type="title"/>
          </p:nvPr>
        </p:nvSpPr>
        <p:spPr>
          <a:prstGeom prst="rect">
            <a:avLst/>
          </a:prstGeom>
        </p:spPr>
        <p:txBody>
          <a:bodyPr/>
          <a:lstStyle/>
          <a:p>
            <a:pPr/>
          </a:p>
        </p:txBody>
      </p:sp>
      <p:sp>
        <p:nvSpPr>
          <p:cNvPr id="728" name="Slide Subtitle"/>
          <p:cNvSpPr txBox="1"/>
          <p:nvPr>
            <p:ph type="body" idx="21"/>
          </p:nvPr>
        </p:nvSpPr>
        <p:spPr>
          <a:prstGeom prst="rect">
            <a:avLst/>
          </a:prstGeom>
        </p:spPr>
        <p:txBody>
          <a:bodyPr/>
          <a:lstStyle/>
          <a:p>
            <a:pPr/>
          </a:p>
        </p:txBody>
      </p:sp>
      <p:sp>
        <p:nvSpPr>
          <p:cNvPr id="729" name="Slide bullet text"/>
          <p:cNvSpPr txBox="1"/>
          <p:nvPr>
            <p:ph type="body" idx="1"/>
          </p:nvPr>
        </p:nvSpPr>
        <p:spPr>
          <a:prstGeom prst="rect">
            <a:avLst/>
          </a:prstGeom>
        </p:spPr>
        <p:txBody>
          <a:bodyPr/>
          <a:lstStyle/>
          <a:p>
            <a:pPr/>
          </a:p>
        </p:txBody>
      </p:sp>
      <p:pic>
        <p:nvPicPr>
          <p:cNvPr id="730" name="132.jpg" descr="1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4" name="Slide Title"/>
          <p:cNvSpPr txBox="1"/>
          <p:nvPr>
            <p:ph type="title"/>
          </p:nvPr>
        </p:nvSpPr>
        <p:spPr>
          <a:prstGeom prst="rect">
            <a:avLst/>
          </a:prstGeom>
        </p:spPr>
        <p:txBody>
          <a:bodyPr/>
          <a:lstStyle/>
          <a:p>
            <a:pPr/>
          </a:p>
        </p:txBody>
      </p:sp>
      <p:sp>
        <p:nvSpPr>
          <p:cNvPr id="735" name="Slide Subtitle"/>
          <p:cNvSpPr txBox="1"/>
          <p:nvPr>
            <p:ph type="body" idx="21"/>
          </p:nvPr>
        </p:nvSpPr>
        <p:spPr>
          <a:prstGeom prst="rect">
            <a:avLst/>
          </a:prstGeom>
        </p:spPr>
        <p:txBody>
          <a:bodyPr/>
          <a:lstStyle/>
          <a:p>
            <a:pPr/>
          </a:p>
        </p:txBody>
      </p:sp>
      <p:sp>
        <p:nvSpPr>
          <p:cNvPr id="736" name="Slide bullet text"/>
          <p:cNvSpPr txBox="1"/>
          <p:nvPr>
            <p:ph type="body" idx="1"/>
          </p:nvPr>
        </p:nvSpPr>
        <p:spPr>
          <a:prstGeom prst="rect">
            <a:avLst/>
          </a:prstGeom>
        </p:spPr>
        <p:txBody>
          <a:bodyPr/>
          <a:lstStyle/>
          <a:p>
            <a:pPr/>
          </a:p>
        </p:txBody>
      </p:sp>
      <p:pic>
        <p:nvPicPr>
          <p:cNvPr id="737" name="133.jpg" descr="133.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39" name="Slide Title"/>
          <p:cNvSpPr txBox="1"/>
          <p:nvPr>
            <p:ph type="title"/>
          </p:nvPr>
        </p:nvSpPr>
        <p:spPr>
          <a:prstGeom prst="rect">
            <a:avLst/>
          </a:prstGeom>
        </p:spPr>
        <p:txBody>
          <a:bodyPr/>
          <a:lstStyle/>
          <a:p>
            <a:pPr/>
          </a:p>
        </p:txBody>
      </p:sp>
      <p:sp>
        <p:nvSpPr>
          <p:cNvPr id="740" name="Slide Subtitle"/>
          <p:cNvSpPr txBox="1"/>
          <p:nvPr>
            <p:ph type="body" idx="21"/>
          </p:nvPr>
        </p:nvSpPr>
        <p:spPr>
          <a:prstGeom prst="rect">
            <a:avLst/>
          </a:prstGeom>
        </p:spPr>
        <p:txBody>
          <a:bodyPr/>
          <a:lstStyle/>
          <a:p>
            <a:pPr/>
          </a:p>
        </p:txBody>
      </p:sp>
      <p:sp>
        <p:nvSpPr>
          <p:cNvPr id="741" name="Slide bullet text"/>
          <p:cNvSpPr txBox="1"/>
          <p:nvPr>
            <p:ph type="body" idx="1"/>
          </p:nvPr>
        </p:nvSpPr>
        <p:spPr>
          <a:prstGeom prst="rect">
            <a:avLst/>
          </a:prstGeom>
        </p:spPr>
        <p:txBody>
          <a:bodyPr/>
          <a:lstStyle/>
          <a:p>
            <a:pPr/>
          </a:p>
        </p:txBody>
      </p:sp>
      <p:pic>
        <p:nvPicPr>
          <p:cNvPr id="742" name="134.jpg" descr="1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46" name="Slide Title"/>
          <p:cNvSpPr txBox="1"/>
          <p:nvPr>
            <p:ph type="title"/>
          </p:nvPr>
        </p:nvSpPr>
        <p:spPr>
          <a:prstGeom prst="rect">
            <a:avLst/>
          </a:prstGeom>
        </p:spPr>
        <p:txBody>
          <a:bodyPr/>
          <a:lstStyle/>
          <a:p>
            <a:pPr/>
          </a:p>
        </p:txBody>
      </p:sp>
      <p:sp>
        <p:nvSpPr>
          <p:cNvPr id="747" name="Slide Subtitle"/>
          <p:cNvSpPr txBox="1"/>
          <p:nvPr>
            <p:ph type="body" idx="21"/>
          </p:nvPr>
        </p:nvSpPr>
        <p:spPr>
          <a:prstGeom prst="rect">
            <a:avLst/>
          </a:prstGeom>
        </p:spPr>
        <p:txBody>
          <a:bodyPr/>
          <a:lstStyle/>
          <a:p>
            <a:pPr/>
          </a:p>
        </p:txBody>
      </p:sp>
      <p:sp>
        <p:nvSpPr>
          <p:cNvPr id="748" name="Slide bullet text"/>
          <p:cNvSpPr txBox="1"/>
          <p:nvPr>
            <p:ph type="body" idx="1"/>
          </p:nvPr>
        </p:nvSpPr>
        <p:spPr>
          <a:prstGeom prst="rect">
            <a:avLst/>
          </a:prstGeom>
        </p:spPr>
        <p:txBody>
          <a:bodyPr/>
          <a:lstStyle/>
          <a:p>
            <a:pPr/>
          </a:p>
        </p:txBody>
      </p:sp>
      <p:pic>
        <p:nvPicPr>
          <p:cNvPr id="749" name="135.jpg" descr="1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53" name="Slide Title"/>
          <p:cNvSpPr txBox="1"/>
          <p:nvPr>
            <p:ph type="title"/>
          </p:nvPr>
        </p:nvSpPr>
        <p:spPr>
          <a:prstGeom prst="rect">
            <a:avLst/>
          </a:prstGeom>
        </p:spPr>
        <p:txBody>
          <a:bodyPr/>
          <a:lstStyle/>
          <a:p>
            <a:pPr/>
          </a:p>
        </p:txBody>
      </p:sp>
      <p:sp>
        <p:nvSpPr>
          <p:cNvPr id="754" name="Slide Subtitle"/>
          <p:cNvSpPr txBox="1"/>
          <p:nvPr>
            <p:ph type="body" idx="21"/>
          </p:nvPr>
        </p:nvSpPr>
        <p:spPr>
          <a:prstGeom prst="rect">
            <a:avLst/>
          </a:prstGeom>
        </p:spPr>
        <p:txBody>
          <a:bodyPr/>
          <a:lstStyle/>
          <a:p>
            <a:pPr/>
          </a:p>
        </p:txBody>
      </p:sp>
      <p:sp>
        <p:nvSpPr>
          <p:cNvPr id="755" name="Slide bullet text"/>
          <p:cNvSpPr txBox="1"/>
          <p:nvPr>
            <p:ph type="body" idx="1"/>
          </p:nvPr>
        </p:nvSpPr>
        <p:spPr>
          <a:prstGeom prst="rect">
            <a:avLst/>
          </a:prstGeom>
        </p:spPr>
        <p:txBody>
          <a:bodyPr/>
          <a:lstStyle/>
          <a:p>
            <a:pPr/>
          </a:p>
        </p:txBody>
      </p:sp>
      <p:pic>
        <p:nvPicPr>
          <p:cNvPr id="756" name="136.jpg" descr="1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0" name="Slide Title"/>
          <p:cNvSpPr txBox="1"/>
          <p:nvPr>
            <p:ph type="title"/>
          </p:nvPr>
        </p:nvSpPr>
        <p:spPr>
          <a:prstGeom prst="rect">
            <a:avLst/>
          </a:prstGeom>
        </p:spPr>
        <p:txBody>
          <a:bodyPr/>
          <a:lstStyle/>
          <a:p>
            <a:pPr/>
          </a:p>
        </p:txBody>
      </p:sp>
      <p:sp>
        <p:nvSpPr>
          <p:cNvPr id="761" name="Slide Subtitle"/>
          <p:cNvSpPr txBox="1"/>
          <p:nvPr>
            <p:ph type="body" idx="21"/>
          </p:nvPr>
        </p:nvSpPr>
        <p:spPr>
          <a:prstGeom prst="rect">
            <a:avLst/>
          </a:prstGeom>
        </p:spPr>
        <p:txBody>
          <a:bodyPr/>
          <a:lstStyle/>
          <a:p>
            <a:pPr/>
          </a:p>
        </p:txBody>
      </p:sp>
      <p:sp>
        <p:nvSpPr>
          <p:cNvPr id="762" name="Slide bullet text"/>
          <p:cNvSpPr txBox="1"/>
          <p:nvPr>
            <p:ph type="body" idx="1"/>
          </p:nvPr>
        </p:nvSpPr>
        <p:spPr>
          <a:prstGeom prst="rect">
            <a:avLst/>
          </a:prstGeom>
        </p:spPr>
        <p:txBody>
          <a:bodyPr/>
          <a:lstStyle/>
          <a:p>
            <a:pPr/>
          </a:p>
        </p:txBody>
      </p:sp>
      <p:pic>
        <p:nvPicPr>
          <p:cNvPr id="763" name="137.jpg" descr="1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67" name="Slide Title"/>
          <p:cNvSpPr txBox="1"/>
          <p:nvPr>
            <p:ph type="title"/>
          </p:nvPr>
        </p:nvSpPr>
        <p:spPr>
          <a:prstGeom prst="rect">
            <a:avLst/>
          </a:prstGeom>
        </p:spPr>
        <p:txBody>
          <a:bodyPr/>
          <a:lstStyle/>
          <a:p>
            <a:pPr/>
          </a:p>
        </p:txBody>
      </p:sp>
      <p:sp>
        <p:nvSpPr>
          <p:cNvPr id="768" name="Slide Subtitle"/>
          <p:cNvSpPr txBox="1"/>
          <p:nvPr>
            <p:ph type="body" idx="21"/>
          </p:nvPr>
        </p:nvSpPr>
        <p:spPr>
          <a:prstGeom prst="rect">
            <a:avLst/>
          </a:prstGeom>
        </p:spPr>
        <p:txBody>
          <a:bodyPr/>
          <a:lstStyle/>
          <a:p>
            <a:pPr/>
          </a:p>
        </p:txBody>
      </p:sp>
      <p:sp>
        <p:nvSpPr>
          <p:cNvPr id="769" name="Slide bullet text"/>
          <p:cNvSpPr txBox="1"/>
          <p:nvPr>
            <p:ph type="body" idx="1"/>
          </p:nvPr>
        </p:nvSpPr>
        <p:spPr>
          <a:prstGeom prst="rect">
            <a:avLst/>
          </a:prstGeom>
        </p:spPr>
        <p:txBody>
          <a:bodyPr/>
          <a:lstStyle/>
          <a:p>
            <a:pPr/>
          </a:p>
        </p:txBody>
      </p:sp>
      <p:pic>
        <p:nvPicPr>
          <p:cNvPr id="770" name="139.jpg" descr="13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74" name="Slide Title"/>
          <p:cNvSpPr txBox="1"/>
          <p:nvPr>
            <p:ph type="title"/>
          </p:nvPr>
        </p:nvSpPr>
        <p:spPr>
          <a:prstGeom prst="rect">
            <a:avLst/>
          </a:prstGeom>
        </p:spPr>
        <p:txBody>
          <a:bodyPr/>
          <a:lstStyle/>
          <a:p>
            <a:pPr/>
          </a:p>
        </p:txBody>
      </p:sp>
      <p:sp>
        <p:nvSpPr>
          <p:cNvPr id="775" name="Slide Subtitle"/>
          <p:cNvSpPr txBox="1"/>
          <p:nvPr>
            <p:ph type="body" idx="21"/>
          </p:nvPr>
        </p:nvSpPr>
        <p:spPr>
          <a:prstGeom prst="rect">
            <a:avLst/>
          </a:prstGeom>
        </p:spPr>
        <p:txBody>
          <a:bodyPr/>
          <a:lstStyle/>
          <a:p>
            <a:pPr/>
          </a:p>
        </p:txBody>
      </p:sp>
      <p:sp>
        <p:nvSpPr>
          <p:cNvPr id="776" name="Slide bullet text"/>
          <p:cNvSpPr txBox="1"/>
          <p:nvPr>
            <p:ph type="body" idx="1"/>
          </p:nvPr>
        </p:nvSpPr>
        <p:spPr>
          <a:prstGeom prst="rect">
            <a:avLst/>
          </a:prstGeom>
        </p:spPr>
        <p:txBody>
          <a:bodyPr/>
          <a:lstStyle/>
          <a:p>
            <a:pPr/>
          </a:p>
        </p:txBody>
      </p:sp>
      <p:pic>
        <p:nvPicPr>
          <p:cNvPr id="777" name="141.jpg" descr="1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1" name="Slide Title"/>
          <p:cNvSpPr txBox="1"/>
          <p:nvPr>
            <p:ph type="title"/>
          </p:nvPr>
        </p:nvSpPr>
        <p:spPr>
          <a:prstGeom prst="rect">
            <a:avLst/>
          </a:prstGeom>
        </p:spPr>
        <p:txBody>
          <a:bodyPr/>
          <a:lstStyle/>
          <a:p>
            <a:pPr/>
          </a:p>
        </p:txBody>
      </p:sp>
      <p:sp>
        <p:nvSpPr>
          <p:cNvPr id="782" name="Slide Subtitle"/>
          <p:cNvSpPr txBox="1"/>
          <p:nvPr>
            <p:ph type="body" idx="21"/>
          </p:nvPr>
        </p:nvSpPr>
        <p:spPr>
          <a:prstGeom prst="rect">
            <a:avLst/>
          </a:prstGeom>
        </p:spPr>
        <p:txBody>
          <a:bodyPr/>
          <a:lstStyle/>
          <a:p>
            <a:pPr/>
          </a:p>
        </p:txBody>
      </p:sp>
      <p:sp>
        <p:nvSpPr>
          <p:cNvPr id="783" name="Slide bullet text"/>
          <p:cNvSpPr txBox="1"/>
          <p:nvPr>
            <p:ph type="body" idx="1"/>
          </p:nvPr>
        </p:nvSpPr>
        <p:spPr>
          <a:prstGeom prst="rect">
            <a:avLst/>
          </a:prstGeom>
        </p:spPr>
        <p:txBody>
          <a:bodyPr/>
          <a:lstStyle/>
          <a:p>
            <a:pPr/>
          </a:p>
        </p:txBody>
      </p:sp>
      <p:pic>
        <p:nvPicPr>
          <p:cNvPr id="784" name="142.jpg" descr="1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88" name="Slide Title"/>
          <p:cNvSpPr txBox="1"/>
          <p:nvPr>
            <p:ph type="title"/>
          </p:nvPr>
        </p:nvSpPr>
        <p:spPr>
          <a:prstGeom prst="rect">
            <a:avLst/>
          </a:prstGeom>
        </p:spPr>
        <p:txBody>
          <a:bodyPr/>
          <a:lstStyle/>
          <a:p>
            <a:pPr/>
          </a:p>
        </p:txBody>
      </p:sp>
      <p:sp>
        <p:nvSpPr>
          <p:cNvPr id="789" name="Slide Subtitle"/>
          <p:cNvSpPr txBox="1"/>
          <p:nvPr>
            <p:ph type="body" idx="21"/>
          </p:nvPr>
        </p:nvSpPr>
        <p:spPr>
          <a:prstGeom prst="rect">
            <a:avLst/>
          </a:prstGeom>
        </p:spPr>
        <p:txBody>
          <a:bodyPr/>
          <a:lstStyle/>
          <a:p>
            <a:pPr/>
          </a:p>
        </p:txBody>
      </p:sp>
      <p:sp>
        <p:nvSpPr>
          <p:cNvPr id="790" name="Slide bullet text"/>
          <p:cNvSpPr txBox="1"/>
          <p:nvPr>
            <p:ph type="body" idx="1"/>
          </p:nvPr>
        </p:nvSpPr>
        <p:spPr>
          <a:prstGeom prst="rect">
            <a:avLst/>
          </a:prstGeom>
        </p:spPr>
        <p:txBody>
          <a:bodyPr/>
          <a:lstStyle/>
          <a:p>
            <a:pPr/>
          </a:p>
        </p:txBody>
      </p:sp>
      <p:pic>
        <p:nvPicPr>
          <p:cNvPr id="791" name="143.jpg" descr="1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