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Override PartName="/ppt/notesSlides/notesSlide15.xml" ContentType="application/vnd.openxmlformats-officedocument.presentationml.notesSlide+xml"/>
  <Override PartName="/ppt/media/image15.jpeg" ContentType="image/jpeg"/>
  <Override PartName="/ppt/notesSlides/notesSlide16.xml" ContentType="application/vnd.openxmlformats-officedocument.presentationml.notesSlide+xml"/>
  <Override PartName="/ppt/media/image16.jpeg" ContentType="image/jpeg"/>
  <Override PartName="/ppt/notesSlides/notesSlide17.xml" ContentType="application/vnd.openxmlformats-officedocument.presentationml.notesSlide+xml"/>
  <Override PartName="/ppt/media/image17.jpeg" ContentType="image/jpeg"/>
  <Override PartName="/ppt/notesSlides/notesSlide18.xml" ContentType="application/vnd.openxmlformats-officedocument.presentationml.notesSlide+xml"/>
  <Override PartName="/ppt/media/image18.jpeg" ContentType="image/jpeg"/>
  <Override PartName="/ppt/notesSlides/notesSlide19.xml" ContentType="application/vnd.openxmlformats-officedocument.presentationml.notesSlide+xml"/>
  <Override PartName="/ppt/media/image19.jpeg" ContentType="image/jpeg"/>
  <Override PartName="/ppt/notesSlides/notesSlide20.xml" ContentType="application/vnd.openxmlformats-officedocument.presentationml.notesSlide+xml"/>
  <Override PartName="/ppt/media/image20.jpeg" ContentType="image/jpeg"/>
  <Override PartName="/ppt/notesSlides/notesSlide21.xml" ContentType="application/vnd.openxmlformats-officedocument.presentationml.notesSlide+xml"/>
  <Override PartName="/ppt/media/image21.jpeg" ContentType="image/jpeg"/>
  <Override PartName="/ppt/notesSlides/notesSlide22.xml" ContentType="application/vnd.openxmlformats-officedocument.presentationml.notesSlide+xml"/>
  <Override PartName="/ppt/media/image22.jpeg" ContentType="image/jpeg"/>
  <Override PartName="/ppt/notesSlides/notesSlide23.xml" ContentType="application/vnd.openxmlformats-officedocument.presentationml.notesSlide+xml"/>
  <Override PartName="/ppt/media/image23.jpeg" ContentType="image/jpeg"/>
  <Override PartName="/ppt/notesSlides/notesSlide24.xml" ContentType="application/vnd.openxmlformats-officedocument.presentationml.notesSlide+xml"/>
  <Override PartName="/ppt/media/image24.jpeg" ContentType="image/jpeg"/>
  <Override PartName="/ppt/notesSlides/notesSlide25.xml" ContentType="application/vnd.openxmlformats-officedocument.presentationml.notesSlide+xml"/>
  <Override PartName="/ppt/media/image25.jpeg" ContentType="image/jpeg"/>
  <Override PartName="/ppt/notesSlides/notesSlide26.xml" ContentType="application/vnd.openxmlformats-officedocument.presentationml.notesSlide+xml"/>
  <Override PartName="/ppt/media/image26.jpeg" ContentType="image/jpeg"/>
  <Override PartName="/ppt/notesSlides/notesSlide27.xml" ContentType="application/vnd.openxmlformats-officedocument.presentationml.notesSlide+xml"/>
  <Override PartName="/ppt/media/image27.jpeg" ContentType="image/jpeg"/>
  <Override PartName="/ppt/notesSlides/notesSlide28.xml" ContentType="application/vnd.openxmlformats-officedocument.presentationml.notesSlide+xml"/>
  <Override PartName="/ppt/media/image28.jpeg" ContentType="image/jpeg"/>
  <Override PartName="/ppt/notesSlides/notesSlide29.xml" ContentType="application/vnd.openxmlformats-officedocument.presentationml.notesSlide+xml"/>
  <Override PartName="/ppt/media/image29.jpeg" ContentType="image/jpeg"/>
  <Override PartName="/ppt/notesSlides/notesSlide30.xml" ContentType="application/vnd.openxmlformats-officedocument.presentationml.notesSlide+xml"/>
  <Override PartName="/ppt/media/image30.jpeg" ContentType="image/jpeg"/>
  <Override PartName="/ppt/notesSlides/notesSlide31.xml" ContentType="application/vnd.openxmlformats-officedocument.presentationml.notesSlide+xml"/>
  <Override PartName="/ppt/media/image31.jpeg" ContentType="image/jpeg"/>
  <Override PartName="/ppt/notesSlides/notesSlide32.xml" ContentType="application/vnd.openxmlformats-officedocument.presentationml.notesSlide+xml"/>
  <Override PartName="/ppt/media/image32.jpeg" ContentType="image/jpeg"/>
  <Override PartName="/ppt/notesSlides/notesSlide33.xml" ContentType="application/vnd.openxmlformats-officedocument.presentationml.notesSlide+xml"/>
  <Override PartName="/ppt/media/image33.jpeg" ContentType="image/jpeg"/>
  <Override PartName="/ppt/notesSlides/notesSlide34.xml" ContentType="application/vnd.openxmlformats-officedocument.presentationml.notesSlide+xml"/>
  <Override PartName="/ppt/media/image34.jpeg" ContentType="image/jpeg"/>
  <Override PartName="/ppt/notesSlides/notesSlide35.xml" ContentType="application/vnd.openxmlformats-officedocument.presentationml.notesSlide+xml"/>
  <Override PartName="/ppt/media/image35.jpeg" ContentType="image/jpeg"/>
  <Override PartName="/ppt/notesSlides/notesSlide36.xml" ContentType="application/vnd.openxmlformats-officedocument.presentationml.notesSlide+xml"/>
  <Override PartName="/ppt/media/image36.jpeg" ContentType="image/jpeg"/>
  <Override PartName="/ppt/notesSlides/notesSlide37.xml" ContentType="application/vnd.openxmlformats-officedocument.presentationml.notesSlide+xml"/>
  <Override PartName="/ppt/media/image37.jpeg" ContentType="image/jpeg"/>
  <Override PartName="/ppt/notesSlides/notesSlide38.xml" ContentType="application/vnd.openxmlformats-officedocument.presentationml.notesSlide+xml"/>
  <Override PartName="/ppt/media/image38.jpeg" ContentType="image/jpeg"/>
  <Override PartName="/ppt/notesSlides/notesSlide39.xml" ContentType="application/vnd.openxmlformats-officedocument.presentationml.notesSlide+xml"/>
  <Override PartName="/ppt/media/image39.jpeg" ContentType="image/jpeg"/>
  <Override PartName="/ppt/notesSlides/notesSlide40.xml" ContentType="application/vnd.openxmlformats-officedocument.presentationml.notesSlide+xml"/>
  <Override PartName="/ppt/media/image40.jpeg" ContentType="image/jpeg"/>
  <Override PartName="/ppt/notesSlides/notesSlide41.xml" ContentType="application/vnd.openxmlformats-officedocument.presentationml.notesSlide+xml"/>
  <Override PartName="/ppt/media/image41.jpeg" ContentType="image/jpeg"/>
  <Override PartName="/ppt/notesSlides/notesSlide42.xml" ContentType="application/vnd.openxmlformats-officedocument.presentationml.notesSlide+xml"/>
  <Override PartName="/ppt/media/image42.jpeg" ContentType="image/jpeg"/>
  <Override PartName="/ppt/notesSlides/notesSlide43.xml" ContentType="application/vnd.openxmlformats-officedocument.presentationml.notesSlide+xml"/>
  <Override PartName="/ppt/media/image43.jpeg" ContentType="image/jpeg"/>
  <Override PartName="/ppt/media/image44.jpeg" ContentType="image/jpeg"/>
  <Override PartName="/ppt/media/image45.jpeg" ContentType="image/jpeg"/>
  <Override PartName="/ppt/notesSlides/notesSlide44.xml" ContentType="application/vnd.openxmlformats-officedocument.presentationml.notesSlide+xml"/>
  <Override PartName="/ppt/media/image46.jpeg" ContentType="image/jpeg"/>
  <Override PartName="/ppt/notesSlides/notesSlide45.xml" ContentType="application/vnd.openxmlformats-officedocument.presentationml.notesSlide+xml"/>
  <Override PartName="/ppt/media/image47.jpeg" ContentType="image/jpeg"/>
  <Override PartName="/ppt/notesSlides/notesSlide46.xml" ContentType="application/vnd.openxmlformats-officedocument.presentationml.notesSlide+xml"/>
  <Override PartName="/ppt/media/image48.jpeg" ContentType="image/jpeg"/>
  <Override PartName="/ppt/notesSlides/notesSlide47.xml" ContentType="application/vnd.openxmlformats-officedocument.presentationml.notesSlide+xml"/>
  <Override PartName="/ppt/media/image49.jpeg" ContentType="image/jpeg"/>
  <Override PartName="/ppt/notesSlides/notesSlide48.xml" ContentType="application/vnd.openxmlformats-officedocument.presentationml.notesSlide+xml"/>
  <Override PartName="/ppt/media/image50.jpeg" ContentType="image/jpeg"/>
  <Override PartName="/ppt/notesSlides/notesSlide49.xml" ContentType="application/vnd.openxmlformats-officedocument.presentationml.notesSlide+xml"/>
  <Override PartName="/ppt/media/image51.jpeg" ContentType="image/jpeg"/>
  <Override PartName="/ppt/notesSlides/notesSlide50.xml" ContentType="application/vnd.openxmlformats-officedocument.presentationml.notesSlide+xml"/>
  <Override PartName="/ppt/media/image52.jpeg" ContentType="image/jpeg"/>
  <Override PartName="/ppt/media/image53.jpeg" ContentType="image/jpeg"/>
  <Override PartName="/ppt/media/image54.jpeg" ContentType="image/jpeg"/>
  <Override PartName="/ppt/media/image55.jpeg" ContentType="image/jpeg"/>
  <Override PartName="/ppt/notesSlides/notesSlide51.xml" ContentType="application/vnd.openxmlformats-officedocument.presentationml.notesSlide+xml"/>
  <Override PartName="/ppt/media/image56.jpeg" ContentType="image/jpeg"/>
  <Override PartName="/ppt/notesSlides/notesSlide52.xml" ContentType="application/vnd.openxmlformats-officedocument.presentationml.notesSlide+xml"/>
  <Override PartName="/ppt/media/image57.jpeg" ContentType="image/jpeg"/>
  <Override PartName="/ppt/notesSlides/notesSlide53.xml" ContentType="application/vnd.openxmlformats-officedocument.presentationml.notesSlide+xml"/>
  <Override PartName="/ppt/media/image58.jpeg" ContentType="image/jpeg"/>
  <Override PartName="/ppt/notesSlides/notesSlide54.xml" ContentType="application/vnd.openxmlformats-officedocument.presentationml.notesSlide+xml"/>
  <Override PartName="/ppt/media/image59.jpeg" ContentType="image/jpeg"/>
  <Override PartName="/ppt/notesSlides/notesSlide55.xml" ContentType="application/vnd.openxmlformats-officedocument.presentationml.notesSlide+xml"/>
  <Override PartName="/ppt/media/image60.jpeg" ContentType="image/jpeg"/>
  <Override PartName="/ppt/notesSlides/notesSlide56.xml" ContentType="application/vnd.openxmlformats-officedocument.presentationml.notesSlide+xml"/>
  <Override PartName="/ppt/media/image61.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Relationships>

</file>

<file path=ppt/notesSlides/_rels/notesSlide28.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Relationships>

</file>

<file path=ppt/notesSlides/_rels/notesSlide29.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30.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Relationships>

</file>

<file path=ppt/notesSlides/_rels/notesSlide31.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Relationships>

</file>

<file path=ppt/notesSlides/_rels/notesSlide32.xml.rels><?xml version="1.0" encoding="UTF-8"?>
<Relationships xmlns="http://schemas.openxmlformats.org/package/2006/relationships"><Relationship Id="rId1" Type="http://schemas.openxmlformats.org/officeDocument/2006/relationships/slide" Target="../slides/slide38.xml"/><Relationship Id="rId2" Type="http://schemas.openxmlformats.org/officeDocument/2006/relationships/notesMaster" Target="../notesMasters/notesMaster1.xml"/></Relationships>

</file>

<file path=ppt/notesSlides/_rels/notesSlide33.xml.rels><?xml version="1.0" encoding="UTF-8"?>
<Relationships xmlns="http://schemas.openxmlformats.org/package/2006/relationships"><Relationship Id="rId1" Type="http://schemas.openxmlformats.org/officeDocument/2006/relationships/slide" Target="../slides/slide39.xml"/><Relationship Id="rId2" Type="http://schemas.openxmlformats.org/officeDocument/2006/relationships/notesMaster" Target="../notesMasters/notesMaster1.xml"/></Relationships>

</file>

<file path=ppt/notesSlides/_rels/notesSlide34.xml.rels><?xml version="1.0" encoding="UTF-8"?>
<Relationships xmlns="http://schemas.openxmlformats.org/package/2006/relationships"><Relationship Id="rId1" Type="http://schemas.openxmlformats.org/officeDocument/2006/relationships/slide" Target="../slides/slide40.xml"/><Relationship Id="rId2" Type="http://schemas.openxmlformats.org/officeDocument/2006/relationships/notesMaster" Target="../notesMasters/notesMaster1.xml"/></Relationships>

</file>

<file path=ppt/notesSlides/_rels/notesSlide35.xml.rels><?xml version="1.0" encoding="UTF-8"?>
<Relationships xmlns="http://schemas.openxmlformats.org/package/2006/relationships"><Relationship Id="rId1" Type="http://schemas.openxmlformats.org/officeDocument/2006/relationships/slide" Target="../slides/slide41.xml"/><Relationship Id="rId2" Type="http://schemas.openxmlformats.org/officeDocument/2006/relationships/notesMaster" Target="../notesMasters/notesMaster1.xml"/></Relationships>

</file>

<file path=ppt/notesSlides/_rels/notesSlide36.xml.rels><?xml version="1.0" encoding="UTF-8"?>
<Relationships xmlns="http://schemas.openxmlformats.org/package/2006/relationships"><Relationship Id="rId1" Type="http://schemas.openxmlformats.org/officeDocument/2006/relationships/slide" Target="../slides/slide42.xml"/><Relationship Id="rId2" Type="http://schemas.openxmlformats.org/officeDocument/2006/relationships/notesMaster" Target="../notesMasters/notesMaster1.xml"/></Relationships>

</file>

<file path=ppt/notesSlides/_rels/notesSlide37.xml.rels><?xml version="1.0" encoding="UTF-8"?>
<Relationships xmlns="http://schemas.openxmlformats.org/package/2006/relationships"><Relationship Id="rId1" Type="http://schemas.openxmlformats.org/officeDocument/2006/relationships/slide" Target="../slides/slide43.xml"/><Relationship Id="rId2" Type="http://schemas.openxmlformats.org/officeDocument/2006/relationships/notesMaster" Target="../notesMasters/notesMaster1.xml"/></Relationships>

</file>

<file path=ppt/notesSlides/_rels/notesSlide38.xml.rels><?xml version="1.0" encoding="UTF-8"?>
<Relationships xmlns="http://schemas.openxmlformats.org/package/2006/relationships"><Relationship Id="rId1" Type="http://schemas.openxmlformats.org/officeDocument/2006/relationships/slide" Target="../slides/slide44.xml"/><Relationship Id="rId2" Type="http://schemas.openxmlformats.org/officeDocument/2006/relationships/notesMaster" Target="../notesMasters/notesMaster1.xml"/></Relationships>

</file>

<file path=ppt/notesSlides/_rels/notesSlide39.xml.rels><?xml version="1.0" encoding="UTF-8"?>
<Relationships xmlns="http://schemas.openxmlformats.org/package/2006/relationships"><Relationship Id="rId1" Type="http://schemas.openxmlformats.org/officeDocument/2006/relationships/slide" Target="../slides/slide45.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40.xml.rels><?xml version="1.0" encoding="UTF-8"?>
<Relationships xmlns="http://schemas.openxmlformats.org/package/2006/relationships"><Relationship Id="rId1" Type="http://schemas.openxmlformats.org/officeDocument/2006/relationships/slide" Target="../slides/slide46.xml"/><Relationship Id="rId2" Type="http://schemas.openxmlformats.org/officeDocument/2006/relationships/notesMaster" Target="../notesMasters/notesMaster1.xml"/></Relationships>

</file>

<file path=ppt/notesSlides/_rels/notesSlide41.xml.rels><?xml version="1.0" encoding="UTF-8"?>
<Relationships xmlns="http://schemas.openxmlformats.org/package/2006/relationships"><Relationship Id="rId1" Type="http://schemas.openxmlformats.org/officeDocument/2006/relationships/slide" Target="../slides/slide47.xml"/><Relationship Id="rId2" Type="http://schemas.openxmlformats.org/officeDocument/2006/relationships/notesMaster" Target="../notesMasters/notesMaster1.xml"/></Relationships>

</file>

<file path=ppt/notesSlides/_rels/notesSlide42.xml.rels><?xml version="1.0" encoding="UTF-8"?>
<Relationships xmlns="http://schemas.openxmlformats.org/package/2006/relationships"><Relationship Id="rId1" Type="http://schemas.openxmlformats.org/officeDocument/2006/relationships/slide" Target="../slides/slide48.xml"/><Relationship Id="rId2" Type="http://schemas.openxmlformats.org/officeDocument/2006/relationships/notesMaster" Target="../notesMasters/notesMaster1.xml"/></Relationships>

</file>

<file path=ppt/notesSlides/_rels/notesSlide43.xml.rels><?xml version="1.0" encoding="UTF-8"?>
<Relationships xmlns="http://schemas.openxmlformats.org/package/2006/relationships"><Relationship Id="rId1" Type="http://schemas.openxmlformats.org/officeDocument/2006/relationships/slide" Target="../slides/slide49.xml"/><Relationship Id="rId2" Type="http://schemas.openxmlformats.org/officeDocument/2006/relationships/notesMaster" Target="../notesMasters/notesMaster1.xml"/></Relationships>

</file>

<file path=ppt/notesSlides/_rels/notesSlide44.xml.rels><?xml version="1.0" encoding="UTF-8"?>
<Relationships xmlns="http://schemas.openxmlformats.org/package/2006/relationships"><Relationship Id="rId1" Type="http://schemas.openxmlformats.org/officeDocument/2006/relationships/slide" Target="../slides/slide52.xml"/><Relationship Id="rId2" Type="http://schemas.openxmlformats.org/officeDocument/2006/relationships/notesMaster" Target="../notesMasters/notesMaster1.xml"/></Relationships>

</file>

<file path=ppt/notesSlides/_rels/notesSlide45.xml.rels><?xml version="1.0" encoding="UTF-8"?>
<Relationships xmlns="http://schemas.openxmlformats.org/package/2006/relationships"><Relationship Id="rId1" Type="http://schemas.openxmlformats.org/officeDocument/2006/relationships/slide" Target="../slides/slide53.xml"/><Relationship Id="rId2" Type="http://schemas.openxmlformats.org/officeDocument/2006/relationships/notesMaster" Target="../notesMasters/notesMaster1.xml"/></Relationships>

</file>

<file path=ppt/notesSlides/_rels/notesSlide46.xml.rels><?xml version="1.0" encoding="UTF-8"?>
<Relationships xmlns="http://schemas.openxmlformats.org/package/2006/relationships"><Relationship Id="rId1" Type="http://schemas.openxmlformats.org/officeDocument/2006/relationships/slide" Target="../slides/slide54.xml"/><Relationship Id="rId2" Type="http://schemas.openxmlformats.org/officeDocument/2006/relationships/notesMaster" Target="../notesMasters/notesMaster1.xml"/></Relationships>

</file>

<file path=ppt/notesSlides/_rels/notesSlide47.xml.rels><?xml version="1.0" encoding="UTF-8"?>
<Relationships xmlns="http://schemas.openxmlformats.org/package/2006/relationships"><Relationship Id="rId1" Type="http://schemas.openxmlformats.org/officeDocument/2006/relationships/slide" Target="../slides/slide55.xml"/><Relationship Id="rId2" Type="http://schemas.openxmlformats.org/officeDocument/2006/relationships/notesMaster" Target="../notesMasters/notesMaster1.xml"/></Relationships>

</file>

<file path=ppt/notesSlides/_rels/notesSlide48.xml.rels><?xml version="1.0" encoding="UTF-8"?>
<Relationships xmlns="http://schemas.openxmlformats.org/package/2006/relationships"><Relationship Id="rId1" Type="http://schemas.openxmlformats.org/officeDocument/2006/relationships/slide" Target="../slides/slide56.xml"/><Relationship Id="rId2" Type="http://schemas.openxmlformats.org/officeDocument/2006/relationships/notesMaster" Target="../notesMasters/notesMaster1.xml"/></Relationships>

</file>

<file path=ppt/notesSlides/_rels/notesSlide49.xml.rels><?xml version="1.0" encoding="UTF-8"?>
<Relationships xmlns="http://schemas.openxmlformats.org/package/2006/relationships"><Relationship Id="rId1" Type="http://schemas.openxmlformats.org/officeDocument/2006/relationships/slide" Target="../slides/slide57.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50.xml.rels><?xml version="1.0" encoding="UTF-8"?>
<Relationships xmlns="http://schemas.openxmlformats.org/package/2006/relationships"><Relationship Id="rId1" Type="http://schemas.openxmlformats.org/officeDocument/2006/relationships/slide" Target="../slides/slide58.xml"/><Relationship Id="rId2" Type="http://schemas.openxmlformats.org/officeDocument/2006/relationships/notesMaster" Target="../notesMasters/notesMaster1.xml"/></Relationships>

</file>

<file path=ppt/notesSlides/_rels/notesSlide51.xml.rels><?xml version="1.0" encoding="UTF-8"?>
<Relationships xmlns="http://schemas.openxmlformats.org/package/2006/relationships"><Relationship Id="rId1" Type="http://schemas.openxmlformats.org/officeDocument/2006/relationships/slide" Target="../slides/slide62.xml"/><Relationship Id="rId2" Type="http://schemas.openxmlformats.org/officeDocument/2006/relationships/notesMaster" Target="../notesMasters/notesMaster1.xml"/></Relationships>

</file>

<file path=ppt/notesSlides/_rels/notesSlide52.xml.rels><?xml version="1.0" encoding="UTF-8"?>
<Relationships xmlns="http://schemas.openxmlformats.org/package/2006/relationships"><Relationship Id="rId1" Type="http://schemas.openxmlformats.org/officeDocument/2006/relationships/slide" Target="../slides/slide63.xml"/><Relationship Id="rId2" Type="http://schemas.openxmlformats.org/officeDocument/2006/relationships/notesMaster" Target="../notesMasters/notesMaster1.xml"/></Relationships>

</file>

<file path=ppt/notesSlides/_rels/notesSlide53.xml.rels><?xml version="1.0" encoding="UTF-8"?>
<Relationships xmlns="http://schemas.openxmlformats.org/package/2006/relationships"><Relationship Id="rId1" Type="http://schemas.openxmlformats.org/officeDocument/2006/relationships/slide" Target="../slides/slide64.xml"/><Relationship Id="rId2" Type="http://schemas.openxmlformats.org/officeDocument/2006/relationships/notesMaster" Target="../notesMasters/notesMaster1.xml"/></Relationships>

</file>

<file path=ppt/notesSlides/_rels/notesSlide54.xml.rels><?xml version="1.0" encoding="UTF-8"?>
<Relationships xmlns="http://schemas.openxmlformats.org/package/2006/relationships"><Relationship Id="rId1" Type="http://schemas.openxmlformats.org/officeDocument/2006/relationships/slide" Target="../slides/slide65.xml"/><Relationship Id="rId2" Type="http://schemas.openxmlformats.org/officeDocument/2006/relationships/notesMaster" Target="../notesMasters/notesMaster1.xml"/></Relationships>

</file>

<file path=ppt/notesSlides/_rels/notesSlide55.xml.rels><?xml version="1.0" encoding="UTF-8"?>
<Relationships xmlns="http://schemas.openxmlformats.org/package/2006/relationships"><Relationship Id="rId1" Type="http://schemas.openxmlformats.org/officeDocument/2006/relationships/slide" Target="../slides/slide66.xml"/><Relationship Id="rId2" Type="http://schemas.openxmlformats.org/officeDocument/2006/relationships/notesMaster" Target="../notesMasters/notesMaster1.xml"/></Relationships>

</file>

<file path=ppt/notesSlides/_rels/notesSlide56.xml.rels><?xml version="1.0" encoding="UTF-8"?>
<Relationships xmlns="http://schemas.openxmlformats.org/package/2006/relationships"><Relationship Id="rId1" Type="http://schemas.openxmlformats.org/officeDocument/2006/relationships/slide" Target="../slides/slide67.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5" name="Shape 275"/>
          <p:cNvSpPr/>
          <p:nvPr>
            <p:ph type="sldImg"/>
          </p:nvPr>
        </p:nvSpPr>
        <p:spPr>
          <a:prstGeom prst="rect">
            <a:avLst/>
          </a:prstGeom>
        </p:spPr>
        <p:txBody>
          <a:bodyPr/>
          <a:lstStyle/>
          <a:p>
            <a:pPr/>
          </a:p>
        </p:txBody>
      </p:sp>
      <p:sp>
        <p:nvSpPr>
          <p:cNvPr id="276" name="Shape 276"/>
          <p:cNvSpPr/>
          <p:nvPr>
            <p:ph type="body" sz="quarter" idx="1"/>
          </p:nvPr>
        </p:nvSpPr>
        <p:spPr>
          <a:prstGeom prst="rect">
            <a:avLst/>
          </a:prstGeom>
        </p:spPr>
        <p:txBody>
          <a:bodyPr/>
          <a:lstStyle/>
          <a:p>
            <a:pPr/>
            <a:r>
              <a:t>1D Projectile Motion 4 - Example 3</a:t>
            </a:r>
          </a:p>
          <a:p>
            <a:pPr/>
            <a:r>
              <a:t>physicslab.app</a:t>
            </a:r>
          </a:p>
          <a:p>
            <a:pPr/>
          </a:p>
          <a:p>
            <a:pPr/>
            <a:r>
              <a:t>If you have any questions, suggestions or feedback about these slides please email me at chris@physicslab.app or send me a message on Discord @physicslab.</a:t>
            </a:r>
          </a:p>
          <a:p>
            <a:pPr/>
          </a:p>
          <a:p>
            <a:pPr/>
            <a:r>
              <a:t>— </a:t>
            </a:r>
          </a:p>
          <a:p>
            <a:pPr/>
          </a:p>
          <a:p>
            <a:pPr/>
            <a:r>
              <a:t>Now let’s look at one more example, an object with an initial upwards velocity.</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8" name="Shape 338"/>
          <p:cNvSpPr/>
          <p:nvPr>
            <p:ph type="sldImg"/>
          </p:nvPr>
        </p:nvSpPr>
        <p:spPr>
          <a:prstGeom prst="rect">
            <a:avLst/>
          </a:prstGeom>
        </p:spPr>
        <p:txBody>
          <a:bodyPr/>
          <a:lstStyle/>
          <a:p>
            <a:pPr/>
          </a:p>
        </p:txBody>
      </p:sp>
      <p:sp>
        <p:nvSpPr>
          <p:cNvPr id="339" name="Shape 339"/>
          <p:cNvSpPr/>
          <p:nvPr>
            <p:ph type="body" sz="quarter" idx="1"/>
          </p:nvPr>
        </p:nvSpPr>
        <p:spPr>
          <a:prstGeom prst="rect">
            <a:avLst/>
          </a:prstGeom>
        </p:spPr>
        <p:txBody>
          <a:bodyPr/>
          <a:lstStyle/>
          <a:p>
            <a:pPr/>
            <a:r>
              <a:t>•	We also could’ve rearranged the original equation keeping everything as variables, and then plugged in the numbers.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5" name="Shape 345"/>
          <p:cNvSpPr/>
          <p:nvPr>
            <p:ph type="sldImg"/>
          </p:nvPr>
        </p:nvSpPr>
        <p:spPr>
          <a:prstGeom prst="rect">
            <a:avLst/>
          </a:prstGeom>
        </p:spPr>
        <p:txBody>
          <a:bodyPr/>
          <a:lstStyle/>
          <a:p>
            <a:pPr/>
          </a:p>
        </p:txBody>
      </p:sp>
      <p:sp>
        <p:nvSpPr>
          <p:cNvPr id="346" name="Shape 346"/>
          <p:cNvSpPr/>
          <p:nvPr>
            <p:ph type="body" sz="quarter" idx="1"/>
          </p:nvPr>
        </p:nvSpPr>
        <p:spPr>
          <a:prstGeom prst="rect">
            <a:avLst/>
          </a:prstGeom>
        </p:spPr>
        <p:txBody>
          <a:bodyPr/>
          <a:lstStyle/>
          <a:p>
            <a:pPr/>
            <a:r>
              <a:t>•	Next, we wanna find how long the ball is in the air. So what’s the final time when the ball comes down and hits the ground?</a:t>
            </a:r>
          </a:p>
          <a:p>
            <a:pPr/>
            <a:r>
              <a:t>•	For this part, we can use the same equation that we used in the last examples. Now, we’re gonna say the final point is when the ball hits the ground.</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2" name="Shape 352"/>
          <p:cNvSpPr/>
          <p:nvPr>
            <p:ph type="sldImg"/>
          </p:nvPr>
        </p:nvSpPr>
        <p:spPr>
          <a:prstGeom prst="rect">
            <a:avLst/>
          </a:prstGeom>
        </p:spPr>
        <p:txBody>
          <a:bodyPr/>
          <a:lstStyle/>
          <a:p>
            <a:pPr/>
          </a:p>
        </p:txBody>
      </p:sp>
      <p:sp>
        <p:nvSpPr>
          <p:cNvPr id="353" name="Shape 353"/>
          <p:cNvSpPr/>
          <p:nvPr>
            <p:ph type="body" sz="quarter" idx="1"/>
          </p:nvPr>
        </p:nvSpPr>
        <p:spPr>
          <a:prstGeom prst="rect">
            <a:avLst/>
          </a:prstGeom>
        </p:spPr>
        <p:txBody>
          <a:bodyPr/>
          <a:lstStyle/>
          <a:p>
            <a:pPr/>
            <a:r>
              <a:t>•	We plug in 0 m for the final position, 0 m for the initial position, 24.5 m/s for the initial velocity, and negative 9.8 m/s^2 for acceleration.</a:t>
            </a:r>
          </a:p>
          <a:p>
            <a:pPr/>
            <a:r>
              <a:t>•	We can simplify this equation, and if we want, we can use the quadratic formula to solve for t. But if we assume that the value of t is not zero, then we can just divide everything by t. Then we can rearrange the equation… and we get 5 seconds for t, the time it takes the ball to reach the ground.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9" name="Shape 359"/>
          <p:cNvSpPr/>
          <p:nvPr>
            <p:ph type="sldImg"/>
          </p:nvPr>
        </p:nvSpPr>
        <p:spPr>
          <a:prstGeom prst="rect">
            <a:avLst/>
          </a:prstGeom>
        </p:spPr>
        <p:txBody>
          <a:bodyPr/>
          <a:lstStyle/>
          <a:p>
            <a:pPr/>
          </a:p>
        </p:txBody>
      </p:sp>
      <p:sp>
        <p:nvSpPr>
          <p:cNvPr id="360" name="Shape 360"/>
          <p:cNvSpPr/>
          <p:nvPr>
            <p:ph type="body" sz="quarter" idx="1"/>
          </p:nvPr>
        </p:nvSpPr>
        <p:spPr>
          <a:prstGeom prst="rect">
            <a:avLst/>
          </a:prstGeom>
        </p:spPr>
        <p:txBody>
          <a:bodyPr/>
          <a:lstStyle/>
          <a:p>
            <a:pPr/>
            <a:r>
              <a:t>•	Now let’s answer the last part, what is the speed of the ball when it hits the ground?</a:t>
            </a:r>
          </a:p>
          <a:p>
            <a:pPr/>
            <a:r>
              <a:t>•	First, we’ll solve this with the same equation that we used in the previous examples.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6" name="Shape 366"/>
          <p:cNvSpPr/>
          <p:nvPr>
            <p:ph type="sldImg"/>
          </p:nvPr>
        </p:nvSpPr>
        <p:spPr>
          <a:prstGeom prst="rect">
            <a:avLst/>
          </a:prstGeom>
        </p:spPr>
        <p:txBody>
          <a:bodyPr/>
          <a:lstStyle/>
          <a:p>
            <a:pPr/>
          </a:p>
        </p:txBody>
      </p:sp>
      <p:sp>
        <p:nvSpPr>
          <p:cNvPr id="367" name="Shape 367"/>
          <p:cNvSpPr/>
          <p:nvPr>
            <p:ph type="body" sz="quarter" idx="1"/>
          </p:nvPr>
        </p:nvSpPr>
        <p:spPr>
          <a:prstGeom prst="rect">
            <a:avLst/>
          </a:prstGeom>
        </p:spPr>
        <p:txBody>
          <a:bodyPr/>
          <a:lstStyle/>
          <a:p>
            <a:pPr/>
            <a:r>
              <a:t>•	We plug in 24.5 m/s for the initial velocity, -9.8 m/s^2 for acceleration, 0 m for the final position, and 0 m for the initial position.</a:t>
            </a:r>
          </a:p>
          <a:p>
            <a:pPr/>
            <a:r>
              <a:t>•	That gives us 24.5 m/s for the final speed of the ball.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3" name="Shape 373"/>
          <p:cNvSpPr/>
          <p:nvPr>
            <p:ph type="sldImg"/>
          </p:nvPr>
        </p:nvSpPr>
        <p:spPr>
          <a:prstGeom prst="rect">
            <a:avLst/>
          </a:prstGeom>
        </p:spPr>
        <p:txBody>
          <a:bodyPr/>
          <a:lstStyle/>
          <a:p>
            <a:pPr/>
          </a:p>
        </p:txBody>
      </p:sp>
      <p:sp>
        <p:nvSpPr>
          <p:cNvPr id="374" name="Shape 374"/>
          <p:cNvSpPr/>
          <p:nvPr>
            <p:ph type="body" sz="quarter" idx="1"/>
          </p:nvPr>
        </p:nvSpPr>
        <p:spPr>
          <a:prstGeom prst="rect">
            <a:avLst/>
          </a:prstGeom>
        </p:spPr>
        <p:txBody>
          <a:bodyPr/>
          <a:lstStyle/>
          <a:p>
            <a:pPr/>
            <a:r>
              <a:t>•	But now that we know the final time when the ball hits the ground, we could also find the speed using this equation.</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0" name="Shape 380"/>
          <p:cNvSpPr/>
          <p:nvPr>
            <p:ph type="sldImg"/>
          </p:nvPr>
        </p:nvSpPr>
        <p:spPr>
          <a:prstGeom prst="rect">
            <a:avLst/>
          </a:prstGeom>
        </p:spPr>
        <p:txBody>
          <a:bodyPr/>
          <a:lstStyle/>
          <a:p>
            <a:pPr/>
          </a:p>
        </p:txBody>
      </p:sp>
      <p:sp>
        <p:nvSpPr>
          <p:cNvPr id="381" name="Shape 381"/>
          <p:cNvSpPr/>
          <p:nvPr>
            <p:ph type="body" sz="quarter" idx="1"/>
          </p:nvPr>
        </p:nvSpPr>
        <p:spPr>
          <a:prstGeom prst="rect">
            <a:avLst/>
          </a:prstGeom>
        </p:spPr>
        <p:txBody>
          <a:bodyPr/>
          <a:lstStyle/>
          <a:p>
            <a:pPr/>
            <a:r>
              <a:t>We plug in 24.5 m/s for the initial velocity, -9.8 m/s^2 for acceleration, and 5 seconds for time. That gives us -24.5 m/s for the final velocity, and the final speed is absolute value of the velocity, so positive 24.5 m/s.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7" name="Shape 387"/>
          <p:cNvSpPr/>
          <p:nvPr>
            <p:ph type="sldImg"/>
          </p:nvPr>
        </p:nvSpPr>
        <p:spPr>
          <a:prstGeom prst="rect">
            <a:avLst/>
          </a:prstGeom>
        </p:spPr>
        <p:txBody>
          <a:bodyPr/>
          <a:lstStyle/>
          <a:p>
            <a:pPr/>
          </a:p>
        </p:txBody>
      </p:sp>
      <p:sp>
        <p:nvSpPr>
          <p:cNvPr id="388" name="Shape 388"/>
          <p:cNvSpPr/>
          <p:nvPr>
            <p:ph type="body" sz="quarter" idx="1"/>
          </p:nvPr>
        </p:nvSpPr>
        <p:spPr>
          <a:prstGeom prst="rect">
            <a:avLst/>
          </a:prstGeom>
        </p:spPr>
        <p:txBody>
          <a:bodyPr/>
          <a:lstStyle/>
          <a:p>
            <a:pPr/>
            <a:r>
              <a:t>•	Notice that the final velocity is the same as the initial velocity, except the final velocity is negative. When an object in projectile motion has the same initial and final y position, it starts and ends at the same height, the trajectory is symmetric. The initial and final vertical velocities are the same, but in opposite directions. </a:t>
            </a:r>
          </a:p>
          <a:p>
            <a:pPr/>
            <a:r>
              <a:t>•	We’ll explain this more in a minute, but this fact is something you’ll be expected to know about projectile motion. So we could have just answered this part conceptually, by knowing that the final speed is the same as the initial speed, because the ball starts and ends at the same height.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4" name="Shape 394"/>
          <p:cNvSpPr/>
          <p:nvPr>
            <p:ph type="sldImg"/>
          </p:nvPr>
        </p:nvSpPr>
        <p:spPr>
          <a:prstGeom prst="rect">
            <a:avLst/>
          </a:prstGeom>
        </p:spPr>
        <p:txBody>
          <a:bodyPr/>
          <a:lstStyle/>
          <a:p>
            <a:pPr/>
          </a:p>
        </p:txBody>
      </p:sp>
      <p:sp>
        <p:nvSpPr>
          <p:cNvPr id="395" name="Shape 395"/>
          <p:cNvSpPr/>
          <p:nvPr>
            <p:ph type="body" sz="quarter" idx="1"/>
          </p:nvPr>
        </p:nvSpPr>
        <p:spPr>
          <a:prstGeom prst="rect">
            <a:avLst/>
          </a:prstGeom>
        </p:spPr>
        <p:txBody>
          <a:bodyPr/>
          <a:lstStyle/>
          <a:p>
            <a:pPr/>
            <a:r>
              <a:t>•	Now, let’s take a closer look at this motion, where an object starts with an upwards velocity.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1" name="Shape 401"/>
          <p:cNvSpPr/>
          <p:nvPr>
            <p:ph type="sldImg"/>
          </p:nvPr>
        </p:nvSpPr>
        <p:spPr>
          <a:prstGeom prst="rect">
            <a:avLst/>
          </a:prstGeom>
        </p:spPr>
        <p:txBody>
          <a:bodyPr/>
          <a:lstStyle/>
          <a:p>
            <a:pPr/>
          </a:p>
        </p:txBody>
      </p:sp>
      <p:sp>
        <p:nvSpPr>
          <p:cNvPr id="402" name="Shape 402"/>
          <p:cNvSpPr/>
          <p:nvPr>
            <p:ph type="body" sz="quarter" idx="1"/>
          </p:nvPr>
        </p:nvSpPr>
        <p:spPr>
          <a:prstGeom prst="rect">
            <a:avLst/>
          </a:prstGeom>
        </p:spPr>
        <p:txBody>
          <a:bodyPr/>
          <a:lstStyle/>
          <a:p>
            <a:pPr/>
            <a:r>
              <a:t>•	Here’s snapshots of the position at half second intervals.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2" name="Shape 282"/>
          <p:cNvSpPr/>
          <p:nvPr>
            <p:ph type="sldImg"/>
          </p:nvPr>
        </p:nvSpPr>
        <p:spPr>
          <a:prstGeom prst="rect">
            <a:avLst/>
          </a:prstGeom>
        </p:spPr>
        <p:txBody>
          <a:bodyPr/>
          <a:lstStyle/>
          <a:p>
            <a:pPr/>
          </a:p>
        </p:txBody>
      </p:sp>
      <p:sp>
        <p:nvSpPr>
          <p:cNvPr id="283" name="Shape 283"/>
          <p:cNvSpPr/>
          <p:nvPr>
            <p:ph type="body" sz="quarter" idx="1"/>
          </p:nvPr>
        </p:nvSpPr>
        <p:spPr>
          <a:prstGeom prst="rect">
            <a:avLst/>
          </a:prstGeom>
        </p:spPr>
        <p:txBody>
          <a:bodyPr/>
          <a:lstStyle/>
          <a:p>
            <a:pPr/>
            <a:r>
              <a:t>•	A ball is launched from the ground with a velocity of 24.5 m/s upwards. What is the maximum height that the ball reaches? How long is the ball in the air? And what is the speed of the ball when it hits the ground?</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8" name="Shape 408"/>
          <p:cNvSpPr/>
          <p:nvPr>
            <p:ph type="sldImg"/>
          </p:nvPr>
        </p:nvSpPr>
        <p:spPr>
          <a:prstGeom prst="rect">
            <a:avLst/>
          </a:prstGeom>
        </p:spPr>
        <p:txBody>
          <a:bodyPr/>
          <a:lstStyle/>
          <a:p>
            <a:pPr/>
          </a:p>
        </p:txBody>
      </p:sp>
      <p:sp>
        <p:nvSpPr>
          <p:cNvPr id="409" name="Shape 409"/>
          <p:cNvSpPr/>
          <p:nvPr>
            <p:ph type="body" sz="quarter" idx="1"/>
          </p:nvPr>
        </p:nvSpPr>
        <p:spPr>
          <a:prstGeom prst="rect">
            <a:avLst/>
          </a:prstGeom>
        </p:spPr>
        <p:txBody>
          <a:bodyPr/>
          <a:lstStyle/>
          <a:p>
            <a:pPr/>
            <a:r>
              <a:t>Since the ball is in 1D motion, it’s path on the way up overlaps the path on the way down.</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5" name="Shape 415"/>
          <p:cNvSpPr/>
          <p:nvPr>
            <p:ph type="sldImg"/>
          </p:nvPr>
        </p:nvSpPr>
        <p:spPr>
          <a:prstGeom prst="rect">
            <a:avLst/>
          </a:prstGeom>
        </p:spPr>
        <p:txBody>
          <a:bodyPr/>
          <a:lstStyle/>
          <a:p>
            <a:pPr/>
          </a:p>
        </p:txBody>
      </p:sp>
      <p:sp>
        <p:nvSpPr>
          <p:cNvPr id="416" name="Shape 416"/>
          <p:cNvSpPr/>
          <p:nvPr>
            <p:ph type="body" sz="quarter" idx="1"/>
          </p:nvPr>
        </p:nvSpPr>
        <p:spPr>
          <a:prstGeom prst="rect">
            <a:avLst/>
          </a:prstGeom>
        </p:spPr>
        <p:txBody>
          <a:bodyPr/>
          <a:lstStyle/>
          <a:p>
            <a:pPr/>
            <a:r>
              <a:t>So let’s split up the snapshots with the ball moving upwards on the left and falling back down on the right.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2" name="Shape 422"/>
          <p:cNvSpPr/>
          <p:nvPr>
            <p:ph type="sldImg"/>
          </p:nvPr>
        </p:nvSpPr>
        <p:spPr>
          <a:prstGeom prst="rect">
            <a:avLst/>
          </a:prstGeom>
        </p:spPr>
        <p:txBody>
          <a:bodyPr/>
          <a:lstStyle/>
          <a:p>
            <a:pPr/>
          </a:p>
        </p:txBody>
      </p:sp>
      <p:sp>
        <p:nvSpPr>
          <p:cNvPr id="423" name="Shape 423"/>
          <p:cNvSpPr/>
          <p:nvPr>
            <p:ph type="body" sz="quarter" idx="1"/>
          </p:nvPr>
        </p:nvSpPr>
        <p:spPr>
          <a:prstGeom prst="rect">
            <a:avLst/>
          </a:prstGeom>
        </p:spPr>
        <p:txBody>
          <a:bodyPr/>
          <a:lstStyle/>
          <a:p>
            <a:pPr/>
            <a:r>
              <a:t>•	Using the same equation as before, we can find the y position of the ball at each timepoint.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9" name="Shape 429"/>
          <p:cNvSpPr/>
          <p:nvPr>
            <p:ph type="sldImg"/>
          </p:nvPr>
        </p:nvSpPr>
        <p:spPr>
          <a:prstGeom prst="rect">
            <a:avLst/>
          </a:prstGeom>
        </p:spPr>
        <p:txBody>
          <a:bodyPr/>
          <a:lstStyle/>
          <a:p>
            <a:pPr/>
          </a:p>
        </p:txBody>
      </p:sp>
      <p:sp>
        <p:nvSpPr>
          <p:cNvPr id="430" name="Shape 430"/>
          <p:cNvSpPr/>
          <p:nvPr>
            <p:ph type="body" sz="quarter" idx="1"/>
          </p:nvPr>
        </p:nvSpPr>
        <p:spPr>
          <a:prstGeom prst="rect">
            <a:avLst/>
          </a:prstGeom>
        </p:spPr>
        <p:txBody>
          <a:bodyPr/>
          <a:lstStyle/>
          <a:p>
            <a:pPr/>
            <a:r>
              <a:t>•	And here’s the position vs time graph for this motion. Again, this might like look like a two-dimensional trajectory of an object moving through the air, but this is just a graph of the height over time. The ball is only moving up and down, it’s not moving sideways.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6" name="Shape 436"/>
          <p:cNvSpPr/>
          <p:nvPr>
            <p:ph type="sldImg"/>
          </p:nvPr>
        </p:nvSpPr>
        <p:spPr>
          <a:prstGeom prst="rect">
            <a:avLst/>
          </a:prstGeom>
        </p:spPr>
        <p:txBody>
          <a:bodyPr/>
          <a:lstStyle/>
          <a:p>
            <a:pPr/>
          </a:p>
        </p:txBody>
      </p:sp>
      <p:sp>
        <p:nvSpPr>
          <p:cNvPr id="437" name="Shape 437"/>
          <p:cNvSpPr/>
          <p:nvPr>
            <p:ph type="body" sz="quarter" idx="1"/>
          </p:nvPr>
        </p:nvSpPr>
        <p:spPr>
          <a:prstGeom prst="rect">
            <a:avLst/>
          </a:prstGeom>
        </p:spPr>
        <p:txBody>
          <a:bodyPr/>
          <a:lstStyle/>
          <a:p>
            <a:pPr/>
            <a:r>
              <a:t>•	So the y position starts at 0 m, then it increases as the ball moves upwards…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3" name="Shape 443"/>
          <p:cNvSpPr/>
          <p:nvPr>
            <p:ph type="sldImg"/>
          </p:nvPr>
        </p:nvSpPr>
        <p:spPr>
          <a:prstGeom prst="rect">
            <a:avLst/>
          </a:prstGeom>
        </p:spPr>
        <p:txBody>
          <a:bodyPr/>
          <a:lstStyle/>
          <a:p>
            <a:pPr/>
          </a:p>
        </p:txBody>
      </p:sp>
      <p:sp>
        <p:nvSpPr>
          <p:cNvPr id="444" name="Shape 444"/>
          <p:cNvSpPr/>
          <p:nvPr>
            <p:ph type="body" sz="quarter" idx="1"/>
          </p:nvPr>
        </p:nvSpPr>
        <p:spPr>
          <a:prstGeom prst="rect">
            <a:avLst/>
          </a:prstGeom>
        </p:spPr>
        <p:txBody>
          <a:bodyPr/>
          <a:lstStyle/>
          <a:p>
            <a:pPr/>
            <a:r>
              <a:t>the ball reaches a maximum height of 30.6 m at 2.5 seconds…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0" name="Shape 450"/>
          <p:cNvSpPr/>
          <p:nvPr>
            <p:ph type="sldImg"/>
          </p:nvPr>
        </p:nvSpPr>
        <p:spPr>
          <a:prstGeom prst="rect">
            <a:avLst/>
          </a:prstGeom>
        </p:spPr>
        <p:txBody>
          <a:bodyPr/>
          <a:lstStyle/>
          <a:p>
            <a:pPr/>
          </a:p>
        </p:txBody>
      </p:sp>
      <p:sp>
        <p:nvSpPr>
          <p:cNvPr id="451" name="Shape 451"/>
          <p:cNvSpPr/>
          <p:nvPr>
            <p:ph type="body" sz="quarter" idx="1"/>
          </p:nvPr>
        </p:nvSpPr>
        <p:spPr>
          <a:prstGeom prst="rect">
            <a:avLst/>
          </a:prstGeom>
        </p:spPr>
        <p:txBody>
          <a:bodyPr/>
          <a:lstStyle/>
          <a:p>
            <a:pPr/>
            <a:r>
              <a:t>then the y position decreases as the ball falls down… and it reaches 0 m again at 5 seconds. </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7" name="Shape 457"/>
          <p:cNvSpPr/>
          <p:nvPr>
            <p:ph type="sldImg"/>
          </p:nvPr>
        </p:nvSpPr>
        <p:spPr>
          <a:prstGeom prst="rect">
            <a:avLst/>
          </a:prstGeom>
        </p:spPr>
        <p:txBody>
          <a:bodyPr/>
          <a:lstStyle/>
          <a:p>
            <a:pPr/>
          </a:p>
        </p:txBody>
      </p:sp>
      <p:sp>
        <p:nvSpPr>
          <p:cNvPr id="458" name="Shape 458"/>
          <p:cNvSpPr/>
          <p:nvPr>
            <p:ph type="body" sz="quarter" idx="1"/>
          </p:nvPr>
        </p:nvSpPr>
        <p:spPr>
          <a:prstGeom prst="rect">
            <a:avLst/>
          </a:prstGeom>
        </p:spPr>
        <p:txBody>
          <a:bodyPr/>
          <a:lstStyle/>
          <a:p>
            <a:pPr/>
            <a:r>
              <a:t>•	Notice that the time at the maximum height is half of the total time. That’s because this trajectory is symmetric. It takes 2.5 seconds to go up, and 2.5 seconds to fall down.</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4" name="Shape 464"/>
          <p:cNvSpPr/>
          <p:nvPr>
            <p:ph type="sldImg"/>
          </p:nvPr>
        </p:nvSpPr>
        <p:spPr>
          <a:prstGeom prst="rect">
            <a:avLst/>
          </a:prstGeom>
        </p:spPr>
        <p:txBody>
          <a:bodyPr/>
          <a:lstStyle/>
          <a:p>
            <a:pPr/>
          </a:p>
        </p:txBody>
      </p:sp>
      <p:sp>
        <p:nvSpPr>
          <p:cNvPr id="465" name="Shape 465"/>
          <p:cNvSpPr/>
          <p:nvPr>
            <p:ph type="body" sz="quarter" idx="1"/>
          </p:nvPr>
        </p:nvSpPr>
        <p:spPr>
          <a:prstGeom prst="rect">
            <a:avLst/>
          </a:prstGeom>
        </p:spPr>
        <p:txBody>
          <a:bodyPr/>
          <a:lstStyle/>
          <a:p>
            <a:pPr/>
            <a:r>
              <a:t>•	Also notice that the y position is the same at equal times before and after the maximum height.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1" name="Shape 471"/>
          <p:cNvSpPr/>
          <p:nvPr>
            <p:ph type="sldImg"/>
          </p:nvPr>
        </p:nvSpPr>
        <p:spPr>
          <a:prstGeom prst="rect">
            <a:avLst/>
          </a:prstGeom>
        </p:spPr>
        <p:txBody>
          <a:bodyPr/>
          <a:lstStyle/>
          <a:p>
            <a:pPr/>
          </a:p>
        </p:txBody>
      </p:sp>
      <p:sp>
        <p:nvSpPr>
          <p:cNvPr id="472" name="Shape 472"/>
          <p:cNvSpPr/>
          <p:nvPr>
            <p:ph type="body" sz="quarter" idx="1"/>
          </p:nvPr>
        </p:nvSpPr>
        <p:spPr>
          <a:prstGeom prst="rect">
            <a:avLst/>
          </a:prstGeom>
        </p:spPr>
        <p:txBody>
          <a:bodyPr/>
          <a:lstStyle/>
          <a:p>
            <a:pPr/>
            <a:r>
              <a:t>Half a second before the maximum height, the ball is at 29.4 m, and half a second after the maximum height, it’s at 29.4 m again on the way down. </a:t>
            </a:r>
          </a:p>
          <a:p>
            <a:pPr/>
          </a:p>
          <a:p>
            <a:pPr/>
            <a:r>
              <a:t>So that’s the position.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9" name="Shape 289"/>
          <p:cNvSpPr/>
          <p:nvPr>
            <p:ph type="sldImg"/>
          </p:nvPr>
        </p:nvSpPr>
        <p:spPr>
          <a:prstGeom prst="rect">
            <a:avLst/>
          </a:prstGeom>
        </p:spPr>
        <p:txBody>
          <a:bodyPr/>
          <a:lstStyle/>
          <a:p>
            <a:pPr/>
          </a:p>
        </p:txBody>
      </p:sp>
      <p:sp>
        <p:nvSpPr>
          <p:cNvPr id="290" name="Shape 290"/>
          <p:cNvSpPr/>
          <p:nvPr>
            <p:ph type="body" sz="quarter" idx="1"/>
          </p:nvPr>
        </p:nvSpPr>
        <p:spPr>
          <a:prstGeom prst="rect">
            <a:avLst/>
          </a:prstGeom>
        </p:spPr>
        <p:txBody>
          <a:bodyPr/>
          <a:lstStyle/>
          <a:p>
            <a:pPr/>
            <a:r>
              <a:t>•	So this time, the ball starts at the ground with an upwards velocity.</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8" name="Shape 478"/>
          <p:cNvSpPr/>
          <p:nvPr>
            <p:ph type="sldImg"/>
          </p:nvPr>
        </p:nvSpPr>
        <p:spPr>
          <a:prstGeom prst="rect">
            <a:avLst/>
          </a:prstGeom>
        </p:spPr>
        <p:txBody>
          <a:bodyPr/>
          <a:lstStyle/>
          <a:p>
            <a:pPr/>
          </a:p>
        </p:txBody>
      </p:sp>
      <p:sp>
        <p:nvSpPr>
          <p:cNvPr id="479" name="Shape 479"/>
          <p:cNvSpPr/>
          <p:nvPr>
            <p:ph type="body" sz="quarter" idx="1"/>
          </p:nvPr>
        </p:nvSpPr>
        <p:spPr>
          <a:prstGeom prst="rect">
            <a:avLst/>
          </a:prstGeom>
        </p:spPr>
        <p:txBody>
          <a:bodyPr/>
          <a:lstStyle/>
          <a:p>
            <a:pPr/>
            <a:r>
              <a:t>•	What’s happening to the velocity?</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5" name="Shape 485"/>
          <p:cNvSpPr/>
          <p:nvPr>
            <p:ph type="sldImg"/>
          </p:nvPr>
        </p:nvSpPr>
        <p:spPr>
          <a:prstGeom prst="rect">
            <a:avLst/>
          </a:prstGeom>
        </p:spPr>
        <p:txBody>
          <a:bodyPr/>
          <a:lstStyle/>
          <a:p>
            <a:pPr/>
          </a:p>
        </p:txBody>
      </p:sp>
      <p:sp>
        <p:nvSpPr>
          <p:cNvPr id="486" name="Shape 486"/>
          <p:cNvSpPr/>
          <p:nvPr>
            <p:ph type="body" sz="quarter" idx="1"/>
          </p:nvPr>
        </p:nvSpPr>
        <p:spPr>
          <a:prstGeom prst="rect">
            <a:avLst/>
          </a:prstGeom>
        </p:spPr>
        <p:txBody>
          <a:bodyPr/>
          <a:lstStyle/>
          <a:p>
            <a:pPr/>
            <a:r>
              <a:t>•	We can use the same equation as before to find the velocity at each time. </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2" name="Shape 492"/>
          <p:cNvSpPr/>
          <p:nvPr>
            <p:ph type="sldImg"/>
          </p:nvPr>
        </p:nvSpPr>
        <p:spPr>
          <a:prstGeom prst="rect">
            <a:avLst/>
          </a:prstGeom>
        </p:spPr>
        <p:txBody>
          <a:bodyPr/>
          <a:lstStyle/>
          <a:p>
            <a:pPr/>
          </a:p>
        </p:txBody>
      </p:sp>
      <p:sp>
        <p:nvSpPr>
          <p:cNvPr id="493" name="Shape 493"/>
          <p:cNvSpPr/>
          <p:nvPr>
            <p:ph type="body" sz="quarter" idx="1"/>
          </p:nvPr>
        </p:nvSpPr>
        <p:spPr>
          <a:prstGeom prst="rect">
            <a:avLst/>
          </a:prstGeom>
        </p:spPr>
        <p:txBody>
          <a:bodyPr/>
          <a:lstStyle/>
          <a:p>
            <a:pPr/>
            <a:r>
              <a:t>•	Then, we can graph the velocity.</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9" name="Shape 499"/>
          <p:cNvSpPr/>
          <p:nvPr>
            <p:ph type="sldImg"/>
          </p:nvPr>
        </p:nvSpPr>
        <p:spPr>
          <a:prstGeom prst="rect">
            <a:avLst/>
          </a:prstGeom>
        </p:spPr>
        <p:txBody>
          <a:bodyPr/>
          <a:lstStyle/>
          <a:p>
            <a:pPr/>
          </a:p>
        </p:txBody>
      </p:sp>
      <p:sp>
        <p:nvSpPr>
          <p:cNvPr id="500" name="Shape 500"/>
          <p:cNvSpPr/>
          <p:nvPr>
            <p:ph type="body" sz="quarter" idx="1"/>
          </p:nvPr>
        </p:nvSpPr>
        <p:spPr>
          <a:prstGeom prst="rect">
            <a:avLst/>
          </a:prstGeom>
        </p:spPr>
        <p:txBody>
          <a:bodyPr/>
          <a:lstStyle/>
          <a:p>
            <a:pPr/>
            <a:r>
              <a:t>It starts out moving 24.5 m/s upwards, which is positive.</a:t>
            </a:r>
          </a:p>
          <a:p>
            <a:pPr/>
          </a:p>
          <a:p>
            <a:pPr/>
            <a:r>
              <a:t>As the ball rises, it slows down because of gravity. So far we’ve only seen objects falling down. But for the first half of this motion, the velocity is upwards and the acceleration is downwards. Gravity subtracts from the velocity each second, so the ball slows down. </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6" name="Shape 506"/>
          <p:cNvSpPr/>
          <p:nvPr>
            <p:ph type="sldImg"/>
          </p:nvPr>
        </p:nvSpPr>
        <p:spPr>
          <a:prstGeom prst="rect">
            <a:avLst/>
          </a:prstGeom>
        </p:spPr>
        <p:txBody>
          <a:bodyPr/>
          <a:lstStyle/>
          <a:p>
            <a:pPr/>
          </a:p>
        </p:txBody>
      </p:sp>
      <p:sp>
        <p:nvSpPr>
          <p:cNvPr id="507" name="Shape 507"/>
          <p:cNvSpPr/>
          <p:nvPr>
            <p:ph type="body" sz="quarter" idx="1"/>
          </p:nvPr>
        </p:nvSpPr>
        <p:spPr>
          <a:prstGeom prst="rect">
            <a:avLst/>
          </a:prstGeom>
        </p:spPr>
        <p:txBody>
          <a:bodyPr/>
          <a:lstStyle/>
          <a:p>
            <a:pPr/>
            <a:r>
              <a:t>Eventually, the velocity reaches zero when the ball is at the maximum height.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3" name="Shape 513"/>
          <p:cNvSpPr/>
          <p:nvPr>
            <p:ph type="sldImg"/>
          </p:nvPr>
        </p:nvSpPr>
        <p:spPr>
          <a:prstGeom prst="rect">
            <a:avLst/>
          </a:prstGeom>
        </p:spPr>
        <p:txBody>
          <a:bodyPr/>
          <a:lstStyle/>
          <a:p>
            <a:pPr/>
          </a:p>
        </p:txBody>
      </p:sp>
      <p:sp>
        <p:nvSpPr>
          <p:cNvPr id="514" name="Shape 514"/>
          <p:cNvSpPr/>
          <p:nvPr>
            <p:ph type="body" sz="quarter" idx="1"/>
          </p:nvPr>
        </p:nvSpPr>
        <p:spPr>
          <a:prstGeom prst="rect">
            <a:avLst/>
          </a:prstGeom>
        </p:spPr>
        <p:txBody>
          <a:bodyPr/>
          <a:lstStyle/>
          <a:p>
            <a:pPr/>
            <a:r>
              <a:t>After that point, the ball begins to fall down and the velocity reverses direction. On the way down, the acceleration acts in the same direction as the velocity, so it speeds up as it falls.</a:t>
            </a:r>
          </a:p>
          <a:p>
            <a:pPr/>
          </a:p>
          <a:p>
            <a:pPr/>
            <a:r>
              <a:t>The graph is a straight line that crosses the horizontal axis at one point. So if we’re looking for the time when the ball is at the maximum height, we’re just solving this equation for the time when the graph crosses the horizontal axis and the y velocity is zero.</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0" name="Shape 520"/>
          <p:cNvSpPr/>
          <p:nvPr>
            <p:ph type="sldImg"/>
          </p:nvPr>
        </p:nvSpPr>
        <p:spPr>
          <a:prstGeom prst="rect">
            <a:avLst/>
          </a:prstGeom>
        </p:spPr>
        <p:txBody>
          <a:bodyPr/>
          <a:lstStyle/>
          <a:p>
            <a:pPr/>
          </a:p>
        </p:txBody>
      </p:sp>
      <p:sp>
        <p:nvSpPr>
          <p:cNvPr id="521" name="Shape 521"/>
          <p:cNvSpPr/>
          <p:nvPr>
            <p:ph type="body" sz="quarter" idx="1"/>
          </p:nvPr>
        </p:nvSpPr>
        <p:spPr>
          <a:prstGeom prst="rect">
            <a:avLst/>
          </a:prstGeom>
        </p:spPr>
        <p:txBody>
          <a:bodyPr/>
          <a:lstStyle/>
          <a:p>
            <a:pPr/>
            <a:r>
              <a:t>•	Now let’s look at the velocity vectors.</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7" name="Shape 527"/>
          <p:cNvSpPr/>
          <p:nvPr>
            <p:ph type="sldImg"/>
          </p:nvPr>
        </p:nvSpPr>
        <p:spPr>
          <a:prstGeom prst="rect">
            <a:avLst/>
          </a:prstGeom>
        </p:spPr>
        <p:txBody>
          <a:bodyPr/>
          <a:lstStyle/>
          <a:p>
            <a:pPr/>
          </a:p>
        </p:txBody>
      </p:sp>
      <p:sp>
        <p:nvSpPr>
          <p:cNvPr id="528" name="Shape 528"/>
          <p:cNvSpPr/>
          <p:nvPr>
            <p:ph type="body" sz="quarter" idx="1"/>
          </p:nvPr>
        </p:nvSpPr>
        <p:spPr>
          <a:prstGeom prst="rect">
            <a:avLst/>
          </a:prstGeom>
        </p:spPr>
        <p:txBody>
          <a:bodyPr/>
          <a:lstStyle/>
          <a:p>
            <a:pPr/>
            <a:r>
              <a:t>•	The velocity has the same magnitude when the ball is at the same height, but they’re in opposite directions.</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4" name="Shape 534"/>
          <p:cNvSpPr/>
          <p:nvPr>
            <p:ph type="sldImg"/>
          </p:nvPr>
        </p:nvSpPr>
        <p:spPr>
          <a:prstGeom prst="rect">
            <a:avLst/>
          </a:prstGeom>
        </p:spPr>
        <p:txBody>
          <a:bodyPr/>
          <a:lstStyle/>
          <a:p>
            <a:pPr/>
          </a:p>
        </p:txBody>
      </p:sp>
      <p:sp>
        <p:nvSpPr>
          <p:cNvPr id="535" name="Shape 535"/>
          <p:cNvSpPr/>
          <p:nvPr>
            <p:ph type="body" sz="quarter" idx="1"/>
          </p:nvPr>
        </p:nvSpPr>
        <p:spPr>
          <a:prstGeom prst="rect">
            <a:avLst/>
          </a:prstGeom>
        </p:spPr>
        <p:txBody>
          <a:bodyPr/>
          <a:lstStyle/>
          <a:p>
            <a:pPr/>
            <a:r>
              <a:t>•	If we line up the velocity vectors at each timepoint we can see how they’re changing. </a:t>
            </a:r>
          </a:p>
          <a:p>
            <a:pPr/>
            <a:r>
              <a:t>•	This sort of looks like the velocity vs time graph.</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1" name="Shape 541"/>
          <p:cNvSpPr/>
          <p:nvPr>
            <p:ph type="sldImg"/>
          </p:nvPr>
        </p:nvSpPr>
        <p:spPr>
          <a:prstGeom prst="rect">
            <a:avLst/>
          </a:prstGeom>
        </p:spPr>
        <p:txBody>
          <a:bodyPr/>
          <a:lstStyle/>
          <a:p>
            <a:pPr/>
          </a:p>
        </p:txBody>
      </p:sp>
      <p:sp>
        <p:nvSpPr>
          <p:cNvPr id="542" name="Shape 542"/>
          <p:cNvSpPr/>
          <p:nvPr>
            <p:ph type="body" sz="quarter" idx="1"/>
          </p:nvPr>
        </p:nvSpPr>
        <p:spPr>
          <a:prstGeom prst="rect">
            <a:avLst/>
          </a:prstGeom>
        </p:spPr>
        <p:txBody>
          <a:bodyPr/>
          <a:lstStyle/>
          <a:p>
            <a:pPr/>
            <a:r>
              <a:t>It starts out pointing upwards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6" name="Shape 296"/>
          <p:cNvSpPr/>
          <p:nvPr>
            <p:ph type="sldImg"/>
          </p:nvPr>
        </p:nvSpPr>
        <p:spPr>
          <a:prstGeom prst="rect">
            <a:avLst/>
          </a:prstGeom>
        </p:spPr>
        <p:txBody>
          <a:bodyPr/>
          <a:lstStyle/>
          <a:p>
            <a:pPr/>
          </a:p>
        </p:txBody>
      </p:sp>
      <p:sp>
        <p:nvSpPr>
          <p:cNvPr id="297" name="Shape 297"/>
          <p:cNvSpPr/>
          <p:nvPr>
            <p:ph type="body" sz="quarter" idx="1"/>
          </p:nvPr>
        </p:nvSpPr>
        <p:spPr>
          <a:prstGeom prst="rect">
            <a:avLst/>
          </a:prstGeom>
        </p:spPr>
        <p:txBody>
          <a:bodyPr/>
          <a:lstStyle/>
          <a:p>
            <a:pPr/>
            <a:r>
              <a:t>The question didn’t explain how, we could imagine it was launched upwards and it started at ground level.</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8" name="Shape 548"/>
          <p:cNvSpPr/>
          <p:nvPr>
            <p:ph type="sldImg"/>
          </p:nvPr>
        </p:nvSpPr>
        <p:spPr>
          <a:prstGeom prst="rect">
            <a:avLst/>
          </a:prstGeom>
        </p:spPr>
        <p:txBody>
          <a:bodyPr/>
          <a:lstStyle/>
          <a:p>
            <a:pPr/>
          </a:p>
        </p:txBody>
      </p:sp>
      <p:sp>
        <p:nvSpPr>
          <p:cNvPr id="549" name="Shape 549"/>
          <p:cNvSpPr/>
          <p:nvPr>
            <p:ph type="body" sz="quarter" idx="1"/>
          </p:nvPr>
        </p:nvSpPr>
        <p:spPr>
          <a:prstGeom prst="rect">
            <a:avLst/>
          </a:prstGeom>
        </p:spPr>
        <p:txBody>
          <a:bodyPr/>
          <a:lstStyle/>
          <a:p>
            <a:pPr/>
            <a:r>
              <a:t>it decreases as the ball slows down</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5" name="Shape 555"/>
          <p:cNvSpPr/>
          <p:nvPr>
            <p:ph type="sldImg"/>
          </p:nvPr>
        </p:nvSpPr>
        <p:spPr>
          <a:prstGeom prst="rect">
            <a:avLst/>
          </a:prstGeom>
        </p:spPr>
        <p:txBody>
          <a:bodyPr/>
          <a:lstStyle/>
          <a:p>
            <a:pPr/>
          </a:p>
        </p:txBody>
      </p:sp>
      <p:sp>
        <p:nvSpPr>
          <p:cNvPr id="556" name="Shape 556"/>
          <p:cNvSpPr/>
          <p:nvPr>
            <p:ph type="body" sz="quarter" idx="1"/>
          </p:nvPr>
        </p:nvSpPr>
        <p:spPr>
          <a:prstGeom prst="rect">
            <a:avLst/>
          </a:prstGeom>
        </p:spPr>
        <p:txBody>
          <a:bodyPr/>
          <a:lstStyle/>
          <a:p>
            <a:pPr/>
            <a:r>
              <a:t>it’s zero at the maximum height</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2" name="Shape 562"/>
          <p:cNvSpPr/>
          <p:nvPr>
            <p:ph type="sldImg"/>
          </p:nvPr>
        </p:nvSpPr>
        <p:spPr>
          <a:prstGeom prst="rect">
            <a:avLst/>
          </a:prstGeom>
        </p:spPr>
        <p:txBody>
          <a:bodyPr/>
          <a:lstStyle/>
          <a:p>
            <a:pPr/>
          </a:p>
        </p:txBody>
      </p:sp>
      <p:sp>
        <p:nvSpPr>
          <p:cNvPr id="563" name="Shape 563"/>
          <p:cNvSpPr/>
          <p:nvPr>
            <p:ph type="body" sz="quarter" idx="1"/>
          </p:nvPr>
        </p:nvSpPr>
        <p:spPr>
          <a:prstGeom prst="rect">
            <a:avLst/>
          </a:prstGeom>
        </p:spPr>
        <p:txBody>
          <a:bodyPr/>
          <a:lstStyle/>
          <a:p>
            <a:pPr/>
            <a:r>
              <a:t>then it reverses direction and increases as the ball falls.</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9" name="Shape 569"/>
          <p:cNvSpPr/>
          <p:nvPr>
            <p:ph type="sldImg"/>
          </p:nvPr>
        </p:nvSpPr>
        <p:spPr>
          <a:prstGeom prst="rect">
            <a:avLst/>
          </a:prstGeom>
        </p:spPr>
        <p:txBody>
          <a:bodyPr/>
          <a:lstStyle/>
          <a:p>
            <a:pPr/>
          </a:p>
        </p:txBody>
      </p:sp>
      <p:sp>
        <p:nvSpPr>
          <p:cNvPr id="570" name="Shape 570"/>
          <p:cNvSpPr/>
          <p:nvPr>
            <p:ph type="body" sz="quarter" idx="1"/>
          </p:nvPr>
        </p:nvSpPr>
        <p:spPr>
          <a:prstGeom prst="rect">
            <a:avLst/>
          </a:prstGeom>
        </p:spPr>
        <p:txBody>
          <a:bodyPr/>
          <a:lstStyle/>
          <a:p>
            <a:pPr/>
            <a:r>
              <a:t>•	If we look at 1 second intervals, each velocity vector is the previous vector plus the acceleration.</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6" name="Shape 586"/>
          <p:cNvSpPr/>
          <p:nvPr>
            <p:ph type="sldImg"/>
          </p:nvPr>
        </p:nvSpPr>
        <p:spPr>
          <a:prstGeom prst="rect">
            <a:avLst/>
          </a:prstGeom>
        </p:spPr>
        <p:txBody>
          <a:bodyPr/>
          <a:lstStyle/>
          <a:p>
            <a:pPr/>
          </a:p>
        </p:txBody>
      </p:sp>
      <p:sp>
        <p:nvSpPr>
          <p:cNvPr id="587" name="Shape 587"/>
          <p:cNvSpPr/>
          <p:nvPr>
            <p:ph type="body" sz="quarter" idx="1"/>
          </p:nvPr>
        </p:nvSpPr>
        <p:spPr>
          <a:prstGeom prst="rect">
            <a:avLst/>
          </a:prstGeom>
        </p:spPr>
        <p:txBody>
          <a:bodyPr/>
          <a:lstStyle/>
          <a:p>
            <a:pPr/>
            <a:r>
              <a:t>For example, the velocity vector at 0.5 seconds is 19.6 m/s upwards.</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3" name="Shape 593"/>
          <p:cNvSpPr/>
          <p:nvPr>
            <p:ph type="sldImg"/>
          </p:nvPr>
        </p:nvSpPr>
        <p:spPr>
          <a:prstGeom prst="rect">
            <a:avLst/>
          </a:prstGeom>
        </p:spPr>
        <p:txBody>
          <a:bodyPr/>
          <a:lstStyle/>
          <a:p>
            <a:pPr/>
          </a:p>
        </p:txBody>
      </p:sp>
      <p:sp>
        <p:nvSpPr>
          <p:cNvPr id="594" name="Shape 594"/>
          <p:cNvSpPr/>
          <p:nvPr>
            <p:ph type="body" sz="quarter" idx="1"/>
          </p:nvPr>
        </p:nvSpPr>
        <p:spPr>
          <a:prstGeom prst="rect">
            <a:avLst/>
          </a:prstGeom>
        </p:spPr>
        <p:txBody>
          <a:bodyPr/>
          <a:lstStyle/>
          <a:p>
            <a:pPr/>
            <a:r>
              <a:t>The change in velocity each second due to gravity, is -9.8 m/s.</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0" name="Shape 600"/>
          <p:cNvSpPr/>
          <p:nvPr>
            <p:ph type="sldImg"/>
          </p:nvPr>
        </p:nvSpPr>
        <p:spPr>
          <a:prstGeom prst="rect">
            <a:avLst/>
          </a:prstGeom>
        </p:spPr>
        <p:txBody>
          <a:bodyPr/>
          <a:lstStyle/>
          <a:p>
            <a:pPr/>
          </a:p>
        </p:txBody>
      </p:sp>
      <p:sp>
        <p:nvSpPr>
          <p:cNvPr id="601" name="Shape 601"/>
          <p:cNvSpPr/>
          <p:nvPr>
            <p:ph type="body" sz="quarter" idx="1"/>
          </p:nvPr>
        </p:nvSpPr>
        <p:spPr>
          <a:prstGeom prst="rect">
            <a:avLst/>
          </a:prstGeom>
        </p:spPr>
        <p:txBody>
          <a:bodyPr/>
          <a:lstStyle/>
          <a:p>
            <a:pPr/>
            <a:r>
              <a:t>If we add these two vectors tip to tail, the resultant vector is 9.8 m/s upwards, 19.6 minus 9.8.</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7" name="Shape 607"/>
          <p:cNvSpPr/>
          <p:nvPr>
            <p:ph type="sldImg"/>
          </p:nvPr>
        </p:nvSpPr>
        <p:spPr>
          <a:prstGeom prst="rect">
            <a:avLst/>
          </a:prstGeom>
        </p:spPr>
        <p:txBody>
          <a:bodyPr/>
          <a:lstStyle/>
          <a:p>
            <a:pPr/>
          </a:p>
        </p:txBody>
      </p:sp>
      <p:sp>
        <p:nvSpPr>
          <p:cNvPr id="608" name="Shape 608"/>
          <p:cNvSpPr/>
          <p:nvPr>
            <p:ph type="body" sz="quarter" idx="1"/>
          </p:nvPr>
        </p:nvSpPr>
        <p:spPr>
          <a:prstGeom prst="rect">
            <a:avLst/>
          </a:prstGeom>
        </p:spPr>
        <p:txBody>
          <a:bodyPr/>
          <a:lstStyle/>
          <a:p>
            <a:pPr/>
            <a:r>
              <a:t>This is the velocity vector of the ball one second later.</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4" name="Shape 614"/>
          <p:cNvSpPr/>
          <p:nvPr>
            <p:ph type="sldImg"/>
          </p:nvPr>
        </p:nvSpPr>
        <p:spPr>
          <a:prstGeom prst="rect">
            <a:avLst/>
          </a:prstGeom>
        </p:spPr>
        <p:txBody>
          <a:bodyPr/>
          <a:lstStyle/>
          <a:p>
            <a:pPr/>
          </a:p>
        </p:txBody>
      </p:sp>
      <p:sp>
        <p:nvSpPr>
          <p:cNvPr id="615" name="Shape 615"/>
          <p:cNvSpPr/>
          <p:nvPr>
            <p:ph type="body" sz="quarter" idx="1"/>
          </p:nvPr>
        </p:nvSpPr>
        <p:spPr>
          <a:prstGeom prst="rect">
            <a:avLst/>
          </a:prstGeom>
        </p:spPr>
        <p:txBody>
          <a:bodyPr/>
          <a:lstStyle/>
          <a:p>
            <a:pPr/>
            <a:r>
              <a:t>•	Again, the vector changes by -9.8 m/s</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1" name="Shape 621"/>
          <p:cNvSpPr/>
          <p:nvPr>
            <p:ph type="sldImg"/>
          </p:nvPr>
        </p:nvSpPr>
        <p:spPr>
          <a:prstGeom prst="rect">
            <a:avLst/>
          </a:prstGeom>
        </p:spPr>
        <p:txBody>
          <a:bodyPr/>
          <a:lstStyle/>
          <a:p>
            <a:pPr/>
          </a:p>
        </p:txBody>
      </p:sp>
      <p:sp>
        <p:nvSpPr>
          <p:cNvPr id="622" name="Shape 622"/>
          <p:cNvSpPr/>
          <p:nvPr>
            <p:ph type="body" sz="quarter" idx="1"/>
          </p:nvPr>
        </p:nvSpPr>
        <p:spPr>
          <a:prstGeom prst="rect">
            <a:avLst/>
          </a:prstGeom>
        </p:spPr>
        <p:txBody>
          <a:bodyPr/>
          <a:lstStyle/>
          <a:p>
            <a:pPr/>
            <a:r>
              <a:t>so 1 second after that the velocity is zero, 9.8 minus 9.8.</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3" name="Shape 303"/>
          <p:cNvSpPr/>
          <p:nvPr>
            <p:ph type="sldImg"/>
          </p:nvPr>
        </p:nvSpPr>
        <p:spPr>
          <a:prstGeom prst="rect">
            <a:avLst/>
          </a:prstGeom>
        </p:spPr>
        <p:txBody>
          <a:bodyPr/>
          <a:lstStyle/>
          <a:p>
            <a:pPr/>
          </a:p>
        </p:txBody>
      </p:sp>
      <p:sp>
        <p:nvSpPr>
          <p:cNvPr id="304" name="Shape 304"/>
          <p:cNvSpPr/>
          <p:nvPr>
            <p:ph type="body" sz="quarter" idx="1"/>
          </p:nvPr>
        </p:nvSpPr>
        <p:spPr>
          <a:prstGeom prst="rect">
            <a:avLst/>
          </a:prstGeom>
        </p:spPr>
        <p:txBody>
          <a:bodyPr/>
          <a:lstStyle/>
          <a:p>
            <a:pPr/>
            <a:r>
              <a:t>But that’s not important for projectile motion problems, we’re just given the initial height and velocity.</a:t>
            </a:r>
          </a:p>
          <a:p>
            <a:pPr/>
          </a:p>
          <a:p>
            <a:pPr/>
            <a:r>
              <a:t>The ball starts out moving upwards, it reaches some maximum height, then it falls back down and hits the ground. </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8" name="Shape 628"/>
          <p:cNvSpPr/>
          <p:nvPr>
            <p:ph type="sldImg"/>
          </p:nvPr>
        </p:nvSpPr>
        <p:spPr>
          <a:prstGeom prst="rect">
            <a:avLst/>
          </a:prstGeom>
        </p:spPr>
        <p:txBody>
          <a:bodyPr/>
          <a:lstStyle/>
          <a:p>
            <a:pPr/>
          </a:p>
        </p:txBody>
      </p:sp>
      <p:sp>
        <p:nvSpPr>
          <p:cNvPr id="629" name="Shape 629"/>
          <p:cNvSpPr/>
          <p:nvPr>
            <p:ph type="body" sz="quarter" idx="1"/>
          </p:nvPr>
        </p:nvSpPr>
        <p:spPr>
          <a:prstGeom prst="rect">
            <a:avLst/>
          </a:prstGeom>
        </p:spPr>
        <p:txBody>
          <a:bodyPr/>
          <a:lstStyle/>
          <a:p>
            <a:pPr/>
            <a:r>
              <a:t>We keep adding this downwards vector each second, so the velocity vector starts pointing down and gets longer.</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0" name="Shape 650"/>
          <p:cNvSpPr/>
          <p:nvPr>
            <p:ph type="sldImg"/>
          </p:nvPr>
        </p:nvSpPr>
        <p:spPr>
          <a:prstGeom prst="rect">
            <a:avLst/>
          </a:prstGeom>
        </p:spPr>
        <p:txBody>
          <a:bodyPr/>
          <a:lstStyle/>
          <a:p>
            <a:pPr/>
          </a:p>
        </p:txBody>
      </p:sp>
      <p:sp>
        <p:nvSpPr>
          <p:cNvPr id="651" name="Shape 651"/>
          <p:cNvSpPr/>
          <p:nvPr>
            <p:ph type="body" sz="quarter" idx="1"/>
          </p:nvPr>
        </p:nvSpPr>
        <p:spPr>
          <a:prstGeom prst="rect">
            <a:avLst/>
          </a:prstGeom>
        </p:spPr>
        <p:txBody>
          <a:bodyPr/>
          <a:lstStyle/>
          <a:p>
            <a:pPr/>
            <a:r>
              <a:t>•	Here’s all 3 graphs for this motion. </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7" name="Shape 657"/>
          <p:cNvSpPr/>
          <p:nvPr>
            <p:ph type="sldImg"/>
          </p:nvPr>
        </p:nvSpPr>
        <p:spPr>
          <a:prstGeom prst="rect">
            <a:avLst/>
          </a:prstGeom>
        </p:spPr>
        <p:txBody>
          <a:bodyPr/>
          <a:lstStyle/>
          <a:p>
            <a:pPr/>
          </a:p>
        </p:txBody>
      </p:sp>
      <p:sp>
        <p:nvSpPr>
          <p:cNvPr id="658" name="Shape 658"/>
          <p:cNvSpPr/>
          <p:nvPr>
            <p:ph type="body" sz="quarter" idx="1"/>
          </p:nvPr>
        </p:nvSpPr>
        <p:spPr>
          <a:prstGeom prst="rect">
            <a:avLst/>
          </a:prstGeom>
        </p:spPr>
        <p:txBody>
          <a:bodyPr/>
          <a:lstStyle/>
          <a:p>
            <a:pPr/>
            <a:r>
              <a:t>•	The position starts at 0 m, increases to its maximum height, then comes back down to 0 m.</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4" name="Shape 664"/>
          <p:cNvSpPr/>
          <p:nvPr>
            <p:ph type="sldImg"/>
          </p:nvPr>
        </p:nvSpPr>
        <p:spPr>
          <a:prstGeom prst="rect">
            <a:avLst/>
          </a:prstGeom>
        </p:spPr>
        <p:txBody>
          <a:bodyPr/>
          <a:lstStyle/>
          <a:p>
            <a:pPr/>
          </a:p>
        </p:txBody>
      </p:sp>
      <p:sp>
        <p:nvSpPr>
          <p:cNvPr id="665" name="Shape 665"/>
          <p:cNvSpPr/>
          <p:nvPr>
            <p:ph type="body" sz="quarter" idx="1"/>
          </p:nvPr>
        </p:nvSpPr>
        <p:spPr>
          <a:prstGeom prst="rect">
            <a:avLst/>
          </a:prstGeom>
        </p:spPr>
        <p:txBody>
          <a:bodyPr/>
          <a:lstStyle/>
          <a:p>
            <a:pPr/>
            <a:r>
              <a:t>•	The slope of the position graph is the velocity, so it starts with a positive slope…</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1" name="Shape 671"/>
          <p:cNvSpPr/>
          <p:nvPr>
            <p:ph type="sldImg"/>
          </p:nvPr>
        </p:nvSpPr>
        <p:spPr>
          <a:prstGeom prst="rect">
            <a:avLst/>
          </a:prstGeom>
        </p:spPr>
        <p:txBody>
          <a:bodyPr/>
          <a:lstStyle/>
          <a:p>
            <a:pPr/>
          </a:p>
        </p:txBody>
      </p:sp>
      <p:sp>
        <p:nvSpPr>
          <p:cNvPr id="672" name="Shape 672"/>
          <p:cNvSpPr/>
          <p:nvPr>
            <p:ph type="body" sz="quarter" idx="1"/>
          </p:nvPr>
        </p:nvSpPr>
        <p:spPr>
          <a:prstGeom prst="rect">
            <a:avLst/>
          </a:prstGeom>
        </p:spPr>
        <p:txBody>
          <a:bodyPr/>
          <a:lstStyle/>
          <a:p>
            <a:pPr/>
            <a:r>
              <a:t>then the slope is zero at the maximum height when the velocity is zero…</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8" name="Shape 678"/>
          <p:cNvSpPr/>
          <p:nvPr>
            <p:ph type="sldImg"/>
          </p:nvPr>
        </p:nvSpPr>
        <p:spPr>
          <a:prstGeom prst="rect">
            <a:avLst/>
          </a:prstGeom>
        </p:spPr>
        <p:txBody>
          <a:bodyPr/>
          <a:lstStyle/>
          <a:p>
            <a:pPr/>
          </a:p>
        </p:txBody>
      </p:sp>
      <p:sp>
        <p:nvSpPr>
          <p:cNvPr id="679" name="Shape 679"/>
          <p:cNvSpPr/>
          <p:nvPr>
            <p:ph type="body" sz="quarter" idx="1"/>
          </p:nvPr>
        </p:nvSpPr>
        <p:spPr>
          <a:prstGeom prst="rect">
            <a:avLst/>
          </a:prstGeom>
        </p:spPr>
        <p:txBody>
          <a:bodyPr/>
          <a:lstStyle/>
          <a:p>
            <a:pPr/>
            <a:r>
              <a:t>then the slope is negative on the way down.</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85" name="Shape 685"/>
          <p:cNvSpPr/>
          <p:nvPr>
            <p:ph type="sldImg"/>
          </p:nvPr>
        </p:nvSpPr>
        <p:spPr>
          <a:prstGeom prst="rect">
            <a:avLst/>
          </a:prstGeom>
        </p:spPr>
        <p:txBody>
          <a:bodyPr/>
          <a:lstStyle/>
          <a:p>
            <a:pPr/>
          </a:p>
        </p:txBody>
      </p:sp>
      <p:sp>
        <p:nvSpPr>
          <p:cNvPr id="686" name="Shape 686"/>
          <p:cNvSpPr/>
          <p:nvPr>
            <p:ph type="body" sz="quarter" idx="1"/>
          </p:nvPr>
        </p:nvSpPr>
        <p:spPr>
          <a:prstGeom prst="rect">
            <a:avLst/>
          </a:prstGeom>
        </p:spPr>
        <p:txBody>
          <a:bodyPr/>
          <a:lstStyle/>
          <a:p>
            <a:pPr/>
            <a:r>
              <a:t>•	This velocity graph is a good way to see how gravity is actually affecting the motion. The slope of the velocity graph is the acceleration, and the slope is the same when the velocity is positive or negative. Gravity isn’t acting differently when the ball is moving up or moving down. It just changes the velocity by -9.8 m/s every second, regardless of the direction. </a:t>
            </a:r>
          </a:p>
          <a:p>
            <a:pPr/>
            <a:r>
              <a:t>•	This creates an interesting position graph: the ball moves in one direction, stops, and then moves backwards. But the velocity just keeps changing the same amount every second.</a:t>
            </a:r>
          </a:p>
          <a:p>
            <a:pPr/>
            <a:r>
              <a:t>•	So that’s what projectile motion looks like for an object that starts with an upwards velocity.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0" name="Shape 310"/>
          <p:cNvSpPr/>
          <p:nvPr>
            <p:ph type="sldImg"/>
          </p:nvPr>
        </p:nvSpPr>
        <p:spPr>
          <a:prstGeom prst="rect">
            <a:avLst/>
          </a:prstGeom>
        </p:spPr>
        <p:txBody>
          <a:bodyPr/>
          <a:lstStyle/>
          <a:p>
            <a:pPr/>
          </a:p>
        </p:txBody>
      </p:sp>
      <p:sp>
        <p:nvSpPr>
          <p:cNvPr id="311" name="Shape 311"/>
          <p:cNvSpPr/>
          <p:nvPr>
            <p:ph type="body" sz="quarter" idx="1"/>
          </p:nvPr>
        </p:nvSpPr>
        <p:spPr>
          <a:prstGeom prst="rect">
            <a:avLst/>
          </a:prstGeom>
        </p:spPr>
        <p:txBody>
          <a:bodyPr/>
          <a:lstStyle/>
          <a:p>
            <a:pPr/>
            <a:r>
              <a:t>•	So first, how do we find the maximum height of the ball? There’s an important thing we need to remember about projectile motion. The vertical velocity, vy, is zero when the object is at its maximum height in the trajectory. At this point, the ball is reversing direction so it’s not moving up or down at that moment. With that information, we know the initial velocity, the velocity at the maximum height, and the acceleration.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7" name="Shape 317"/>
          <p:cNvSpPr/>
          <p:nvPr>
            <p:ph type="sldImg"/>
          </p:nvPr>
        </p:nvSpPr>
        <p:spPr>
          <a:prstGeom prst="rect">
            <a:avLst/>
          </a:prstGeom>
        </p:spPr>
        <p:txBody>
          <a:bodyPr/>
          <a:lstStyle/>
          <a:p>
            <a:pPr/>
          </a:p>
        </p:txBody>
      </p:sp>
      <p:sp>
        <p:nvSpPr>
          <p:cNvPr id="318" name="Shape 318"/>
          <p:cNvSpPr/>
          <p:nvPr>
            <p:ph type="body" sz="quarter" idx="1"/>
          </p:nvPr>
        </p:nvSpPr>
        <p:spPr>
          <a:prstGeom prst="rect">
            <a:avLst/>
          </a:prstGeom>
        </p:spPr>
        <p:txBody>
          <a:bodyPr/>
          <a:lstStyle/>
          <a:p>
            <a:pPr/>
            <a:r>
              <a:t>•	So which equation can we use to find the y position at the maximum height?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4" name="Shape 324"/>
          <p:cNvSpPr/>
          <p:nvPr>
            <p:ph type="sldImg"/>
          </p:nvPr>
        </p:nvSpPr>
        <p:spPr>
          <a:prstGeom prst="rect">
            <a:avLst/>
          </a:prstGeom>
        </p:spPr>
        <p:txBody>
          <a:bodyPr/>
          <a:lstStyle/>
          <a:p>
            <a:pPr/>
          </a:p>
        </p:txBody>
      </p:sp>
      <p:sp>
        <p:nvSpPr>
          <p:cNvPr id="325" name="Shape 325"/>
          <p:cNvSpPr/>
          <p:nvPr>
            <p:ph type="body" sz="quarter" idx="1"/>
          </p:nvPr>
        </p:nvSpPr>
        <p:spPr>
          <a:prstGeom prst="rect">
            <a:avLst/>
          </a:prstGeom>
        </p:spPr>
        <p:txBody>
          <a:bodyPr/>
          <a:lstStyle/>
          <a:p>
            <a:pPr/>
            <a:r>
              <a:t>The only one we can use with the information we have is this equation.</a:t>
            </a:r>
          </a:p>
          <a:p>
            <a:pPr/>
          </a:p>
          <a:p>
            <a:pPr/>
            <a:r>
              <a:t>For this part, we’re treating the maximum height as the final position.</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1" name="Shape 331"/>
          <p:cNvSpPr/>
          <p:nvPr>
            <p:ph type="sldImg"/>
          </p:nvPr>
        </p:nvSpPr>
        <p:spPr>
          <a:prstGeom prst="rect">
            <a:avLst/>
          </a:prstGeom>
        </p:spPr>
        <p:txBody>
          <a:bodyPr/>
          <a:lstStyle/>
          <a:p>
            <a:pPr/>
          </a:p>
        </p:txBody>
      </p:sp>
      <p:sp>
        <p:nvSpPr>
          <p:cNvPr id="332" name="Shape 332"/>
          <p:cNvSpPr/>
          <p:nvPr>
            <p:ph type="body" sz="quarter" idx="1"/>
          </p:nvPr>
        </p:nvSpPr>
        <p:spPr>
          <a:prstGeom prst="rect">
            <a:avLst/>
          </a:prstGeom>
        </p:spPr>
        <p:txBody>
          <a:bodyPr/>
          <a:lstStyle/>
          <a:p>
            <a:pPr/>
            <a:r>
              <a:t>So we plug in 0 m/s for the final velocity, 24.5 m/s for the initial velocity, -9.8 m/s^2 for the acceleration, and 0 m for the initial position.</a:t>
            </a:r>
          </a:p>
          <a:p>
            <a:pPr/>
          </a:p>
          <a:p>
            <a:pPr/>
            <a:r>
              <a:t>We can simplify that and rearrange the equation to isolate the final position… and we get 30.6 m, which is the y position of the ball at the maximum height, when the velocity is zero.</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mailto:chris@physicslab.app?subject=Physics%20Lab%20Slides" TargetMode="External"/><Relationship Id="rId3" Type="http://schemas.openxmlformats.org/officeDocument/2006/relationships/hyperlink" Target="https://physicslab.app" TargetMode="External"/></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6.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7.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8.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9.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0.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1.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2.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3.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12.png"/><Relationship Id="rId14" Type="http://schemas.openxmlformats.org/officeDocument/2006/relationships/image" Target="../media/image13.png"/><Relationship Id="rId15" Type="http://schemas.openxmlformats.org/officeDocument/2006/relationships/image" Target="../media/image14.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4.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25.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26.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27.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28.jpeg"/></Relationships>

</file>

<file path=ppt/slides/_rels/slide3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29.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30.jpeg"/></Relationships>

</file>

<file path=ppt/slides/_rels/slide3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31.jpeg"/></Relationships>

</file>

<file path=ppt/slides/_rels/slide3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32.jpeg"/></Relationships>

</file>

<file path=ppt/slides/_rels/slide3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33.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21.png"/><Relationship Id="rId9" Type="http://schemas.openxmlformats.org/officeDocument/2006/relationships/image" Target="../media/image22.png"/><Relationship Id="rId10" Type="http://schemas.openxmlformats.org/officeDocument/2006/relationships/image" Target="../media/image23.png"/><Relationship Id="rId11" Type="http://schemas.openxmlformats.org/officeDocument/2006/relationships/image" Target="../media/image24.png"/><Relationship Id="rId12" Type="http://schemas.openxmlformats.org/officeDocument/2006/relationships/image" Target="../media/image25.png"/><Relationship Id="rId13" Type="http://schemas.openxmlformats.org/officeDocument/2006/relationships/image" Target="../media/image26.png"/><Relationship Id="rId14" Type="http://schemas.openxmlformats.org/officeDocument/2006/relationships/image" Target="../media/image27.png"/><Relationship Id="rId15" Type="http://schemas.openxmlformats.org/officeDocument/2006/relationships/image" Target="../media/image28.png"/><Relationship Id="rId16" Type="http://schemas.openxmlformats.org/officeDocument/2006/relationships/image" Target="../media/image29.png"/><Relationship Id="rId17" Type="http://schemas.openxmlformats.org/officeDocument/2006/relationships/image" Target="../media/image30.png"/><Relationship Id="rId18" Type="http://schemas.openxmlformats.org/officeDocument/2006/relationships/image" Target="../media/image31.png"/><Relationship Id="rId19" Type="http://schemas.openxmlformats.org/officeDocument/2006/relationships/image" Target="../media/image32.png"/><Relationship Id="rId20" Type="http://schemas.openxmlformats.org/officeDocument/2006/relationships/image" Target="../media/image33.png"/><Relationship Id="rId21" Type="http://schemas.openxmlformats.org/officeDocument/2006/relationships/image" Target="../media/image34.png"/><Relationship Id="rId22" Type="http://schemas.openxmlformats.org/officeDocument/2006/relationships/image" Target="../media/image35.png"/><Relationship Id="rId23" Type="http://schemas.openxmlformats.org/officeDocument/2006/relationships/image" Target="../media/image36.png"/><Relationship Id="rId24" Type="http://schemas.openxmlformats.org/officeDocument/2006/relationships/image" Target="../media/image37.png"/><Relationship Id="rId25" Type="http://schemas.openxmlformats.org/officeDocument/2006/relationships/image" Target="../media/image38.png"/><Relationship Id="rId26" Type="http://schemas.openxmlformats.org/officeDocument/2006/relationships/image" Target="../media/image39.png"/><Relationship Id="rId27" Type="http://schemas.openxmlformats.org/officeDocument/2006/relationships/image" Target="../media/image40.png"/><Relationship Id="rId28" Type="http://schemas.openxmlformats.org/officeDocument/2006/relationships/image" Target="../media/image41.png"/><Relationship Id="rId29" Type="http://schemas.openxmlformats.org/officeDocument/2006/relationships/image" Target="../media/image42.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image" Target="../media/image34.jpeg"/></Relationships>

</file>

<file path=ppt/slides/_rels/slide4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 Id="rId3" Type="http://schemas.openxmlformats.org/officeDocument/2006/relationships/image" Target="../media/image35.jpeg"/></Relationships>

</file>

<file path=ppt/slides/_rels/slide4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 Id="rId3" Type="http://schemas.openxmlformats.org/officeDocument/2006/relationships/image" Target="../media/image36.jpeg"/></Relationships>

</file>

<file path=ppt/slides/_rels/slide4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 Id="rId3" Type="http://schemas.openxmlformats.org/officeDocument/2006/relationships/image" Target="../media/image37.jpeg"/></Relationships>

</file>

<file path=ppt/slides/_rels/slide4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 Id="rId3" Type="http://schemas.openxmlformats.org/officeDocument/2006/relationships/image" Target="../media/image38.jpeg"/></Relationships>

</file>

<file path=ppt/slides/_rels/slide4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9.xml"/><Relationship Id="rId3" Type="http://schemas.openxmlformats.org/officeDocument/2006/relationships/image" Target="../media/image39.jpeg"/></Relationships>

</file>

<file path=ppt/slides/_rels/slide4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0.xml"/><Relationship Id="rId3" Type="http://schemas.openxmlformats.org/officeDocument/2006/relationships/image" Target="../media/image40.jpeg"/></Relationships>

</file>

<file path=ppt/slides/_rels/slide4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1.xml"/><Relationship Id="rId3" Type="http://schemas.openxmlformats.org/officeDocument/2006/relationships/image" Target="../media/image41.jpeg"/></Relationships>

</file>

<file path=ppt/slides/_rels/slide4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 Id="rId3" Type="http://schemas.openxmlformats.org/officeDocument/2006/relationships/image" Target="../media/image42.jpeg"/></Relationships>

</file>

<file path=ppt/slides/_rels/slide4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3.xml"/><Relationship Id="rId3" Type="http://schemas.openxmlformats.org/officeDocument/2006/relationships/image" Target="../media/image43.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3.png"/><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png"/><Relationship Id="rId6" Type="http://schemas.openxmlformats.org/officeDocument/2006/relationships/image" Target="../media/image47.png"/><Relationship Id="rId7" Type="http://schemas.openxmlformats.org/officeDocument/2006/relationships/image" Target="../media/image48.png"/><Relationship Id="rId8" Type="http://schemas.openxmlformats.org/officeDocument/2006/relationships/image" Target="../media/image49.png"/><Relationship Id="rId9" Type="http://schemas.openxmlformats.org/officeDocument/2006/relationships/image" Target="../media/image50.png"/><Relationship Id="rId10" Type="http://schemas.openxmlformats.org/officeDocument/2006/relationships/image" Target="../media/image51.png"/><Relationship Id="rId11" Type="http://schemas.openxmlformats.org/officeDocument/2006/relationships/image" Target="../media/image52.png"/><Relationship Id="rId12" Type="http://schemas.openxmlformats.org/officeDocument/2006/relationships/image" Target="../media/image53.png"/><Relationship Id="rId13" Type="http://schemas.openxmlformats.org/officeDocument/2006/relationships/image" Target="../media/image54.png"/><Relationship Id="rId14" Type="http://schemas.openxmlformats.org/officeDocument/2006/relationships/image" Target="../media/image55.png"/><Relationship Id="rId15" Type="http://schemas.openxmlformats.org/officeDocument/2006/relationships/image" Target="../media/image56.png"/></Relationships>

</file>

<file path=ppt/slides/_rels/slide5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4.jpeg"/></Relationships>

</file>

<file path=ppt/slides/_rels/slide5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5.jpeg"/></Relationships>

</file>

<file path=ppt/slides/_rels/slide5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4.xml"/><Relationship Id="rId3" Type="http://schemas.openxmlformats.org/officeDocument/2006/relationships/image" Target="../media/image46.jpeg"/></Relationships>

</file>

<file path=ppt/slides/_rels/slide5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5.xml"/><Relationship Id="rId3" Type="http://schemas.openxmlformats.org/officeDocument/2006/relationships/image" Target="../media/image47.jpeg"/></Relationships>

</file>

<file path=ppt/slides/_rels/slide5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6.xml"/><Relationship Id="rId3" Type="http://schemas.openxmlformats.org/officeDocument/2006/relationships/image" Target="../media/image48.jpeg"/></Relationships>

</file>

<file path=ppt/slides/_rels/slide5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7.xml"/><Relationship Id="rId3" Type="http://schemas.openxmlformats.org/officeDocument/2006/relationships/image" Target="../media/image49.jpeg"/></Relationships>

</file>

<file path=ppt/slides/_rels/slide5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8.xml"/><Relationship Id="rId3" Type="http://schemas.openxmlformats.org/officeDocument/2006/relationships/image" Target="../media/image50.jpeg"/></Relationships>

</file>

<file path=ppt/slides/_rels/slide5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9.xml"/><Relationship Id="rId3" Type="http://schemas.openxmlformats.org/officeDocument/2006/relationships/image" Target="../media/image51.jpeg"/></Relationships>

</file>

<file path=ppt/slides/_rels/slide5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0.xml"/><Relationship Id="rId3" Type="http://schemas.openxmlformats.org/officeDocument/2006/relationships/image" Target="../media/image52.jpeg"/></Relationships>

</file>

<file path=ppt/slides/_rels/slide5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3.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7.png"/><Relationship Id="rId3" Type="http://schemas.openxmlformats.org/officeDocument/2006/relationships/image" Target="../media/image58.png"/><Relationship Id="rId4" Type="http://schemas.openxmlformats.org/officeDocument/2006/relationships/image" Target="../media/image59.png"/><Relationship Id="rId5" Type="http://schemas.openxmlformats.org/officeDocument/2006/relationships/image" Target="../media/image60.png"/><Relationship Id="rId6" Type="http://schemas.openxmlformats.org/officeDocument/2006/relationships/image" Target="../media/image61.png"/><Relationship Id="rId7" Type="http://schemas.openxmlformats.org/officeDocument/2006/relationships/image" Target="../media/image62.png"/><Relationship Id="rId8" Type="http://schemas.openxmlformats.org/officeDocument/2006/relationships/image" Target="../media/image63.png"/><Relationship Id="rId9" Type="http://schemas.openxmlformats.org/officeDocument/2006/relationships/image" Target="../media/image64.png"/><Relationship Id="rId10" Type="http://schemas.openxmlformats.org/officeDocument/2006/relationships/image" Target="../media/image65.png"/><Relationship Id="rId11" Type="http://schemas.openxmlformats.org/officeDocument/2006/relationships/image" Target="../media/image66.png"/><Relationship Id="rId12" Type="http://schemas.openxmlformats.org/officeDocument/2006/relationships/image" Target="../media/image67.png"/><Relationship Id="rId13" Type="http://schemas.openxmlformats.org/officeDocument/2006/relationships/image" Target="../media/image68.png"/><Relationship Id="rId14" Type="http://schemas.openxmlformats.org/officeDocument/2006/relationships/image" Target="../media/image69.png"/><Relationship Id="rId15" Type="http://schemas.openxmlformats.org/officeDocument/2006/relationships/image" Target="../media/image70.png"/><Relationship Id="rId16" Type="http://schemas.openxmlformats.org/officeDocument/2006/relationships/image" Target="../media/image71.png"/><Relationship Id="rId17" Type="http://schemas.openxmlformats.org/officeDocument/2006/relationships/image" Target="../media/image72.png"/><Relationship Id="rId18" Type="http://schemas.openxmlformats.org/officeDocument/2006/relationships/image" Target="../media/image73.png"/><Relationship Id="rId19" Type="http://schemas.openxmlformats.org/officeDocument/2006/relationships/image" Target="../media/image74.png"/><Relationship Id="rId20" Type="http://schemas.openxmlformats.org/officeDocument/2006/relationships/image" Target="../media/image75.png"/><Relationship Id="rId21" Type="http://schemas.openxmlformats.org/officeDocument/2006/relationships/image" Target="../media/image76.png"/><Relationship Id="rId22" Type="http://schemas.openxmlformats.org/officeDocument/2006/relationships/image" Target="../media/image77.png"/><Relationship Id="rId23" Type="http://schemas.openxmlformats.org/officeDocument/2006/relationships/image" Target="../media/image78.png"/><Relationship Id="rId24" Type="http://schemas.openxmlformats.org/officeDocument/2006/relationships/image" Target="../media/image79.png"/></Relationships>

</file>

<file path=ppt/slides/_rels/slide6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4.jpeg"/></Relationships>

</file>

<file path=ppt/slides/_rels/slide6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5.jpeg"/></Relationships>

</file>

<file path=ppt/slides/_rels/slide6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1.xml"/><Relationship Id="rId3" Type="http://schemas.openxmlformats.org/officeDocument/2006/relationships/image" Target="../media/image56.jpeg"/></Relationships>

</file>

<file path=ppt/slides/_rels/slide6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2.xml"/><Relationship Id="rId3" Type="http://schemas.openxmlformats.org/officeDocument/2006/relationships/image" Target="../media/image57.jpeg"/></Relationships>

</file>

<file path=ppt/slides/_rels/slide6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3.xml"/><Relationship Id="rId3" Type="http://schemas.openxmlformats.org/officeDocument/2006/relationships/image" Target="../media/image58.jpeg"/></Relationships>

</file>

<file path=ppt/slides/_rels/slide6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4.xml"/><Relationship Id="rId3" Type="http://schemas.openxmlformats.org/officeDocument/2006/relationships/image" Target="../media/image59.jpeg"/></Relationships>

</file>

<file path=ppt/slides/_rels/slide6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5.xml"/><Relationship Id="rId3" Type="http://schemas.openxmlformats.org/officeDocument/2006/relationships/image" Target="../media/image60.jpeg"/></Relationships>

</file>

<file path=ppt/slides/_rels/slide6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6.xml"/><Relationship Id="rId3" Type="http://schemas.openxmlformats.org/officeDocument/2006/relationships/image" Target="../media/image61.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1" name="1D Projectile Motion 4 - Example 3"/>
          <p:cNvSpPr txBox="1"/>
          <p:nvPr>
            <p:ph type="title"/>
          </p:nvPr>
        </p:nvSpPr>
        <p:spPr>
          <a:xfrm>
            <a:off x="1206500" y="1079500"/>
            <a:ext cx="21971000" cy="1164556"/>
          </a:xfrm>
          <a:prstGeom prst="rect">
            <a:avLst/>
          </a:prstGeom>
        </p:spPr>
        <p:txBody>
          <a:bodyPr/>
          <a:lstStyle>
            <a:lvl1pPr defTabSz="2121354">
              <a:defRPr b="0" spc="-121" sz="6090">
                <a:solidFill>
                  <a:srgbClr val="FFFFFF"/>
                </a:solidFill>
                <a:latin typeface="Avenir Heavy"/>
                <a:ea typeface="Avenir Heavy"/>
                <a:cs typeface="Avenir Heavy"/>
                <a:sym typeface="Avenir Heavy"/>
              </a:defRPr>
            </a:lvl1pPr>
          </a:lstStyle>
          <a:p>
            <a:pPr/>
            <a:r>
              <a:t>1D Projectile Motion 4 - Example 3</a:t>
            </a:r>
          </a:p>
        </p:txBody>
      </p:sp>
      <p:sp>
        <p:nvSpPr>
          <p:cNvPr id="172" name="Slides Version 2"/>
          <p:cNvSpPr txBox="1"/>
          <p:nvPr>
            <p:ph type="body" idx="21"/>
          </p:nvPr>
        </p:nvSpPr>
        <p:spPr>
          <a:xfrm>
            <a:off x="1206500" y="2372962"/>
            <a:ext cx="21971000" cy="742269"/>
          </a:xfrm>
          <a:prstGeom prst="rect">
            <a:avLst/>
          </a:prstGeom>
          <a:extLst>
            <a:ext uri="{C572A759-6A51-4108-AA02-DFA0A04FC94B}">
              <ma14:wrappingTextBoxFlag xmlns:ma14="http://schemas.microsoft.com/office/mac/drawingml/2011/main" val="1"/>
            </a:ext>
          </a:extLst>
        </p:spPr>
        <p:txBody>
          <a:bodyPr/>
          <a:lstStyle>
            <a:lvl1pPr defTabSz="610870">
              <a:defRPr b="0" sz="3700">
                <a:solidFill>
                  <a:srgbClr val="FFFFFF"/>
                </a:solidFill>
                <a:latin typeface="Avenir Heavy"/>
                <a:ea typeface="Avenir Heavy"/>
                <a:cs typeface="Avenir Heavy"/>
                <a:sym typeface="Avenir Heavy"/>
              </a:defRPr>
            </a:lvl1pPr>
          </a:lstStyle>
          <a:p>
            <a:pPr/>
            <a:r>
              <a:t>Slides Version 2</a:t>
            </a:r>
          </a:p>
        </p:txBody>
      </p:sp>
      <p:sp>
        <p:nvSpPr>
          <p:cNvPr id="173" name="This version includes:…"/>
          <p:cNvSpPr txBox="1"/>
          <p:nvPr>
            <p:ph type="body" idx="1"/>
          </p:nvPr>
        </p:nvSpPr>
        <p:spPr>
          <a:xfrm>
            <a:off x="1206500" y="3757760"/>
            <a:ext cx="21971000" cy="9095462"/>
          </a:xfrm>
          <a:prstGeom prst="rect">
            <a:avLst/>
          </a:prstGeom>
        </p:spPr>
        <p:txBody>
          <a:bodyPr/>
          <a:lstStyle/>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This version includes: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screenshot images from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The video narration in the slide notes.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A blank template slide with the same background and font as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some basic graphics from this video for you to use however you like.</a:t>
            </a:r>
          </a:p>
          <a:p>
            <a:pPr lvl="1" marL="0" indent="45720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Feel free to add, delete and edit slides to make your own presentation. You can use these slides in class or share them with your students, but please do not post them online.</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If you have any feedback, suggestions or questions about these slides please email me at </a:t>
            </a:r>
            <a:r>
              <a:rPr u="sng">
                <a:hlinkClick r:id="rId2" invalidUrl="" action="" tgtFrame="" tooltip="" history="1" highlightClick="0" endSnd="0"/>
              </a:rPr>
              <a:t>chris@physicslab.app</a:t>
            </a:r>
            <a:r>
              <a:t> or send me a message on Discord @physicslab.</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u="sng">
                <a:solidFill>
                  <a:srgbClr val="FFFFFF"/>
                </a:solidFill>
                <a:latin typeface="Avenir Medium"/>
                <a:ea typeface="Avenir Medium"/>
                <a:cs typeface="Avenir Medium"/>
                <a:sym typeface="Avenir Medium"/>
              </a:defRPr>
            </a:pPr>
            <a:r>
              <a:rPr>
                <a:hlinkClick r:id="rId3" invalidUrl="" action="" tgtFrame="" tooltip="" history="1" highlightClick="0" endSnd="0"/>
              </a:rPr>
              <a:t>physicslab.app</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2" name="Slide Title"/>
          <p:cNvSpPr txBox="1"/>
          <p:nvPr>
            <p:ph type="title"/>
          </p:nvPr>
        </p:nvSpPr>
        <p:spPr>
          <a:prstGeom prst="rect">
            <a:avLst/>
          </a:prstGeom>
        </p:spPr>
        <p:txBody>
          <a:bodyPr/>
          <a:lstStyle/>
          <a:p>
            <a:pPr/>
          </a:p>
        </p:txBody>
      </p:sp>
      <p:sp>
        <p:nvSpPr>
          <p:cNvPr id="293" name="Slide Subtitle"/>
          <p:cNvSpPr txBox="1"/>
          <p:nvPr>
            <p:ph type="body" idx="21"/>
          </p:nvPr>
        </p:nvSpPr>
        <p:spPr>
          <a:prstGeom prst="rect">
            <a:avLst/>
          </a:prstGeom>
        </p:spPr>
        <p:txBody>
          <a:bodyPr/>
          <a:lstStyle/>
          <a:p>
            <a:pPr/>
          </a:p>
        </p:txBody>
      </p:sp>
      <p:sp>
        <p:nvSpPr>
          <p:cNvPr id="294" name="Slide bullet text"/>
          <p:cNvSpPr txBox="1"/>
          <p:nvPr>
            <p:ph type="body" idx="1"/>
          </p:nvPr>
        </p:nvSpPr>
        <p:spPr>
          <a:prstGeom prst="rect">
            <a:avLst/>
          </a:prstGeom>
        </p:spPr>
        <p:txBody>
          <a:bodyPr/>
          <a:lstStyle/>
          <a:p>
            <a:pPr/>
          </a:p>
        </p:txBody>
      </p:sp>
      <p:pic>
        <p:nvPicPr>
          <p:cNvPr id="295" name="4.jpg" descr="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9" name="Slide Title"/>
          <p:cNvSpPr txBox="1"/>
          <p:nvPr>
            <p:ph type="title"/>
          </p:nvPr>
        </p:nvSpPr>
        <p:spPr>
          <a:prstGeom prst="rect">
            <a:avLst/>
          </a:prstGeom>
        </p:spPr>
        <p:txBody>
          <a:bodyPr/>
          <a:lstStyle/>
          <a:p>
            <a:pPr/>
          </a:p>
        </p:txBody>
      </p:sp>
      <p:sp>
        <p:nvSpPr>
          <p:cNvPr id="300" name="Slide Subtitle"/>
          <p:cNvSpPr txBox="1"/>
          <p:nvPr>
            <p:ph type="body" idx="21"/>
          </p:nvPr>
        </p:nvSpPr>
        <p:spPr>
          <a:prstGeom prst="rect">
            <a:avLst/>
          </a:prstGeom>
        </p:spPr>
        <p:txBody>
          <a:bodyPr/>
          <a:lstStyle/>
          <a:p>
            <a:pPr/>
          </a:p>
        </p:txBody>
      </p:sp>
      <p:sp>
        <p:nvSpPr>
          <p:cNvPr id="301" name="Slide bullet text"/>
          <p:cNvSpPr txBox="1"/>
          <p:nvPr>
            <p:ph type="body" idx="1"/>
          </p:nvPr>
        </p:nvSpPr>
        <p:spPr>
          <a:prstGeom prst="rect">
            <a:avLst/>
          </a:prstGeom>
        </p:spPr>
        <p:txBody>
          <a:bodyPr/>
          <a:lstStyle/>
          <a:p>
            <a:pPr/>
          </a:p>
        </p:txBody>
      </p:sp>
      <p:pic>
        <p:nvPicPr>
          <p:cNvPr id="302" name="7.jpg" descr="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6" name="Slide Title"/>
          <p:cNvSpPr txBox="1"/>
          <p:nvPr>
            <p:ph type="title"/>
          </p:nvPr>
        </p:nvSpPr>
        <p:spPr>
          <a:prstGeom prst="rect">
            <a:avLst/>
          </a:prstGeom>
        </p:spPr>
        <p:txBody>
          <a:bodyPr/>
          <a:lstStyle/>
          <a:p>
            <a:pPr/>
          </a:p>
        </p:txBody>
      </p:sp>
      <p:sp>
        <p:nvSpPr>
          <p:cNvPr id="307" name="Slide Subtitle"/>
          <p:cNvSpPr txBox="1"/>
          <p:nvPr>
            <p:ph type="body" idx="21"/>
          </p:nvPr>
        </p:nvSpPr>
        <p:spPr>
          <a:prstGeom prst="rect">
            <a:avLst/>
          </a:prstGeom>
        </p:spPr>
        <p:txBody>
          <a:bodyPr/>
          <a:lstStyle/>
          <a:p>
            <a:pPr/>
          </a:p>
        </p:txBody>
      </p:sp>
      <p:sp>
        <p:nvSpPr>
          <p:cNvPr id="308" name="Slide bullet text"/>
          <p:cNvSpPr txBox="1"/>
          <p:nvPr>
            <p:ph type="body" idx="1"/>
          </p:nvPr>
        </p:nvSpPr>
        <p:spPr>
          <a:prstGeom prst="rect">
            <a:avLst/>
          </a:prstGeom>
        </p:spPr>
        <p:txBody>
          <a:bodyPr/>
          <a:lstStyle/>
          <a:p>
            <a:pPr/>
          </a:p>
        </p:txBody>
      </p:sp>
      <p:pic>
        <p:nvPicPr>
          <p:cNvPr id="309" name="8.jpg" descr="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3" name="Slide Title"/>
          <p:cNvSpPr txBox="1"/>
          <p:nvPr>
            <p:ph type="title"/>
          </p:nvPr>
        </p:nvSpPr>
        <p:spPr>
          <a:prstGeom prst="rect">
            <a:avLst/>
          </a:prstGeom>
        </p:spPr>
        <p:txBody>
          <a:bodyPr/>
          <a:lstStyle/>
          <a:p>
            <a:pPr/>
          </a:p>
        </p:txBody>
      </p:sp>
      <p:sp>
        <p:nvSpPr>
          <p:cNvPr id="314" name="Slide Subtitle"/>
          <p:cNvSpPr txBox="1"/>
          <p:nvPr>
            <p:ph type="body" idx="21"/>
          </p:nvPr>
        </p:nvSpPr>
        <p:spPr>
          <a:prstGeom prst="rect">
            <a:avLst/>
          </a:prstGeom>
        </p:spPr>
        <p:txBody>
          <a:bodyPr/>
          <a:lstStyle/>
          <a:p>
            <a:pPr/>
          </a:p>
        </p:txBody>
      </p:sp>
      <p:sp>
        <p:nvSpPr>
          <p:cNvPr id="315" name="Slide bullet text"/>
          <p:cNvSpPr txBox="1"/>
          <p:nvPr>
            <p:ph type="body" idx="1"/>
          </p:nvPr>
        </p:nvSpPr>
        <p:spPr>
          <a:prstGeom prst="rect">
            <a:avLst/>
          </a:prstGeom>
        </p:spPr>
        <p:txBody>
          <a:bodyPr/>
          <a:lstStyle/>
          <a:p>
            <a:pPr/>
          </a:p>
        </p:txBody>
      </p:sp>
      <p:pic>
        <p:nvPicPr>
          <p:cNvPr id="316" name="9.jpg" descr="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0" name="Slide Title"/>
          <p:cNvSpPr txBox="1"/>
          <p:nvPr>
            <p:ph type="title"/>
          </p:nvPr>
        </p:nvSpPr>
        <p:spPr>
          <a:prstGeom prst="rect">
            <a:avLst/>
          </a:prstGeom>
        </p:spPr>
        <p:txBody>
          <a:bodyPr/>
          <a:lstStyle/>
          <a:p>
            <a:pPr/>
          </a:p>
        </p:txBody>
      </p:sp>
      <p:sp>
        <p:nvSpPr>
          <p:cNvPr id="321" name="Slide Subtitle"/>
          <p:cNvSpPr txBox="1"/>
          <p:nvPr>
            <p:ph type="body" idx="21"/>
          </p:nvPr>
        </p:nvSpPr>
        <p:spPr>
          <a:prstGeom prst="rect">
            <a:avLst/>
          </a:prstGeom>
        </p:spPr>
        <p:txBody>
          <a:bodyPr/>
          <a:lstStyle/>
          <a:p>
            <a:pPr/>
          </a:p>
        </p:txBody>
      </p:sp>
      <p:sp>
        <p:nvSpPr>
          <p:cNvPr id="322" name="Slide bullet text"/>
          <p:cNvSpPr txBox="1"/>
          <p:nvPr>
            <p:ph type="body" idx="1"/>
          </p:nvPr>
        </p:nvSpPr>
        <p:spPr>
          <a:prstGeom prst="rect">
            <a:avLst/>
          </a:prstGeom>
        </p:spPr>
        <p:txBody>
          <a:bodyPr/>
          <a:lstStyle/>
          <a:p>
            <a:pPr/>
          </a:p>
        </p:txBody>
      </p:sp>
      <p:pic>
        <p:nvPicPr>
          <p:cNvPr id="323" name="12.jpg" descr="1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7" name="Slide Title"/>
          <p:cNvSpPr txBox="1"/>
          <p:nvPr>
            <p:ph type="title"/>
          </p:nvPr>
        </p:nvSpPr>
        <p:spPr>
          <a:prstGeom prst="rect">
            <a:avLst/>
          </a:prstGeom>
        </p:spPr>
        <p:txBody>
          <a:bodyPr/>
          <a:lstStyle/>
          <a:p>
            <a:pPr/>
          </a:p>
        </p:txBody>
      </p:sp>
      <p:sp>
        <p:nvSpPr>
          <p:cNvPr id="328" name="Slide Subtitle"/>
          <p:cNvSpPr txBox="1"/>
          <p:nvPr>
            <p:ph type="body" idx="21"/>
          </p:nvPr>
        </p:nvSpPr>
        <p:spPr>
          <a:prstGeom prst="rect">
            <a:avLst/>
          </a:prstGeom>
        </p:spPr>
        <p:txBody>
          <a:bodyPr/>
          <a:lstStyle/>
          <a:p>
            <a:pPr/>
          </a:p>
        </p:txBody>
      </p:sp>
      <p:sp>
        <p:nvSpPr>
          <p:cNvPr id="329" name="Slide bullet text"/>
          <p:cNvSpPr txBox="1"/>
          <p:nvPr>
            <p:ph type="body" idx="1"/>
          </p:nvPr>
        </p:nvSpPr>
        <p:spPr>
          <a:prstGeom prst="rect">
            <a:avLst/>
          </a:prstGeom>
        </p:spPr>
        <p:txBody>
          <a:bodyPr/>
          <a:lstStyle/>
          <a:p>
            <a:pPr/>
          </a:p>
        </p:txBody>
      </p:sp>
      <p:pic>
        <p:nvPicPr>
          <p:cNvPr id="330" name="16.jpg" descr="1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4" name="Slide Title"/>
          <p:cNvSpPr txBox="1"/>
          <p:nvPr>
            <p:ph type="title"/>
          </p:nvPr>
        </p:nvSpPr>
        <p:spPr>
          <a:prstGeom prst="rect">
            <a:avLst/>
          </a:prstGeom>
        </p:spPr>
        <p:txBody>
          <a:bodyPr/>
          <a:lstStyle/>
          <a:p>
            <a:pPr/>
          </a:p>
        </p:txBody>
      </p:sp>
      <p:sp>
        <p:nvSpPr>
          <p:cNvPr id="335" name="Slide Subtitle"/>
          <p:cNvSpPr txBox="1"/>
          <p:nvPr>
            <p:ph type="body" idx="21"/>
          </p:nvPr>
        </p:nvSpPr>
        <p:spPr>
          <a:prstGeom prst="rect">
            <a:avLst/>
          </a:prstGeom>
        </p:spPr>
        <p:txBody>
          <a:bodyPr/>
          <a:lstStyle/>
          <a:p>
            <a:pPr/>
          </a:p>
        </p:txBody>
      </p:sp>
      <p:sp>
        <p:nvSpPr>
          <p:cNvPr id="336" name="Slide bullet text"/>
          <p:cNvSpPr txBox="1"/>
          <p:nvPr>
            <p:ph type="body" idx="1"/>
          </p:nvPr>
        </p:nvSpPr>
        <p:spPr>
          <a:prstGeom prst="rect">
            <a:avLst/>
          </a:prstGeom>
        </p:spPr>
        <p:txBody>
          <a:bodyPr/>
          <a:lstStyle/>
          <a:p>
            <a:pPr/>
          </a:p>
        </p:txBody>
      </p:sp>
      <p:pic>
        <p:nvPicPr>
          <p:cNvPr id="337" name="17.jpg" descr="1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1" name="Slide Title"/>
          <p:cNvSpPr txBox="1"/>
          <p:nvPr>
            <p:ph type="title"/>
          </p:nvPr>
        </p:nvSpPr>
        <p:spPr>
          <a:prstGeom prst="rect">
            <a:avLst/>
          </a:prstGeom>
        </p:spPr>
        <p:txBody>
          <a:bodyPr/>
          <a:lstStyle/>
          <a:p>
            <a:pPr/>
          </a:p>
        </p:txBody>
      </p:sp>
      <p:sp>
        <p:nvSpPr>
          <p:cNvPr id="342" name="Slide Subtitle"/>
          <p:cNvSpPr txBox="1"/>
          <p:nvPr>
            <p:ph type="body" idx="21"/>
          </p:nvPr>
        </p:nvSpPr>
        <p:spPr>
          <a:prstGeom prst="rect">
            <a:avLst/>
          </a:prstGeom>
        </p:spPr>
        <p:txBody>
          <a:bodyPr/>
          <a:lstStyle/>
          <a:p>
            <a:pPr/>
          </a:p>
        </p:txBody>
      </p:sp>
      <p:sp>
        <p:nvSpPr>
          <p:cNvPr id="343" name="Slide bullet text"/>
          <p:cNvSpPr txBox="1"/>
          <p:nvPr>
            <p:ph type="body" idx="1"/>
          </p:nvPr>
        </p:nvSpPr>
        <p:spPr>
          <a:prstGeom prst="rect">
            <a:avLst/>
          </a:prstGeom>
        </p:spPr>
        <p:txBody>
          <a:bodyPr/>
          <a:lstStyle/>
          <a:p>
            <a:pPr/>
          </a:p>
        </p:txBody>
      </p:sp>
      <p:pic>
        <p:nvPicPr>
          <p:cNvPr id="344" name="20.jpg" descr="2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8" name="Slide Title"/>
          <p:cNvSpPr txBox="1"/>
          <p:nvPr>
            <p:ph type="title"/>
          </p:nvPr>
        </p:nvSpPr>
        <p:spPr>
          <a:prstGeom prst="rect">
            <a:avLst/>
          </a:prstGeom>
        </p:spPr>
        <p:txBody>
          <a:bodyPr/>
          <a:lstStyle/>
          <a:p>
            <a:pPr/>
          </a:p>
        </p:txBody>
      </p:sp>
      <p:sp>
        <p:nvSpPr>
          <p:cNvPr id="349" name="Slide Subtitle"/>
          <p:cNvSpPr txBox="1"/>
          <p:nvPr>
            <p:ph type="body" idx="21"/>
          </p:nvPr>
        </p:nvSpPr>
        <p:spPr>
          <a:prstGeom prst="rect">
            <a:avLst/>
          </a:prstGeom>
        </p:spPr>
        <p:txBody>
          <a:bodyPr/>
          <a:lstStyle/>
          <a:p>
            <a:pPr/>
          </a:p>
        </p:txBody>
      </p:sp>
      <p:sp>
        <p:nvSpPr>
          <p:cNvPr id="350" name="Slide bullet text"/>
          <p:cNvSpPr txBox="1"/>
          <p:nvPr>
            <p:ph type="body" idx="1"/>
          </p:nvPr>
        </p:nvSpPr>
        <p:spPr>
          <a:prstGeom prst="rect">
            <a:avLst/>
          </a:prstGeom>
        </p:spPr>
        <p:txBody>
          <a:bodyPr/>
          <a:lstStyle/>
          <a:p>
            <a:pPr/>
          </a:p>
        </p:txBody>
      </p:sp>
      <p:pic>
        <p:nvPicPr>
          <p:cNvPr id="351" name="25.jpg" descr="2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5" name="Slide Title"/>
          <p:cNvSpPr txBox="1"/>
          <p:nvPr>
            <p:ph type="title"/>
          </p:nvPr>
        </p:nvSpPr>
        <p:spPr>
          <a:prstGeom prst="rect">
            <a:avLst/>
          </a:prstGeom>
        </p:spPr>
        <p:txBody>
          <a:bodyPr/>
          <a:lstStyle/>
          <a:p>
            <a:pPr/>
          </a:p>
        </p:txBody>
      </p:sp>
      <p:sp>
        <p:nvSpPr>
          <p:cNvPr id="356" name="Slide Subtitle"/>
          <p:cNvSpPr txBox="1"/>
          <p:nvPr>
            <p:ph type="body" idx="21"/>
          </p:nvPr>
        </p:nvSpPr>
        <p:spPr>
          <a:prstGeom prst="rect">
            <a:avLst/>
          </a:prstGeom>
        </p:spPr>
        <p:txBody>
          <a:bodyPr/>
          <a:lstStyle/>
          <a:p>
            <a:pPr/>
          </a:p>
        </p:txBody>
      </p:sp>
      <p:sp>
        <p:nvSpPr>
          <p:cNvPr id="357" name="Slide bullet text"/>
          <p:cNvSpPr txBox="1"/>
          <p:nvPr>
            <p:ph type="body" idx="1"/>
          </p:nvPr>
        </p:nvSpPr>
        <p:spPr>
          <a:prstGeom prst="rect">
            <a:avLst/>
          </a:prstGeom>
        </p:spPr>
        <p:txBody>
          <a:bodyPr/>
          <a:lstStyle/>
          <a:p>
            <a:pPr/>
          </a:p>
        </p:txBody>
      </p:sp>
      <p:pic>
        <p:nvPicPr>
          <p:cNvPr id="358" name="27.jpg" descr="2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5" name="Heading"/>
          <p:cNvSpPr txBox="1"/>
          <p:nvPr>
            <p:ph type="title"/>
          </p:nvPr>
        </p:nvSpPr>
        <p:spPr>
          <a:xfrm>
            <a:off x="1206500" y="483152"/>
            <a:ext cx="21971000" cy="1433163"/>
          </a:xfrm>
          <a:prstGeom prst="rect">
            <a:avLst/>
          </a:prstGeom>
        </p:spPr>
        <p:txBody>
          <a:bodyPr/>
          <a:lstStyle>
            <a:lvl1pPr algn="ctr">
              <a:defRPr b="0" spc="-140" sz="7000">
                <a:solidFill>
                  <a:srgbClr val="FFFFFF"/>
                </a:solidFill>
                <a:latin typeface="Avenir Heavy"/>
                <a:ea typeface="Avenir Heavy"/>
                <a:cs typeface="Avenir Heavy"/>
                <a:sym typeface="Avenir Heavy"/>
              </a:defRPr>
            </a:lvl1pPr>
          </a:lstStyle>
          <a:p>
            <a:pPr/>
            <a:r>
              <a:t>Heading</a:t>
            </a:r>
          </a:p>
        </p:txBody>
      </p:sp>
      <p:sp>
        <p:nvSpPr>
          <p:cNvPr id="176" name="Text"/>
          <p:cNvSpPr txBox="1"/>
          <p:nvPr>
            <p:ph type="body" idx="1"/>
          </p:nvPr>
        </p:nvSpPr>
        <p:spPr>
          <a:xfrm>
            <a:off x="1206500" y="2400029"/>
            <a:ext cx="21971000" cy="10603475"/>
          </a:xfrm>
          <a:prstGeom prst="rect">
            <a:avLst/>
          </a:prstGeom>
        </p:spPr>
        <p:txBody>
          <a:bodyPr/>
          <a:lstStyle>
            <a:lvl1pPr marL="609599" indent="-609599">
              <a:defRPr sz="5000">
                <a:solidFill>
                  <a:srgbClr val="FFFFFF"/>
                </a:solidFill>
                <a:latin typeface="Avenir Heavy"/>
                <a:ea typeface="Avenir Heavy"/>
                <a:cs typeface="Avenir Heavy"/>
                <a:sym typeface="Avenir Heavy"/>
              </a:defRPr>
            </a:lvl1pPr>
          </a:lstStyle>
          <a:p>
            <a:pPr/>
            <a:r>
              <a:t>Text</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2" name="Slide Title"/>
          <p:cNvSpPr txBox="1"/>
          <p:nvPr>
            <p:ph type="title"/>
          </p:nvPr>
        </p:nvSpPr>
        <p:spPr>
          <a:prstGeom prst="rect">
            <a:avLst/>
          </a:prstGeom>
        </p:spPr>
        <p:txBody>
          <a:bodyPr/>
          <a:lstStyle/>
          <a:p>
            <a:pPr/>
          </a:p>
        </p:txBody>
      </p:sp>
      <p:sp>
        <p:nvSpPr>
          <p:cNvPr id="363" name="Slide Subtitle"/>
          <p:cNvSpPr txBox="1"/>
          <p:nvPr>
            <p:ph type="body" idx="21"/>
          </p:nvPr>
        </p:nvSpPr>
        <p:spPr>
          <a:prstGeom prst="rect">
            <a:avLst/>
          </a:prstGeom>
        </p:spPr>
        <p:txBody>
          <a:bodyPr/>
          <a:lstStyle/>
          <a:p>
            <a:pPr/>
          </a:p>
        </p:txBody>
      </p:sp>
      <p:sp>
        <p:nvSpPr>
          <p:cNvPr id="364" name="Slide bullet text"/>
          <p:cNvSpPr txBox="1"/>
          <p:nvPr>
            <p:ph type="body" idx="1"/>
          </p:nvPr>
        </p:nvSpPr>
        <p:spPr>
          <a:prstGeom prst="rect">
            <a:avLst/>
          </a:prstGeom>
        </p:spPr>
        <p:txBody>
          <a:bodyPr/>
          <a:lstStyle/>
          <a:p>
            <a:pPr/>
          </a:p>
        </p:txBody>
      </p:sp>
      <p:pic>
        <p:nvPicPr>
          <p:cNvPr id="365" name="29.jpg" descr="2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9" name="Slide Title"/>
          <p:cNvSpPr txBox="1"/>
          <p:nvPr>
            <p:ph type="title"/>
          </p:nvPr>
        </p:nvSpPr>
        <p:spPr>
          <a:prstGeom prst="rect">
            <a:avLst/>
          </a:prstGeom>
        </p:spPr>
        <p:txBody>
          <a:bodyPr/>
          <a:lstStyle/>
          <a:p>
            <a:pPr/>
          </a:p>
        </p:txBody>
      </p:sp>
      <p:sp>
        <p:nvSpPr>
          <p:cNvPr id="370" name="Slide Subtitle"/>
          <p:cNvSpPr txBox="1"/>
          <p:nvPr>
            <p:ph type="body" idx="21"/>
          </p:nvPr>
        </p:nvSpPr>
        <p:spPr>
          <a:prstGeom prst="rect">
            <a:avLst/>
          </a:prstGeom>
        </p:spPr>
        <p:txBody>
          <a:bodyPr/>
          <a:lstStyle/>
          <a:p>
            <a:pPr/>
          </a:p>
        </p:txBody>
      </p:sp>
      <p:sp>
        <p:nvSpPr>
          <p:cNvPr id="371" name="Slide bullet text"/>
          <p:cNvSpPr txBox="1"/>
          <p:nvPr>
            <p:ph type="body" idx="1"/>
          </p:nvPr>
        </p:nvSpPr>
        <p:spPr>
          <a:prstGeom prst="rect">
            <a:avLst/>
          </a:prstGeom>
        </p:spPr>
        <p:txBody>
          <a:bodyPr/>
          <a:lstStyle/>
          <a:p>
            <a:pPr/>
          </a:p>
        </p:txBody>
      </p:sp>
      <p:pic>
        <p:nvPicPr>
          <p:cNvPr id="372" name="30.jpg" descr="3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6" name="Slide Title"/>
          <p:cNvSpPr txBox="1"/>
          <p:nvPr>
            <p:ph type="title"/>
          </p:nvPr>
        </p:nvSpPr>
        <p:spPr>
          <a:prstGeom prst="rect">
            <a:avLst/>
          </a:prstGeom>
        </p:spPr>
        <p:txBody>
          <a:bodyPr/>
          <a:lstStyle/>
          <a:p>
            <a:pPr/>
          </a:p>
        </p:txBody>
      </p:sp>
      <p:sp>
        <p:nvSpPr>
          <p:cNvPr id="377" name="Slide Subtitle"/>
          <p:cNvSpPr txBox="1"/>
          <p:nvPr>
            <p:ph type="body" idx="21"/>
          </p:nvPr>
        </p:nvSpPr>
        <p:spPr>
          <a:prstGeom prst="rect">
            <a:avLst/>
          </a:prstGeom>
        </p:spPr>
        <p:txBody>
          <a:bodyPr/>
          <a:lstStyle/>
          <a:p>
            <a:pPr/>
          </a:p>
        </p:txBody>
      </p:sp>
      <p:sp>
        <p:nvSpPr>
          <p:cNvPr id="378" name="Slide bullet text"/>
          <p:cNvSpPr txBox="1"/>
          <p:nvPr>
            <p:ph type="body" idx="1"/>
          </p:nvPr>
        </p:nvSpPr>
        <p:spPr>
          <a:prstGeom prst="rect">
            <a:avLst/>
          </a:prstGeom>
        </p:spPr>
        <p:txBody>
          <a:bodyPr/>
          <a:lstStyle/>
          <a:p>
            <a:pPr/>
          </a:p>
        </p:txBody>
      </p:sp>
      <p:pic>
        <p:nvPicPr>
          <p:cNvPr id="379" name="33.jpg" descr="3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3" name="Slide Title"/>
          <p:cNvSpPr txBox="1"/>
          <p:nvPr>
            <p:ph type="title"/>
          </p:nvPr>
        </p:nvSpPr>
        <p:spPr>
          <a:prstGeom prst="rect">
            <a:avLst/>
          </a:prstGeom>
        </p:spPr>
        <p:txBody>
          <a:bodyPr/>
          <a:lstStyle/>
          <a:p>
            <a:pPr/>
          </a:p>
        </p:txBody>
      </p:sp>
      <p:sp>
        <p:nvSpPr>
          <p:cNvPr id="384" name="Slide Subtitle"/>
          <p:cNvSpPr txBox="1"/>
          <p:nvPr>
            <p:ph type="body" idx="21"/>
          </p:nvPr>
        </p:nvSpPr>
        <p:spPr>
          <a:prstGeom prst="rect">
            <a:avLst/>
          </a:prstGeom>
        </p:spPr>
        <p:txBody>
          <a:bodyPr/>
          <a:lstStyle/>
          <a:p>
            <a:pPr/>
          </a:p>
        </p:txBody>
      </p:sp>
      <p:sp>
        <p:nvSpPr>
          <p:cNvPr id="385" name="Slide bullet text"/>
          <p:cNvSpPr txBox="1"/>
          <p:nvPr>
            <p:ph type="body" idx="1"/>
          </p:nvPr>
        </p:nvSpPr>
        <p:spPr>
          <a:prstGeom prst="rect">
            <a:avLst/>
          </a:prstGeom>
        </p:spPr>
        <p:txBody>
          <a:bodyPr/>
          <a:lstStyle/>
          <a:p>
            <a:pPr/>
          </a:p>
        </p:txBody>
      </p:sp>
      <p:pic>
        <p:nvPicPr>
          <p:cNvPr id="386" name="36.jpg" descr="3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0" name="Slide Title"/>
          <p:cNvSpPr txBox="1"/>
          <p:nvPr>
            <p:ph type="title"/>
          </p:nvPr>
        </p:nvSpPr>
        <p:spPr>
          <a:prstGeom prst="rect">
            <a:avLst/>
          </a:prstGeom>
        </p:spPr>
        <p:txBody>
          <a:bodyPr/>
          <a:lstStyle/>
          <a:p>
            <a:pPr/>
          </a:p>
        </p:txBody>
      </p:sp>
      <p:sp>
        <p:nvSpPr>
          <p:cNvPr id="391" name="Slide Subtitle"/>
          <p:cNvSpPr txBox="1"/>
          <p:nvPr>
            <p:ph type="body" idx="21"/>
          </p:nvPr>
        </p:nvSpPr>
        <p:spPr>
          <a:prstGeom prst="rect">
            <a:avLst/>
          </a:prstGeom>
        </p:spPr>
        <p:txBody>
          <a:bodyPr/>
          <a:lstStyle/>
          <a:p>
            <a:pPr/>
          </a:p>
        </p:txBody>
      </p:sp>
      <p:sp>
        <p:nvSpPr>
          <p:cNvPr id="392" name="Slide bullet text"/>
          <p:cNvSpPr txBox="1"/>
          <p:nvPr>
            <p:ph type="body" idx="1"/>
          </p:nvPr>
        </p:nvSpPr>
        <p:spPr>
          <a:prstGeom prst="rect">
            <a:avLst/>
          </a:prstGeom>
        </p:spPr>
        <p:txBody>
          <a:bodyPr/>
          <a:lstStyle/>
          <a:p>
            <a:pPr/>
          </a:p>
        </p:txBody>
      </p:sp>
      <p:pic>
        <p:nvPicPr>
          <p:cNvPr id="393" name="37.jpg" descr="3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7" name="Slide Title"/>
          <p:cNvSpPr txBox="1"/>
          <p:nvPr>
            <p:ph type="title"/>
          </p:nvPr>
        </p:nvSpPr>
        <p:spPr>
          <a:prstGeom prst="rect">
            <a:avLst/>
          </a:prstGeom>
        </p:spPr>
        <p:txBody>
          <a:bodyPr/>
          <a:lstStyle/>
          <a:p>
            <a:pPr/>
          </a:p>
        </p:txBody>
      </p:sp>
      <p:sp>
        <p:nvSpPr>
          <p:cNvPr id="398" name="Slide Subtitle"/>
          <p:cNvSpPr txBox="1"/>
          <p:nvPr>
            <p:ph type="body" idx="21"/>
          </p:nvPr>
        </p:nvSpPr>
        <p:spPr>
          <a:prstGeom prst="rect">
            <a:avLst/>
          </a:prstGeom>
        </p:spPr>
        <p:txBody>
          <a:bodyPr/>
          <a:lstStyle/>
          <a:p>
            <a:pPr/>
          </a:p>
        </p:txBody>
      </p:sp>
      <p:sp>
        <p:nvSpPr>
          <p:cNvPr id="399" name="Slide bullet text"/>
          <p:cNvSpPr txBox="1"/>
          <p:nvPr>
            <p:ph type="body" idx="1"/>
          </p:nvPr>
        </p:nvSpPr>
        <p:spPr>
          <a:prstGeom prst="rect">
            <a:avLst/>
          </a:prstGeom>
        </p:spPr>
        <p:txBody>
          <a:bodyPr/>
          <a:lstStyle/>
          <a:p>
            <a:pPr/>
          </a:p>
        </p:txBody>
      </p:sp>
      <p:pic>
        <p:nvPicPr>
          <p:cNvPr id="400" name="38.jpg" descr="3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4" name="Slide Title"/>
          <p:cNvSpPr txBox="1"/>
          <p:nvPr>
            <p:ph type="title"/>
          </p:nvPr>
        </p:nvSpPr>
        <p:spPr>
          <a:prstGeom prst="rect">
            <a:avLst/>
          </a:prstGeom>
        </p:spPr>
        <p:txBody>
          <a:bodyPr/>
          <a:lstStyle/>
          <a:p>
            <a:pPr/>
          </a:p>
        </p:txBody>
      </p:sp>
      <p:sp>
        <p:nvSpPr>
          <p:cNvPr id="405" name="Slide Subtitle"/>
          <p:cNvSpPr txBox="1"/>
          <p:nvPr>
            <p:ph type="body" idx="21"/>
          </p:nvPr>
        </p:nvSpPr>
        <p:spPr>
          <a:prstGeom prst="rect">
            <a:avLst/>
          </a:prstGeom>
        </p:spPr>
        <p:txBody>
          <a:bodyPr/>
          <a:lstStyle/>
          <a:p>
            <a:pPr/>
          </a:p>
        </p:txBody>
      </p:sp>
      <p:sp>
        <p:nvSpPr>
          <p:cNvPr id="406" name="Slide bullet text"/>
          <p:cNvSpPr txBox="1"/>
          <p:nvPr>
            <p:ph type="body" idx="1"/>
          </p:nvPr>
        </p:nvSpPr>
        <p:spPr>
          <a:prstGeom prst="rect">
            <a:avLst/>
          </a:prstGeom>
        </p:spPr>
        <p:txBody>
          <a:bodyPr/>
          <a:lstStyle/>
          <a:p>
            <a:pPr/>
          </a:p>
        </p:txBody>
      </p:sp>
      <p:pic>
        <p:nvPicPr>
          <p:cNvPr id="407" name="39.jpg" descr="3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1" name="Slide Title"/>
          <p:cNvSpPr txBox="1"/>
          <p:nvPr>
            <p:ph type="title"/>
          </p:nvPr>
        </p:nvSpPr>
        <p:spPr>
          <a:prstGeom prst="rect">
            <a:avLst/>
          </a:prstGeom>
        </p:spPr>
        <p:txBody>
          <a:bodyPr/>
          <a:lstStyle/>
          <a:p>
            <a:pPr/>
          </a:p>
        </p:txBody>
      </p:sp>
      <p:sp>
        <p:nvSpPr>
          <p:cNvPr id="412" name="Slide Subtitle"/>
          <p:cNvSpPr txBox="1"/>
          <p:nvPr>
            <p:ph type="body" idx="21"/>
          </p:nvPr>
        </p:nvSpPr>
        <p:spPr>
          <a:prstGeom prst="rect">
            <a:avLst/>
          </a:prstGeom>
        </p:spPr>
        <p:txBody>
          <a:bodyPr/>
          <a:lstStyle/>
          <a:p>
            <a:pPr/>
          </a:p>
        </p:txBody>
      </p:sp>
      <p:sp>
        <p:nvSpPr>
          <p:cNvPr id="413" name="Slide bullet text"/>
          <p:cNvSpPr txBox="1"/>
          <p:nvPr>
            <p:ph type="body" idx="1"/>
          </p:nvPr>
        </p:nvSpPr>
        <p:spPr>
          <a:prstGeom prst="rect">
            <a:avLst/>
          </a:prstGeom>
        </p:spPr>
        <p:txBody>
          <a:bodyPr/>
          <a:lstStyle/>
          <a:p>
            <a:pPr/>
          </a:p>
        </p:txBody>
      </p:sp>
      <p:pic>
        <p:nvPicPr>
          <p:cNvPr id="414" name="40.jpg" descr="4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8" name="Slide Title"/>
          <p:cNvSpPr txBox="1"/>
          <p:nvPr>
            <p:ph type="title"/>
          </p:nvPr>
        </p:nvSpPr>
        <p:spPr>
          <a:prstGeom prst="rect">
            <a:avLst/>
          </a:prstGeom>
        </p:spPr>
        <p:txBody>
          <a:bodyPr/>
          <a:lstStyle/>
          <a:p>
            <a:pPr/>
          </a:p>
        </p:txBody>
      </p:sp>
      <p:sp>
        <p:nvSpPr>
          <p:cNvPr id="419" name="Slide Subtitle"/>
          <p:cNvSpPr txBox="1"/>
          <p:nvPr>
            <p:ph type="body" idx="21"/>
          </p:nvPr>
        </p:nvSpPr>
        <p:spPr>
          <a:prstGeom prst="rect">
            <a:avLst/>
          </a:prstGeom>
        </p:spPr>
        <p:txBody>
          <a:bodyPr/>
          <a:lstStyle/>
          <a:p>
            <a:pPr/>
          </a:p>
        </p:txBody>
      </p:sp>
      <p:sp>
        <p:nvSpPr>
          <p:cNvPr id="420" name="Slide bullet text"/>
          <p:cNvSpPr txBox="1"/>
          <p:nvPr>
            <p:ph type="body" idx="1"/>
          </p:nvPr>
        </p:nvSpPr>
        <p:spPr>
          <a:prstGeom prst="rect">
            <a:avLst/>
          </a:prstGeom>
        </p:spPr>
        <p:txBody>
          <a:bodyPr/>
          <a:lstStyle/>
          <a:p>
            <a:pPr/>
          </a:p>
        </p:txBody>
      </p:sp>
      <p:pic>
        <p:nvPicPr>
          <p:cNvPr id="421" name="41.jpg" descr="4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5" name="Slide Title"/>
          <p:cNvSpPr txBox="1"/>
          <p:nvPr>
            <p:ph type="title"/>
          </p:nvPr>
        </p:nvSpPr>
        <p:spPr>
          <a:prstGeom prst="rect">
            <a:avLst/>
          </a:prstGeom>
        </p:spPr>
        <p:txBody>
          <a:bodyPr/>
          <a:lstStyle/>
          <a:p>
            <a:pPr/>
          </a:p>
        </p:txBody>
      </p:sp>
      <p:sp>
        <p:nvSpPr>
          <p:cNvPr id="426" name="Slide Subtitle"/>
          <p:cNvSpPr txBox="1"/>
          <p:nvPr>
            <p:ph type="body" idx="21"/>
          </p:nvPr>
        </p:nvSpPr>
        <p:spPr>
          <a:prstGeom prst="rect">
            <a:avLst/>
          </a:prstGeom>
        </p:spPr>
        <p:txBody>
          <a:bodyPr/>
          <a:lstStyle/>
          <a:p>
            <a:pPr/>
          </a:p>
        </p:txBody>
      </p:sp>
      <p:sp>
        <p:nvSpPr>
          <p:cNvPr id="427" name="Slide bullet text"/>
          <p:cNvSpPr txBox="1"/>
          <p:nvPr>
            <p:ph type="body" idx="1"/>
          </p:nvPr>
        </p:nvSpPr>
        <p:spPr>
          <a:prstGeom prst="rect">
            <a:avLst/>
          </a:prstGeom>
        </p:spPr>
        <p:txBody>
          <a:bodyPr/>
          <a:lstStyle/>
          <a:p>
            <a:pPr/>
          </a:p>
        </p:txBody>
      </p:sp>
      <p:pic>
        <p:nvPicPr>
          <p:cNvPr id="428" name="42.jpg" descr="4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178" name="A1.png" descr="A1.png"/>
          <p:cNvPicPr>
            <a:picLocks noChangeAspect="1"/>
          </p:cNvPicPr>
          <p:nvPr/>
        </p:nvPicPr>
        <p:blipFill>
          <a:blip r:embed="rId2">
            <a:extLst/>
          </a:blip>
          <a:stretch>
            <a:fillRect/>
          </a:stretch>
        </p:blipFill>
        <p:spPr>
          <a:xfrm>
            <a:off x="3504090" y="2427672"/>
            <a:ext cx="1828801" cy="1066801"/>
          </a:xfrm>
          <a:prstGeom prst="rect">
            <a:avLst/>
          </a:prstGeom>
          <a:ln w="12700">
            <a:miter lim="400000"/>
          </a:ln>
        </p:spPr>
      </p:pic>
      <p:pic>
        <p:nvPicPr>
          <p:cNvPr id="179" name="A2.png" descr="A2.png"/>
          <p:cNvPicPr>
            <a:picLocks noChangeAspect="1"/>
          </p:cNvPicPr>
          <p:nvPr/>
        </p:nvPicPr>
        <p:blipFill>
          <a:blip r:embed="rId3">
            <a:extLst/>
          </a:blip>
          <a:stretch>
            <a:fillRect/>
          </a:stretch>
        </p:blipFill>
        <p:spPr>
          <a:xfrm>
            <a:off x="7363534" y="2516572"/>
            <a:ext cx="889001" cy="889001"/>
          </a:xfrm>
          <a:prstGeom prst="rect">
            <a:avLst/>
          </a:prstGeom>
          <a:ln w="12700">
            <a:miter lim="400000"/>
          </a:ln>
        </p:spPr>
      </p:pic>
      <p:pic>
        <p:nvPicPr>
          <p:cNvPr id="180" name="A3.png" descr="A3.png"/>
          <p:cNvPicPr>
            <a:picLocks noChangeAspect="1"/>
          </p:cNvPicPr>
          <p:nvPr/>
        </p:nvPicPr>
        <p:blipFill>
          <a:blip r:embed="rId4">
            <a:extLst/>
          </a:blip>
          <a:stretch>
            <a:fillRect/>
          </a:stretch>
        </p:blipFill>
        <p:spPr>
          <a:xfrm>
            <a:off x="5986077" y="2535622"/>
            <a:ext cx="850901" cy="850901"/>
          </a:xfrm>
          <a:prstGeom prst="rect">
            <a:avLst/>
          </a:prstGeom>
          <a:ln w="12700">
            <a:miter lim="400000"/>
          </a:ln>
        </p:spPr>
      </p:pic>
      <p:pic>
        <p:nvPicPr>
          <p:cNvPr id="181" name="A4.png" descr="A4.png"/>
          <p:cNvPicPr>
            <a:picLocks noChangeAspect="1"/>
          </p:cNvPicPr>
          <p:nvPr/>
        </p:nvPicPr>
        <p:blipFill>
          <a:blip r:embed="rId5">
            <a:extLst/>
          </a:blip>
          <a:stretch>
            <a:fillRect/>
          </a:stretch>
        </p:blipFill>
        <p:spPr>
          <a:xfrm>
            <a:off x="1314203" y="2192722"/>
            <a:ext cx="1536701" cy="1536701"/>
          </a:xfrm>
          <a:prstGeom prst="rect">
            <a:avLst/>
          </a:prstGeom>
          <a:ln w="12700">
            <a:miter lim="400000"/>
          </a:ln>
        </p:spPr>
      </p:pic>
      <p:pic>
        <p:nvPicPr>
          <p:cNvPr id="182" name="A5.png" descr="A5.png"/>
          <p:cNvPicPr>
            <a:picLocks noChangeAspect="1"/>
          </p:cNvPicPr>
          <p:nvPr/>
        </p:nvPicPr>
        <p:blipFill>
          <a:blip r:embed="rId6">
            <a:extLst/>
          </a:blip>
          <a:stretch>
            <a:fillRect/>
          </a:stretch>
        </p:blipFill>
        <p:spPr>
          <a:xfrm>
            <a:off x="18010695" y="1279124"/>
            <a:ext cx="3124201" cy="977901"/>
          </a:xfrm>
          <a:prstGeom prst="rect">
            <a:avLst/>
          </a:prstGeom>
          <a:ln w="12700">
            <a:miter lim="400000"/>
          </a:ln>
        </p:spPr>
      </p:pic>
      <p:pic>
        <p:nvPicPr>
          <p:cNvPr id="183" name="A7.png" descr="A7.png"/>
          <p:cNvPicPr>
            <a:picLocks noChangeAspect="1"/>
          </p:cNvPicPr>
          <p:nvPr/>
        </p:nvPicPr>
        <p:blipFill>
          <a:blip r:embed="rId7">
            <a:extLst/>
          </a:blip>
          <a:stretch>
            <a:fillRect/>
          </a:stretch>
        </p:blipFill>
        <p:spPr>
          <a:xfrm>
            <a:off x="12947650" y="7264400"/>
            <a:ext cx="12700" cy="711200"/>
          </a:xfrm>
          <a:prstGeom prst="rect">
            <a:avLst/>
          </a:prstGeom>
          <a:ln w="12700">
            <a:miter lim="400000"/>
          </a:ln>
        </p:spPr>
      </p:pic>
      <p:pic>
        <p:nvPicPr>
          <p:cNvPr id="184" name="A8.png" descr="A8.png"/>
          <p:cNvPicPr>
            <a:picLocks noChangeAspect="1"/>
          </p:cNvPicPr>
          <p:nvPr/>
        </p:nvPicPr>
        <p:blipFill>
          <a:blip r:embed="rId8">
            <a:extLst/>
          </a:blip>
          <a:stretch>
            <a:fillRect/>
          </a:stretch>
        </p:blipFill>
        <p:spPr>
          <a:xfrm>
            <a:off x="18042445" y="2730623"/>
            <a:ext cx="3060701" cy="711201"/>
          </a:xfrm>
          <a:prstGeom prst="rect">
            <a:avLst/>
          </a:prstGeom>
          <a:ln w="12700">
            <a:miter lim="400000"/>
          </a:ln>
        </p:spPr>
      </p:pic>
      <p:pic>
        <p:nvPicPr>
          <p:cNvPr id="185" name="A9.png" descr="A9.png"/>
          <p:cNvPicPr>
            <a:picLocks noChangeAspect="1"/>
          </p:cNvPicPr>
          <p:nvPr/>
        </p:nvPicPr>
        <p:blipFill>
          <a:blip r:embed="rId9">
            <a:extLst/>
          </a:blip>
          <a:stretch>
            <a:fillRect/>
          </a:stretch>
        </p:blipFill>
        <p:spPr>
          <a:xfrm>
            <a:off x="22315687" y="5245100"/>
            <a:ext cx="927101" cy="6667500"/>
          </a:xfrm>
          <a:prstGeom prst="rect">
            <a:avLst/>
          </a:prstGeom>
          <a:ln w="12700">
            <a:miter lim="400000"/>
          </a:ln>
        </p:spPr>
      </p:pic>
      <p:pic>
        <p:nvPicPr>
          <p:cNvPr id="186" name="A12.png" descr="A12.png"/>
          <p:cNvPicPr>
            <a:picLocks noChangeAspect="1"/>
          </p:cNvPicPr>
          <p:nvPr/>
        </p:nvPicPr>
        <p:blipFill>
          <a:blip r:embed="rId10">
            <a:extLst/>
          </a:blip>
          <a:stretch>
            <a:fillRect/>
          </a:stretch>
        </p:blipFill>
        <p:spPr>
          <a:xfrm>
            <a:off x="1691997" y="8771723"/>
            <a:ext cx="698501" cy="685801"/>
          </a:xfrm>
          <a:prstGeom prst="rect">
            <a:avLst/>
          </a:prstGeom>
          <a:ln w="12700">
            <a:miter lim="400000"/>
          </a:ln>
        </p:spPr>
      </p:pic>
      <p:pic>
        <p:nvPicPr>
          <p:cNvPr id="187" name="A13.png" descr="A13.png"/>
          <p:cNvPicPr>
            <a:picLocks noChangeAspect="1"/>
          </p:cNvPicPr>
          <p:nvPr/>
        </p:nvPicPr>
        <p:blipFill>
          <a:blip r:embed="rId11">
            <a:extLst/>
          </a:blip>
          <a:stretch>
            <a:fillRect/>
          </a:stretch>
        </p:blipFill>
        <p:spPr>
          <a:xfrm>
            <a:off x="9541461" y="4845909"/>
            <a:ext cx="12077701" cy="7061201"/>
          </a:xfrm>
          <a:prstGeom prst="rect">
            <a:avLst/>
          </a:prstGeom>
          <a:ln w="12700">
            <a:miter lim="400000"/>
          </a:ln>
        </p:spPr>
      </p:pic>
      <p:pic>
        <p:nvPicPr>
          <p:cNvPr id="188" name="A14.png" descr="A14.png"/>
          <p:cNvPicPr>
            <a:picLocks noChangeAspect="1"/>
          </p:cNvPicPr>
          <p:nvPr/>
        </p:nvPicPr>
        <p:blipFill>
          <a:blip r:embed="rId12">
            <a:extLst/>
          </a:blip>
          <a:stretch>
            <a:fillRect/>
          </a:stretch>
        </p:blipFill>
        <p:spPr>
          <a:xfrm>
            <a:off x="0" y="12509500"/>
            <a:ext cx="24384001" cy="1206500"/>
          </a:xfrm>
          <a:prstGeom prst="rect">
            <a:avLst/>
          </a:prstGeom>
          <a:ln w="12700">
            <a:miter lim="400000"/>
          </a:ln>
        </p:spPr>
      </p:pic>
      <p:pic>
        <p:nvPicPr>
          <p:cNvPr id="189" name="A11.png" descr="A11.png"/>
          <p:cNvPicPr>
            <a:picLocks noChangeAspect="1"/>
          </p:cNvPicPr>
          <p:nvPr/>
        </p:nvPicPr>
        <p:blipFill>
          <a:blip r:embed="rId13">
            <a:extLst/>
          </a:blip>
          <a:stretch>
            <a:fillRect/>
          </a:stretch>
        </p:blipFill>
        <p:spPr>
          <a:xfrm>
            <a:off x="1584047" y="9852610"/>
            <a:ext cx="914401" cy="3454401"/>
          </a:xfrm>
          <a:prstGeom prst="rect">
            <a:avLst/>
          </a:prstGeom>
          <a:ln w="12700">
            <a:miter lim="400000"/>
          </a:ln>
        </p:spPr>
      </p:pic>
      <p:pic>
        <p:nvPicPr>
          <p:cNvPr id="190" name="A10.png" descr="A10.png"/>
          <p:cNvPicPr>
            <a:picLocks noChangeAspect="1"/>
          </p:cNvPicPr>
          <p:nvPr/>
        </p:nvPicPr>
        <p:blipFill>
          <a:blip r:embed="rId14">
            <a:extLst/>
          </a:blip>
          <a:stretch>
            <a:fillRect/>
          </a:stretch>
        </p:blipFill>
        <p:spPr>
          <a:xfrm>
            <a:off x="1164947" y="10589210"/>
            <a:ext cx="1752601" cy="1981201"/>
          </a:xfrm>
          <a:prstGeom prst="rect">
            <a:avLst/>
          </a:prstGeom>
          <a:ln w="12700">
            <a:miter lim="400000"/>
          </a:ln>
        </p:spPr>
      </p:pic>
      <p:pic>
        <p:nvPicPr>
          <p:cNvPr id="191" name="A11.png" descr="A11.png"/>
          <p:cNvPicPr>
            <a:picLocks noChangeAspect="1"/>
          </p:cNvPicPr>
          <p:nvPr/>
        </p:nvPicPr>
        <p:blipFill>
          <a:blip r:embed="rId13">
            <a:extLst/>
          </a:blip>
          <a:stretch>
            <a:fillRect/>
          </a:stretch>
        </p:blipFill>
        <p:spPr>
          <a:xfrm rot="1283102">
            <a:off x="3142571" y="9852610"/>
            <a:ext cx="914401" cy="3454401"/>
          </a:xfrm>
          <a:prstGeom prst="rect">
            <a:avLst/>
          </a:prstGeom>
          <a:ln w="12700">
            <a:miter lim="400000"/>
          </a:ln>
        </p:spPr>
      </p:pic>
      <p:pic>
        <p:nvPicPr>
          <p:cNvPr id="192" name="A11.png" descr="A11.png"/>
          <p:cNvPicPr>
            <a:picLocks noChangeAspect="1"/>
          </p:cNvPicPr>
          <p:nvPr/>
        </p:nvPicPr>
        <p:blipFill>
          <a:blip r:embed="rId13">
            <a:extLst/>
          </a:blip>
          <a:stretch>
            <a:fillRect/>
          </a:stretch>
        </p:blipFill>
        <p:spPr>
          <a:xfrm rot="2700000">
            <a:off x="4601222" y="10229294"/>
            <a:ext cx="914401" cy="3454401"/>
          </a:xfrm>
          <a:prstGeom prst="rect">
            <a:avLst/>
          </a:prstGeom>
          <a:ln w="12700">
            <a:miter lim="400000"/>
          </a:ln>
        </p:spPr>
      </p:pic>
      <p:pic>
        <p:nvPicPr>
          <p:cNvPr id="193" name="A12.png" descr="A12.png"/>
          <p:cNvPicPr>
            <a:picLocks noChangeAspect="1"/>
          </p:cNvPicPr>
          <p:nvPr/>
        </p:nvPicPr>
        <p:blipFill>
          <a:blip r:embed="rId10">
            <a:alphaModFix amt="50000"/>
            <a:extLst/>
          </a:blip>
          <a:stretch>
            <a:fillRect/>
          </a:stretch>
        </p:blipFill>
        <p:spPr>
          <a:xfrm>
            <a:off x="1691997" y="7450553"/>
            <a:ext cx="698501" cy="685801"/>
          </a:xfrm>
          <a:prstGeom prst="rect">
            <a:avLst/>
          </a:prstGeom>
          <a:ln w="12700">
            <a:miter lim="400000"/>
          </a:ln>
        </p:spPr>
      </p:pic>
      <p:sp>
        <p:nvSpPr>
          <p:cNvPr id="194" name="Line"/>
          <p:cNvSpPr/>
          <p:nvPr/>
        </p:nvSpPr>
        <p:spPr>
          <a:xfrm>
            <a:off x="17749175" y="2446722"/>
            <a:ext cx="1" cy="1536701"/>
          </a:xfrm>
          <a:prstGeom prst="line">
            <a:avLst/>
          </a:prstGeom>
          <a:ln w="76200">
            <a:solidFill>
              <a:srgbClr val="FFFFFF"/>
            </a:solidFill>
            <a:miter lim="400000"/>
            <a:tailEnd type="triangle"/>
          </a:ln>
        </p:spPr>
        <p:txBody>
          <a:bodyPr lIns="50800" tIns="50800" rIns="50800" bIns="50800" anchor="ctr"/>
          <a:lstStyle/>
          <a:p>
            <a:pPr/>
          </a:p>
        </p:txBody>
      </p:sp>
      <p:sp>
        <p:nvSpPr>
          <p:cNvPr id="195" name="Line"/>
          <p:cNvSpPr/>
          <p:nvPr/>
        </p:nvSpPr>
        <p:spPr>
          <a:xfrm flipV="1">
            <a:off x="6019954" y="6218240"/>
            <a:ext cx="2158016" cy="2531012"/>
          </a:xfrm>
          <a:prstGeom prst="line">
            <a:avLst/>
          </a:prstGeom>
          <a:ln w="76200">
            <a:solidFill>
              <a:srgbClr val="FFFFFF"/>
            </a:solidFill>
            <a:miter lim="400000"/>
            <a:tailEnd type="triangle"/>
          </a:ln>
        </p:spPr>
        <p:txBody>
          <a:bodyPr lIns="50800" tIns="50800" rIns="50800" bIns="50800" anchor="ctr"/>
          <a:lstStyle/>
          <a:p>
            <a:pPr/>
          </a:p>
        </p:txBody>
      </p:sp>
      <p:sp>
        <p:nvSpPr>
          <p:cNvPr id="196" name="Line"/>
          <p:cNvSpPr/>
          <p:nvPr/>
        </p:nvSpPr>
        <p:spPr>
          <a:xfrm>
            <a:off x="6030434" y="8726440"/>
            <a:ext cx="2108063" cy="1"/>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sp>
        <p:nvSpPr>
          <p:cNvPr id="197" name="Line"/>
          <p:cNvSpPr/>
          <p:nvPr/>
        </p:nvSpPr>
        <p:spPr>
          <a:xfrm flipV="1">
            <a:off x="8354657" y="6236747"/>
            <a:ext cx="1" cy="2518718"/>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pic>
        <p:nvPicPr>
          <p:cNvPr id="198" name="A100.png" descr="A100.png"/>
          <p:cNvPicPr>
            <a:picLocks noChangeAspect="1"/>
          </p:cNvPicPr>
          <p:nvPr/>
        </p:nvPicPr>
        <p:blipFill>
          <a:blip r:embed="rId15">
            <a:extLst/>
          </a:blip>
          <a:stretch>
            <a:fillRect/>
          </a:stretch>
        </p:blipFill>
        <p:spPr>
          <a:xfrm>
            <a:off x="6706647" y="7976459"/>
            <a:ext cx="317501" cy="698501"/>
          </a:xfrm>
          <a:prstGeom prst="rect">
            <a:avLst/>
          </a:prstGeom>
          <a:ln w="12700">
            <a:miter lim="400000"/>
          </a:ln>
        </p:spPr>
      </p:pic>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2" name="Slide Title"/>
          <p:cNvSpPr txBox="1"/>
          <p:nvPr>
            <p:ph type="title"/>
          </p:nvPr>
        </p:nvSpPr>
        <p:spPr>
          <a:prstGeom prst="rect">
            <a:avLst/>
          </a:prstGeom>
        </p:spPr>
        <p:txBody>
          <a:bodyPr/>
          <a:lstStyle/>
          <a:p>
            <a:pPr/>
          </a:p>
        </p:txBody>
      </p:sp>
      <p:sp>
        <p:nvSpPr>
          <p:cNvPr id="433" name="Slide Subtitle"/>
          <p:cNvSpPr txBox="1"/>
          <p:nvPr>
            <p:ph type="body" idx="21"/>
          </p:nvPr>
        </p:nvSpPr>
        <p:spPr>
          <a:prstGeom prst="rect">
            <a:avLst/>
          </a:prstGeom>
        </p:spPr>
        <p:txBody>
          <a:bodyPr/>
          <a:lstStyle/>
          <a:p>
            <a:pPr/>
          </a:p>
        </p:txBody>
      </p:sp>
      <p:sp>
        <p:nvSpPr>
          <p:cNvPr id="434" name="Slide bullet text"/>
          <p:cNvSpPr txBox="1"/>
          <p:nvPr>
            <p:ph type="body" idx="1"/>
          </p:nvPr>
        </p:nvSpPr>
        <p:spPr>
          <a:prstGeom prst="rect">
            <a:avLst/>
          </a:prstGeom>
        </p:spPr>
        <p:txBody>
          <a:bodyPr/>
          <a:lstStyle/>
          <a:p>
            <a:pPr/>
          </a:p>
        </p:txBody>
      </p:sp>
      <p:pic>
        <p:nvPicPr>
          <p:cNvPr id="435" name="43.jpg" descr="4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9" name="Slide Title"/>
          <p:cNvSpPr txBox="1"/>
          <p:nvPr>
            <p:ph type="title"/>
          </p:nvPr>
        </p:nvSpPr>
        <p:spPr>
          <a:prstGeom prst="rect">
            <a:avLst/>
          </a:prstGeom>
        </p:spPr>
        <p:txBody>
          <a:bodyPr/>
          <a:lstStyle/>
          <a:p>
            <a:pPr/>
          </a:p>
        </p:txBody>
      </p:sp>
      <p:sp>
        <p:nvSpPr>
          <p:cNvPr id="440" name="Slide Subtitle"/>
          <p:cNvSpPr txBox="1"/>
          <p:nvPr>
            <p:ph type="body" idx="21"/>
          </p:nvPr>
        </p:nvSpPr>
        <p:spPr>
          <a:prstGeom prst="rect">
            <a:avLst/>
          </a:prstGeom>
        </p:spPr>
        <p:txBody>
          <a:bodyPr/>
          <a:lstStyle/>
          <a:p>
            <a:pPr/>
          </a:p>
        </p:txBody>
      </p:sp>
      <p:sp>
        <p:nvSpPr>
          <p:cNvPr id="441" name="Slide bullet text"/>
          <p:cNvSpPr txBox="1"/>
          <p:nvPr>
            <p:ph type="body" idx="1"/>
          </p:nvPr>
        </p:nvSpPr>
        <p:spPr>
          <a:prstGeom prst="rect">
            <a:avLst/>
          </a:prstGeom>
        </p:spPr>
        <p:txBody>
          <a:bodyPr/>
          <a:lstStyle/>
          <a:p>
            <a:pPr/>
          </a:p>
        </p:txBody>
      </p:sp>
      <p:pic>
        <p:nvPicPr>
          <p:cNvPr id="442" name="44.jpg" descr="4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6" name="Slide Title"/>
          <p:cNvSpPr txBox="1"/>
          <p:nvPr>
            <p:ph type="title"/>
          </p:nvPr>
        </p:nvSpPr>
        <p:spPr>
          <a:prstGeom prst="rect">
            <a:avLst/>
          </a:prstGeom>
        </p:spPr>
        <p:txBody>
          <a:bodyPr/>
          <a:lstStyle/>
          <a:p>
            <a:pPr/>
          </a:p>
        </p:txBody>
      </p:sp>
      <p:sp>
        <p:nvSpPr>
          <p:cNvPr id="447" name="Slide Subtitle"/>
          <p:cNvSpPr txBox="1"/>
          <p:nvPr>
            <p:ph type="body" idx="21"/>
          </p:nvPr>
        </p:nvSpPr>
        <p:spPr>
          <a:prstGeom prst="rect">
            <a:avLst/>
          </a:prstGeom>
        </p:spPr>
        <p:txBody>
          <a:bodyPr/>
          <a:lstStyle/>
          <a:p>
            <a:pPr/>
          </a:p>
        </p:txBody>
      </p:sp>
      <p:sp>
        <p:nvSpPr>
          <p:cNvPr id="448" name="Slide bullet text"/>
          <p:cNvSpPr txBox="1"/>
          <p:nvPr>
            <p:ph type="body" idx="1"/>
          </p:nvPr>
        </p:nvSpPr>
        <p:spPr>
          <a:prstGeom prst="rect">
            <a:avLst/>
          </a:prstGeom>
        </p:spPr>
        <p:txBody>
          <a:bodyPr/>
          <a:lstStyle/>
          <a:p>
            <a:pPr/>
          </a:p>
        </p:txBody>
      </p:sp>
      <p:pic>
        <p:nvPicPr>
          <p:cNvPr id="449" name="45.jpg" descr="4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3" name="Slide Title"/>
          <p:cNvSpPr txBox="1"/>
          <p:nvPr>
            <p:ph type="title"/>
          </p:nvPr>
        </p:nvSpPr>
        <p:spPr>
          <a:prstGeom prst="rect">
            <a:avLst/>
          </a:prstGeom>
        </p:spPr>
        <p:txBody>
          <a:bodyPr/>
          <a:lstStyle/>
          <a:p>
            <a:pPr/>
          </a:p>
        </p:txBody>
      </p:sp>
      <p:sp>
        <p:nvSpPr>
          <p:cNvPr id="454" name="Slide Subtitle"/>
          <p:cNvSpPr txBox="1"/>
          <p:nvPr>
            <p:ph type="body" idx="21"/>
          </p:nvPr>
        </p:nvSpPr>
        <p:spPr>
          <a:prstGeom prst="rect">
            <a:avLst/>
          </a:prstGeom>
        </p:spPr>
        <p:txBody>
          <a:bodyPr/>
          <a:lstStyle/>
          <a:p>
            <a:pPr/>
          </a:p>
        </p:txBody>
      </p:sp>
      <p:sp>
        <p:nvSpPr>
          <p:cNvPr id="455" name="Slide bullet text"/>
          <p:cNvSpPr txBox="1"/>
          <p:nvPr>
            <p:ph type="body" idx="1"/>
          </p:nvPr>
        </p:nvSpPr>
        <p:spPr>
          <a:prstGeom prst="rect">
            <a:avLst/>
          </a:prstGeom>
        </p:spPr>
        <p:txBody>
          <a:bodyPr/>
          <a:lstStyle/>
          <a:p>
            <a:pPr/>
          </a:p>
        </p:txBody>
      </p:sp>
      <p:pic>
        <p:nvPicPr>
          <p:cNvPr id="456" name="46.jpg" descr="4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0" name="Slide Title"/>
          <p:cNvSpPr txBox="1"/>
          <p:nvPr>
            <p:ph type="title"/>
          </p:nvPr>
        </p:nvSpPr>
        <p:spPr>
          <a:prstGeom prst="rect">
            <a:avLst/>
          </a:prstGeom>
        </p:spPr>
        <p:txBody>
          <a:bodyPr/>
          <a:lstStyle/>
          <a:p>
            <a:pPr/>
          </a:p>
        </p:txBody>
      </p:sp>
      <p:sp>
        <p:nvSpPr>
          <p:cNvPr id="461" name="Slide Subtitle"/>
          <p:cNvSpPr txBox="1"/>
          <p:nvPr>
            <p:ph type="body" idx="21"/>
          </p:nvPr>
        </p:nvSpPr>
        <p:spPr>
          <a:prstGeom prst="rect">
            <a:avLst/>
          </a:prstGeom>
        </p:spPr>
        <p:txBody>
          <a:bodyPr/>
          <a:lstStyle/>
          <a:p>
            <a:pPr/>
          </a:p>
        </p:txBody>
      </p:sp>
      <p:sp>
        <p:nvSpPr>
          <p:cNvPr id="462" name="Slide bullet text"/>
          <p:cNvSpPr txBox="1"/>
          <p:nvPr>
            <p:ph type="body" idx="1"/>
          </p:nvPr>
        </p:nvSpPr>
        <p:spPr>
          <a:prstGeom prst="rect">
            <a:avLst/>
          </a:prstGeom>
        </p:spPr>
        <p:txBody>
          <a:bodyPr/>
          <a:lstStyle/>
          <a:p>
            <a:pPr/>
          </a:p>
        </p:txBody>
      </p:sp>
      <p:pic>
        <p:nvPicPr>
          <p:cNvPr id="463" name="49.jpg" descr="4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7" name="Slide Title"/>
          <p:cNvSpPr txBox="1"/>
          <p:nvPr>
            <p:ph type="title"/>
          </p:nvPr>
        </p:nvSpPr>
        <p:spPr>
          <a:prstGeom prst="rect">
            <a:avLst/>
          </a:prstGeom>
        </p:spPr>
        <p:txBody>
          <a:bodyPr/>
          <a:lstStyle/>
          <a:p>
            <a:pPr/>
          </a:p>
        </p:txBody>
      </p:sp>
      <p:sp>
        <p:nvSpPr>
          <p:cNvPr id="468" name="Slide Subtitle"/>
          <p:cNvSpPr txBox="1"/>
          <p:nvPr>
            <p:ph type="body" idx="21"/>
          </p:nvPr>
        </p:nvSpPr>
        <p:spPr>
          <a:prstGeom prst="rect">
            <a:avLst/>
          </a:prstGeom>
        </p:spPr>
        <p:txBody>
          <a:bodyPr/>
          <a:lstStyle/>
          <a:p>
            <a:pPr/>
          </a:p>
        </p:txBody>
      </p:sp>
      <p:sp>
        <p:nvSpPr>
          <p:cNvPr id="469" name="Slide bullet text"/>
          <p:cNvSpPr txBox="1"/>
          <p:nvPr>
            <p:ph type="body" idx="1"/>
          </p:nvPr>
        </p:nvSpPr>
        <p:spPr>
          <a:prstGeom prst="rect">
            <a:avLst/>
          </a:prstGeom>
        </p:spPr>
        <p:txBody>
          <a:bodyPr/>
          <a:lstStyle/>
          <a:p>
            <a:pPr/>
          </a:p>
        </p:txBody>
      </p:sp>
      <p:pic>
        <p:nvPicPr>
          <p:cNvPr id="470" name="48.jpg" descr="4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4" name="Slide Title"/>
          <p:cNvSpPr txBox="1"/>
          <p:nvPr>
            <p:ph type="title"/>
          </p:nvPr>
        </p:nvSpPr>
        <p:spPr>
          <a:prstGeom prst="rect">
            <a:avLst/>
          </a:prstGeom>
        </p:spPr>
        <p:txBody>
          <a:bodyPr/>
          <a:lstStyle/>
          <a:p>
            <a:pPr/>
          </a:p>
        </p:txBody>
      </p:sp>
      <p:sp>
        <p:nvSpPr>
          <p:cNvPr id="475" name="Slide Subtitle"/>
          <p:cNvSpPr txBox="1"/>
          <p:nvPr>
            <p:ph type="body" idx="21"/>
          </p:nvPr>
        </p:nvSpPr>
        <p:spPr>
          <a:prstGeom prst="rect">
            <a:avLst/>
          </a:prstGeom>
        </p:spPr>
        <p:txBody>
          <a:bodyPr/>
          <a:lstStyle/>
          <a:p>
            <a:pPr/>
          </a:p>
        </p:txBody>
      </p:sp>
      <p:sp>
        <p:nvSpPr>
          <p:cNvPr id="476" name="Slide bullet text"/>
          <p:cNvSpPr txBox="1"/>
          <p:nvPr>
            <p:ph type="body" idx="1"/>
          </p:nvPr>
        </p:nvSpPr>
        <p:spPr>
          <a:prstGeom prst="rect">
            <a:avLst/>
          </a:prstGeom>
        </p:spPr>
        <p:txBody>
          <a:bodyPr/>
          <a:lstStyle/>
          <a:p>
            <a:pPr/>
          </a:p>
        </p:txBody>
      </p:sp>
      <p:pic>
        <p:nvPicPr>
          <p:cNvPr id="477" name="50.jpg" descr="5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1" name="Slide Title"/>
          <p:cNvSpPr txBox="1"/>
          <p:nvPr>
            <p:ph type="title"/>
          </p:nvPr>
        </p:nvSpPr>
        <p:spPr>
          <a:prstGeom prst="rect">
            <a:avLst/>
          </a:prstGeom>
        </p:spPr>
        <p:txBody>
          <a:bodyPr/>
          <a:lstStyle/>
          <a:p>
            <a:pPr/>
          </a:p>
        </p:txBody>
      </p:sp>
      <p:sp>
        <p:nvSpPr>
          <p:cNvPr id="482" name="Slide Subtitle"/>
          <p:cNvSpPr txBox="1"/>
          <p:nvPr>
            <p:ph type="body" idx="21"/>
          </p:nvPr>
        </p:nvSpPr>
        <p:spPr>
          <a:prstGeom prst="rect">
            <a:avLst/>
          </a:prstGeom>
        </p:spPr>
        <p:txBody>
          <a:bodyPr/>
          <a:lstStyle/>
          <a:p>
            <a:pPr/>
          </a:p>
        </p:txBody>
      </p:sp>
      <p:sp>
        <p:nvSpPr>
          <p:cNvPr id="483" name="Slide bullet text"/>
          <p:cNvSpPr txBox="1"/>
          <p:nvPr>
            <p:ph type="body" idx="1"/>
          </p:nvPr>
        </p:nvSpPr>
        <p:spPr>
          <a:prstGeom prst="rect">
            <a:avLst/>
          </a:prstGeom>
        </p:spPr>
        <p:txBody>
          <a:bodyPr/>
          <a:lstStyle/>
          <a:p>
            <a:pPr/>
          </a:p>
        </p:txBody>
      </p:sp>
      <p:pic>
        <p:nvPicPr>
          <p:cNvPr id="484" name="51.jpg" descr="5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8" name="Slide Title"/>
          <p:cNvSpPr txBox="1"/>
          <p:nvPr>
            <p:ph type="title"/>
          </p:nvPr>
        </p:nvSpPr>
        <p:spPr>
          <a:prstGeom prst="rect">
            <a:avLst/>
          </a:prstGeom>
        </p:spPr>
        <p:txBody>
          <a:bodyPr/>
          <a:lstStyle/>
          <a:p>
            <a:pPr/>
          </a:p>
        </p:txBody>
      </p:sp>
      <p:sp>
        <p:nvSpPr>
          <p:cNvPr id="489" name="Slide Subtitle"/>
          <p:cNvSpPr txBox="1"/>
          <p:nvPr>
            <p:ph type="body" idx="21"/>
          </p:nvPr>
        </p:nvSpPr>
        <p:spPr>
          <a:prstGeom prst="rect">
            <a:avLst/>
          </a:prstGeom>
        </p:spPr>
        <p:txBody>
          <a:bodyPr/>
          <a:lstStyle/>
          <a:p>
            <a:pPr/>
          </a:p>
        </p:txBody>
      </p:sp>
      <p:sp>
        <p:nvSpPr>
          <p:cNvPr id="490" name="Slide bullet text"/>
          <p:cNvSpPr txBox="1"/>
          <p:nvPr>
            <p:ph type="body" idx="1"/>
          </p:nvPr>
        </p:nvSpPr>
        <p:spPr>
          <a:prstGeom prst="rect">
            <a:avLst/>
          </a:prstGeom>
        </p:spPr>
        <p:txBody>
          <a:bodyPr/>
          <a:lstStyle/>
          <a:p>
            <a:pPr/>
          </a:p>
        </p:txBody>
      </p:sp>
      <p:pic>
        <p:nvPicPr>
          <p:cNvPr id="491" name="52.jpg" descr="5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5" name="Slide Title"/>
          <p:cNvSpPr txBox="1"/>
          <p:nvPr>
            <p:ph type="title"/>
          </p:nvPr>
        </p:nvSpPr>
        <p:spPr>
          <a:prstGeom prst="rect">
            <a:avLst/>
          </a:prstGeom>
        </p:spPr>
        <p:txBody>
          <a:bodyPr/>
          <a:lstStyle/>
          <a:p>
            <a:pPr/>
          </a:p>
        </p:txBody>
      </p:sp>
      <p:sp>
        <p:nvSpPr>
          <p:cNvPr id="496" name="Slide Subtitle"/>
          <p:cNvSpPr txBox="1"/>
          <p:nvPr>
            <p:ph type="body" idx="21"/>
          </p:nvPr>
        </p:nvSpPr>
        <p:spPr>
          <a:prstGeom prst="rect">
            <a:avLst/>
          </a:prstGeom>
        </p:spPr>
        <p:txBody>
          <a:bodyPr/>
          <a:lstStyle/>
          <a:p>
            <a:pPr/>
          </a:p>
        </p:txBody>
      </p:sp>
      <p:sp>
        <p:nvSpPr>
          <p:cNvPr id="497" name="Slide bullet text"/>
          <p:cNvSpPr txBox="1"/>
          <p:nvPr>
            <p:ph type="body" idx="1"/>
          </p:nvPr>
        </p:nvSpPr>
        <p:spPr>
          <a:prstGeom prst="rect">
            <a:avLst/>
          </a:prstGeom>
        </p:spPr>
        <p:txBody>
          <a:bodyPr/>
          <a:lstStyle/>
          <a:p>
            <a:pPr/>
          </a:p>
        </p:txBody>
      </p:sp>
      <p:pic>
        <p:nvPicPr>
          <p:cNvPr id="498" name="53.jpg" descr="5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00" name="B1.png" descr="B1.png"/>
          <p:cNvPicPr>
            <a:picLocks noChangeAspect="1"/>
          </p:cNvPicPr>
          <p:nvPr/>
        </p:nvPicPr>
        <p:blipFill>
          <a:blip r:embed="rId2">
            <a:extLst/>
          </a:blip>
          <a:stretch>
            <a:fillRect/>
          </a:stretch>
        </p:blipFill>
        <p:spPr>
          <a:xfrm>
            <a:off x="12532457" y="2489688"/>
            <a:ext cx="2413001" cy="2247901"/>
          </a:xfrm>
          <a:prstGeom prst="rect">
            <a:avLst/>
          </a:prstGeom>
          <a:ln w="12700">
            <a:miter lim="400000"/>
          </a:ln>
        </p:spPr>
      </p:pic>
      <p:pic>
        <p:nvPicPr>
          <p:cNvPr id="201" name="B2.png" descr="B2.png"/>
          <p:cNvPicPr>
            <a:picLocks noChangeAspect="1"/>
          </p:cNvPicPr>
          <p:nvPr/>
        </p:nvPicPr>
        <p:blipFill>
          <a:blip r:embed="rId3">
            <a:extLst/>
          </a:blip>
          <a:stretch>
            <a:fillRect/>
          </a:stretch>
        </p:blipFill>
        <p:spPr>
          <a:xfrm>
            <a:off x="17270534" y="3692769"/>
            <a:ext cx="3594101" cy="762001"/>
          </a:xfrm>
          <a:prstGeom prst="rect">
            <a:avLst/>
          </a:prstGeom>
          <a:ln w="12700">
            <a:miter lim="400000"/>
          </a:ln>
        </p:spPr>
      </p:pic>
      <p:pic>
        <p:nvPicPr>
          <p:cNvPr id="202" name="B3.png" descr="B3.png"/>
          <p:cNvPicPr>
            <a:picLocks noChangeAspect="1"/>
          </p:cNvPicPr>
          <p:nvPr/>
        </p:nvPicPr>
        <p:blipFill>
          <a:blip r:embed="rId4">
            <a:extLst/>
          </a:blip>
          <a:stretch>
            <a:fillRect/>
          </a:stretch>
        </p:blipFill>
        <p:spPr>
          <a:xfrm>
            <a:off x="15445153" y="3692769"/>
            <a:ext cx="1536701" cy="762001"/>
          </a:xfrm>
          <a:prstGeom prst="rect">
            <a:avLst/>
          </a:prstGeom>
          <a:ln w="12700">
            <a:miter lim="400000"/>
          </a:ln>
        </p:spPr>
      </p:pic>
      <p:pic>
        <p:nvPicPr>
          <p:cNvPr id="203" name="B4.png" descr="B4.png"/>
          <p:cNvPicPr>
            <a:picLocks noChangeAspect="1"/>
          </p:cNvPicPr>
          <p:nvPr/>
        </p:nvPicPr>
        <p:blipFill>
          <a:blip r:embed="rId5">
            <a:extLst/>
          </a:blip>
          <a:stretch>
            <a:fillRect/>
          </a:stretch>
        </p:blipFill>
        <p:spPr>
          <a:xfrm>
            <a:off x="15451991" y="2883388"/>
            <a:ext cx="4572001" cy="762001"/>
          </a:xfrm>
          <a:prstGeom prst="rect">
            <a:avLst/>
          </a:prstGeom>
          <a:ln w="12700">
            <a:miter lim="400000"/>
          </a:ln>
        </p:spPr>
      </p:pic>
      <p:pic>
        <p:nvPicPr>
          <p:cNvPr id="204" name="B5.png" descr="B5.png"/>
          <p:cNvPicPr>
            <a:picLocks noChangeAspect="1"/>
          </p:cNvPicPr>
          <p:nvPr/>
        </p:nvPicPr>
        <p:blipFill>
          <a:blip r:embed="rId6">
            <a:extLst/>
          </a:blip>
          <a:stretch>
            <a:fillRect/>
          </a:stretch>
        </p:blipFill>
        <p:spPr>
          <a:xfrm>
            <a:off x="4082072" y="2642088"/>
            <a:ext cx="635001" cy="1841501"/>
          </a:xfrm>
          <a:prstGeom prst="rect">
            <a:avLst/>
          </a:prstGeom>
          <a:ln w="12700">
            <a:miter lim="400000"/>
          </a:ln>
        </p:spPr>
      </p:pic>
      <p:pic>
        <p:nvPicPr>
          <p:cNvPr id="205" name="B6.png" descr="B6.png"/>
          <p:cNvPicPr>
            <a:picLocks noChangeAspect="1"/>
          </p:cNvPicPr>
          <p:nvPr/>
        </p:nvPicPr>
        <p:blipFill>
          <a:blip r:embed="rId7">
            <a:extLst/>
          </a:blip>
          <a:stretch>
            <a:fillRect/>
          </a:stretch>
        </p:blipFill>
        <p:spPr>
          <a:xfrm>
            <a:off x="5432180" y="3374292"/>
            <a:ext cx="4572001" cy="762001"/>
          </a:xfrm>
          <a:prstGeom prst="rect">
            <a:avLst/>
          </a:prstGeom>
          <a:ln w="12700">
            <a:miter lim="400000"/>
          </a:ln>
        </p:spPr>
      </p:pic>
      <p:pic>
        <p:nvPicPr>
          <p:cNvPr id="206" name="B7.png" descr="B7.png"/>
          <p:cNvPicPr>
            <a:picLocks noChangeAspect="1"/>
          </p:cNvPicPr>
          <p:nvPr/>
        </p:nvPicPr>
        <p:blipFill>
          <a:blip r:embed="rId8">
            <a:extLst/>
          </a:blip>
          <a:stretch>
            <a:fillRect/>
          </a:stretch>
        </p:blipFill>
        <p:spPr>
          <a:xfrm>
            <a:off x="10691201" y="1504950"/>
            <a:ext cx="88901" cy="11671300"/>
          </a:xfrm>
          <a:prstGeom prst="rect">
            <a:avLst/>
          </a:prstGeom>
          <a:ln w="12700">
            <a:miter lim="400000"/>
          </a:ln>
        </p:spPr>
      </p:pic>
      <p:pic>
        <p:nvPicPr>
          <p:cNvPr id="207" name="B8.png" descr="B8.png"/>
          <p:cNvPicPr>
            <a:picLocks noChangeAspect="1"/>
          </p:cNvPicPr>
          <p:nvPr/>
        </p:nvPicPr>
        <p:blipFill>
          <a:blip r:embed="rId9">
            <a:extLst/>
          </a:blip>
          <a:stretch>
            <a:fillRect/>
          </a:stretch>
        </p:blipFill>
        <p:spPr>
          <a:xfrm>
            <a:off x="13398011" y="1635369"/>
            <a:ext cx="5791201" cy="952501"/>
          </a:xfrm>
          <a:prstGeom prst="rect">
            <a:avLst/>
          </a:prstGeom>
          <a:ln w="12700">
            <a:miter lim="400000"/>
          </a:ln>
        </p:spPr>
      </p:pic>
      <p:pic>
        <p:nvPicPr>
          <p:cNvPr id="208" name="B9.png" descr="B9.png"/>
          <p:cNvPicPr>
            <a:picLocks noChangeAspect="1"/>
          </p:cNvPicPr>
          <p:nvPr/>
        </p:nvPicPr>
        <p:blipFill>
          <a:blip r:embed="rId10">
            <a:extLst/>
          </a:blip>
          <a:stretch>
            <a:fillRect/>
          </a:stretch>
        </p:blipFill>
        <p:spPr>
          <a:xfrm>
            <a:off x="4243753" y="1592384"/>
            <a:ext cx="5803901" cy="939801"/>
          </a:xfrm>
          <a:prstGeom prst="rect">
            <a:avLst/>
          </a:prstGeom>
          <a:ln w="12700">
            <a:miter lim="400000"/>
          </a:ln>
        </p:spPr>
      </p:pic>
      <p:pic>
        <p:nvPicPr>
          <p:cNvPr id="209" name="B10.png" descr="B10.png"/>
          <p:cNvPicPr>
            <a:picLocks noChangeAspect="1"/>
          </p:cNvPicPr>
          <p:nvPr/>
        </p:nvPicPr>
        <p:blipFill>
          <a:blip r:embed="rId11">
            <a:extLst/>
          </a:blip>
          <a:stretch>
            <a:fillRect/>
          </a:stretch>
        </p:blipFill>
        <p:spPr>
          <a:xfrm>
            <a:off x="524607" y="11145715"/>
            <a:ext cx="2552701" cy="1536701"/>
          </a:xfrm>
          <a:prstGeom prst="rect">
            <a:avLst/>
          </a:prstGeom>
          <a:ln w="12700">
            <a:miter lim="400000"/>
          </a:ln>
        </p:spPr>
      </p:pic>
      <p:pic>
        <p:nvPicPr>
          <p:cNvPr id="210" name="B11.png" descr="B11.png"/>
          <p:cNvPicPr>
            <a:picLocks noChangeAspect="1"/>
          </p:cNvPicPr>
          <p:nvPr/>
        </p:nvPicPr>
        <p:blipFill>
          <a:blip r:embed="rId12">
            <a:extLst/>
          </a:blip>
          <a:stretch>
            <a:fillRect/>
          </a:stretch>
        </p:blipFill>
        <p:spPr>
          <a:xfrm>
            <a:off x="513373" y="9124950"/>
            <a:ext cx="2781301" cy="368300"/>
          </a:xfrm>
          <a:prstGeom prst="rect">
            <a:avLst/>
          </a:prstGeom>
          <a:ln w="12700">
            <a:miter lim="400000"/>
          </a:ln>
        </p:spPr>
      </p:pic>
      <p:pic>
        <p:nvPicPr>
          <p:cNvPr id="211" name="B12.png" descr="B12.png"/>
          <p:cNvPicPr>
            <a:picLocks noChangeAspect="1"/>
          </p:cNvPicPr>
          <p:nvPr/>
        </p:nvPicPr>
        <p:blipFill>
          <a:blip r:embed="rId13">
            <a:extLst/>
          </a:blip>
          <a:stretch>
            <a:fillRect/>
          </a:stretch>
        </p:blipFill>
        <p:spPr>
          <a:xfrm>
            <a:off x="494811" y="6807200"/>
            <a:ext cx="1778001" cy="1066800"/>
          </a:xfrm>
          <a:prstGeom prst="rect">
            <a:avLst/>
          </a:prstGeom>
          <a:ln w="12700">
            <a:miter lim="400000"/>
          </a:ln>
        </p:spPr>
      </p:pic>
      <p:pic>
        <p:nvPicPr>
          <p:cNvPr id="212" name="B13.png" descr="B13.png"/>
          <p:cNvPicPr>
            <a:picLocks noChangeAspect="1"/>
          </p:cNvPicPr>
          <p:nvPr/>
        </p:nvPicPr>
        <p:blipFill>
          <a:blip r:embed="rId14">
            <a:extLst/>
          </a:blip>
          <a:stretch>
            <a:fillRect/>
          </a:stretch>
        </p:blipFill>
        <p:spPr>
          <a:xfrm>
            <a:off x="520211" y="5327650"/>
            <a:ext cx="2984501" cy="469900"/>
          </a:xfrm>
          <a:prstGeom prst="rect">
            <a:avLst/>
          </a:prstGeom>
          <a:ln w="12700">
            <a:miter lim="400000"/>
          </a:ln>
        </p:spPr>
      </p:pic>
      <p:pic>
        <p:nvPicPr>
          <p:cNvPr id="213" name="B14.png" descr="B14.png"/>
          <p:cNvPicPr>
            <a:picLocks noChangeAspect="1"/>
          </p:cNvPicPr>
          <p:nvPr/>
        </p:nvPicPr>
        <p:blipFill>
          <a:blip r:embed="rId15">
            <a:alphaModFix amt="40000"/>
            <a:extLst/>
          </a:blip>
          <a:stretch>
            <a:fillRect/>
          </a:stretch>
        </p:blipFill>
        <p:spPr>
          <a:xfrm>
            <a:off x="11245850" y="6432550"/>
            <a:ext cx="2578100" cy="1676400"/>
          </a:xfrm>
          <a:prstGeom prst="rect">
            <a:avLst/>
          </a:prstGeom>
          <a:ln w="12700">
            <a:miter lim="400000"/>
          </a:ln>
        </p:spPr>
      </p:pic>
      <p:pic>
        <p:nvPicPr>
          <p:cNvPr id="214" name="B15.png" descr="B15.png"/>
          <p:cNvPicPr>
            <a:picLocks noChangeAspect="1"/>
          </p:cNvPicPr>
          <p:nvPr/>
        </p:nvPicPr>
        <p:blipFill>
          <a:blip r:embed="rId16">
            <a:extLst/>
          </a:blip>
          <a:stretch>
            <a:fillRect/>
          </a:stretch>
        </p:blipFill>
        <p:spPr>
          <a:xfrm>
            <a:off x="4110403" y="4978400"/>
            <a:ext cx="3670301" cy="1117600"/>
          </a:xfrm>
          <a:prstGeom prst="rect">
            <a:avLst/>
          </a:prstGeom>
          <a:ln w="12700">
            <a:miter lim="400000"/>
          </a:ln>
        </p:spPr>
      </p:pic>
      <p:pic>
        <p:nvPicPr>
          <p:cNvPr id="215" name="B16.png" descr="B16.png"/>
          <p:cNvPicPr>
            <a:picLocks noChangeAspect="1"/>
          </p:cNvPicPr>
          <p:nvPr/>
        </p:nvPicPr>
        <p:blipFill>
          <a:blip r:embed="rId17">
            <a:extLst/>
          </a:blip>
          <a:stretch>
            <a:fillRect/>
          </a:stretch>
        </p:blipFill>
        <p:spPr>
          <a:xfrm>
            <a:off x="11245850" y="8470900"/>
            <a:ext cx="2768600" cy="1676400"/>
          </a:xfrm>
          <a:prstGeom prst="rect">
            <a:avLst/>
          </a:prstGeom>
          <a:ln w="12700">
            <a:miter lim="400000"/>
          </a:ln>
        </p:spPr>
      </p:pic>
      <p:pic>
        <p:nvPicPr>
          <p:cNvPr id="216" name="B17.png" descr="B17.png"/>
          <p:cNvPicPr>
            <a:picLocks noChangeAspect="1"/>
          </p:cNvPicPr>
          <p:nvPr/>
        </p:nvPicPr>
        <p:blipFill>
          <a:blip r:embed="rId18">
            <a:extLst/>
          </a:blip>
          <a:stretch>
            <a:fillRect/>
          </a:stretch>
        </p:blipFill>
        <p:spPr>
          <a:xfrm>
            <a:off x="4114311" y="10534650"/>
            <a:ext cx="5702301" cy="1422400"/>
          </a:xfrm>
          <a:prstGeom prst="rect">
            <a:avLst/>
          </a:prstGeom>
          <a:ln w="12700">
            <a:miter lim="400000"/>
          </a:ln>
        </p:spPr>
      </p:pic>
      <p:pic>
        <p:nvPicPr>
          <p:cNvPr id="217" name="B18.png" descr="B18.png"/>
          <p:cNvPicPr>
            <a:picLocks noChangeAspect="1"/>
          </p:cNvPicPr>
          <p:nvPr/>
        </p:nvPicPr>
        <p:blipFill>
          <a:blip r:embed="rId19">
            <a:extLst/>
          </a:blip>
          <a:stretch>
            <a:fillRect/>
          </a:stretch>
        </p:blipFill>
        <p:spPr>
          <a:xfrm>
            <a:off x="4085003" y="12065000"/>
            <a:ext cx="6146801" cy="1117600"/>
          </a:xfrm>
          <a:prstGeom prst="rect">
            <a:avLst/>
          </a:prstGeom>
          <a:ln w="12700">
            <a:miter lim="400000"/>
          </a:ln>
        </p:spPr>
      </p:pic>
      <p:pic>
        <p:nvPicPr>
          <p:cNvPr id="218" name="B19.png" descr="B19.png"/>
          <p:cNvPicPr>
            <a:picLocks noChangeAspect="1"/>
          </p:cNvPicPr>
          <p:nvPr/>
        </p:nvPicPr>
        <p:blipFill>
          <a:blip r:embed="rId20">
            <a:alphaModFix amt="40000"/>
            <a:extLst/>
          </a:blip>
          <a:stretch>
            <a:fillRect/>
          </a:stretch>
        </p:blipFill>
        <p:spPr>
          <a:xfrm>
            <a:off x="4110403" y="6432550"/>
            <a:ext cx="2578101" cy="1676400"/>
          </a:xfrm>
          <a:prstGeom prst="rect">
            <a:avLst/>
          </a:prstGeom>
          <a:ln w="12700">
            <a:miter lim="400000"/>
          </a:ln>
        </p:spPr>
      </p:pic>
      <p:pic>
        <p:nvPicPr>
          <p:cNvPr id="219" name="B20.png" descr="B20.png"/>
          <p:cNvPicPr>
            <a:picLocks noChangeAspect="1"/>
          </p:cNvPicPr>
          <p:nvPr/>
        </p:nvPicPr>
        <p:blipFill>
          <a:blip r:embed="rId21">
            <a:extLst/>
          </a:blip>
          <a:stretch>
            <a:fillRect/>
          </a:stretch>
        </p:blipFill>
        <p:spPr>
          <a:xfrm>
            <a:off x="11233150" y="4983284"/>
            <a:ext cx="3670300" cy="1117601"/>
          </a:xfrm>
          <a:prstGeom prst="rect">
            <a:avLst/>
          </a:prstGeom>
          <a:ln w="12700">
            <a:miter lim="400000"/>
          </a:ln>
        </p:spPr>
      </p:pic>
      <p:pic>
        <p:nvPicPr>
          <p:cNvPr id="220" name="B21.png" descr="B21.png"/>
          <p:cNvPicPr>
            <a:picLocks noChangeAspect="1"/>
          </p:cNvPicPr>
          <p:nvPr/>
        </p:nvPicPr>
        <p:blipFill>
          <a:blip r:embed="rId22">
            <a:extLst/>
          </a:blip>
          <a:stretch>
            <a:fillRect/>
          </a:stretch>
        </p:blipFill>
        <p:spPr>
          <a:xfrm>
            <a:off x="4111869" y="8496300"/>
            <a:ext cx="2768601" cy="1676400"/>
          </a:xfrm>
          <a:prstGeom prst="rect">
            <a:avLst/>
          </a:prstGeom>
          <a:ln w="12700">
            <a:miter lim="400000"/>
          </a:ln>
        </p:spPr>
      </p:pic>
      <p:pic>
        <p:nvPicPr>
          <p:cNvPr id="221" name="B22.png" descr="B22.png"/>
          <p:cNvPicPr>
            <a:picLocks noChangeAspect="1"/>
          </p:cNvPicPr>
          <p:nvPr/>
        </p:nvPicPr>
        <p:blipFill>
          <a:blip r:embed="rId23">
            <a:extLst/>
          </a:blip>
          <a:stretch>
            <a:fillRect/>
          </a:stretch>
        </p:blipFill>
        <p:spPr>
          <a:xfrm>
            <a:off x="11245850" y="10534650"/>
            <a:ext cx="5702300" cy="1422400"/>
          </a:xfrm>
          <a:prstGeom prst="rect">
            <a:avLst/>
          </a:prstGeom>
          <a:ln w="12700">
            <a:miter lim="400000"/>
          </a:ln>
        </p:spPr>
      </p:pic>
      <p:pic>
        <p:nvPicPr>
          <p:cNvPr id="222" name="B23.png" descr="B23.png"/>
          <p:cNvPicPr>
            <a:picLocks noChangeAspect="1"/>
          </p:cNvPicPr>
          <p:nvPr/>
        </p:nvPicPr>
        <p:blipFill>
          <a:blip r:embed="rId24">
            <a:extLst/>
          </a:blip>
          <a:stretch>
            <a:fillRect/>
          </a:stretch>
        </p:blipFill>
        <p:spPr>
          <a:xfrm>
            <a:off x="11239500" y="12065000"/>
            <a:ext cx="6146800" cy="1117600"/>
          </a:xfrm>
          <a:prstGeom prst="rect">
            <a:avLst/>
          </a:prstGeom>
          <a:ln w="12700">
            <a:miter lim="400000"/>
          </a:ln>
        </p:spPr>
      </p:pic>
      <p:pic>
        <p:nvPicPr>
          <p:cNvPr id="223" name="B24.png" descr="B24.png"/>
          <p:cNvPicPr>
            <a:picLocks noChangeAspect="1"/>
          </p:cNvPicPr>
          <p:nvPr/>
        </p:nvPicPr>
        <p:blipFill>
          <a:blip r:embed="rId25">
            <a:extLst/>
          </a:blip>
          <a:stretch>
            <a:fillRect/>
          </a:stretch>
        </p:blipFill>
        <p:spPr>
          <a:xfrm>
            <a:off x="17592919" y="4983284"/>
            <a:ext cx="3708401" cy="1117601"/>
          </a:xfrm>
          <a:prstGeom prst="rect">
            <a:avLst/>
          </a:prstGeom>
          <a:ln w="12700">
            <a:miter lim="400000"/>
          </a:ln>
        </p:spPr>
      </p:pic>
      <p:pic>
        <p:nvPicPr>
          <p:cNvPr id="224" name="B25.png" descr="B25.png"/>
          <p:cNvPicPr>
            <a:picLocks noChangeAspect="1"/>
          </p:cNvPicPr>
          <p:nvPr/>
        </p:nvPicPr>
        <p:blipFill>
          <a:blip r:embed="rId26">
            <a:extLst/>
          </a:blip>
          <a:stretch>
            <a:fillRect/>
          </a:stretch>
        </p:blipFill>
        <p:spPr>
          <a:xfrm>
            <a:off x="17592430" y="6432550"/>
            <a:ext cx="2590801" cy="1676400"/>
          </a:xfrm>
          <a:prstGeom prst="rect">
            <a:avLst/>
          </a:prstGeom>
          <a:ln w="12700">
            <a:miter lim="400000"/>
          </a:ln>
        </p:spPr>
      </p:pic>
      <p:pic>
        <p:nvPicPr>
          <p:cNvPr id="225" name="B26.png" descr="B26.png"/>
          <p:cNvPicPr>
            <a:picLocks noChangeAspect="1"/>
          </p:cNvPicPr>
          <p:nvPr/>
        </p:nvPicPr>
        <p:blipFill>
          <a:blip r:embed="rId27">
            <a:alphaModFix amt="40000"/>
            <a:extLst/>
          </a:blip>
          <a:stretch>
            <a:fillRect/>
          </a:stretch>
        </p:blipFill>
        <p:spPr>
          <a:xfrm>
            <a:off x="17608550" y="8496300"/>
            <a:ext cx="2781300" cy="1676400"/>
          </a:xfrm>
          <a:prstGeom prst="rect">
            <a:avLst/>
          </a:prstGeom>
          <a:ln w="12700">
            <a:miter lim="400000"/>
          </a:ln>
        </p:spPr>
      </p:pic>
      <p:pic>
        <p:nvPicPr>
          <p:cNvPr id="226" name="B27.png" descr="B27.png"/>
          <p:cNvPicPr>
            <a:picLocks noChangeAspect="1"/>
          </p:cNvPicPr>
          <p:nvPr/>
        </p:nvPicPr>
        <p:blipFill>
          <a:blip r:embed="rId28">
            <a:alphaModFix amt="40000"/>
            <a:extLst/>
          </a:blip>
          <a:stretch>
            <a:fillRect/>
          </a:stretch>
        </p:blipFill>
        <p:spPr>
          <a:xfrm>
            <a:off x="17608550" y="10560050"/>
            <a:ext cx="5740400" cy="1422400"/>
          </a:xfrm>
          <a:prstGeom prst="rect">
            <a:avLst/>
          </a:prstGeom>
          <a:ln w="12700">
            <a:miter lim="400000"/>
          </a:ln>
        </p:spPr>
      </p:pic>
      <p:pic>
        <p:nvPicPr>
          <p:cNvPr id="227" name="B28.png" descr="B28.png"/>
          <p:cNvPicPr>
            <a:picLocks noChangeAspect="1"/>
          </p:cNvPicPr>
          <p:nvPr/>
        </p:nvPicPr>
        <p:blipFill>
          <a:blip r:embed="rId29">
            <a:alphaModFix amt="40000"/>
            <a:extLst/>
          </a:blip>
          <a:stretch>
            <a:fillRect/>
          </a:stretch>
        </p:blipFill>
        <p:spPr>
          <a:xfrm>
            <a:off x="17601223" y="12065000"/>
            <a:ext cx="6184901" cy="1117600"/>
          </a:xfrm>
          <a:prstGeom prst="rect">
            <a:avLst/>
          </a:prstGeom>
          <a:ln w="12700">
            <a:miter lim="400000"/>
          </a:ln>
        </p:spPr>
      </p:pic>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2" name="Slide Title"/>
          <p:cNvSpPr txBox="1"/>
          <p:nvPr>
            <p:ph type="title"/>
          </p:nvPr>
        </p:nvSpPr>
        <p:spPr>
          <a:prstGeom prst="rect">
            <a:avLst/>
          </a:prstGeom>
        </p:spPr>
        <p:txBody>
          <a:bodyPr/>
          <a:lstStyle/>
          <a:p>
            <a:pPr/>
          </a:p>
        </p:txBody>
      </p:sp>
      <p:sp>
        <p:nvSpPr>
          <p:cNvPr id="503" name="Slide Subtitle"/>
          <p:cNvSpPr txBox="1"/>
          <p:nvPr>
            <p:ph type="body" idx="21"/>
          </p:nvPr>
        </p:nvSpPr>
        <p:spPr>
          <a:prstGeom prst="rect">
            <a:avLst/>
          </a:prstGeom>
        </p:spPr>
        <p:txBody>
          <a:bodyPr/>
          <a:lstStyle/>
          <a:p>
            <a:pPr/>
          </a:p>
        </p:txBody>
      </p:sp>
      <p:sp>
        <p:nvSpPr>
          <p:cNvPr id="504" name="Slide bullet text"/>
          <p:cNvSpPr txBox="1"/>
          <p:nvPr>
            <p:ph type="body" idx="1"/>
          </p:nvPr>
        </p:nvSpPr>
        <p:spPr>
          <a:prstGeom prst="rect">
            <a:avLst/>
          </a:prstGeom>
        </p:spPr>
        <p:txBody>
          <a:bodyPr/>
          <a:lstStyle/>
          <a:p>
            <a:pPr/>
          </a:p>
        </p:txBody>
      </p:sp>
      <p:pic>
        <p:nvPicPr>
          <p:cNvPr id="505" name="54.jpg" descr="5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9" name="Slide Title"/>
          <p:cNvSpPr txBox="1"/>
          <p:nvPr>
            <p:ph type="title"/>
          </p:nvPr>
        </p:nvSpPr>
        <p:spPr>
          <a:prstGeom prst="rect">
            <a:avLst/>
          </a:prstGeom>
        </p:spPr>
        <p:txBody>
          <a:bodyPr/>
          <a:lstStyle/>
          <a:p>
            <a:pPr/>
          </a:p>
        </p:txBody>
      </p:sp>
      <p:sp>
        <p:nvSpPr>
          <p:cNvPr id="510" name="Slide Subtitle"/>
          <p:cNvSpPr txBox="1"/>
          <p:nvPr>
            <p:ph type="body" idx="21"/>
          </p:nvPr>
        </p:nvSpPr>
        <p:spPr>
          <a:prstGeom prst="rect">
            <a:avLst/>
          </a:prstGeom>
        </p:spPr>
        <p:txBody>
          <a:bodyPr/>
          <a:lstStyle/>
          <a:p>
            <a:pPr/>
          </a:p>
        </p:txBody>
      </p:sp>
      <p:sp>
        <p:nvSpPr>
          <p:cNvPr id="511" name="Slide bullet text"/>
          <p:cNvSpPr txBox="1"/>
          <p:nvPr>
            <p:ph type="body" idx="1"/>
          </p:nvPr>
        </p:nvSpPr>
        <p:spPr>
          <a:prstGeom prst="rect">
            <a:avLst/>
          </a:prstGeom>
        </p:spPr>
        <p:txBody>
          <a:bodyPr/>
          <a:lstStyle/>
          <a:p>
            <a:pPr/>
          </a:p>
        </p:txBody>
      </p:sp>
      <p:pic>
        <p:nvPicPr>
          <p:cNvPr id="512" name="55.jpg" descr="5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6" name="Slide Title"/>
          <p:cNvSpPr txBox="1"/>
          <p:nvPr>
            <p:ph type="title"/>
          </p:nvPr>
        </p:nvSpPr>
        <p:spPr>
          <a:prstGeom prst="rect">
            <a:avLst/>
          </a:prstGeom>
        </p:spPr>
        <p:txBody>
          <a:bodyPr/>
          <a:lstStyle/>
          <a:p>
            <a:pPr/>
          </a:p>
        </p:txBody>
      </p:sp>
      <p:sp>
        <p:nvSpPr>
          <p:cNvPr id="517" name="Slide Subtitle"/>
          <p:cNvSpPr txBox="1"/>
          <p:nvPr>
            <p:ph type="body" idx="21"/>
          </p:nvPr>
        </p:nvSpPr>
        <p:spPr>
          <a:prstGeom prst="rect">
            <a:avLst/>
          </a:prstGeom>
        </p:spPr>
        <p:txBody>
          <a:bodyPr/>
          <a:lstStyle/>
          <a:p>
            <a:pPr/>
          </a:p>
        </p:txBody>
      </p:sp>
      <p:sp>
        <p:nvSpPr>
          <p:cNvPr id="518" name="Slide bullet text"/>
          <p:cNvSpPr txBox="1"/>
          <p:nvPr>
            <p:ph type="body" idx="1"/>
          </p:nvPr>
        </p:nvSpPr>
        <p:spPr>
          <a:prstGeom prst="rect">
            <a:avLst/>
          </a:prstGeom>
        </p:spPr>
        <p:txBody>
          <a:bodyPr/>
          <a:lstStyle/>
          <a:p>
            <a:pPr/>
          </a:p>
        </p:txBody>
      </p:sp>
      <p:pic>
        <p:nvPicPr>
          <p:cNvPr id="519" name="56.jpg" descr="5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3" name="Slide Title"/>
          <p:cNvSpPr txBox="1"/>
          <p:nvPr>
            <p:ph type="title"/>
          </p:nvPr>
        </p:nvSpPr>
        <p:spPr>
          <a:prstGeom prst="rect">
            <a:avLst/>
          </a:prstGeom>
        </p:spPr>
        <p:txBody>
          <a:bodyPr/>
          <a:lstStyle/>
          <a:p>
            <a:pPr/>
          </a:p>
        </p:txBody>
      </p:sp>
      <p:sp>
        <p:nvSpPr>
          <p:cNvPr id="524" name="Slide Subtitle"/>
          <p:cNvSpPr txBox="1"/>
          <p:nvPr>
            <p:ph type="body" idx="21"/>
          </p:nvPr>
        </p:nvSpPr>
        <p:spPr>
          <a:prstGeom prst="rect">
            <a:avLst/>
          </a:prstGeom>
        </p:spPr>
        <p:txBody>
          <a:bodyPr/>
          <a:lstStyle/>
          <a:p>
            <a:pPr/>
          </a:p>
        </p:txBody>
      </p:sp>
      <p:sp>
        <p:nvSpPr>
          <p:cNvPr id="525" name="Slide bullet text"/>
          <p:cNvSpPr txBox="1"/>
          <p:nvPr>
            <p:ph type="body" idx="1"/>
          </p:nvPr>
        </p:nvSpPr>
        <p:spPr>
          <a:prstGeom prst="rect">
            <a:avLst/>
          </a:prstGeom>
        </p:spPr>
        <p:txBody>
          <a:bodyPr/>
          <a:lstStyle/>
          <a:p>
            <a:pPr/>
          </a:p>
        </p:txBody>
      </p:sp>
      <p:pic>
        <p:nvPicPr>
          <p:cNvPr id="526" name="57.jpg" descr="5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0" name="Slide Title"/>
          <p:cNvSpPr txBox="1"/>
          <p:nvPr>
            <p:ph type="title"/>
          </p:nvPr>
        </p:nvSpPr>
        <p:spPr>
          <a:prstGeom prst="rect">
            <a:avLst/>
          </a:prstGeom>
        </p:spPr>
        <p:txBody>
          <a:bodyPr/>
          <a:lstStyle/>
          <a:p>
            <a:pPr/>
          </a:p>
        </p:txBody>
      </p:sp>
      <p:sp>
        <p:nvSpPr>
          <p:cNvPr id="531" name="Slide Subtitle"/>
          <p:cNvSpPr txBox="1"/>
          <p:nvPr>
            <p:ph type="body" idx="21"/>
          </p:nvPr>
        </p:nvSpPr>
        <p:spPr>
          <a:prstGeom prst="rect">
            <a:avLst/>
          </a:prstGeom>
        </p:spPr>
        <p:txBody>
          <a:bodyPr/>
          <a:lstStyle/>
          <a:p>
            <a:pPr/>
          </a:p>
        </p:txBody>
      </p:sp>
      <p:sp>
        <p:nvSpPr>
          <p:cNvPr id="532" name="Slide bullet text"/>
          <p:cNvSpPr txBox="1"/>
          <p:nvPr>
            <p:ph type="body" idx="1"/>
          </p:nvPr>
        </p:nvSpPr>
        <p:spPr>
          <a:prstGeom prst="rect">
            <a:avLst/>
          </a:prstGeom>
        </p:spPr>
        <p:txBody>
          <a:bodyPr/>
          <a:lstStyle/>
          <a:p>
            <a:pPr/>
          </a:p>
        </p:txBody>
      </p:sp>
      <p:pic>
        <p:nvPicPr>
          <p:cNvPr id="533" name="58.jpg" descr="5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7" name="Slide Title"/>
          <p:cNvSpPr txBox="1"/>
          <p:nvPr>
            <p:ph type="title"/>
          </p:nvPr>
        </p:nvSpPr>
        <p:spPr>
          <a:prstGeom prst="rect">
            <a:avLst/>
          </a:prstGeom>
        </p:spPr>
        <p:txBody>
          <a:bodyPr/>
          <a:lstStyle/>
          <a:p>
            <a:pPr/>
          </a:p>
        </p:txBody>
      </p:sp>
      <p:sp>
        <p:nvSpPr>
          <p:cNvPr id="538" name="Slide Subtitle"/>
          <p:cNvSpPr txBox="1"/>
          <p:nvPr>
            <p:ph type="body" idx="21"/>
          </p:nvPr>
        </p:nvSpPr>
        <p:spPr>
          <a:prstGeom prst="rect">
            <a:avLst/>
          </a:prstGeom>
        </p:spPr>
        <p:txBody>
          <a:bodyPr/>
          <a:lstStyle/>
          <a:p>
            <a:pPr/>
          </a:p>
        </p:txBody>
      </p:sp>
      <p:sp>
        <p:nvSpPr>
          <p:cNvPr id="539" name="Slide bullet text"/>
          <p:cNvSpPr txBox="1"/>
          <p:nvPr>
            <p:ph type="body" idx="1"/>
          </p:nvPr>
        </p:nvSpPr>
        <p:spPr>
          <a:prstGeom prst="rect">
            <a:avLst/>
          </a:prstGeom>
        </p:spPr>
        <p:txBody>
          <a:bodyPr/>
          <a:lstStyle/>
          <a:p>
            <a:pPr/>
          </a:p>
        </p:txBody>
      </p:sp>
      <p:pic>
        <p:nvPicPr>
          <p:cNvPr id="540" name="59.jpg" descr="5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4" name="Slide Title"/>
          <p:cNvSpPr txBox="1"/>
          <p:nvPr>
            <p:ph type="title"/>
          </p:nvPr>
        </p:nvSpPr>
        <p:spPr>
          <a:prstGeom prst="rect">
            <a:avLst/>
          </a:prstGeom>
        </p:spPr>
        <p:txBody>
          <a:bodyPr/>
          <a:lstStyle/>
          <a:p>
            <a:pPr/>
          </a:p>
        </p:txBody>
      </p:sp>
      <p:sp>
        <p:nvSpPr>
          <p:cNvPr id="545" name="Slide Subtitle"/>
          <p:cNvSpPr txBox="1"/>
          <p:nvPr>
            <p:ph type="body" idx="21"/>
          </p:nvPr>
        </p:nvSpPr>
        <p:spPr>
          <a:prstGeom prst="rect">
            <a:avLst/>
          </a:prstGeom>
        </p:spPr>
        <p:txBody>
          <a:bodyPr/>
          <a:lstStyle/>
          <a:p>
            <a:pPr/>
          </a:p>
        </p:txBody>
      </p:sp>
      <p:sp>
        <p:nvSpPr>
          <p:cNvPr id="546" name="Slide bullet text"/>
          <p:cNvSpPr txBox="1"/>
          <p:nvPr>
            <p:ph type="body" idx="1"/>
          </p:nvPr>
        </p:nvSpPr>
        <p:spPr>
          <a:prstGeom prst="rect">
            <a:avLst/>
          </a:prstGeom>
        </p:spPr>
        <p:txBody>
          <a:bodyPr/>
          <a:lstStyle/>
          <a:p>
            <a:pPr/>
          </a:p>
        </p:txBody>
      </p:sp>
      <p:pic>
        <p:nvPicPr>
          <p:cNvPr id="547" name="60.jpg" descr="6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1" name="Slide Title"/>
          <p:cNvSpPr txBox="1"/>
          <p:nvPr>
            <p:ph type="title"/>
          </p:nvPr>
        </p:nvSpPr>
        <p:spPr>
          <a:prstGeom prst="rect">
            <a:avLst/>
          </a:prstGeom>
        </p:spPr>
        <p:txBody>
          <a:bodyPr/>
          <a:lstStyle/>
          <a:p>
            <a:pPr/>
          </a:p>
        </p:txBody>
      </p:sp>
      <p:sp>
        <p:nvSpPr>
          <p:cNvPr id="552" name="Slide Subtitle"/>
          <p:cNvSpPr txBox="1"/>
          <p:nvPr>
            <p:ph type="body" idx="21"/>
          </p:nvPr>
        </p:nvSpPr>
        <p:spPr>
          <a:prstGeom prst="rect">
            <a:avLst/>
          </a:prstGeom>
        </p:spPr>
        <p:txBody>
          <a:bodyPr/>
          <a:lstStyle/>
          <a:p>
            <a:pPr/>
          </a:p>
        </p:txBody>
      </p:sp>
      <p:sp>
        <p:nvSpPr>
          <p:cNvPr id="553" name="Slide bullet text"/>
          <p:cNvSpPr txBox="1"/>
          <p:nvPr>
            <p:ph type="body" idx="1"/>
          </p:nvPr>
        </p:nvSpPr>
        <p:spPr>
          <a:prstGeom prst="rect">
            <a:avLst/>
          </a:prstGeom>
        </p:spPr>
        <p:txBody>
          <a:bodyPr/>
          <a:lstStyle/>
          <a:p>
            <a:pPr/>
          </a:p>
        </p:txBody>
      </p:sp>
      <p:pic>
        <p:nvPicPr>
          <p:cNvPr id="554" name="61.jpg" descr="6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8" name="Slide Title"/>
          <p:cNvSpPr txBox="1"/>
          <p:nvPr>
            <p:ph type="title"/>
          </p:nvPr>
        </p:nvSpPr>
        <p:spPr>
          <a:prstGeom prst="rect">
            <a:avLst/>
          </a:prstGeom>
        </p:spPr>
        <p:txBody>
          <a:bodyPr/>
          <a:lstStyle/>
          <a:p>
            <a:pPr/>
          </a:p>
        </p:txBody>
      </p:sp>
      <p:sp>
        <p:nvSpPr>
          <p:cNvPr id="559" name="Slide Subtitle"/>
          <p:cNvSpPr txBox="1"/>
          <p:nvPr>
            <p:ph type="body" idx="21"/>
          </p:nvPr>
        </p:nvSpPr>
        <p:spPr>
          <a:prstGeom prst="rect">
            <a:avLst/>
          </a:prstGeom>
        </p:spPr>
        <p:txBody>
          <a:bodyPr/>
          <a:lstStyle/>
          <a:p>
            <a:pPr/>
          </a:p>
        </p:txBody>
      </p:sp>
      <p:sp>
        <p:nvSpPr>
          <p:cNvPr id="560" name="Slide bullet text"/>
          <p:cNvSpPr txBox="1"/>
          <p:nvPr>
            <p:ph type="body" idx="1"/>
          </p:nvPr>
        </p:nvSpPr>
        <p:spPr>
          <a:prstGeom prst="rect">
            <a:avLst/>
          </a:prstGeom>
        </p:spPr>
        <p:txBody>
          <a:bodyPr/>
          <a:lstStyle/>
          <a:p>
            <a:pPr/>
          </a:p>
        </p:txBody>
      </p:sp>
      <p:pic>
        <p:nvPicPr>
          <p:cNvPr id="561" name="62.jpg" descr="6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5" name="Slide Title"/>
          <p:cNvSpPr txBox="1"/>
          <p:nvPr>
            <p:ph type="title"/>
          </p:nvPr>
        </p:nvSpPr>
        <p:spPr>
          <a:prstGeom prst="rect">
            <a:avLst/>
          </a:prstGeom>
        </p:spPr>
        <p:txBody>
          <a:bodyPr/>
          <a:lstStyle/>
          <a:p>
            <a:pPr/>
          </a:p>
        </p:txBody>
      </p:sp>
      <p:sp>
        <p:nvSpPr>
          <p:cNvPr id="566" name="Slide Subtitle"/>
          <p:cNvSpPr txBox="1"/>
          <p:nvPr>
            <p:ph type="body" idx="21"/>
          </p:nvPr>
        </p:nvSpPr>
        <p:spPr>
          <a:prstGeom prst="rect">
            <a:avLst/>
          </a:prstGeom>
        </p:spPr>
        <p:txBody>
          <a:bodyPr/>
          <a:lstStyle/>
          <a:p>
            <a:pPr/>
          </a:p>
        </p:txBody>
      </p:sp>
      <p:sp>
        <p:nvSpPr>
          <p:cNvPr id="567" name="Slide bullet text"/>
          <p:cNvSpPr txBox="1"/>
          <p:nvPr>
            <p:ph type="body" idx="1"/>
          </p:nvPr>
        </p:nvSpPr>
        <p:spPr>
          <a:prstGeom prst="rect">
            <a:avLst/>
          </a:prstGeom>
        </p:spPr>
        <p:txBody>
          <a:bodyPr/>
          <a:lstStyle/>
          <a:p>
            <a:pPr/>
          </a:p>
        </p:txBody>
      </p:sp>
      <p:pic>
        <p:nvPicPr>
          <p:cNvPr id="568" name="63.jpg" descr="6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29" name="A10.png" descr="A10.png"/>
          <p:cNvPicPr>
            <a:picLocks noChangeAspect="1"/>
          </p:cNvPicPr>
          <p:nvPr/>
        </p:nvPicPr>
        <p:blipFill>
          <a:blip r:embed="rId2">
            <a:extLst/>
          </a:blip>
          <a:stretch>
            <a:fillRect/>
          </a:stretch>
        </p:blipFill>
        <p:spPr>
          <a:xfrm>
            <a:off x="0" y="12915900"/>
            <a:ext cx="24384000" cy="800100"/>
          </a:xfrm>
          <a:prstGeom prst="rect">
            <a:avLst/>
          </a:prstGeom>
          <a:ln w="12700">
            <a:miter lim="400000"/>
          </a:ln>
        </p:spPr>
      </p:pic>
      <p:pic>
        <p:nvPicPr>
          <p:cNvPr id="230" name="A2.png" descr="A2.png"/>
          <p:cNvPicPr>
            <a:picLocks noChangeAspect="1"/>
          </p:cNvPicPr>
          <p:nvPr/>
        </p:nvPicPr>
        <p:blipFill>
          <a:blip r:embed="rId3">
            <a:extLst/>
          </a:blip>
          <a:stretch>
            <a:fillRect/>
          </a:stretch>
        </p:blipFill>
        <p:spPr>
          <a:xfrm>
            <a:off x="4655961" y="3428999"/>
            <a:ext cx="7734301" cy="6858001"/>
          </a:xfrm>
          <a:prstGeom prst="rect">
            <a:avLst/>
          </a:prstGeom>
          <a:ln w="12700">
            <a:miter lim="400000"/>
          </a:ln>
        </p:spPr>
      </p:pic>
      <p:pic>
        <p:nvPicPr>
          <p:cNvPr id="231" name="A3.png" descr="A3.png"/>
          <p:cNvPicPr>
            <a:picLocks noChangeAspect="1"/>
          </p:cNvPicPr>
          <p:nvPr/>
        </p:nvPicPr>
        <p:blipFill>
          <a:blip r:embed="rId4">
            <a:extLst/>
          </a:blip>
          <a:stretch>
            <a:fillRect/>
          </a:stretch>
        </p:blipFill>
        <p:spPr>
          <a:xfrm>
            <a:off x="5530849" y="6336594"/>
            <a:ext cx="4914901" cy="3162301"/>
          </a:xfrm>
          <a:prstGeom prst="rect">
            <a:avLst/>
          </a:prstGeom>
          <a:ln w="12700">
            <a:miter lim="400000"/>
          </a:ln>
        </p:spPr>
      </p:pic>
      <p:pic>
        <p:nvPicPr>
          <p:cNvPr id="232" name="A4.png" descr="A4.png"/>
          <p:cNvPicPr>
            <a:picLocks noChangeAspect="1"/>
          </p:cNvPicPr>
          <p:nvPr/>
        </p:nvPicPr>
        <p:blipFill>
          <a:blip r:embed="rId5">
            <a:extLst/>
          </a:blip>
          <a:stretch>
            <a:fillRect/>
          </a:stretch>
        </p:blipFill>
        <p:spPr>
          <a:xfrm>
            <a:off x="5412316" y="9306983"/>
            <a:ext cx="266701" cy="266701"/>
          </a:xfrm>
          <a:prstGeom prst="rect">
            <a:avLst/>
          </a:prstGeom>
          <a:ln w="12700">
            <a:miter lim="400000"/>
          </a:ln>
        </p:spPr>
      </p:pic>
      <p:pic>
        <p:nvPicPr>
          <p:cNvPr id="233" name="A5.png" descr="A5.png"/>
          <p:cNvPicPr>
            <a:picLocks noChangeAspect="1"/>
          </p:cNvPicPr>
          <p:nvPr/>
        </p:nvPicPr>
        <p:blipFill>
          <a:blip r:embed="rId6">
            <a:extLst/>
          </a:blip>
          <a:stretch>
            <a:fillRect/>
          </a:stretch>
        </p:blipFill>
        <p:spPr>
          <a:xfrm>
            <a:off x="7854949" y="6244872"/>
            <a:ext cx="266701" cy="266701"/>
          </a:xfrm>
          <a:prstGeom prst="rect">
            <a:avLst/>
          </a:prstGeom>
          <a:ln w="12700">
            <a:miter lim="400000"/>
          </a:ln>
        </p:spPr>
      </p:pic>
      <p:pic>
        <p:nvPicPr>
          <p:cNvPr id="234" name="A6.png" descr="A6.png"/>
          <p:cNvPicPr>
            <a:picLocks noChangeAspect="1"/>
          </p:cNvPicPr>
          <p:nvPr/>
        </p:nvPicPr>
        <p:blipFill>
          <a:blip r:embed="rId7">
            <a:extLst/>
          </a:blip>
          <a:stretch>
            <a:fillRect/>
          </a:stretch>
        </p:blipFill>
        <p:spPr>
          <a:xfrm>
            <a:off x="10280650" y="9306983"/>
            <a:ext cx="266701" cy="266701"/>
          </a:xfrm>
          <a:prstGeom prst="rect">
            <a:avLst/>
          </a:prstGeom>
          <a:ln w="12700">
            <a:miter lim="400000"/>
          </a:ln>
        </p:spPr>
      </p:pic>
      <p:pic>
        <p:nvPicPr>
          <p:cNvPr id="235" name="A7.png" descr="A7.png"/>
          <p:cNvPicPr>
            <a:picLocks noChangeAspect="1"/>
          </p:cNvPicPr>
          <p:nvPr/>
        </p:nvPicPr>
        <p:blipFill>
          <a:blip r:embed="rId8">
            <a:extLst/>
          </a:blip>
          <a:stretch>
            <a:fillRect/>
          </a:stretch>
        </p:blipFill>
        <p:spPr>
          <a:xfrm>
            <a:off x="14753166" y="3536950"/>
            <a:ext cx="7518401" cy="8216901"/>
          </a:xfrm>
          <a:prstGeom prst="rect">
            <a:avLst/>
          </a:prstGeom>
          <a:ln w="12700">
            <a:miter lim="400000"/>
          </a:ln>
        </p:spPr>
      </p:pic>
      <p:pic>
        <p:nvPicPr>
          <p:cNvPr id="236" name="A8.png" descr="A8.png"/>
          <p:cNvPicPr>
            <a:picLocks noChangeAspect="1"/>
          </p:cNvPicPr>
          <p:nvPr/>
        </p:nvPicPr>
        <p:blipFill>
          <a:blip r:embed="rId9">
            <a:extLst/>
          </a:blip>
          <a:stretch>
            <a:fillRect/>
          </a:stretch>
        </p:blipFill>
        <p:spPr>
          <a:xfrm>
            <a:off x="15719072" y="5334000"/>
            <a:ext cx="4711701" cy="4521201"/>
          </a:xfrm>
          <a:prstGeom prst="rect">
            <a:avLst/>
          </a:prstGeom>
          <a:ln w="12700">
            <a:miter lim="400000"/>
          </a:ln>
        </p:spPr>
      </p:pic>
      <p:pic>
        <p:nvPicPr>
          <p:cNvPr id="237" name="A9.png" descr="A9.png"/>
          <p:cNvPicPr>
            <a:picLocks noChangeAspect="1"/>
          </p:cNvPicPr>
          <p:nvPr/>
        </p:nvPicPr>
        <p:blipFill>
          <a:blip r:embed="rId10">
            <a:extLst/>
          </a:blip>
          <a:stretch>
            <a:fillRect/>
          </a:stretch>
        </p:blipFill>
        <p:spPr>
          <a:xfrm>
            <a:off x="20255794" y="9656938"/>
            <a:ext cx="266701" cy="266701"/>
          </a:xfrm>
          <a:prstGeom prst="rect">
            <a:avLst/>
          </a:prstGeom>
          <a:ln w="12700">
            <a:miter lim="400000"/>
          </a:ln>
        </p:spPr>
      </p:pic>
      <p:pic>
        <p:nvPicPr>
          <p:cNvPr id="238" name="A11.png" descr="A11.png"/>
          <p:cNvPicPr>
            <a:picLocks noChangeAspect="1"/>
          </p:cNvPicPr>
          <p:nvPr/>
        </p:nvPicPr>
        <p:blipFill>
          <a:blip r:embed="rId11">
            <a:extLst/>
          </a:blip>
          <a:stretch>
            <a:fillRect/>
          </a:stretch>
        </p:blipFill>
        <p:spPr>
          <a:xfrm>
            <a:off x="17941572" y="7461250"/>
            <a:ext cx="266701" cy="266701"/>
          </a:xfrm>
          <a:prstGeom prst="rect">
            <a:avLst/>
          </a:prstGeom>
          <a:ln w="12700">
            <a:miter lim="400000"/>
          </a:ln>
        </p:spPr>
      </p:pic>
      <p:pic>
        <p:nvPicPr>
          <p:cNvPr id="239" name="A11.png" descr="A11.png"/>
          <p:cNvPicPr>
            <a:picLocks noChangeAspect="1"/>
          </p:cNvPicPr>
          <p:nvPr/>
        </p:nvPicPr>
        <p:blipFill>
          <a:blip r:embed="rId11">
            <a:extLst/>
          </a:blip>
          <a:stretch>
            <a:fillRect/>
          </a:stretch>
        </p:blipFill>
        <p:spPr>
          <a:xfrm>
            <a:off x="15655572" y="5268383"/>
            <a:ext cx="266701" cy="266701"/>
          </a:xfrm>
          <a:prstGeom prst="rect">
            <a:avLst/>
          </a:prstGeom>
          <a:ln w="12700">
            <a:miter lim="400000"/>
          </a:ln>
        </p:spPr>
      </p:pic>
      <p:pic>
        <p:nvPicPr>
          <p:cNvPr id="240" name="A12.png" descr="A12.png"/>
          <p:cNvPicPr>
            <a:picLocks noChangeAspect="1"/>
          </p:cNvPicPr>
          <p:nvPr/>
        </p:nvPicPr>
        <p:blipFill>
          <a:blip r:embed="rId12">
            <a:extLst/>
          </a:blip>
          <a:stretch>
            <a:fillRect/>
          </a:stretch>
        </p:blipFill>
        <p:spPr>
          <a:xfrm>
            <a:off x="8045450" y="5003799"/>
            <a:ext cx="3035301" cy="1270001"/>
          </a:xfrm>
          <a:prstGeom prst="rect">
            <a:avLst/>
          </a:prstGeom>
          <a:ln w="12700">
            <a:miter lim="400000"/>
          </a:ln>
        </p:spPr>
      </p:pic>
      <p:pic>
        <p:nvPicPr>
          <p:cNvPr id="241" name="A9.png" descr="A9.png"/>
          <p:cNvPicPr>
            <a:picLocks noChangeAspect="1"/>
          </p:cNvPicPr>
          <p:nvPr/>
        </p:nvPicPr>
        <p:blipFill>
          <a:blip r:embed="rId13">
            <a:extLst/>
          </a:blip>
          <a:stretch>
            <a:fillRect/>
          </a:stretch>
        </p:blipFill>
        <p:spPr>
          <a:xfrm>
            <a:off x="1267177" y="2990849"/>
            <a:ext cx="584201" cy="10147301"/>
          </a:xfrm>
          <a:prstGeom prst="rect">
            <a:avLst/>
          </a:prstGeom>
          <a:ln w="12700">
            <a:miter lim="400000"/>
          </a:ln>
        </p:spPr>
      </p:pic>
      <p:pic>
        <p:nvPicPr>
          <p:cNvPr id="242" name="A8.png" descr="A8.png"/>
          <p:cNvPicPr>
            <a:picLocks noChangeAspect="1"/>
          </p:cNvPicPr>
          <p:nvPr/>
        </p:nvPicPr>
        <p:blipFill>
          <a:blip r:embed="rId14">
            <a:extLst/>
          </a:blip>
          <a:stretch>
            <a:fillRect/>
          </a:stretch>
        </p:blipFill>
        <p:spPr>
          <a:xfrm>
            <a:off x="1283405" y="1444691"/>
            <a:ext cx="1638301" cy="698501"/>
          </a:xfrm>
          <a:prstGeom prst="rect">
            <a:avLst/>
          </a:prstGeom>
          <a:ln w="12700">
            <a:miter lim="400000"/>
          </a:ln>
        </p:spPr>
      </p:pic>
      <p:pic>
        <p:nvPicPr>
          <p:cNvPr id="243" name="A7.png" descr="A7.png"/>
          <p:cNvPicPr>
            <a:picLocks noChangeAspect="1"/>
          </p:cNvPicPr>
          <p:nvPr/>
        </p:nvPicPr>
        <p:blipFill>
          <a:blip r:embed="rId15">
            <a:extLst/>
          </a:blip>
          <a:stretch>
            <a:fillRect/>
          </a:stretch>
        </p:blipFill>
        <p:spPr>
          <a:xfrm>
            <a:off x="1912055" y="2292350"/>
            <a:ext cx="381001" cy="10706101"/>
          </a:xfrm>
          <a:prstGeom prst="rect">
            <a:avLst/>
          </a:prstGeom>
          <a:ln w="12700">
            <a:miter lim="400000"/>
          </a:ln>
        </p:spPr>
      </p:pic>
      <p:pic>
        <p:nvPicPr>
          <p:cNvPr id="244" name="A12.png" descr="A12.png"/>
          <p:cNvPicPr>
            <a:picLocks noChangeAspect="1"/>
          </p:cNvPicPr>
          <p:nvPr/>
        </p:nvPicPr>
        <p:blipFill>
          <a:blip r:embed="rId12">
            <a:extLst/>
          </a:blip>
          <a:stretch>
            <a:fillRect/>
          </a:stretch>
        </p:blipFill>
        <p:spPr>
          <a:xfrm>
            <a:off x="18093971" y="6225822"/>
            <a:ext cx="3035301" cy="1270001"/>
          </a:xfrm>
          <a:prstGeom prst="rect">
            <a:avLst/>
          </a:prstGeom>
          <a:ln w="12700">
            <a:miter lim="400000"/>
          </a:ln>
        </p:spPr>
      </p:pic>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2" name="Slide Title"/>
          <p:cNvSpPr txBox="1"/>
          <p:nvPr>
            <p:ph type="title"/>
          </p:nvPr>
        </p:nvSpPr>
        <p:spPr>
          <a:prstGeom prst="rect">
            <a:avLst/>
          </a:prstGeom>
        </p:spPr>
        <p:txBody>
          <a:bodyPr/>
          <a:lstStyle/>
          <a:p>
            <a:pPr/>
          </a:p>
        </p:txBody>
      </p:sp>
      <p:sp>
        <p:nvSpPr>
          <p:cNvPr id="573" name="Slide Subtitle"/>
          <p:cNvSpPr txBox="1"/>
          <p:nvPr>
            <p:ph type="body" idx="21"/>
          </p:nvPr>
        </p:nvSpPr>
        <p:spPr>
          <a:prstGeom prst="rect">
            <a:avLst/>
          </a:prstGeom>
        </p:spPr>
        <p:txBody>
          <a:bodyPr/>
          <a:lstStyle/>
          <a:p>
            <a:pPr/>
          </a:p>
        </p:txBody>
      </p:sp>
      <p:sp>
        <p:nvSpPr>
          <p:cNvPr id="574" name="Slide bullet text"/>
          <p:cNvSpPr txBox="1"/>
          <p:nvPr>
            <p:ph type="body" idx="1"/>
          </p:nvPr>
        </p:nvSpPr>
        <p:spPr>
          <a:prstGeom prst="rect">
            <a:avLst/>
          </a:prstGeom>
        </p:spPr>
        <p:txBody>
          <a:bodyPr/>
          <a:lstStyle/>
          <a:p>
            <a:pPr/>
          </a:p>
        </p:txBody>
      </p:sp>
      <p:pic>
        <p:nvPicPr>
          <p:cNvPr id="575" name="64.jpg" descr="64.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7" name="Slide Title"/>
          <p:cNvSpPr txBox="1"/>
          <p:nvPr>
            <p:ph type="title"/>
          </p:nvPr>
        </p:nvSpPr>
        <p:spPr>
          <a:prstGeom prst="rect">
            <a:avLst/>
          </a:prstGeom>
        </p:spPr>
        <p:txBody>
          <a:bodyPr/>
          <a:lstStyle/>
          <a:p>
            <a:pPr/>
          </a:p>
        </p:txBody>
      </p:sp>
      <p:sp>
        <p:nvSpPr>
          <p:cNvPr id="578" name="Slide Subtitle"/>
          <p:cNvSpPr txBox="1"/>
          <p:nvPr>
            <p:ph type="body" idx="21"/>
          </p:nvPr>
        </p:nvSpPr>
        <p:spPr>
          <a:prstGeom prst="rect">
            <a:avLst/>
          </a:prstGeom>
        </p:spPr>
        <p:txBody>
          <a:bodyPr/>
          <a:lstStyle/>
          <a:p>
            <a:pPr/>
          </a:p>
        </p:txBody>
      </p:sp>
      <p:sp>
        <p:nvSpPr>
          <p:cNvPr id="579" name="Slide bullet text"/>
          <p:cNvSpPr txBox="1"/>
          <p:nvPr>
            <p:ph type="body" idx="1"/>
          </p:nvPr>
        </p:nvSpPr>
        <p:spPr>
          <a:prstGeom prst="rect">
            <a:avLst/>
          </a:prstGeom>
        </p:spPr>
        <p:txBody>
          <a:bodyPr/>
          <a:lstStyle/>
          <a:p>
            <a:pPr/>
          </a:p>
        </p:txBody>
      </p:sp>
      <p:pic>
        <p:nvPicPr>
          <p:cNvPr id="580" name="65.jpg" descr="65.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2" name="Slide Title"/>
          <p:cNvSpPr txBox="1"/>
          <p:nvPr>
            <p:ph type="title"/>
          </p:nvPr>
        </p:nvSpPr>
        <p:spPr>
          <a:prstGeom prst="rect">
            <a:avLst/>
          </a:prstGeom>
        </p:spPr>
        <p:txBody>
          <a:bodyPr/>
          <a:lstStyle/>
          <a:p>
            <a:pPr/>
          </a:p>
        </p:txBody>
      </p:sp>
      <p:sp>
        <p:nvSpPr>
          <p:cNvPr id="583" name="Slide Subtitle"/>
          <p:cNvSpPr txBox="1"/>
          <p:nvPr>
            <p:ph type="body" idx="21"/>
          </p:nvPr>
        </p:nvSpPr>
        <p:spPr>
          <a:prstGeom prst="rect">
            <a:avLst/>
          </a:prstGeom>
        </p:spPr>
        <p:txBody>
          <a:bodyPr/>
          <a:lstStyle/>
          <a:p>
            <a:pPr/>
          </a:p>
        </p:txBody>
      </p:sp>
      <p:sp>
        <p:nvSpPr>
          <p:cNvPr id="584" name="Slide bullet text"/>
          <p:cNvSpPr txBox="1"/>
          <p:nvPr>
            <p:ph type="body" idx="1"/>
          </p:nvPr>
        </p:nvSpPr>
        <p:spPr>
          <a:prstGeom prst="rect">
            <a:avLst/>
          </a:prstGeom>
        </p:spPr>
        <p:txBody>
          <a:bodyPr/>
          <a:lstStyle/>
          <a:p>
            <a:pPr/>
          </a:p>
        </p:txBody>
      </p:sp>
      <p:pic>
        <p:nvPicPr>
          <p:cNvPr id="585" name="66.jpg" descr="6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9" name="Slide Title"/>
          <p:cNvSpPr txBox="1"/>
          <p:nvPr>
            <p:ph type="title"/>
          </p:nvPr>
        </p:nvSpPr>
        <p:spPr>
          <a:prstGeom prst="rect">
            <a:avLst/>
          </a:prstGeom>
        </p:spPr>
        <p:txBody>
          <a:bodyPr/>
          <a:lstStyle/>
          <a:p>
            <a:pPr/>
          </a:p>
        </p:txBody>
      </p:sp>
      <p:sp>
        <p:nvSpPr>
          <p:cNvPr id="590" name="Slide Subtitle"/>
          <p:cNvSpPr txBox="1"/>
          <p:nvPr>
            <p:ph type="body" idx="21"/>
          </p:nvPr>
        </p:nvSpPr>
        <p:spPr>
          <a:prstGeom prst="rect">
            <a:avLst/>
          </a:prstGeom>
        </p:spPr>
        <p:txBody>
          <a:bodyPr/>
          <a:lstStyle/>
          <a:p>
            <a:pPr/>
          </a:p>
        </p:txBody>
      </p:sp>
      <p:sp>
        <p:nvSpPr>
          <p:cNvPr id="591" name="Slide bullet text"/>
          <p:cNvSpPr txBox="1"/>
          <p:nvPr>
            <p:ph type="body" idx="1"/>
          </p:nvPr>
        </p:nvSpPr>
        <p:spPr>
          <a:prstGeom prst="rect">
            <a:avLst/>
          </a:prstGeom>
        </p:spPr>
        <p:txBody>
          <a:bodyPr/>
          <a:lstStyle/>
          <a:p>
            <a:pPr/>
          </a:p>
        </p:txBody>
      </p:sp>
      <p:pic>
        <p:nvPicPr>
          <p:cNvPr id="592" name="67.jpg" descr="6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6" name="Slide Title"/>
          <p:cNvSpPr txBox="1"/>
          <p:nvPr>
            <p:ph type="title"/>
          </p:nvPr>
        </p:nvSpPr>
        <p:spPr>
          <a:prstGeom prst="rect">
            <a:avLst/>
          </a:prstGeom>
        </p:spPr>
        <p:txBody>
          <a:bodyPr/>
          <a:lstStyle/>
          <a:p>
            <a:pPr/>
          </a:p>
        </p:txBody>
      </p:sp>
      <p:sp>
        <p:nvSpPr>
          <p:cNvPr id="597" name="Slide Subtitle"/>
          <p:cNvSpPr txBox="1"/>
          <p:nvPr>
            <p:ph type="body" idx="21"/>
          </p:nvPr>
        </p:nvSpPr>
        <p:spPr>
          <a:prstGeom prst="rect">
            <a:avLst/>
          </a:prstGeom>
        </p:spPr>
        <p:txBody>
          <a:bodyPr/>
          <a:lstStyle/>
          <a:p>
            <a:pPr/>
          </a:p>
        </p:txBody>
      </p:sp>
      <p:sp>
        <p:nvSpPr>
          <p:cNvPr id="598" name="Slide bullet text"/>
          <p:cNvSpPr txBox="1"/>
          <p:nvPr>
            <p:ph type="body" idx="1"/>
          </p:nvPr>
        </p:nvSpPr>
        <p:spPr>
          <a:prstGeom prst="rect">
            <a:avLst/>
          </a:prstGeom>
        </p:spPr>
        <p:txBody>
          <a:bodyPr/>
          <a:lstStyle/>
          <a:p>
            <a:pPr/>
          </a:p>
        </p:txBody>
      </p:sp>
      <p:pic>
        <p:nvPicPr>
          <p:cNvPr id="599" name="68.jpg" descr="6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3" name="Slide Title"/>
          <p:cNvSpPr txBox="1"/>
          <p:nvPr>
            <p:ph type="title"/>
          </p:nvPr>
        </p:nvSpPr>
        <p:spPr>
          <a:prstGeom prst="rect">
            <a:avLst/>
          </a:prstGeom>
        </p:spPr>
        <p:txBody>
          <a:bodyPr/>
          <a:lstStyle/>
          <a:p>
            <a:pPr/>
          </a:p>
        </p:txBody>
      </p:sp>
      <p:sp>
        <p:nvSpPr>
          <p:cNvPr id="604" name="Slide Subtitle"/>
          <p:cNvSpPr txBox="1"/>
          <p:nvPr>
            <p:ph type="body" idx="21"/>
          </p:nvPr>
        </p:nvSpPr>
        <p:spPr>
          <a:prstGeom prst="rect">
            <a:avLst/>
          </a:prstGeom>
        </p:spPr>
        <p:txBody>
          <a:bodyPr/>
          <a:lstStyle/>
          <a:p>
            <a:pPr/>
          </a:p>
        </p:txBody>
      </p:sp>
      <p:sp>
        <p:nvSpPr>
          <p:cNvPr id="605" name="Slide bullet text"/>
          <p:cNvSpPr txBox="1"/>
          <p:nvPr>
            <p:ph type="body" idx="1"/>
          </p:nvPr>
        </p:nvSpPr>
        <p:spPr>
          <a:prstGeom prst="rect">
            <a:avLst/>
          </a:prstGeom>
        </p:spPr>
        <p:txBody>
          <a:bodyPr/>
          <a:lstStyle/>
          <a:p>
            <a:pPr/>
          </a:p>
        </p:txBody>
      </p:sp>
      <p:pic>
        <p:nvPicPr>
          <p:cNvPr id="606" name="69.jpg" descr="6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0" name="Slide Title"/>
          <p:cNvSpPr txBox="1"/>
          <p:nvPr>
            <p:ph type="title"/>
          </p:nvPr>
        </p:nvSpPr>
        <p:spPr>
          <a:prstGeom prst="rect">
            <a:avLst/>
          </a:prstGeom>
        </p:spPr>
        <p:txBody>
          <a:bodyPr/>
          <a:lstStyle/>
          <a:p>
            <a:pPr/>
          </a:p>
        </p:txBody>
      </p:sp>
      <p:sp>
        <p:nvSpPr>
          <p:cNvPr id="611" name="Slide Subtitle"/>
          <p:cNvSpPr txBox="1"/>
          <p:nvPr>
            <p:ph type="body" idx="21"/>
          </p:nvPr>
        </p:nvSpPr>
        <p:spPr>
          <a:prstGeom prst="rect">
            <a:avLst/>
          </a:prstGeom>
        </p:spPr>
        <p:txBody>
          <a:bodyPr/>
          <a:lstStyle/>
          <a:p>
            <a:pPr/>
          </a:p>
        </p:txBody>
      </p:sp>
      <p:sp>
        <p:nvSpPr>
          <p:cNvPr id="612" name="Slide bullet text"/>
          <p:cNvSpPr txBox="1"/>
          <p:nvPr>
            <p:ph type="body" idx="1"/>
          </p:nvPr>
        </p:nvSpPr>
        <p:spPr>
          <a:prstGeom prst="rect">
            <a:avLst/>
          </a:prstGeom>
        </p:spPr>
        <p:txBody>
          <a:bodyPr/>
          <a:lstStyle/>
          <a:p>
            <a:pPr/>
          </a:p>
        </p:txBody>
      </p:sp>
      <p:pic>
        <p:nvPicPr>
          <p:cNvPr id="613" name="70.jpg" descr="7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7" name="Slide Title"/>
          <p:cNvSpPr txBox="1"/>
          <p:nvPr>
            <p:ph type="title"/>
          </p:nvPr>
        </p:nvSpPr>
        <p:spPr>
          <a:prstGeom prst="rect">
            <a:avLst/>
          </a:prstGeom>
        </p:spPr>
        <p:txBody>
          <a:bodyPr/>
          <a:lstStyle/>
          <a:p>
            <a:pPr/>
          </a:p>
        </p:txBody>
      </p:sp>
      <p:sp>
        <p:nvSpPr>
          <p:cNvPr id="618" name="Slide Subtitle"/>
          <p:cNvSpPr txBox="1"/>
          <p:nvPr>
            <p:ph type="body" idx="21"/>
          </p:nvPr>
        </p:nvSpPr>
        <p:spPr>
          <a:prstGeom prst="rect">
            <a:avLst/>
          </a:prstGeom>
        </p:spPr>
        <p:txBody>
          <a:bodyPr/>
          <a:lstStyle/>
          <a:p>
            <a:pPr/>
          </a:p>
        </p:txBody>
      </p:sp>
      <p:sp>
        <p:nvSpPr>
          <p:cNvPr id="619" name="Slide bullet text"/>
          <p:cNvSpPr txBox="1"/>
          <p:nvPr>
            <p:ph type="body" idx="1"/>
          </p:nvPr>
        </p:nvSpPr>
        <p:spPr>
          <a:prstGeom prst="rect">
            <a:avLst/>
          </a:prstGeom>
        </p:spPr>
        <p:txBody>
          <a:bodyPr/>
          <a:lstStyle/>
          <a:p>
            <a:pPr/>
          </a:p>
        </p:txBody>
      </p:sp>
      <p:pic>
        <p:nvPicPr>
          <p:cNvPr id="620" name="71.jpg" descr="7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4" name="Slide Title"/>
          <p:cNvSpPr txBox="1"/>
          <p:nvPr>
            <p:ph type="title"/>
          </p:nvPr>
        </p:nvSpPr>
        <p:spPr>
          <a:prstGeom prst="rect">
            <a:avLst/>
          </a:prstGeom>
        </p:spPr>
        <p:txBody>
          <a:bodyPr/>
          <a:lstStyle/>
          <a:p>
            <a:pPr/>
          </a:p>
        </p:txBody>
      </p:sp>
      <p:sp>
        <p:nvSpPr>
          <p:cNvPr id="625" name="Slide Subtitle"/>
          <p:cNvSpPr txBox="1"/>
          <p:nvPr>
            <p:ph type="body" idx="21"/>
          </p:nvPr>
        </p:nvSpPr>
        <p:spPr>
          <a:prstGeom prst="rect">
            <a:avLst/>
          </a:prstGeom>
        </p:spPr>
        <p:txBody>
          <a:bodyPr/>
          <a:lstStyle/>
          <a:p>
            <a:pPr/>
          </a:p>
        </p:txBody>
      </p:sp>
      <p:sp>
        <p:nvSpPr>
          <p:cNvPr id="626" name="Slide bullet text"/>
          <p:cNvSpPr txBox="1"/>
          <p:nvPr>
            <p:ph type="body" idx="1"/>
          </p:nvPr>
        </p:nvSpPr>
        <p:spPr>
          <a:prstGeom prst="rect">
            <a:avLst/>
          </a:prstGeom>
        </p:spPr>
        <p:txBody>
          <a:bodyPr/>
          <a:lstStyle/>
          <a:p>
            <a:pPr/>
          </a:p>
        </p:txBody>
      </p:sp>
      <p:pic>
        <p:nvPicPr>
          <p:cNvPr id="627" name="72.jpg" descr="7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31" name="Slide Title"/>
          <p:cNvSpPr txBox="1"/>
          <p:nvPr>
            <p:ph type="title"/>
          </p:nvPr>
        </p:nvSpPr>
        <p:spPr>
          <a:prstGeom prst="rect">
            <a:avLst/>
          </a:prstGeom>
        </p:spPr>
        <p:txBody>
          <a:bodyPr/>
          <a:lstStyle/>
          <a:p>
            <a:pPr/>
          </a:p>
        </p:txBody>
      </p:sp>
      <p:sp>
        <p:nvSpPr>
          <p:cNvPr id="632" name="Slide Subtitle"/>
          <p:cNvSpPr txBox="1"/>
          <p:nvPr>
            <p:ph type="body" idx="21"/>
          </p:nvPr>
        </p:nvSpPr>
        <p:spPr>
          <a:prstGeom prst="rect">
            <a:avLst/>
          </a:prstGeom>
        </p:spPr>
        <p:txBody>
          <a:bodyPr/>
          <a:lstStyle/>
          <a:p>
            <a:pPr/>
          </a:p>
        </p:txBody>
      </p:sp>
      <p:sp>
        <p:nvSpPr>
          <p:cNvPr id="633" name="Slide bullet text"/>
          <p:cNvSpPr txBox="1"/>
          <p:nvPr>
            <p:ph type="body" idx="1"/>
          </p:nvPr>
        </p:nvSpPr>
        <p:spPr>
          <a:prstGeom prst="rect">
            <a:avLst/>
          </a:prstGeom>
        </p:spPr>
        <p:txBody>
          <a:bodyPr/>
          <a:lstStyle/>
          <a:p>
            <a:pPr/>
          </a:p>
        </p:txBody>
      </p:sp>
      <p:pic>
        <p:nvPicPr>
          <p:cNvPr id="634" name="73.jpg" descr="73.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46" name="B1.png" descr="B1.png"/>
          <p:cNvPicPr>
            <a:picLocks noChangeAspect="1"/>
          </p:cNvPicPr>
          <p:nvPr/>
        </p:nvPicPr>
        <p:blipFill>
          <a:blip r:embed="rId2">
            <a:extLst/>
          </a:blip>
          <a:stretch>
            <a:fillRect/>
          </a:stretch>
        </p:blipFill>
        <p:spPr>
          <a:xfrm>
            <a:off x="3234266" y="2113844"/>
            <a:ext cx="5384801" cy="9093201"/>
          </a:xfrm>
          <a:prstGeom prst="rect">
            <a:avLst/>
          </a:prstGeom>
          <a:ln w="12700">
            <a:miter lim="400000"/>
          </a:ln>
        </p:spPr>
      </p:pic>
      <p:pic>
        <p:nvPicPr>
          <p:cNvPr id="247" name="B2.png" descr="B2.png"/>
          <p:cNvPicPr>
            <a:picLocks noChangeAspect="1"/>
          </p:cNvPicPr>
          <p:nvPr/>
        </p:nvPicPr>
        <p:blipFill>
          <a:blip r:embed="rId3">
            <a:extLst/>
          </a:blip>
          <a:stretch>
            <a:fillRect/>
          </a:stretch>
        </p:blipFill>
        <p:spPr>
          <a:xfrm>
            <a:off x="10423172" y="2113844"/>
            <a:ext cx="5372101" cy="9093201"/>
          </a:xfrm>
          <a:prstGeom prst="rect">
            <a:avLst/>
          </a:prstGeom>
          <a:ln w="12700">
            <a:miter lim="400000"/>
          </a:ln>
        </p:spPr>
      </p:pic>
      <p:pic>
        <p:nvPicPr>
          <p:cNvPr id="248" name="B3.png" descr="B3.png"/>
          <p:cNvPicPr>
            <a:picLocks noChangeAspect="1"/>
          </p:cNvPicPr>
          <p:nvPr/>
        </p:nvPicPr>
        <p:blipFill>
          <a:blip r:embed="rId4">
            <a:extLst/>
          </a:blip>
          <a:stretch>
            <a:fillRect/>
          </a:stretch>
        </p:blipFill>
        <p:spPr>
          <a:xfrm>
            <a:off x="17853377" y="2113844"/>
            <a:ext cx="5384801" cy="9093201"/>
          </a:xfrm>
          <a:prstGeom prst="rect">
            <a:avLst/>
          </a:prstGeom>
          <a:ln w="12700">
            <a:miter lim="400000"/>
          </a:ln>
        </p:spPr>
      </p:pic>
      <p:pic>
        <p:nvPicPr>
          <p:cNvPr id="249" name="B13.png" descr="B13.png"/>
          <p:cNvPicPr>
            <a:picLocks noChangeAspect="1"/>
          </p:cNvPicPr>
          <p:nvPr/>
        </p:nvPicPr>
        <p:blipFill>
          <a:blip r:embed="rId5">
            <a:extLst/>
          </a:blip>
          <a:stretch>
            <a:fillRect/>
          </a:stretch>
        </p:blipFill>
        <p:spPr>
          <a:xfrm>
            <a:off x="5205929" y="1343362"/>
            <a:ext cx="520701" cy="1130301"/>
          </a:xfrm>
          <a:prstGeom prst="rect">
            <a:avLst/>
          </a:prstGeom>
          <a:ln w="12700">
            <a:miter lim="400000"/>
          </a:ln>
        </p:spPr>
      </p:pic>
      <p:pic>
        <p:nvPicPr>
          <p:cNvPr id="250" name="B5.png" descr="B5.png"/>
          <p:cNvPicPr>
            <a:picLocks noChangeAspect="1"/>
          </p:cNvPicPr>
          <p:nvPr/>
        </p:nvPicPr>
        <p:blipFill>
          <a:blip r:embed="rId6">
            <a:extLst/>
          </a:blip>
          <a:stretch>
            <a:fillRect/>
          </a:stretch>
        </p:blipFill>
        <p:spPr>
          <a:xfrm>
            <a:off x="12258322" y="1305262"/>
            <a:ext cx="787401" cy="1206501"/>
          </a:xfrm>
          <a:prstGeom prst="rect">
            <a:avLst/>
          </a:prstGeom>
          <a:ln w="12700">
            <a:miter lim="400000"/>
          </a:ln>
        </p:spPr>
      </p:pic>
      <p:pic>
        <p:nvPicPr>
          <p:cNvPr id="251" name="B6.png" descr="B6.png"/>
          <p:cNvPicPr>
            <a:picLocks noChangeAspect="1"/>
          </p:cNvPicPr>
          <p:nvPr/>
        </p:nvPicPr>
        <p:blipFill>
          <a:blip r:embed="rId7">
            <a:extLst/>
          </a:blip>
          <a:stretch>
            <a:fillRect/>
          </a:stretch>
        </p:blipFill>
        <p:spPr>
          <a:xfrm>
            <a:off x="19634917" y="1305262"/>
            <a:ext cx="800101" cy="1206501"/>
          </a:xfrm>
          <a:prstGeom prst="rect">
            <a:avLst/>
          </a:prstGeom>
          <a:ln w="12700">
            <a:miter lim="400000"/>
          </a:ln>
        </p:spPr>
      </p:pic>
      <p:pic>
        <p:nvPicPr>
          <p:cNvPr id="252" name="B7.png" descr="B7.png"/>
          <p:cNvPicPr>
            <a:picLocks noChangeAspect="1"/>
          </p:cNvPicPr>
          <p:nvPr/>
        </p:nvPicPr>
        <p:blipFill>
          <a:blip r:embed="rId8">
            <a:extLst/>
          </a:blip>
          <a:stretch>
            <a:fillRect/>
          </a:stretch>
        </p:blipFill>
        <p:spPr>
          <a:xfrm>
            <a:off x="11216922" y="4901494"/>
            <a:ext cx="2870201" cy="3467101"/>
          </a:xfrm>
          <a:prstGeom prst="rect">
            <a:avLst/>
          </a:prstGeom>
          <a:ln w="12700">
            <a:miter lim="400000"/>
          </a:ln>
        </p:spPr>
      </p:pic>
      <p:pic>
        <p:nvPicPr>
          <p:cNvPr id="253" name="B8.png" descr="B8.png"/>
          <p:cNvPicPr>
            <a:picLocks noChangeAspect="1"/>
          </p:cNvPicPr>
          <p:nvPr/>
        </p:nvPicPr>
        <p:blipFill>
          <a:blip r:embed="rId9">
            <a:extLst/>
          </a:blip>
          <a:stretch>
            <a:fillRect/>
          </a:stretch>
        </p:blipFill>
        <p:spPr>
          <a:xfrm>
            <a:off x="18685651" y="7275021"/>
            <a:ext cx="2882901" cy="88901"/>
          </a:xfrm>
          <a:prstGeom prst="rect">
            <a:avLst/>
          </a:prstGeom>
          <a:ln w="12700">
            <a:miter lim="400000"/>
          </a:ln>
        </p:spPr>
      </p:pic>
      <p:pic>
        <p:nvPicPr>
          <p:cNvPr id="254" name="B9.png" descr="B9.png"/>
          <p:cNvPicPr>
            <a:picLocks noChangeAspect="1"/>
          </p:cNvPicPr>
          <p:nvPr/>
        </p:nvPicPr>
        <p:blipFill>
          <a:blip r:embed="rId10">
            <a:extLst/>
          </a:blip>
          <a:stretch>
            <a:fillRect/>
          </a:stretch>
        </p:blipFill>
        <p:spPr>
          <a:xfrm>
            <a:off x="11877322" y="3909801"/>
            <a:ext cx="2209801" cy="1524001"/>
          </a:xfrm>
          <a:prstGeom prst="rect">
            <a:avLst/>
          </a:prstGeom>
          <a:ln w="12700">
            <a:miter lim="400000"/>
          </a:ln>
        </p:spPr>
      </p:pic>
      <p:pic>
        <p:nvPicPr>
          <p:cNvPr id="255" name="B10.png" descr="B10.png"/>
          <p:cNvPicPr>
            <a:picLocks noChangeAspect="1"/>
          </p:cNvPicPr>
          <p:nvPr/>
        </p:nvPicPr>
        <p:blipFill>
          <a:blip r:embed="rId11">
            <a:extLst/>
          </a:blip>
          <a:stretch>
            <a:fillRect/>
          </a:stretch>
        </p:blipFill>
        <p:spPr>
          <a:xfrm>
            <a:off x="4031179" y="4503413"/>
            <a:ext cx="2870201" cy="2209801"/>
          </a:xfrm>
          <a:prstGeom prst="rect">
            <a:avLst/>
          </a:prstGeom>
          <a:ln w="12700">
            <a:miter lim="400000"/>
          </a:ln>
        </p:spPr>
      </p:pic>
      <p:pic>
        <p:nvPicPr>
          <p:cNvPr id="256" name="B11.png" descr="B11.png"/>
          <p:cNvPicPr>
            <a:picLocks noChangeAspect="1"/>
          </p:cNvPicPr>
          <p:nvPr/>
        </p:nvPicPr>
        <p:blipFill>
          <a:blip r:embed="rId12">
            <a:extLst/>
          </a:blip>
          <a:stretch>
            <a:fillRect/>
          </a:stretch>
        </p:blipFill>
        <p:spPr>
          <a:xfrm>
            <a:off x="3933761" y="6533444"/>
            <a:ext cx="266701" cy="254001"/>
          </a:xfrm>
          <a:prstGeom prst="rect">
            <a:avLst/>
          </a:prstGeom>
          <a:ln w="12700">
            <a:miter lim="400000"/>
          </a:ln>
        </p:spPr>
      </p:pic>
      <p:pic>
        <p:nvPicPr>
          <p:cNvPr id="257" name="B12.png" descr="B12.png"/>
          <p:cNvPicPr>
            <a:picLocks noChangeAspect="1"/>
          </p:cNvPicPr>
          <p:nvPr/>
        </p:nvPicPr>
        <p:blipFill>
          <a:blip r:embed="rId13">
            <a:extLst/>
          </a:blip>
          <a:stretch>
            <a:fillRect/>
          </a:stretch>
        </p:blipFill>
        <p:spPr>
          <a:xfrm>
            <a:off x="6024726" y="4816957"/>
            <a:ext cx="558801" cy="965201"/>
          </a:xfrm>
          <a:prstGeom prst="rect">
            <a:avLst/>
          </a:prstGeom>
          <a:ln w="12700">
            <a:miter lim="400000"/>
          </a:ln>
        </p:spPr>
      </p:pic>
      <p:pic>
        <p:nvPicPr>
          <p:cNvPr id="258" name="B13.png" descr="B13.png"/>
          <p:cNvPicPr>
            <a:picLocks noChangeAspect="1"/>
          </p:cNvPicPr>
          <p:nvPr/>
        </p:nvPicPr>
        <p:blipFill>
          <a:blip r:embed="rId14">
            <a:extLst/>
          </a:blip>
          <a:stretch>
            <a:fillRect/>
          </a:stretch>
        </p:blipFill>
        <p:spPr>
          <a:xfrm>
            <a:off x="13356330" y="7535254"/>
            <a:ext cx="266701" cy="266701"/>
          </a:xfrm>
          <a:prstGeom prst="rect">
            <a:avLst/>
          </a:prstGeom>
          <a:ln w="12700">
            <a:miter lim="400000"/>
          </a:ln>
        </p:spPr>
      </p:pic>
      <p:pic>
        <p:nvPicPr>
          <p:cNvPr id="259" name="B14.png" descr="B14.png"/>
          <p:cNvPicPr>
            <a:picLocks noChangeAspect="1"/>
          </p:cNvPicPr>
          <p:nvPr/>
        </p:nvPicPr>
        <p:blipFill>
          <a:blip r:embed="rId15">
            <a:extLst/>
          </a:blip>
          <a:stretch>
            <a:fillRect/>
          </a:stretch>
        </p:blipFill>
        <p:spPr>
          <a:xfrm>
            <a:off x="11446822" y="5182863"/>
            <a:ext cx="711201" cy="850901"/>
          </a:xfrm>
          <a:prstGeom prst="rect">
            <a:avLst/>
          </a:prstGeom>
          <a:ln w="12700">
            <a:miter lim="400000"/>
          </a:ln>
        </p:spPr>
      </p:pic>
      <p:pic>
        <p:nvPicPr>
          <p:cNvPr id="260" name="B15.png" descr="B15.png"/>
          <p:cNvPicPr>
            <a:picLocks noChangeAspect="1"/>
          </p:cNvPicPr>
          <p:nvPr/>
        </p:nvPicPr>
        <p:blipFill>
          <a:blip r:embed="rId16">
            <a:extLst/>
          </a:blip>
          <a:stretch>
            <a:fillRect/>
          </a:stretch>
        </p:blipFill>
        <p:spPr>
          <a:xfrm>
            <a:off x="11656372" y="5474963"/>
            <a:ext cx="266701" cy="266701"/>
          </a:xfrm>
          <a:prstGeom prst="rect">
            <a:avLst/>
          </a:prstGeom>
          <a:ln w="12700">
            <a:miter lim="400000"/>
          </a:ln>
        </p:spPr>
      </p:pic>
      <p:pic>
        <p:nvPicPr>
          <p:cNvPr id="261" name="B16.png" descr="B16.png"/>
          <p:cNvPicPr>
            <a:picLocks noChangeAspect="1"/>
          </p:cNvPicPr>
          <p:nvPr/>
        </p:nvPicPr>
        <p:blipFill>
          <a:blip r:embed="rId17">
            <a:extLst/>
          </a:blip>
          <a:stretch>
            <a:fillRect/>
          </a:stretch>
        </p:blipFill>
        <p:spPr>
          <a:xfrm>
            <a:off x="13134080" y="7236804"/>
            <a:ext cx="711201" cy="863601"/>
          </a:xfrm>
          <a:prstGeom prst="rect">
            <a:avLst/>
          </a:prstGeom>
          <a:ln w="12700">
            <a:miter lim="400000"/>
          </a:ln>
        </p:spPr>
      </p:pic>
      <p:pic>
        <p:nvPicPr>
          <p:cNvPr id="262" name="B17.png" descr="B17.png"/>
          <p:cNvPicPr>
            <a:picLocks noChangeAspect="1"/>
          </p:cNvPicPr>
          <p:nvPr/>
        </p:nvPicPr>
        <p:blipFill>
          <a:blip r:embed="rId18">
            <a:extLst/>
          </a:blip>
          <a:stretch>
            <a:fillRect/>
          </a:stretch>
        </p:blipFill>
        <p:spPr>
          <a:xfrm>
            <a:off x="6160205" y="5128107"/>
            <a:ext cx="266701" cy="266701"/>
          </a:xfrm>
          <a:prstGeom prst="rect">
            <a:avLst/>
          </a:prstGeom>
          <a:ln w="12700">
            <a:miter lim="400000"/>
          </a:ln>
        </p:spPr>
      </p:pic>
      <p:pic>
        <p:nvPicPr>
          <p:cNvPr id="263" name="B18.png" descr="B18.png"/>
          <p:cNvPicPr>
            <a:picLocks noChangeAspect="1"/>
          </p:cNvPicPr>
          <p:nvPr/>
        </p:nvPicPr>
        <p:blipFill>
          <a:blip r:embed="rId19">
            <a:extLst/>
          </a:blip>
          <a:stretch>
            <a:fillRect/>
          </a:stretch>
        </p:blipFill>
        <p:spPr>
          <a:xfrm>
            <a:off x="3863911" y="6196894"/>
            <a:ext cx="406401" cy="927101"/>
          </a:xfrm>
          <a:prstGeom prst="rect">
            <a:avLst/>
          </a:prstGeom>
          <a:ln w="12700">
            <a:miter lim="400000"/>
          </a:ln>
        </p:spPr>
      </p:pic>
      <p:pic>
        <p:nvPicPr>
          <p:cNvPr id="264" name="B19.png" descr="B19.png"/>
          <p:cNvPicPr>
            <a:picLocks noChangeAspect="1"/>
          </p:cNvPicPr>
          <p:nvPr/>
        </p:nvPicPr>
        <p:blipFill>
          <a:blip r:embed="rId20">
            <a:extLst/>
          </a:blip>
          <a:stretch>
            <a:fillRect/>
          </a:stretch>
        </p:blipFill>
        <p:spPr>
          <a:xfrm>
            <a:off x="5332929" y="4417620"/>
            <a:ext cx="266701" cy="254001"/>
          </a:xfrm>
          <a:prstGeom prst="rect">
            <a:avLst/>
          </a:prstGeom>
          <a:ln w="12700">
            <a:miter lim="400000"/>
          </a:ln>
        </p:spPr>
      </p:pic>
      <p:pic>
        <p:nvPicPr>
          <p:cNvPr id="265" name="B20.png" descr="B20.png"/>
          <p:cNvPicPr>
            <a:picLocks noChangeAspect="1"/>
          </p:cNvPicPr>
          <p:nvPr/>
        </p:nvPicPr>
        <p:blipFill>
          <a:blip r:embed="rId21">
            <a:extLst/>
          </a:blip>
          <a:stretch>
            <a:fillRect/>
          </a:stretch>
        </p:blipFill>
        <p:spPr>
          <a:xfrm>
            <a:off x="4983679" y="4506520"/>
            <a:ext cx="965201" cy="76201"/>
          </a:xfrm>
          <a:prstGeom prst="rect">
            <a:avLst/>
          </a:prstGeom>
          <a:ln w="12700">
            <a:miter lim="400000"/>
          </a:ln>
        </p:spPr>
      </p:pic>
      <p:pic>
        <p:nvPicPr>
          <p:cNvPr id="266" name="B21.png" descr="B21.png"/>
          <p:cNvPicPr>
            <a:picLocks noChangeAspect="1"/>
          </p:cNvPicPr>
          <p:nvPr/>
        </p:nvPicPr>
        <p:blipFill>
          <a:blip r:embed="rId22">
            <a:extLst/>
          </a:blip>
          <a:stretch>
            <a:fillRect/>
          </a:stretch>
        </p:blipFill>
        <p:spPr>
          <a:xfrm>
            <a:off x="7008100" y="4499457"/>
            <a:ext cx="2006601" cy="1524001"/>
          </a:xfrm>
          <a:prstGeom prst="rect">
            <a:avLst/>
          </a:prstGeom>
          <a:ln w="12700">
            <a:miter lim="400000"/>
          </a:ln>
        </p:spPr>
      </p:pic>
      <p:pic>
        <p:nvPicPr>
          <p:cNvPr id="267" name="B22.png" descr="B22.png"/>
          <p:cNvPicPr>
            <a:picLocks noChangeAspect="1"/>
          </p:cNvPicPr>
          <p:nvPr/>
        </p:nvPicPr>
        <p:blipFill>
          <a:blip r:embed="rId23">
            <a:extLst/>
          </a:blip>
          <a:stretch>
            <a:fillRect/>
          </a:stretch>
        </p:blipFill>
        <p:spPr>
          <a:xfrm>
            <a:off x="5492627" y="2599538"/>
            <a:ext cx="3035301" cy="1828801"/>
          </a:xfrm>
          <a:prstGeom prst="rect">
            <a:avLst/>
          </a:prstGeom>
          <a:ln w="12700">
            <a:miter lim="400000"/>
          </a:ln>
        </p:spPr>
      </p:pic>
      <p:pic>
        <p:nvPicPr>
          <p:cNvPr id="268" name="B23.png" descr="B23.png"/>
          <p:cNvPicPr>
            <a:picLocks noChangeAspect="1"/>
          </p:cNvPicPr>
          <p:nvPr/>
        </p:nvPicPr>
        <p:blipFill>
          <a:blip r:embed="rId24">
            <a:extLst/>
          </a:blip>
          <a:stretch>
            <a:fillRect/>
          </a:stretch>
        </p:blipFill>
        <p:spPr>
          <a:xfrm>
            <a:off x="12672045" y="5393053"/>
            <a:ext cx="3035301" cy="1270001"/>
          </a:xfrm>
          <a:prstGeom prst="rect">
            <a:avLst/>
          </a:prstGeom>
          <a:ln w="12700">
            <a:miter lim="400000"/>
          </a:ln>
        </p:spPr>
      </p:pic>
      <p:pic>
        <p:nvPicPr>
          <p:cNvPr id="269" name="B13.png" descr="B13.png"/>
          <p:cNvPicPr>
            <a:picLocks noChangeAspect="1"/>
          </p:cNvPicPr>
          <p:nvPr/>
        </p:nvPicPr>
        <p:blipFill>
          <a:blip r:embed="rId14">
            <a:extLst/>
          </a:blip>
          <a:stretch>
            <a:fillRect/>
          </a:stretch>
        </p:blipFill>
        <p:spPr>
          <a:xfrm>
            <a:off x="12518672" y="6527094"/>
            <a:ext cx="266701" cy="266701"/>
          </a:xfrm>
          <a:prstGeom prst="rect">
            <a:avLst/>
          </a:prstGeom>
          <a:ln w="12700">
            <a:miter lim="400000"/>
          </a:ln>
        </p:spPr>
      </p:pic>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36" name="Slide Title"/>
          <p:cNvSpPr txBox="1"/>
          <p:nvPr>
            <p:ph type="title"/>
          </p:nvPr>
        </p:nvSpPr>
        <p:spPr>
          <a:prstGeom prst="rect">
            <a:avLst/>
          </a:prstGeom>
        </p:spPr>
        <p:txBody>
          <a:bodyPr/>
          <a:lstStyle/>
          <a:p>
            <a:pPr/>
          </a:p>
        </p:txBody>
      </p:sp>
      <p:sp>
        <p:nvSpPr>
          <p:cNvPr id="637" name="Slide Subtitle"/>
          <p:cNvSpPr txBox="1"/>
          <p:nvPr>
            <p:ph type="body" idx="21"/>
          </p:nvPr>
        </p:nvSpPr>
        <p:spPr>
          <a:prstGeom prst="rect">
            <a:avLst/>
          </a:prstGeom>
        </p:spPr>
        <p:txBody>
          <a:bodyPr/>
          <a:lstStyle/>
          <a:p>
            <a:pPr/>
          </a:p>
        </p:txBody>
      </p:sp>
      <p:sp>
        <p:nvSpPr>
          <p:cNvPr id="638" name="Slide bullet text"/>
          <p:cNvSpPr txBox="1"/>
          <p:nvPr>
            <p:ph type="body" idx="1"/>
          </p:nvPr>
        </p:nvSpPr>
        <p:spPr>
          <a:prstGeom prst="rect">
            <a:avLst/>
          </a:prstGeom>
        </p:spPr>
        <p:txBody>
          <a:bodyPr/>
          <a:lstStyle/>
          <a:p>
            <a:pPr/>
          </a:p>
        </p:txBody>
      </p:sp>
      <p:pic>
        <p:nvPicPr>
          <p:cNvPr id="639" name="74.jpg" descr="74.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1" name="Slide Title"/>
          <p:cNvSpPr txBox="1"/>
          <p:nvPr>
            <p:ph type="title"/>
          </p:nvPr>
        </p:nvSpPr>
        <p:spPr>
          <a:prstGeom prst="rect">
            <a:avLst/>
          </a:prstGeom>
        </p:spPr>
        <p:txBody>
          <a:bodyPr/>
          <a:lstStyle/>
          <a:p>
            <a:pPr/>
          </a:p>
        </p:txBody>
      </p:sp>
      <p:sp>
        <p:nvSpPr>
          <p:cNvPr id="642" name="Slide Subtitle"/>
          <p:cNvSpPr txBox="1"/>
          <p:nvPr>
            <p:ph type="body" idx="21"/>
          </p:nvPr>
        </p:nvSpPr>
        <p:spPr>
          <a:prstGeom prst="rect">
            <a:avLst/>
          </a:prstGeom>
        </p:spPr>
        <p:txBody>
          <a:bodyPr/>
          <a:lstStyle/>
          <a:p>
            <a:pPr/>
          </a:p>
        </p:txBody>
      </p:sp>
      <p:sp>
        <p:nvSpPr>
          <p:cNvPr id="643" name="Slide bullet text"/>
          <p:cNvSpPr txBox="1"/>
          <p:nvPr>
            <p:ph type="body" idx="1"/>
          </p:nvPr>
        </p:nvSpPr>
        <p:spPr>
          <a:prstGeom prst="rect">
            <a:avLst/>
          </a:prstGeom>
        </p:spPr>
        <p:txBody>
          <a:bodyPr/>
          <a:lstStyle/>
          <a:p>
            <a:pPr/>
          </a:p>
        </p:txBody>
      </p:sp>
      <p:pic>
        <p:nvPicPr>
          <p:cNvPr id="644" name="75.jpg" descr="75.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6" name="Slide Title"/>
          <p:cNvSpPr txBox="1"/>
          <p:nvPr>
            <p:ph type="title"/>
          </p:nvPr>
        </p:nvSpPr>
        <p:spPr>
          <a:prstGeom prst="rect">
            <a:avLst/>
          </a:prstGeom>
        </p:spPr>
        <p:txBody>
          <a:bodyPr/>
          <a:lstStyle/>
          <a:p>
            <a:pPr/>
          </a:p>
        </p:txBody>
      </p:sp>
      <p:sp>
        <p:nvSpPr>
          <p:cNvPr id="647" name="Slide Subtitle"/>
          <p:cNvSpPr txBox="1"/>
          <p:nvPr>
            <p:ph type="body" idx="21"/>
          </p:nvPr>
        </p:nvSpPr>
        <p:spPr>
          <a:prstGeom prst="rect">
            <a:avLst/>
          </a:prstGeom>
        </p:spPr>
        <p:txBody>
          <a:bodyPr/>
          <a:lstStyle/>
          <a:p>
            <a:pPr/>
          </a:p>
        </p:txBody>
      </p:sp>
      <p:sp>
        <p:nvSpPr>
          <p:cNvPr id="648" name="Slide bullet text"/>
          <p:cNvSpPr txBox="1"/>
          <p:nvPr>
            <p:ph type="body" idx="1"/>
          </p:nvPr>
        </p:nvSpPr>
        <p:spPr>
          <a:prstGeom prst="rect">
            <a:avLst/>
          </a:prstGeom>
        </p:spPr>
        <p:txBody>
          <a:bodyPr/>
          <a:lstStyle/>
          <a:p>
            <a:pPr/>
          </a:p>
        </p:txBody>
      </p:sp>
      <p:pic>
        <p:nvPicPr>
          <p:cNvPr id="649" name="77.jpg" descr="7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3" name="Slide Title"/>
          <p:cNvSpPr txBox="1"/>
          <p:nvPr>
            <p:ph type="title"/>
          </p:nvPr>
        </p:nvSpPr>
        <p:spPr>
          <a:prstGeom prst="rect">
            <a:avLst/>
          </a:prstGeom>
        </p:spPr>
        <p:txBody>
          <a:bodyPr/>
          <a:lstStyle/>
          <a:p>
            <a:pPr/>
          </a:p>
        </p:txBody>
      </p:sp>
      <p:sp>
        <p:nvSpPr>
          <p:cNvPr id="654" name="Slide Subtitle"/>
          <p:cNvSpPr txBox="1"/>
          <p:nvPr>
            <p:ph type="body" idx="21"/>
          </p:nvPr>
        </p:nvSpPr>
        <p:spPr>
          <a:prstGeom prst="rect">
            <a:avLst/>
          </a:prstGeom>
        </p:spPr>
        <p:txBody>
          <a:bodyPr/>
          <a:lstStyle/>
          <a:p>
            <a:pPr/>
          </a:p>
        </p:txBody>
      </p:sp>
      <p:sp>
        <p:nvSpPr>
          <p:cNvPr id="655" name="Slide bullet text"/>
          <p:cNvSpPr txBox="1"/>
          <p:nvPr>
            <p:ph type="body" idx="1"/>
          </p:nvPr>
        </p:nvSpPr>
        <p:spPr>
          <a:prstGeom prst="rect">
            <a:avLst/>
          </a:prstGeom>
        </p:spPr>
        <p:txBody>
          <a:bodyPr/>
          <a:lstStyle/>
          <a:p>
            <a:pPr/>
          </a:p>
        </p:txBody>
      </p:sp>
      <p:pic>
        <p:nvPicPr>
          <p:cNvPr id="656" name="80.jpg" descr="8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0" name="Slide Title"/>
          <p:cNvSpPr txBox="1"/>
          <p:nvPr>
            <p:ph type="title"/>
          </p:nvPr>
        </p:nvSpPr>
        <p:spPr>
          <a:prstGeom prst="rect">
            <a:avLst/>
          </a:prstGeom>
        </p:spPr>
        <p:txBody>
          <a:bodyPr/>
          <a:lstStyle/>
          <a:p>
            <a:pPr/>
          </a:p>
        </p:txBody>
      </p:sp>
      <p:sp>
        <p:nvSpPr>
          <p:cNvPr id="661" name="Slide Subtitle"/>
          <p:cNvSpPr txBox="1"/>
          <p:nvPr>
            <p:ph type="body" idx="21"/>
          </p:nvPr>
        </p:nvSpPr>
        <p:spPr>
          <a:prstGeom prst="rect">
            <a:avLst/>
          </a:prstGeom>
        </p:spPr>
        <p:txBody>
          <a:bodyPr/>
          <a:lstStyle/>
          <a:p>
            <a:pPr/>
          </a:p>
        </p:txBody>
      </p:sp>
      <p:sp>
        <p:nvSpPr>
          <p:cNvPr id="662" name="Slide bullet text"/>
          <p:cNvSpPr txBox="1"/>
          <p:nvPr>
            <p:ph type="body" idx="1"/>
          </p:nvPr>
        </p:nvSpPr>
        <p:spPr>
          <a:prstGeom prst="rect">
            <a:avLst/>
          </a:prstGeom>
        </p:spPr>
        <p:txBody>
          <a:bodyPr/>
          <a:lstStyle/>
          <a:p>
            <a:pPr/>
          </a:p>
        </p:txBody>
      </p:sp>
      <p:pic>
        <p:nvPicPr>
          <p:cNvPr id="663" name="81.jpg" descr="8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7" name="Slide Title"/>
          <p:cNvSpPr txBox="1"/>
          <p:nvPr>
            <p:ph type="title"/>
          </p:nvPr>
        </p:nvSpPr>
        <p:spPr>
          <a:prstGeom prst="rect">
            <a:avLst/>
          </a:prstGeom>
        </p:spPr>
        <p:txBody>
          <a:bodyPr/>
          <a:lstStyle/>
          <a:p>
            <a:pPr/>
          </a:p>
        </p:txBody>
      </p:sp>
      <p:sp>
        <p:nvSpPr>
          <p:cNvPr id="668" name="Slide Subtitle"/>
          <p:cNvSpPr txBox="1"/>
          <p:nvPr>
            <p:ph type="body" idx="21"/>
          </p:nvPr>
        </p:nvSpPr>
        <p:spPr>
          <a:prstGeom prst="rect">
            <a:avLst/>
          </a:prstGeom>
        </p:spPr>
        <p:txBody>
          <a:bodyPr/>
          <a:lstStyle/>
          <a:p>
            <a:pPr/>
          </a:p>
        </p:txBody>
      </p:sp>
      <p:sp>
        <p:nvSpPr>
          <p:cNvPr id="669" name="Slide bullet text"/>
          <p:cNvSpPr txBox="1"/>
          <p:nvPr>
            <p:ph type="body" idx="1"/>
          </p:nvPr>
        </p:nvSpPr>
        <p:spPr>
          <a:prstGeom prst="rect">
            <a:avLst/>
          </a:prstGeom>
        </p:spPr>
        <p:txBody>
          <a:bodyPr/>
          <a:lstStyle/>
          <a:p>
            <a:pPr/>
          </a:p>
        </p:txBody>
      </p:sp>
      <p:pic>
        <p:nvPicPr>
          <p:cNvPr id="670" name="82.jpg" descr="8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4" name="Slide Title"/>
          <p:cNvSpPr txBox="1"/>
          <p:nvPr>
            <p:ph type="title"/>
          </p:nvPr>
        </p:nvSpPr>
        <p:spPr>
          <a:prstGeom prst="rect">
            <a:avLst/>
          </a:prstGeom>
        </p:spPr>
        <p:txBody>
          <a:bodyPr/>
          <a:lstStyle/>
          <a:p>
            <a:pPr/>
          </a:p>
        </p:txBody>
      </p:sp>
      <p:sp>
        <p:nvSpPr>
          <p:cNvPr id="675" name="Slide Subtitle"/>
          <p:cNvSpPr txBox="1"/>
          <p:nvPr>
            <p:ph type="body" idx="21"/>
          </p:nvPr>
        </p:nvSpPr>
        <p:spPr>
          <a:prstGeom prst="rect">
            <a:avLst/>
          </a:prstGeom>
        </p:spPr>
        <p:txBody>
          <a:bodyPr/>
          <a:lstStyle/>
          <a:p>
            <a:pPr/>
          </a:p>
        </p:txBody>
      </p:sp>
      <p:sp>
        <p:nvSpPr>
          <p:cNvPr id="676" name="Slide bullet text"/>
          <p:cNvSpPr txBox="1"/>
          <p:nvPr>
            <p:ph type="body" idx="1"/>
          </p:nvPr>
        </p:nvSpPr>
        <p:spPr>
          <a:prstGeom prst="rect">
            <a:avLst/>
          </a:prstGeom>
        </p:spPr>
        <p:txBody>
          <a:bodyPr/>
          <a:lstStyle/>
          <a:p>
            <a:pPr/>
          </a:p>
        </p:txBody>
      </p:sp>
      <p:pic>
        <p:nvPicPr>
          <p:cNvPr id="677" name="83.jpg" descr="8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81" name="Slide Title"/>
          <p:cNvSpPr txBox="1"/>
          <p:nvPr>
            <p:ph type="title"/>
          </p:nvPr>
        </p:nvSpPr>
        <p:spPr>
          <a:prstGeom prst="rect">
            <a:avLst/>
          </a:prstGeom>
        </p:spPr>
        <p:txBody>
          <a:bodyPr/>
          <a:lstStyle/>
          <a:p>
            <a:pPr/>
          </a:p>
        </p:txBody>
      </p:sp>
      <p:sp>
        <p:nvSpPr>
          <p:cNvPr id="682" name="Slide Subtitle"/>
          <p:cNvSpPr txBox="1"/>
          <p:nvPr>
            <p:ph type="body" idx="21"/>
          </p:nvPr>
        </p:nvSpPr>
        <p:spPr>
          <a:prstGeom prst="rect">
            <a:avLst/>
          </a:prstGeom>
        </p:spPr>
        <p:txBody>
          <a:bodyPr/>
          <a:lstStyle/>
          <a:p>
            <a:pPr/>
          </a:p>
        </p:txBody>
      </p:sp>
      <p:sp>
        <p:nvSpPr>
          <p:cNvPr id="683" name="Slide bullet text"/>
          <p:cNvSpPr txBox="1"/>
          <p:nvPr>
            <p:ph type="body" idx="1"/>
          </p:nvPr>
        </p:nvSpPr>
        <p:spPr>
          <a:prstGeom prst="rect">
            <a:avLst/>
          </a:prstGeom>
        </p:spPr>
        <p:txBody>
          <a:bodyPr/>
          <a:lstStyle/>
          <a:p>
            <a:pPr/>
          </a:p>
        </p:txBody>
      </p:sp>
      <p:pic>
        <p:nvPicPr>
          <p:cNvPr id="684" name="85.jpg" descr="8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1" name="Slide Title"/>
          <p:cNvSpPr txBox="1"/>
          <p:nvPr>
            <p:ph type="title"/>
          </p:nvPr>
        </p:nvSpPr>
        <p:spPr>
          <a:prstGeom prst="rect">
            <a:avLst/>
          </a:prstGeom>
        </p:spPr>
        <p:txBody>
          <a:bodyPr/>
          <a:lstStyle/>
          <a:p>
            <a:pPr/>
          </a:p>
        </p:txBody>
      </p:sp>
      <p:sp>
        <p:nvSpPr>
          <p:cNvPr id="272" name="Slide Subtitle"/>
          <p:cNvSpPr txBox="1"/>
          <p:nvPr>
            <p:ph type="body" idx="21"/>
          </p:nvPr>
        </p:nvSpPr>
        <p:spPr>
          <a:prstGeom prst="rect">
            <a:avLst/>
          </a:prstGeom>
        </p:spPr>
        <p:txBody>
          <a:bodyPr/>
          <a:lstStyle/>
          <a:p>
            <a:pPr/>
          </a:p>
        </p:txBody>
      </p:sp>
      <p:sp>
        <p:nvSpPr>
          <p:cNvPr id="273" name="Slide bullet text"/>
          <p:cNvSpPr txBox="1"/>
          <p:nvPr>
            <p:ph type="body" idx="1"/>
          </p:nvPr>
        </p:nvSpPr>
        <p:spPr>
          <a:prstGeom prst="rect">
            <a:avLst/>
          </a:prstGeom>
        </p:spPr>
        <p:txBody>
          <a:bodyPr/>
          <a:lstStyle/>
          <a:p>
            <a:pPr/>
          </a:p>
        </p:txBody>
      </p:sp>
      <p:pic>
        <p:nvPicPr>
          <p:cNvPr id="274" name="1.jpg" descr="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8" name="Slide Title"/>
          <p:cNvSpPr txBox="1"/>
          <p:nvPr>
            <p:ph type="title"/>
          </p:nvPr>
        </p:nvSpPr>
        <p:spPr>
          <a:prstGeom prst="rect">
            <a:avLst/>
          </a:prstGeom>
        </p:spPr>
        <p:txBody>
          <a:bodyPr/>
          <a:lstStyle/>
          <a:p>
            <a:pPr/>
          </a:p>
        </p:txBody>
      </p:sp>
      <p:sp>
        <p:nvSpPr>
          <p:cNvPr id="279" name="Slide Subtitle"/>
          <p:cNvSpPr txBox="1"/>
          <p:nvPr>
            <p:ph type="body" idx="21"/>
          </p:nvPr>
        </p:nvSpPr>
        <p:spPr>
          <a:prstGeom prst="rect">
            <a:avLst/>
          </a:prstGeom>
        </p:spPr>
        <p:txBody>
          <a:bodyPr/>
          <a:lstStyle/>
          <a:p>
            <a:pPr/>
          </a:p>
        </p:txBody>
      </p:sp>
      <p:sp>
        <p:nvSpPr>
          <p:cNvPr id="280" name="Slide bullet text"/>
          <p:cNvSpPr txBox="1"/>
          <p:nvPr>
            <p:ph type="body" idx="1"/>
          </p:nvPr>
        </p:nvSpPr>
        <p:spPr>
          <a:prstGeom prst="rect">
            <a:avLst/>
          </a:prstGeom>
        </p:spPr>
        <p:txBody>
          <a:bodyPr/>
          <a:lstStyle/>
          <a:p>
            <a:pPr/>
          </a:p>
        </p:txBody>
      </p:sp>
      <p:pic>
        <p:nvPicPr>
          <p:cNvPr id="281" name="2.jpg" descr="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5" name="Slide Title"/>
          <p:cNvSpPr txBox="1"/>
          <p:nvPr>
            <p:ph type="title"/>
          </p:nvPr>
        </p:nvSpPr>
        <p:spPr>
          <a:prstGeom prst="rect">
            <a:avLst/>
          </a:prstGeom>
        </p:spPr>
        <p:txBody>
          <a:bodyPr/>
          <a:lstStyle/>
          <a:p>
            <a:pPr/>
          </a:p>
        </p:txBody>
      </p:sp>
      <p:sp>
        <p:nvSpPr>
          <p:cNvPr id="286" name="Slide Subtitle"/>
          <p:cNvSpPr txBox="1"/>
          <p:nvPr>
            <p:ph type="body" idx="21"/>
          </p:nvPr>
        </p:nvSpPr>
        <p:spPr>
          <a:prstGeom prst="rect">
            <a:avLst/>
          </a:prstGeom>
        </p:spPr>
        <p:txBody>
          <a:bodyPr/>
          <a:lstStyle/>
          <a:p>
            <a:pPr/>
          </a:p>
        </p:txBody>
      </p:sp>
      <p:sp>
        <p:nvSpPr>
          <p:cNvPr id="287" name="Slide bullet text"/>
          <p:cNvSpPr txBox="1"/>
          <p:nvPr>
            <p:ph type="body" idx="1"/>
          </p:nvPr>
        </p:nvSpPr>
        <p:spPr>
          <a:prstGeom prst="rect">
            <a:avLst/>
          </a:prstGeom>
        </p:spPr>
        <p:txBody>
          <a:bodyPr/>
          <a:lstStyle/>
          <a:p>
            <a:pPr/>
          </a:p>
        </p:txBody>
      </p:sp>
      <p:pic>
        <p:nvPicPr>
          <p:cNvPr id="288" name="3.jpg" descr="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