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4" name="Shape 264"/>
          <p:cNvSpPr/>
          <p:nvPr>
            <p:ph type="sldImg"/>
          </p:nvPr>
        </p:nvSpPr>
        <p:spPr>
          <a:prstGeom prst="rect">
            <a:avLst/>
          </a:prstGeom>
        </p:spPr>
        <p:txBody>
          <a:bodyPr/>
          <a:lstStyle/>
          <a:p>
            <a:pPr/>
          </a:p>
        </p:txBody>
      </p:sp>
      <p:sp>
        <p:nvSpPr>
          <p:cNvPr id="265" name="Shape 265"/>
          <p:cNvSpPr/>
          <p:nvPr>
            <p:ph type="body" sz="quarter" idx="1"/>
          </p:nvPr>
        </p:nvSpPr>
        <p:spPr>
          <a:prstGeom prst="rect">
            <a:avLst/>
          </a:prstGeom>
        </p:spPr>
        <p:txBody>
          <a:bodyPr/>
          <a:lstStyle/>
          <a:p>
            <a:pPr/>
            <a:r>
              <a:t>1D Projectile Motion 5 - Comparison</a:t>
            </a:r>
          </a:p>
          <a:p>
            <a:pPr/>
            <a:r>
              <a:t>physicslab.app</a:t>
            </a:r>
          </a:p>
          <a:p>
            <a:pPr/>
          </a:p>
          <a:p>
            <a:pPr/>
            <a:r>
              <a:t>If you have any questions, suggestions or feedback about these slides please email me at chris@physicslab.app or send me a message on Discord @physicslab.</a:t>
            </a:r>
          </a:p>
          <a:p>
            <a:pPr/>
          </a:p>
          <a:p>
            <a:pPr/>
            <a:r>
              <a:t>— </a:t>
            </a:r>
          </a:p>
          <a:p>
            <a:pPr/>
          </a:p>
          <a:p>
            <a:pPr/>
            <a:r>
              <a:t>Now, let’s do a quick comparison all 3 examples to get a full picture of one-dimensional projectile motion.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Shape 327"/>
          <p:cNvSpPr/>
          <p:nvPr>
            <p:ph type="sldImg"/>
          </p:nvPr>
        </p:nvSpPr>
        <p:spPr>
          <a:prstGeom prst="rect">
            <a:avLst/>
          </a:prstGeom>
        </p:spPr>
        <p:txBody>
          <a:bodyPr/>
          <a:lstStyle/>
          <a:p>
            <a:pPr/>
          </a:p>
        </p:txBody>
      </p:sp>
      <p:sp>
        <p:nvSpPr>
          <p:cNvPr id="328" name="Shape 328"/>
          <p:cNvSpPr/>
          <p:nvPr>
            <p:ph type="body" sz="quarter" idx="1"/>
          </p:nvPr>
        </p:nvSpPr>
        <p:spPr>
          <a:prstGeom prst="rect">
            <a:avLst/>
          </a:prstGeom>
        </p:spPr>
        <p:txBody>
          <a:bodyPr/>
          <a:lstStyle/>
          <a:p>
            <a:pPr/>
            <a:r>
              <a:t>•	All of these motions have different starting points, different initial values, but in a way, they’re all segments of the same trajectory.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Shape 334"/>
          <p:cNvSpPr/>
          <p:nvPr>
            <p:ph type="sldImg"/>
          </p:nvPr>
        </p:nvSpPr>
        <p:spPr>
          <a:prstGeom prst="rect">
            <a:avLst/>
          </a:prstGeom>
        </p:spPr>
        <p:txBody>
          <a:bodyPr/>
          <a:lstStyle/>
          <a:p>
            <a:pPr/>
          </a:p>
        </p:txBody>
      </p:sp>
      <p:sp>
        <p:nvSpPr>
          <p:cNvPr id="335" name="Shape 335"/>
          <p:cNvSpPr/>
          <p:nvPr>
            <p:ph type="body" sz="quarter" idx="1"/>
          </p:nvPr>
        </p:nvSpPr>
        <p:spPr>
          <a:prstGeom prst="rect">
            <a:avLst/>
          </a:prstGeom>
        </p:spPr>
        <p:txBody>
          <a:bodyPr/>
          <a:lstStyle/>
          <a:p>
            <a:pPr/>
            <a:r>
              <a:t>•	The motion in example 1 is the second half of the motion in example 3. If we started the clock 2.5 seconds later and the ball started at the maximum height, we get the motion in example 1. It starts at 30.6 m with zero velocity.</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hape 341"/>
          <p:cNvSpPr/>
          <p:nvPr>
            <p:ph type="sldImg"/>
          </p:nvPr>
        </p:nvSpPr>
        <p:spPr>
          <a:prstGeom prst="rect">
            <a:avLst/>
          </a:prstGeom>
        </p:spPr>
        <p:txBody>
          <a:bodyPr/>
          <a:lstStyle/>
          <a:p>
            <a:pPr/>
          </a:p>
        </p:txBody>
      </p:sp>
      <p:sp>
        <p:nvSpPr>
          <p:cNvPr id="342" name="Shape 342"/>
          <p:cNvSpPr/>
          <p:nvPr>
            <p:ph type="body" sz="quarter" idx="1"/>
          </p:nvPr>
        </p:nvSpPr>
        <p:spPr>
          <a:prstGeom prst="rect">
            <a:avLst/>
          </a:prstGeom>
        </p:spPr>
        <p:txBody>
          <a:bodyPr/>
          <a:lstStyle/>
          <a:p>
            <a:pPr/>
            <a:r>
              <a:t>•	The motion in example 2 starts 3.5 seconds later than example 3.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Shape 348"/>
          <p:cNvSpPr/>
          <p:nvPr>
            <p:ph type="sldImg"/>
          </p:nvPr>
        </p:nvSpPr>
        <p:spPr>
          <a:prstGeom prst="rect">
            <a:avLst/>
          </a:prstGeom>
        </p:spPr>
        <p:txBody>
          <a:bodyPr/>
          <a:lstStyle/>
          <a:p>
            <a:pPr/>
          </a:p>
        </p:txBody>
      </p:sp>
      <p:sp>
        <p:nvSpPr>
          <p:cNvPr id="349" name="Shape 349"/>
          <p:cNvSpPr/>
          <p:nvPr>
            <p:ph type="body" sz="quarter" idx="1"/>
          </p:nvPr>
        </p:nvSpPr>
        <p:spPr>
          <a:prstGeom prst="rect">
            <a:avLst/>
          </a:prstGeom>
        </p:spPr>
        <p:txBody>
          <a:bodyPr/>
          <a:lstStyle/>
          <a:p>
            <a:pPr/>
            <a:r>
              <a:t>•	It also starts 1 second later than example 1. Example 2 starts at 25.7 m when the ball is already falling down at -9.8 m/s.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hape 355"/>
          <p:cNvSpPr/>
          <p:nvPr>
            <p:ph type="sldImg"/>
          </p:nvPr>
        </p:nvSpPr>
        <p:spPr>
          <a:prstGeom prst="rect">
            <a:avLst/>
          </a:prstGeom>
        </p:spPr>
        <p:txBody>
          <a:bodyPr/>
          <a:lstStyle/>
          <a:p>
            <a:pPr/>
          </a:p>
        </p:txBody>
      </p:sp>
      <p:sp>
        <p:nvSpPr>
          <p:cNvPr id="356" name="Shape 356"/>
          <p:cNvSpPr/>
          <p:nvPr>
            <p:ph type="body" sz="quarter" idx="1"/>
          </p:nvPr>
        </p:nvSpPr>
        <p:spPr>
          <a:prstGeom prst="rect">
            <a:avLst/>
          </a:prstGeom>
        </p:spPr>
        <p:txBody>
          <a:bodyPr/>
          <a:lstStyle/>
          <a:p>
            <a:pPr/>
            <a:r>
              <a:t>•	Here’s the position and velocity of the ball at each timepoint for example 3.</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Shape 362"/>
          <p:cNvSpPr/>
          <p:nvPr>
            <p:ph type="sldImg"/>
          </p:nvPr>
        </p:nvSpPr>
        <p:spPr>
          <a:prstGeom prst="rect">
            <a:avLst/>
          </a:prstGeom>
        </p:spPr>
        <p:txBody>
          <a:bodyPr/>
          <a:lstStyle/>
          <a:p>
            <a:pPr/>
          </a:p>
        </p:txBody>
      </p:sp>
      <p:sp>
        <p:nvSpPr>
          <p:cNvPr id="363" name="Shape 363"/>
          <p:cNvSpPr/>
          <p:nvPr>
            <p:ph type="body" sz="quarter" idx="1"/>
          </p:nvPr>
        </p:nvSpPr>
        <p:spPr>
          <a:prstGeom prst="rect">
            <a:avLst/>
          </a:prstGeom>
        </p:spPr>
        <p:txBody>
          <a:bodyPr/>
          <a:lstStyle/>
          <a:p>
            <a:pPr/>
            <a:r>
              <a:t>Example 1 starts at 2.5 seconds or halfway through example 3.</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Shape 369"/>
          <p:cNvSpPr/>
          <p:nvPr>
            <p:ph type="sldImg"/>
          </p:nvPr>
        </p:nvSpPr>
        <p:spPr>
          <a:prstGeom prst="rect">
            <a:avLst/>
          </a:prstGeom>
        </p:spPr>
        <p:txBody>
          <a:bodyPr/>
          <a:lstStyle/>
          <a:p>
            <a:pPr/>
          </a:p>
        </p:txBody>
      </p:sp>
      <p:sp>
        <p:nvSpPr>
          <p:cNvPr id="370" name="Shape 370"/>
          <p:cNvSpPr/>
          <p:nvPr>
            <p:ph type="body" sz="quarter" idx="1"/>
          </p:nvPr>
        </p:nvSpPr>
        <p:spPr>
          <a:prstGeom prst="rect">
            <a:avLst/>
          </a:prstGeom>
        </p:spPr>
        <p:txBody>
          <a:bodyPr/>
          <a:lstStyle/>
          <a:p>
            <a:pPr/>
            <a:r>
              <a:t>And example 2 starts at 3.5 seconds, or 1 second after the maximum height.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Shape 376"/>
          <p:cNvSpPr/>
          <p:nvPr>
            <p:ph type="sldImg"/>
          </p:nvPr>
        </p:nvSpPr>
        <p:spPr>
          <a:prstGeom prst="rect">
            <a:avLst/>
          </a:prstGeom>
        </p:spPr>
        <p:txBody>
          <a:bodyPr/>
          <a:lstStyle/>
          <a:p>
            <a:pPr/>
          </a:p>
        </p:txBody>
      </p:sp>
      <p:sp>
        <p:nvSpPr>
          <p:cNvPr id="377" name="Shape 377"/>
          <p:cNvSpPr/>
          <p:nvPr>
            <p:ph type="body" sz="quarter" idx="1"/>
          </p:nvPr>
        </p:nvSpPr>
        <p:spPr>
          <a:prstGeom prst="rect">
            <a:avLst/>
          </a:prstGeom>
        </p:spPr>
        <p:txBody>
          <a:bodyPr/>
          <a:lstStyle/>
          <a:p>
            <a:pPr/>
            <a:r>
              <a:t>•	We can also look at the graphs. Remember that the graph of a kinematic equation keeps going in both directions. We’re just choosing which section to look at, we’re choosing the initial and final points for each motion. </a:t>
            </a:r>
          </a:p>
          <a:p>
            <a:pPr/>
            <a:r>
              <a:t>•	Here’s the position and velocity graphs for example 3.</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Shape 383"/>
          <p:cNvSpPr/>
          <p:nvPr>
            <p:ph type="sldImg"/>
          </p:nvPr>
        </p:nvSpPr>
        <p:spPr>
          <a:prstGeom prst="rect">
            <a:avLst/>
          </a:prstGeom>
        </p:spPr>
        <p:txBody>
          <a:bodyPr/>
          <a:lstStyle/>
          <a:p>
            <a:pPr/>
          </a:p>
        </p:txBody>
      </p:sp>
      <p:sp>
        <p:nvSpPr>
          <p:cNvPr id="384" name="Shape 384"/>
          <p:cNvSpPr/>
          <p:nvPr>
            <p:ph type="body" sz="quarter" idx="1"/>
          </p:nvPr>
        </p:nvSpPr>
        <p:spPr>
          <a:prstGeom prst="rect">
            <a:avLst/>
          </a:prstGeom>
        </p:spPr>
        <p:txBody>
          <a:bodyPr/>
          <a:lstStyle/>
          <a:p>
            <a:pPr/>
            <a:r>
              <a:t>•	If we shift the curves 2.5 seconds to left, we get the graphs for example 1. We’re basically starting the clock 2.5 seconds later in the motion, when the ball is at the maximum height with zero velocity.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hape 390"/>
          <p:cNvSpPr/>
          <p:nvPr>
            <p:ph type="sldImg"/>
          </p:nvPr>
        </p:nvSpPr>
        <p:spPr>
          <a:prstGeom prst="rect">
            <a:avLst/>
          </a:prstGeom>
        </p:spPr>
        <p:txBody>
          <a:bodyPr/>
          <a:lstStyle/>
          <a:p>
            <a:pPr/>
          </a:p>
        </p:txBody>
      </p:sp>
      <p:sp>
        <p:nvSpPr>
          <p:cNvPr id="391" name="Shape 391"/>
          <p:cNvSpPr/>
          <p:nvPr>
            <p:ph type="body" sz="quarter" idx="1"/>
          </p:nvPr>
        </p:nvSpPr>
        <p:spPr>
          <a:prstGeom prst="rect">
            <a:avLst/>
          </a:prstGeom>
        </p:spPr>
        <p:txBody>
          <a:bodyPr/>
          <a:lstStyle/>
          <a:p>
            <a:pPr/>
            <a:r>
              <a:t>•	And if we shift the curves 3.5 seconds to the left, we get the graphs for example 2. The ball starts at a lower height on its way down, and it starts with a negative velocity. </a:t>
            </a:r>
          </a:p>
          <a:p>
            <a:pPr/>
            <a:r>
              <a:t>•	So that’s what one-dimensions projectile motion looks like using three different examples.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hape 271"/>
          <p:cNvSpPr/>
          <p:nvPr>
            <p:ph type="sldImg"/>
          </p:nvPr>
        </p:nvSpPr>
        <p:spPr>
          <a:prstGeom prst="rect">
            <a:avLst/>
          </a:prstGeom>
        </p:spPr>
        <p:txBody>
          <a:bodyPr/>
          <a:lstStyle/>
          <a:p>
            <a:pPr/>
          </a:p>
        </p:txBody>
      </p:sp>
      <p:sp>
        <p:nvSpPr>
          <p:cNvPr id="272" name="Shape 272"/>
          <p:cNvSpPr/>
          <p:nvPr>
            <p:ph type="body" sz="quarter" idx="1"/>
          </p:nvPr>
        </p:nvSpPr>
        <p:spPr>
          <a:prstGeom prst="rect">
            <a:avLst/>
          </a:prstGeom>
        </p:spPr>
        <p:txBody>
          <a:bodyPr/>
          <a:lstStyle/>
          <a:p>
            <a:pPr/>
            <a:r>
              <a:t>•	You might have noticed some similarities with the ball’s motion in each example.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hape 278"/>
          <p:cNvSpPr/>
          <p:nvPr>
            <p:ph type="sldImg"/>
          </p:nvPr>
        </p:nvSpPr>
        <p:spPr>
          <a:prstGeom prst="rect">
            <a:avLst/>
          </a:prstGeom>
        </p:spPr>
        <p:txBody>
          <a:bodyPr/>
          <a:lstStyle/>
          <a:p>
            <a:pPr/>
          </a:p>
        </p:txBody>
      </p:sp>
      <p:sp>
        <p:nvSpPr>
          <p:cNvPr id="279" name="Shape 279"/>
          <p:cNvSpPr/>
          <p:nvPr>
            <p:ph type="body" sz="quarter" idx="1"/>
          </p:nvPr>
        </p:nvSpPr>
        <p:spPr>
          <a:prstGeom prst="rect">
            <a:avLst/>
          </a:prstGeom>
        </p:spPr>
        <p:txBody>
          <a:bodyPr/>
          <a:lstStyle/>
          <a:p>
            <a:pPr/>
            <a:r>
              <a:t>•	In example 1, the ball started at 30.6 m with zero velocity.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hape 285"/>
          <p:cNvSpPr/>
          <p:nvPr>
            <p:ph type="sldImg"/>
          </p:nvPr>
        </p:nvSpPr>
        <p:spPr>
          <a:prstGeom prst="rect">
            <a:avLst/>
          </a:prstGeom>
        </p:spPr>
        <p:txBody>
          <a:bodyPr/>
          <a:lstStyle/>
          <a:p>
            <a:pPr/>
          </a:p>
        </p:txBody>
      </p:sp>
      <p:sp>
        <p:nvSpPr>
          <p:cNvPr id="286" name="Shape 286"/>
          <p:cNvSpPr/>
          <p:nvPr>
            <p:ph type="body" sz="quarter" idx="1"/>
          </p:nvPr>
        </p:nvSpPr>
        <p:spPr>
          <a:prstGeom prst="rect">
            <a:avLst/>
          </a:prstGeom>
        </p:spPr>
        <p:txBody>
          <a:bodyPr/>
          <a:lstStyle/>
          <a:p>
            <a:pPr/>
            <a:r>
              <a:t>It hit the ground in 2.5 seconds with a velocity of -24.5 m/s.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Shape 292"/>
          <p:cNvSpPr/>
          <p:nvPr>
            <p:ph type="sldImg"/>
          </p:nvPr>
        </p:nvSpPr>
        <p:spPr>
          <a:prstGeom prst="rect">
            <a:avLst/>
          </a:prstGeom>
        </p:spPr>
        <p:txBody>
          <a:bodyPr/>
          <a:lstStyle/>
          <a:p>
            <a:pPr/>
          </a:p>
        </p:txBody>
      </p:sp>
      <p:sp>
        <p:nvSpPr>
          <p:cNvPr id="293" name="Shape 293"/>
          <p:cNvSpPr/>
          <p:nvPr>
            <p:ph type="body" sz="quarter" idx="1"/>
          </p:nvPr>
        </p:nvSpPr>
        <p:spPr>
          <a:prstGeom prst="rect">
            <a:avLst/>
          </a:prstGeom>
        </p:spPr>
        <p:txBody>
          <a:bodyPr/>
          <a:lstStyle/>
          <a:p>
            <a:pPr/>
            <a:r>
              <a:t>•	In example 2, the ball started at 25.7 m with a velocity of -9.8 m/s.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hape 299"/>
          <p:cNvSpPr/>
          <p:nvPr>
            <p:ph type="sldImg"/>
          </p:nvPr>
        </p:nvSpPr>
        <p:spPr>
          <a:prstGeom prst="rect">
            <a:avLst/>
          </a:prstGeom>
        </p:spPr>
        <p:txBody>
          <a:bodyPr/>
          <a:lstStyle/>
          <a:p>
            <a:pPr/>
          </a:p>
        </p:txBody>
      </p:sp>
      <p:sp>
        <p:nvSpPr>
          <p:cNvPr id="300" name="Shape 300"/>
          <p:cNvSpPr/>
          <p:nvPr>
            <p:ph type="body" sz="quarter" idx="1"/>
          </p:nvPr>
        </p:nvSpPr>
        <p:spPr>
          <a:prstGeom prst="rect">
            <a:avLst/>
          </a:prstGeom>
        </p:spPr>
        <p:txBody>
          <a:bodyPr/>
          <a:lstStyle/>
          <a:p>
            <a:pPr/>
            <a:r>
              <a:t>It hit the ground in 1.5 seconds with a velocity of -24.5 m/s.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Shape 306"/>
          <p:cNvSpPr/>
          <p:nvPr>
            <p:ph type="sldImg"/>
          </p:nvPr>
        </p:nvSpPr>
        <p:spPr>
          <a:prstGeom prst="rect">
            <a:avLst/>
          </a:prstGeom>
        </p:spPr>
        <p:txBody>
          <a:bodyPr/>
          <a:lstStyle/>
          <a:p>
            <a:pPr/>
          </a:p>
        </p:txBody>
      </p:sp>
      <p:sp>
        <p:nvSpPr>
          <p:cNvPr id="307" name="Shape 307"/>
          <p:cNvSpPr/>
          <p:nvPr>
            <p:ph type="body" sz="quarter" idx="1"/>
          </p:nvPr>
        </p:nvSpPr>
        <p:spPr>
          <a:prstGeom prst="rect">
            <a:avLst/>
          </a:prstGeom>
        </p:spPr>
        <p:txBody>
          <a:bodyPr/>
          <a:lstStyle/>
          <a:p>
            <a:pPr/>
            <a:r>
              <a:t>•	In example 3, the ball started at 0 m with a velocity of 24.5 m/s upwards.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hape 313"/>
          <p:cNvSpPr/>
          <p:nvPr>
            <p:ph type="sldImg"/>
          </p:nvPr>
        </p:nvSpPr>
        <p:spPr>
          <a:prstGeom prst="rect">
            <a:avLst/>
          </a:prstGeom>
        </p:spPr>
        <p:txBody>
          <a:bodyPr/>
          <a:lstStyle/>
          <a:p>
            <a:pPr/>
          </a:p>
        </p:txBody>
      </p:sp>
      <p:sp>
        <p:nvSpPr>
          <p:cNvPr id="314" name="Shape 314"/>
          <p:cNvSpPr/>
          <p:nvPr>
            <p:ph type="body" sz="quarter" idx="1"/>
          </p:nvPr>
        </p:nvSpPr>
        <p:spPr>
          <a:prstGeom prst="rect">
            <a:avLst/>
          </a:prstGeom>
        </p:spPr>
        <p:txBody>
          <a:bodyPr/>
          <a:lstStyle/>
          <a:p>
            <a:pPr/>
            <a:r>
              <a:t>It reached a maximum height of 30.6 m in 2.5 seconds, and the velocity was 0.</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hape 320"/>
          <p:cNvSpPr/>
          <p:nvPr>
            <p:ph type="sldImg"/>
          </p:nvPr>
        </p:nvSpPr>
        <p:spPr>
          <a:prstGeom prst="rect">
            <a:avLst/>
          </a:prstGeom>
        </p:spPr>
        <p:txBody>
          <a:bodyPr/>
          <a:lstStyle/>
          <a:p>
            <a:pPr/>
          </a:p>
        </p:txBody>
      </p:sp>
      <p:sp>
        <p:nvSpPr>
          <p:cNvPr id="321" name="Shape 321"/>
          <p:cNvSpPr/>
          <p:nvPr>
            <p:ph type="body" sz="quarter" idx="1"/>
          </p:nvPr>
        </p:nvSpPr>
        <p:spPr>
          <a:prstGeom prst="rect">
            <a:avLst/>
          </a:prstGeom>
        </p:spPr>
        <p:txBody>
          <a:bodyPr/>
          <a:lstStyle/>
          <a:p>
            <a:pPr/>
            <a:r>
              <a:t>Then it fell down and 2.5 seconds later it hit the ground with a velocity of -24.5 m/s. </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png"/><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image" Target="../media/image50.png"/><Relationship Id="rId6" Type="http://schemas.openxmlformats.org/officeDocument/2006/relationships/image" Target="../media/image51.png"/><Relationship Id="rId7" Type="http://schemas.openxmlformats.org/officeDocument/2006/relationships/image" Target="../media/image52.png"/><Relationship Id="rId8" Type="http://schemas.openxmlformats.org/officeDocument/2006/relationships/image" Target="../media/image53.png"/><Relationship Id="rId9" Type="http://schemas.openxmlformats.org/officeDocument/2006/relationships/image" Target="../media/image54.png"/><Relationship Id="rId10" Type="http://schemas.openxmlformats.org/officeDocument/2006/relationships/image" Target="../media/image55.png"/><Relationship Id="rId11" Type="http://schemas.openxmlformats.org/officeDocument/2006/relationships/image" Target="../media/image56.png"/><Relationship Id="rId12" Type="http://schemas.openxmlformats.org/officeDocument/2006/relationships/image" Target="../media/image57.png"/><Relationship Id="rId13" Type="http://schemas.openxmlformats.org/officeDocument/2006/relationships/image" Target="../media/image58.png"/><Relationship Id="rId14" Type="http://schemas.openxmlformats.org/officeDocument/2006/relationships/image" Target="../media/image59.png"/><Relationship Id="rId15" Type="http://schemas.openxmlformats.org/officeDocument/2006/relationships/image" Target="../media/image60.png"/><Relationship Id="rId16" Type="http://schemas.openxmlformats.org/officeDocument/2006/relationships/image" Target="../media/image61.png"/><Relationship Id="rId17" Type="http://schemas.openxmlformats.org/officeDocument/2006/relationships/image" Target="../media/image62.png"/><Relationship Id="rId18" Type="http://schemas.openxmlformats.org/officeDocument/2006/relationships/image" Target="../media/image63.png"/><Relationship Id="rId19" Type="http://schemas.openxmlformats.org/officeDocument/2006/relationships/image" Target="../media/image6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1D Projectile Motion 5 - Comparison of 3 Examples"/>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1D Projectile Motion 5 - Comparison of 3 Examples</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lide Title"/>
          <p:cNvSpPr txBox="1"/>
          <p:nvPr>
            <p:ph type="title"/>
          </p:nvPr>
        </p:nvSpPr>
        <p:spPr>
          <a:prstGeom prst="rect">
            <a:avLst/>
          </a:prstGeom>
        </p:spPr>
        <p:txBody>
          <a:bodyPr/>
          <a:lstStyle/>
          <a:p>
            <a:pPr/>
          </a:p>
        </p:txBody>
      </p:sp>
      <p:sp>
        <p:nvSpPr>
          <p:cNvPr id="282" name="Slide Subtitle"/>
          <p:cNvSpPr txBox="1"/>
          <p:nvPr>
            <p:ph type="body" idx="21"/>
          </p:nvPr>
        </p:nvSpPr>
        <p:spPr>
          <a:prstGeom prst="rect">
            <a:avLst/>
          </a:prstGeom>
        </p:spPr>
        <p:txBody>
          <a:bodyPr/>
          <a:lstStyle/>
          <a:p>
            <a:pPr/>
          </a:p>
        </p:txBody>
      </p:sp>
      <p:sp>
        <p:nvSpPr>
          <p:cNvPr id="283" name="Slide bullet text"/>
          <p:cNvSpPr txBox="1"/>
          <p:nvPr>
            <p:ph type="body" idx="1"/>
          </p:nvPr>
        </p:nvSpPr>
        <p:spPr>
          <a:prstGeom prst="rect">
            <a:avLst/>
          </a:prstGeom>
        </p:spPr>
        <p:txBody>
          <a:bodyPr/>
          <a:lstStyle/>
          <a:p>
            <a:pPr/>
          </a:p>
        </p:txBody>
      </p:sp>
      <p:pic>
        <p:nvPicPr>
          <p:cNvPr id="284" name="4.jpg" descr="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8" name="Slide Title"/>
          <p:cNvSpPr txBox="1"/>
          <p:nvPr>
            <p:ph type="title"/>
          </p:nvPr>
        </p:nvSpPr>
        <p:spPr>
          <a:prstGeom prst="rect">
            <a:avLst/>
          </a:prstGeom>
        </p:spPr>
        <p:txBody>
          <a:bodyPr/>
          <a:lstStyle/>
          <a:p>
            <a:pPr/>
          </a:p>
        </p:txBody>
      </p:sp>
      <p:sp>
        <p:nvSpPr>
          <p:cNvPr id="289" name="Slide Subtitle"/>
          <p:cNvSpPr txBox="1"/>
          <p:nvPr>
            <p:ph type="body" idx="21"/>
          </p:nvPr>
        </p:nvSpPr>
        <p:spPr>
          <a:prstGeom prst="rect">
            <a:avLst/>
          </a:prstGeom>
        </p:spPr>
        <p:txBody>
          <a:bodyPr/>
          <a:lstStyle/>
          <a:p>
            <a:pPr/>
          </a:p>
        </p:txBody>
      </p:sp>
      <p:sp>
        <p:nvSpPr>
          <p:cNvPr id="290" name="Slide bullet text"/>
          <p:cNvSpPr txBox="1"/>
          <p:nvPr>
            <p:ph type="body" idx="1"/>
          </p:nvPr>
        </p:nvSpPr>
        <p:spPr>
          <a:prstGeom prst="rect">
            <a:avLst/>
          </a:prstGeom>
        </p:spPr>
        <p:txBody>
          <a:bodyPr/>
          <a:lstStyle/>
          <a:p>
            <a:pPr/>
          </a:p>
        </p:txBody>
      </p:sp>
      <p:pic>
        <p:nvPicPr>
          <p:cNvPr id="291" name="5.jpg" descr="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Slide Title"/>
          <p:cNvSpPr txBox="1"/>
          <p:nvPr>
            <p:ph type="title"/>
          </p:nvPr>
        </p:nvSpPr>
        <p:spPr>
          <a:prstGeom prst="rect">
            <a:avLst/>
          </a:prstGeom>
        </p:spPr>
        <p:txBody>
          <a:bodyPr/>
          <a:lstStyle/>
          <a:p>
            <a:pPr/>
          </a:p>
        </p:txBody>
      </p:sp>
      <p:sp>
        <p:nvSpPr>
          <p:cNvPr id="296" name="Slide Subtitle"/>
          <p:cNvSpPr txBox="1"/>
          <p:nvPr>
            <p:ph type="body" idx="21"/>
          </p:nvPr>
        </p:nvSpPr>
        <p:spPr>
          <a:prstGeom prst="rect">
            <a:avLst/>
          </a:prstGeom>
        </p:spPr>
        <p:txBody>
          <a:bodyPr/>
          <a:lstStyle/>
          <a:p>
            <a:pPr/>
          </a:p>
        </p:txBody>
      </p:sp>
      <p:sp>
        <p:nvSpPr>
          <p:cNvPr id="297" name="Slide bullet text"/>
          <p:cNvSpPr txBox="1"/>
          <p:nvPr>
            <p:ph type="body" idx="1"/>
          </p:nvPr>
        </p:nvSpPr>
        <p:spPr>
          <a:prstGeom prst="rect">
            <a:avLst/>
          </a:prstGeom>
        </p:spPr>
        <p:txBody>
          <a:bodyPr/>
          <a:lstStyle/>
          <a:p>
            <a:pPr/>
          </a:p>
        </p:txBody>
      </p:sp>
      <p:pic>
        <p:nvPicPr>
          <p:cNvPr id="298"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Slide Title"/>
          <p:cNvSpPr txBox="1"/>
          <p:nvPr>
            <p:ph type="title"/>
          </p:nvPr>
        </p:nvSpPr>
        <p:spPr>
          <a:prstGeom prst="rect">
            <a:avLst/>
          </a:prstGeom>
        </p:spPr>
        <p:txBody>
          <a:bodyPr/>
          <a:lstStyle/>
          <a:p>
            <a:pPr/>
          </a:p>
        </p:txBody>
      </p:sp>
      <p:sp>
        <p:nvSpPr>
          <p:cNvPr id="303" name="Slide Subtitle"/>
          <p:cNvSpPr txBox="1"/>
          <p:nvPr>
            <p:ph type="body" idx="21"/>
          </p:nvPr>
        </p:nvSpPr>
        <p:spPr>
          <a:prstGeom prst="rect">
            <a:avLst/>
          </a:prstGeom>
        </p:spPr>
        <p:txBody>
          <a:bodyPr/>
          <a:lstStyle/>
          <a:p>
            <a:pPr/>
          </a:p>
        </p:txBody>
      </p:sp>
      <p:sp>
        <p:nvSpPr>
          <p:cNvPr id="304" name="Slide bullet text"/>
          <p:cNvSpPr txBox="1"/>
          <p:nvPr>
            <p:ph type="body" idx="1"/>
          </p:nvPr>
        </p:nvSpPr>
        <p:spPr>
          <a:prstGeom prst="rect">
            <a:avLst/>
          </a:prstGeom>
        </p:spPr>
        <p:txBody>
          <a:bodyPr/>
          <a:lstStyle/>
          <a:p>
            <a:pPr/>
          </a:p>
        </p:txBody>
      </p:sp>
      <p:pic>
        <p:nvPicPr>
          <p:cNvPr id="305"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9" name="Slide Title"/>
          <p:cNvSpPr txBox="1"/>
          <p:nvPr>
            <p:ph type="title"/>
          </p:nvPr>
        </p:nvSpPr>
        <p:spPr>
          <a:prstGeom prst="rect">
            <a:avLst/>
          </a:prstGeom>
        </p:spPr>
        <p:txBody>
          <a:bodyPr/>
          <a:lstStyle/>
          <a:p>
            <a:pPr/>
          </a:p>
        </p:txBody>
      </p:sp>
      <p:sp>
        <p:nvSpPr>
          <p:cNvPr id="310" name="Slide Subtitle"/>
          <p:cNvSpPr txBox="1"/>
          <p:nvPr>
            <p:ph type="body" idx="21"/>
          </p:nvPr>
        </p:nvSpPr>
        <p:spPr>
          <a:prstGeom prst="rect">
            <a:avLst/>
          </a:prstGeom>
        </p:spPr>
        <p:txBody>
          <a:bodyPr/>
          <a:lstStyle/>
          <a:p>
            <a:pPr/>
          </a:p>
        </p:txBody>
      </p:sp>
      <p:sp>
        <p:nvSpPr>
          <p:cNvPr id="311" name="Slide bullet text"/>
          <p:cNvSpPr txBox="1"/>
          <p:nvPr>
            <p:ph type="body" idx="1"/>
          </p:nvPr>
        </p:nvSpPr>
        <p:spPr>
          <a:prstGeom prst="rect">
            <a:avLst/>
          </a:prstGeom>
        </p:spPr>
        <p:txBody>
          <a:bodyPr/>
          <a:lstStyle/>
          <a:p>
            <a:pPr/>
          </a:p>
        </p:txBody>
      </p:sp>
      <p:pic>
        <p:nvPicPr>
          <p:cNvPr id="312"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Slide Title"/>
          <p:cNvSpPr txBox="1"/>
          <p:nvPr>
            <p:ph type="title"/>
          </p:nvPr>
        </p:nvSpPr>
        <p:spPr>
          <a:prstGeom prst="rect">
            <a:avLst/>
          </a:prstGeom>
        </p:spPr>
        <p:txBody>
          <a:bodyPr/>
          <a:lstStyle/>
          <a:p>
            <a:pPr/>
          </a:p>
        </p:txBody>
      </p:sp>
      <p:sp>
        <p:nvSpPr>
          <p:cNvPr id="317" name="Slide Subtitle"/>
          <p:cNvSpPr txBox="1"/>
          <p:nvPr>
            <p:ph type="body" idx="21"/>
          </p:nvPr>
        </p:nvSpPr>
        <p:spPr>
          <a:prstGeom prst="rect">
            <a:avLst/>
          </a:prstGeom>
        </p:spPr>
        <p:txBody>
          <a:bodyPr/>
          <a:lstStyle/>
          <a:p>
            <a:pPr/>
          </a:p>
        </p:txBody>
      </p:sp>
      <p:sp>
        <p:nvSpPr>
          <p:cNvPr id="318" name="Slide bullet text"/>
          <p:cNvSpPr txBox="1"/>
          <p:nvPr>
            <p:ph type="body" idx="1"/>
          </p:nvPr>
        </p:nvSpPr>
        <p:spPr>
          <a:prstGeom prst="rect">
            <a:avLst/>
          </a:prstGeom>
        </p:spPr>
        <p:txBody>
          <a:bodyPr/>
          <a:lstStyle/>
          <a:p>
            <a:pPr/>
          </a:p>
        </p:txBody>
      </p:sp>
      <p:pic>
        <p:nvPicPr>
          <p:cNvPr id="319"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Slide Title"/>
          <p:cNvSpPr txBox="1"/>
          <p:nvPr>
            <p:ph type="title"/>
          </p:nvPr>
        </p:nvSpPr>
        <p:spPr>
          <a:prstGeom prst="rect">
            <a:avLst/>
          </a:prstGeom>
        </p:spPr>
        <p:txBody>
          <a:bodyPr/>
          <a:lstStyle/>
          <a:p>
            <a:pPr/>
          </a:p>
        </p:txBody>
      </p:sp>
      <p:sp>
        <p:nvSpPr>
          <p:cNvPr id="324" name="Slide Subtitle"/>
          <p:cNvSpPr txBox="1"/>
          <p:nvPr>
            <p:ph type="body" idx="21"/>
          </p:nvPr>
        </p:nvSpPr>
        <p:spPr>
          <a:prstGeom prst="rect">
            <a:avLst/>
          </a:prstGeom>
        </p:spPr>
        <p:txBody>
          <a:bodyPr/>
          <a:lstStyle/>
          <a:p>
            <a:pPr/>
          </a:p>
        </p:txBody>
      </p:sp>
      <p:sp>
        <p:nvSpPr>
          <p:cNvPr id="325" name="Slide bullet text"/>
          <p:cNvSpPr txBox="1"/>
          <p:nvPr>
            <p:ph type="body" idx="1"/>
          </p:nvPr>
        </p:nvSpPr>
        <p:spPr>
          <a:prstGeom prst="rect">
            <a:avLst/>
          </a:prstGeom>
        </p:spPr>
        <p:txBody>
          <a:bodyPr/>
          <a:lstStyle/>
          <a:p>
            <a:pPr/>
          </a:p>
        </p:txBody>
      </p:sp>
      <p:pic>
        <p:nvPicPr>
          <p:cNvPr id="326" name="10.jpg" descr="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0" name="Slide Title"/>
          <p:cNvSpPr txBox="1"/>
          <p:nvPr>
            <p:ph type="title"/>
          </p:nvPr>
        </p:nvSpPr>
        <p:spPr>
          <a:prstGeom prst="rect">
            <a:avLst/>
          </a:prstGeom>
        </p:spPr>
        <p:txBody>
          <a:bodyPr/>
          <a:lstStyle/>
          <a:p>
            <a:pPr/>
          </a:p>
        </p:txBody>
      </p:sp>
      <p:sp>
        <p:nvSpPr>
          <p:cNvPr id="331" name="Slide Subtitle"/>
          <p:cNvSpPr txBox="1"/>
          <p:nvPr>
            <p:ph type="body" idx="21"/>
          </p:nvPr>
        </p:nvSpPr>
        <p:spPr>
          <a:prstGeom prst="rect">
            <a:avLst/>
          </a:prstGeom>
        </p:spPr>
        <p:txBody>
          <a:bodyPr/>
          <a:lstStyle/>
          <a:p>
            <a:pPr/>
          </a:p>
        </p:txBody>
      </p:sp>
      <p:sp>
        <p:nvSpPr>
          <p:cNvPr id="332" name="Slide bullet text"/>
          <p:cNvSpPr txBox="1"/>
          <p:nvPr>
            <p:ph type="body" idx="1"/>
          </p:nvPr>
        </p:nvSpPr>
        <p:spPr>
          <a:prstGeom prst="rect">
            <a:avLst/>
          </a:prstGeom>
        </p:spPr>
        <p:txBody>
          <a:bodyPr/>
          <a:lstStyle/>
          <a:p>
            <a:pPr/>
          </a:p>
        </p:txBody>
      </p:sp>
      <p:pic>
        <p:nvPicPr>
          <p:cNvPr id="333" name="11.jpg" descr="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Slide Title"/>
          <p:cNvSpPr txBox="1"/>
          <p:nvPr>
            <p:ph type="title"/>
          </p:nvPr>
        </p:nvSpPr>
        <p:spPr>
          <a:prstGeom prst="rect">
            <a:avLst/>
          </a:prstGeom>
        </p:spPr>
        <p:txBody>
          <a:bodyPr/>
          <a:lstStyle/>
          <a:p>
            <a:pPr/>
          </a:p>
        </p:txBody>
      </p:sp>
      <p:sp>
        <p:nvSpPr>
          <p:cNvPr id="338" name="Slide Subtitle"/>
          <p:cNvSpPr txBox="1"/>
          <p:nvPr>
            <p:ph type="body" idx="21"/>
          </p:nvPr>
        </p:nvSpPr>
        <p:spPr>
          <a:prstGeom prst="rect">
            <a:avLst/>
          </a:prstGeom>
        </p:spPr>
        <p:txBody>
          <a:bodyPr/>
          <a:lstStyle/>
          <a:p>
            <a:pPr/>
          </a:p>
        </p:txBody>
      </p:sp>
      <p:sp>
        <p:nvSpPr>
          <p:cNvPr id="339" name="Slide bullet text"/>
          <p:cNvSpPr txBox="1"/>
          <p:nvPr>
            <p:ph type="body" idx="1"/>
          </p:nvPr>
        </p:nvSpPr>
        <p:spPr>
          <a:prstGeom prst="rect">
            <a:avLst/>
          </a:prstGeom>
        </p:spPr>
        <p:txBody>
          <a:bodyPr/>
          <a:lstStyle/>
          <a:p>
            <a:pPr/>
          </a:p>
        </p:txBody>
      </p:sp>
      <p:pic>
        <p:nvPicPr>
          <p:cNvPr id="340" name="12.jpg" descr="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 name="Slide Title"/>
          <p:cNvSpPr txBox="1"/>
          <p:nvPr>
            <p:ph type="title"/>
          </p:nvPr>
        </p:nvSpPr>
        <p:spPr>
          <a:prstGeom prst="rect">
            <a:avLst/>
          </a:prstGeom>
        </p:spPr>
        <p:txBody>
          <a:bodyPr/>
          <a:lstStyle/>
          <a:p>
            <a:pPr/>
          </a:p>
        </p:txBody>
      </p:sp>
      <p:sp>
        <p:nvSpPr>
          <p:cNvPr id="345" name="Slide Subtitle"/>
          <p:cNvSpPr txBox="1"/>
          <p:nvPr>
            <p:ph type="body" idx="21"/>
          </p:nvPr>
        </p:nvSpPr>
        <p:spPr>
          <a:prstGeom prst="rect">
            <a:avLst/>
          </a:prstGeom>
        </p:spPr>
        <p:txBody>
          <a:bodyPr/>
          <a:lstStyle/>
          <a:p>
            <a:pPr/>
          </a:p>
        </p:txBody>
      </p:sp>
      <p:sp>
        <p:nvSpPr>
          <p:cNvPr id="346" name="Slide bullet text"/>
          <p:cNvSpPr txBox="1"/>
          <p:nvPr>
            <p:ph type="body" idx="1"/>
          </p:nvPr>
        </p:nvSpPr>
        <p:spPr>
          <a:prstGeom prst="rect">
            <a:avLst/>
          </a:prstGeom>
        </p:spPr>
        <p:txBody>
          <a:bodyPr/>
          <a:lstStyle/>
          <a:p>
            <a:pPr/>
          </a:p>
        </p:txBody>
      </p:sp>
      <p:pic>
        <p:nvPicPr>
          <p:cNvPr id="347" name="13.jpg" descr="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 name="Slide Title"/>
          <p:cNvSpPr txBox="1"/>
          <p:nvPr>
            <p:ph type="title"/>
          </p:nvPr>
        </p:nvSpPr>
        <p:spPr>
          <a:prstGeom prst="rect">
            <a:avLst/>
          </a:prstGeom>
        </p:spPr>
        <p:txBody>
          <a:bodyPr/>
          <a:lstStyle/>
          <a:p>
            <a:pPr/>
          </a:p>
        </p:txBody>
      </p:sp>
      <p:sp>
        <p:nvSpPr>
          <p:cNvPr id="352" name="Slide Subtitle"/>
          <p:cNvSpPr txBox="1"/>
          <p:nvPr>
            <p:ph type="body" idx="21"/>
          </p:nvPr>
        </p:nvSpPr>
        <p:spPr>
          <a:prstGeom prst="rect">
            <a:avLst/>
          </a:prstGeom>
        </p:spPr>
        <p:txBody>
          <a:bodyPr/>
          <a:lstStyle/>
          <a:p>
            <a:pPr/>
          </a:p>
        </p:txBody>
      </p:sp>
      <p:sp>
        <p:nvSpPr>
          <p:cNvPr id="353" name="Slide bullet text"/>
          <p:cNvSpPr txBox="1"/>
          <p:nvPr>
            <p:ph type="body" idx="1"/>
          </p:nvPr>
        </p:nvSpPr>
        <p:spPr>
          <a:prstGeom prst="rect">
            <a:avLst/>
          </a:prstGeom>
        </p:spPr>
        <p:txBody>
          <a:bodyPr/>
          <a:lstStyle/>
          <a:p>
            <a:pPr/>
          </a:p>
        </p:txBody>
      </p:sp>
      <p:pic>
        <p:nvPicPr>
          <p:cNvPr id="354" name="14.jpg" descr="1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8" name="Slide Title"/>
          <p:cNvSpPr txBox="1"/>
          <p:nvPr>
            <p:ph type="title"/>
          </p:nvPr>
        </p:nvSpPr>
        <p:spPr>
          <a:prstGeom prst="rect">
            <a:avLst/>
          </a:prstGeom>
        </p:spPr>
        <p:txBody>
          <a:bodyPr/>
          <a:lstStyle/>
          <a:p>
            <a:pPr/>
          </a:p>
        </p:txBody>
      </p:sp>
      <p:sp>
        <p:nvSpPr>
          <p:cNvPr id="359" name="Slide Subtitle"/>
          <p:cNvSpPr txBox="1"/>
          <p:nvPr>
            <p:ph type="body" idx="21"/>
          </p:nvPr>
        </p:nvSpPr>
        <p:spPr>
          <a:prstGeom prst="rect">
            <a:avLst/>
          </a:prstGeom>
        </p:spPr>
        <p:txBody>
          <a:bodyPr/>
          <a:lstStyle/>
          <a:p>
            <a:pPr/>
          </a:p>
        </p:txBody>
      </p:sp>
      <p:sp>
        <p:nvSpPr>
          <p:cNvPr id="360" name="Slide bullet text"/>
          <p:cNvSpPr txBox="1"/>
          <p:nvPr>
            <p:ph type="body" idx="1"/>
          </p:nvPr>
        </p:nvSpPr>
        <p:spPr>
          <a:prstGeom prst="rect">
            <a:avLst/>
          </a:prstGeom>
        </p:spPr>
        <p:txBody>
          <a:bodyPr/>
          <a:lstStyle/>
          <a:p>
            <a:pPr/>
          </a:p>
        </p:txBody>
      </p:sp>
      <p:pic>
        <p:nvPicPr>
          <p:cNvPr id="361" name="15.jpg" descr="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Slide Title"/>
          <p:cNvSpPr txBox="1"/>
          <p:nvPr>
            <p:ph type="title"/>
          </p:nvPr>
        </p:nvSpPr>
        <p:spPr>
          <a:prstGeom prst="rect">
            <a:avLst/>
          </a:prstGeom>
        </p:spPr>
        <p:txBody>
          <a:bodyPr/>
          <a:lstStyle/>
          <a:p>
            <a:pPr/>
          </a:p>
        </p:txBody>
      </p:sp>
      <p:sp>
        <p:nvSpPr>
          <p:cNvPr id="366" name="Slide Subtitle"/>
          <p:cNvSpPr txBox="1"/>
          <p:nvPr>
            <p:ph type="body" idx="21"/>
          </p:nvPr>
        </p:nvSpPr>
        <p:spPr>
          <a:prstGeom prst="rect">
            <a:avLst/>
          </a:prstGeom>
        </p:spPr>
        <p:txBody>
          <a:bodyPr/>
          <a:lstStyle/>
          <a:p>
            <a:pPr/>
          </a:p>
        </p:txBody>
      </p:sp>
      <p:sp>
        <p:nvSpPr>
          <p:cNvPr id="367" name="Slide bullet text"/>
          <p:cNvSpPr txBox="1"/>
          <p:nvPr>
            <p:ph type="body" idx="1"/>
          </p:nvPr>
        </p:nvSpPr>
        <p:spPr>
          <a:prstGeom prst="rect">
            <a:avLst/>
          </a:prstGeom>
        </p:spPr>
        <p:txBody>
          <a:bodyPr/>
          <a:lstStyle/>
          <a:p>
            <a:pPr/>
          </a:p>
        </p:txBody>
      </p:sp>
      <p:pic>
        <p:nvPicPr>
          <p:cNvPr id="368"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2" name="Slide Title"/>
          <p:cNvSpPr txBox="1"/>
          <p:nvPr>
            <p:ph type="title"/>
          </p:nvPr>
        </p:nvSpPr>
        <p:spPr>
          <a:prstGeom prst="rect">
            <a:avLst/>
          </a:prstGeom>
        </p:spPr>
        <p:txBody>
          <a:bodyPr/>
          <a:lstStyle/>
          <a:p>
            <a:pPr/>
          </a:p>
        </p:txBody>
      </p:sp>
      <p:sp>
        <p:nvSpPr>
          <p:cNvPr id="373" name="Slide Subtitle"/>
          <p:cNvSpPr txBox="1"/>
          <p:nvPr>
            <p:ph type="body" idx="21"/>
          </p:nvPr>
        </p:nvSpPr>
        <p:spPr>
          <a:prstGeom prst="rect">
            <a:avLst/>
          </a:prstGeom>
        </p:spPr>
        <p:txBody>
          <a:bodyPr/>
          <a:lstStyle/>
          <a:p>
            <a:pPr/>
          </a:p>
        </p:txBody>
      </p:sp>
      <p:sp>
        <p:nvSpPr>
          <p:cNvPr id="374" name="Slide bullet text"/>
          <p:cNvSpPr txBox="1"/>
          <p:nvPr>
            <p:ph type="body" idx="1"/>
          </p:nvPr>
        </p:nvSpPr>
        <p:spPr>
          <a:prstGeom prst="rect">
            <a:avLst/>
          </a:prstGeom>
        </p:spPr>
        <p:txBody>
          <a:bodyPr/>
          <a:lstStyle/>
          <a:p>
            <a:pPr/>
          </a:p>
        </p:txBody>
      </p:sp>
      <p:pic>
        <p:nvPicPr>
          <p:cNvPr id="375"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Slide Title"/>
          <p:cNvSpPr txBox="1"/>
          <p:nvPr>
            <p:ph type="title"/>
          </p:nvPr>
        </p:nvSpPr>
        <p:spPr>
          <a:prstGeom prst="rect">
            <a:avLst/>
          </a:prstGeom>
        </p:spPr>
        <p:txBody>
          <a:bodyPr/>
          <a:lstStyle/>
          <a:p>
            <a:pPr/>
          </a:p>
        </p:txBody>
      </p:sp>
      <p:sp>
        <p:nvSpPr>
          <p:cNvPr id="380" name="Slide Subtitle"/>
          <p:cNvSpPr txBox="1"/>
          <p:nvPr>
            <p:ph type="body" idx="21"/>
          </p:nvPr>
        </p:nvSpPr>
        <p:spPr>
          <a:prstGeom prst="rect">
            <a:avLst/>
          </a:prstGeom>
        </p:spPr>
        <p:txBody>
          <a:bodyPr/>
          <a:lstStyle/>
          <a:p>
            <a:pPr/>
          </a:p>
        </p:txBody>
      </p:sp>
      <p:sp>
        <p:nvSpPr>
          <p:cNvPr id="381" name="Slide bullet text"/>
          <p:cNvSpPr txBox="1"/>
          <p:nvPr>
            <p:ph type="body" idx="1"/>
          </p:nvPr>
        </p:nvSpPr>
        <p:spPr>
          <a:prstGeom prst="rect">
            <a:avLst/>
          </a:prstGeom>
        </p:spPr>
        <p:txBody>
          <a:bodyPr/>
          <a:lstStyle/>
          <a:p>
            <a:pPr/>
          </a:p>
        </p:txBody>
      </p:sp>
      <p:pic>
        <p:nvPicPr>
          <p:cNvPr id="382" name="18.jpg" descr="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6" name="Slide Title"/>
          <p:cNvSpPr txBox="1"/>
          <p:nvPr>
            <p:ph type="title"/>
          </p:nvPr>
        </p:nvSpPr>
        <p:spPr>
          <a:prstGeom prst="rect">
            <a:avLst/>
          </a:prstGeom>
        </p:spPr>
        <p:txBody>
          <a:bodyPr/>
          <a:lstStyle/>
          <a:p>
            <a:pPr/>
          </a:p>
        </p:txBody>
      </p:sp>
      <p:sp>
        <p:nvSpPr>
          <p:cNvPr id="387" name="Slide Subtitle"/>
          <p:cNvSpPr txBox="1"/>
          <p:nvPr>
            <p:ph type="body" idx="21"/>
          </p:nvPr>
        </p:nvSpPr>
        <p:spPr>
          <a:prstGeom prst="rect">
            <a:avLst/>
          </a:prstGeom>
        </p:spPr>
        <p:txBody>
          <a:bodyPr/>
          <a:lstStyle/>
          <a:p>
            <a:pPr/>
          </a:p>
        </p:txBody>
      </p:sp>
      <p:sp>
        <p:nvSpPr>
          <p:cNvPr id="388" name="Slide bullet text"/>
          <p:cNvSpPr txBox="1"/>
          <p:nvPr>
            <p:ph type="body" idx="1"/>
          </p:nvPr>
        </p:nvSpPr>
        <p:spPr>
          <a:prstGeom prst="rect">
            <a:avLst/>
          </a:prstGeom>
        </p:spPr>
        <p:txBody>
          <a:bodyPr/>
          <a:lstStyle/>
          <a:p>
            <a:pPr/>
          </a:p>
        </p:txBody>
      </p:sp>
      <p:pic>
        <p:nvPicPr>
          <p:cNvPr id="389" name="19.jpg" descr="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29" name="A8.png" descr="A8.png"/>
          <p:cNvPicPr>
            <a:picLocks noChangeAspect="1"/>
          </p:cNvPicPr>
          <p:nvPr/>
        </p:nvPicPr>
        <p:blipFill>
          <a:blip r:embed="rId2">
            <a:extLst/>
          </a:blip>
          <a:stretch>
            <a:fillRect/>
          </a:stretch>
        </p:blipFill>
        <p:spPr>
          <a:xfrm>
            <a:off x="796709" y="1444691"/>
            <a:ext cx="1638301" cy="698501"/>
          </a:xfrm>
          <a:prstGeom prst="rect">
            <a:avLst/>
          </a:prstGeom>
          <a:ln w="12700">
            <a:miter lim="400000"/>
          </a:ln>
        </p:spPr>
      </p:pic>
      <p:pic>
        <p:nvPicPr>
          <p:cNvPr id="230" name="A10.png" descr="A10.png"/>
          <p:cNvPicPr>
            <a:picLocks noChangeAspect="1"/>
          </p:cNvPicPr>
          <p:nvPr/>
        </p:nvPicPr>
        <p:blipFill>
          <a:blip r:embed="rId3">
            <a:extLst/>
          </a:blip>
          <a:stretch>
            <a:fillRect/>
          </a:stretch>
        </p:blipFill>
        <p:spPr>
          <a:xfrm>
            <a:off x="0" y="12915900"/>
            <a:ext cx="24384000" cy="800100"/>
          </a:xfrm>
          <a:prstGeom prst="rect">
            <a:avLst/>
          </a:prstGeom>
          <a:ln w="12700">
            <a:miter lim="400000"/>
          </a:ln>
        </p:spPr>
      </p:pic>
      <p:pic>
        <p:nvPicPr>
          <p:cNvPr id="231" name="A7.png" descr="A7.png"/>
          <p:cNvPicPr>
            <a:picLocks noChangeAspect="1"/>
          </p:cNvPicPr>
          <p:nvPr/>
        </p:nvPicPr>
        <p:blipFill>
          <a:blip r:embed="rId4">
            <a:extLst/>
          </a:blip>
          <a:stretch>
            <a:fillRect/>
          </a:stretch>
        </p:blipFill>
        <p:spPr>
          <a:xfrm>
            <a:off x="1552359" y="2291610"/>
            <a:ext cx="381001" cy="10706101"/>
          </a:xfrm>
          <a:prstGeom prst="rect">
            <a:avLst/>
          </a:prstGeom>
          <a:ln w="12700">
            <a:miter lim="400000"/>
          </a:ln>
        </p:spPr>
      </p:pic>
      <p:pic>
        <p:nvPicPr>
          <p:cNvPr id="232" name="A9.png" descr="A9.png"/>
          <p:cNvPicPr>
            <a:picLocks noChangeAspect="1"/>
          </p:cNvPicPr>
          <p:nvPr/>
        </p:nvPicPr>
        <p:blipFill>
          <a:blip r:embed="rId5">
            <a:extLst/>
          </a:blip>
          <a:stretch>
            <a:fillRect/>
          </a:stretch>
        </p:blipFill>
        <p:spPr>
          <a:xfrm>
            <a:off x="880492" y="3032772"/>
            <a:ext cx="584201" cy="1014730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34" name="B1.png" descr="B1.png"/>
          <p:cNvPicPr>
            <a:picLocks noChangeAspect="1"/>
          </p:cNvPicPr>
          <p:nvPr/>
        </p:nvPicPr>
        <p:blipFill>
          <a:blip r:embed="rId2">
            <a:extLst/>
          </a:blip>
          <a:stretch>
            <a:fillRect/>
          </a:stretch>
        </p:blipFill>
        <p:spPr>
          <a:xfrm>
            <a:off x="17725870" y="6305550"/>
            <a:ext cx="5626101" cy="7518400"/>
          </a:xfrm>
          <a:prstGeom prst="rect">
            <a:avLst/>
          </a:prstGeom>
          <a:ln w="12700">
            <a:miter lim="400000"/>
          </a:ln>
        </p:spPr>
      </p:pic>
      <p:pic>
        <p:nvPicPr>
          <p:cNvPr id="235" name="B2.png" descr="B2.png"/>
          <p:cNvPicPr>
            <a:picLocks noChangeAspect="1"/>
          </p:cNvPicPr>
          <p:nvPr/>
        </p:nvPicPr>
        <p:blipFill>
          <a:blip r:embed="rId3">
            <a:extLst/>
          </a:blip>
          <a:stretch>
            <a:fillRect/>
          </a:stretch>
        </p:blipFill>
        <p:spPr>
          <a:xfrm>
            <a:off x="17789370" y="1338185"/>
            <a:ext cx="5499101" cy="5029201"/>
          </a:xfrm>
          <a:prstGeom prst="rect">
            <a:avLst/>
          </a:prstGeom>
          <a:ln w="12700">
            <a:miter lim="400000"/>
          </a:ln>
        </p:spPr>
      </p:pic>
      <p:pic>
        <p:nvPicPr>
          <p:cNvPr id="236" name="B1.png" descr="B1.png"/>
          <p:cNvPicPr>
            <a:picLocks noChangeAspect="1"/>
          </p:cNvPicPr>
          <p:nvPr/>
        </p:nvPicPr>
        <p:blipFill>
          <a:blip r:embed="rId2">
            <a:extLst/>
          </a:blip>
          <a:stretch>
            <a:fillRect/>
          </a:stretch>
        </p:blipFill>
        <p:spPr>
          <a:xfrm>
            <a:off x="9818826" y="6305550"/>
            <a:ext cx="5626101" cy="7518400"/>
          </a:xfrm>
          <a:prstGeom prst="rect">
            <a:avLst/>
          </a:prstGeom>
          <a:ln w="12700">
            <a:miter lim="400000"/>
          </a:ln>
        </p:spPr>
      </p:pic>
      <p:pic>
        <p:nvPicPr>
          <p:cNvPr id="237" name="B2.png" descr="B2.png"/>
          <p:cNvPicPr>
            <a:picLocks noChangeAspect="1"/>
          </p:cNvPicPr>
          <p:nvPr/>
        </p:nvPicPr>
        <p:blipFill>
          <a:blip r:embed="rId3">
            <a:extLst/>
          </a:blip>
          <a:stretch>
            <a:fillRect/>
          </a:stretch>
        </p:blipFill>
        <p:spPr>
          <a:xfrm>
            <a:off x="9882326" y="1338185"/>
            <a:ext cx="5499101" cy="5029201"/>
          </a:xfrm>
          <a:prstGeom prst="rect">
            <a:avLst/>
          </a:prstGeom>
          <a:ln w="12700">
            <a:miter lim="400000"/>
          </a:ln>
        </p:spPr>
      </p:pic>
      <p:pic>
        <p:nvPicPr>
          <p:cNvPr id="238" name="B1.png" descr="B1.png"/>
          <p:cNvPicPr>
            <a:picLocks noChangeAspect="1"/>
          </p:cNvPicPr>
          <p:nvPr/>
        </p:nvPicPr>
        <p:blipFill>
          <a:blip r:embed="rId2">
            <a:extLst/>
          </a:blip>
          <a:stretch>
            <a:fillRect/>
          </a:stretch>
        </p:blipFill>
        <p:spPr>
          <a:xfrm>
            <a:off x="2131688" y="6305550"/>
            <a:ext cx="5626101" cy="7518400"/>
          </a:xfrm>
          <a:prstGeom prst="rect">
            <a:avLst/>
          </a:prstGeom>
          <a:ln w="12700">
            <a:miter lim="400000"/>
          </a:ln>
        </p:spPr>
      </p:pic>
      <p:pic>
        <p:nvPicPr>
          <p:cNvPr id="239" name="B2.png" descr="B2.png"/>
          <p:cNvPicPr>
            <a:picLocks noChangeAspect="1"/>
          </p:cNvPicPr>
          <p:nvPr/>
        </p:nvPicPr>
        <p:blipFill>
          <a:blip r:embed="rId3">
            <a:extLst/>
          </a:blip>
          <a:stretch>
            <a:fillRect/>
          </a:stretch>
        </p:blipFill>
        <p:spPr>
          <a:xfrm>
            <a:off x="2195188" y="1338185"/>
            <a:ext cx="5499101" cy="5029201"/>
          </a:xfrm>
          <a:prstGeom prst="rect">
            <a:avLst/>
          </a:prstGeom>
          <a:ln w="12700">
            <a:miter lim="400000"/>
          </a:ln>
        </p:spPr>
      </p:pic>
      <p:pic>
        <p:nvPicPr>
          <p:cNvPr id="240" name="B3.png" descr="B3.png"/>
          <p:cNvPicPr>
            <a:picLocks noChangeAspect="1"/>
          </p:cNvPicPr>
          <p:nvPr/>
        </p:nvPicPr>
        <p:blipFill>
          <a:blip r:embed="rId4">
            <a:extLst/>
          </a:blip>
          <a:stretch>
            <a:fillRect/>
          </a:stretch>
        </p:blipFill>
        <p:spPr>
          <a:xfrm>
            <a:off x="1758615" y="2970463"/>
            <a:ext cx="5308601" cy="2768601"/>
          </a:xfrm>
          <a:prstGeom prst="rect">
            <a:avLst/>
          </a:prstGeom>
          <a:ln w="12700">
            <a:miter lim="400000"/>
          </a:ln>
        </p:spPr>
      </p:pic>
      <p:pic>
        <p:nvPicPr>
          <p:cNvPr id="241" name="B4.png" descr="B4.png"/>
          <p:cNvPicPr>
            <a:picLocks noChangeAspect="1"/>
          </p:cNvPicPr>
          <p:nvPr/>
        </p:nvPicPr>
        <p:blipFill>
          <a:blip r:embed="rId5">
            <a:extLst/>
          </a:blip>
          <a:stretch>
            <a:fillRect/>
          </a:stretch>
        </p:blipFill>
        <p:spPr>
          <a:xfrm>
            <a:off x="2940050" y="7349454"/>
            <a:ext cx="3086101" cy="5029201"/>
          </a:xfrm>
          <a:prstGeom prst="rect">
            <a:avLst/>
          </a:prstGeom>
          <a:ln w="12700">
            <a:miter lim="400000"/>
          </a:ln>
        </p:spPr>
      </p:pic>
      <p:pic>
        <p:nvPicPr>
          <p:cNvPr id="242" name="B13.png" descr="B13.png"/>
          <p:cNvPicPr>
            <a:picLocks noChangeAspect="1"/>
          </p:cNvPicPr>
          <p:nvPr/>
        </p:nvPicPr>
        <p:blipFill>
          <a:blip r:embed="rId6">
            <a:extLst/>
          </a:blip>
          <a:stretch>
            <a:fillRect/>
          </a:stretch>
        </p:blipFill>
        <p:spPr>
          <a:xfrm>
            <a:off x="10578765" y="2957763"/>
            <a:ext cx="2654301" cy="2768601"/>
          </a:xfrm>
          <a:prstGeom prst="rect">
            <a:avLst/>
          </a:prstGeom>
          <a:ln w="12700">
            <a:miter lim="400000"/>
          </a:ln>
        </p:spPr>
      </p:pic>
      <p:pic>
        <p:nvPicPr>
          <p:cNvPr id="243" name="B14.png" descr="B14.png"/>
          <p:cNvPicPr>
            <a:picLocks noChangeAspect="1"/>
          </p:cNvPicPr>
          <p:nvPr/>
        </p:nvPicPr>
        <p:blipFill>
          <a:blip r:embed="rId7">
            <a:extLst/>
          </a:blip>
          <a:stretch>
            <a:fillRect/>
          </a:stretch>
        </p:blipFill>
        <p:spPr>
          <a:xfrm>
            <a:off x="18469810" y="2957763"/>
            <a:ext cx="2082801" cy="2768601"/>
          </a:xfrm>
          <a:prstGeom prst="rect">
            <a:avLst/>
          </a:prstGeom>
          <a:ln w="12700">
            <a:miter lim="400000"/>
          </a:ln>
        </p:spPr>
      </p:pic>
      <p:pic>
        <p:nvPicPr>
          <p:cNvPr id="244" name="B15.png" descr="B15.png"/>
          <p:cNvPicPr>
            <a:picLocks noChangeAspect="1"/>
          </p:cNvPicPr>
          <p:nvPr/>
        </p:nvPicPr>
        <p:blipFill>
          <a:blip r:embed="rId8">
            <a:extLst/>
          </a:blip>
          <a:stretch>
            <a:fillRect/>
          </a:stretch>
        </p:blipFill>
        <p:spPr>
          <a:xfrm>
            <a:off x="10641931" y="7387554"/>
            <a:ext cx="1549401" cy="5029201"/>
          </a:xfrm>
          <a:prstGeom prst="rect">
            <a:avLst/>
          </a:prstGeom>
          <a:ln w="12700">
            <a:miter lim="400000"/>
          </a:ln>
        </p:spPr>
      </p:pic>
      <p:pic>
        <p:nvPicPr>
          <p:cNvPr id="245" name="B16.png" descr="B16.png"/>
          <p:cNvPicPr>
            <a:picLocks noChangeAspect="1"/>
          </p:cNvPicPr>
          <p:nvPr/>
        </p:nvPicPr>
        <p:blipFill>
          <a:blip r:embed="rId9">
            <a:extLst/>
          </a:blip>
          <a:stretch>
            <a:fillRect/>
          </a:stretch>
        </p:blipFill>
        <p:spPr>
          <a:xfrm>
            <a:off x="18523952" y="7349454"/>
            <a:ext cx="990601" cy="5029201"/>
          </a:xfrm>
          <a:prstGeom prst="rect">
            <a:avLst/>
          </a:prstGeom>
          <a:ln w="12700">
            <a:miter lim="400000"/>
          </a:ln>
        </p:spPr>
      </p:pic>
      <p:pic>
        <p:nvPicPr>
          <p:cNvPr id="246" name="B21.png" descr="B21.png"/>
          <p:cNvPicPr>
            <a:picLocks noChangeAspect="1"/>
          </p:cNvPicPr>
          <p:nvPr/>
        </p:nvPicPr>
        <p:blipFill>
          <a:blip r:embed="rId10">
            <a:extLst/>
          </a:blip>
          <a:stretch>
            <a:fillRect/>
          </a:stretch>
        </p:blipFill>
        <p:spPr>
          <a:xfrm>
            <a:off x="3249288" y="471071"/>
            <a:ext cx="3390901" cy="927101"/>
          </a:xfrm>
          <a:prstGeom prst="rect">
            <a:avLst/>
          </a:prstGeom>
          <a:ln w="12700">
            <a:miter lim="400000"/>
          </a:ln>
        </p:spPr>
      </p:pic>
      <p:pic>
        <p:nvPicPr>
          <p:cNvPr id="247" name="B22.png" descr="B22.png"/>
          <p:cNvPicPr>
            <a:picLocks noChangeAspect="1"/>
          </p:cNvPicPr>
          <p:nvPr/>
        </p:nvPicPr>
        <p:blipFill>
          <a:blip r:embed="rId11">
            <a:extLst/>
          </a:blip>
          <a:stretch>
            <a:fillRect/>
          </a:stretch>
        </p:blipFill>
        <p:spPr>
          <a:xfrm>
            <a:off x="10936426" y="471071"/>
            <a:ext cx="3390901" cy="927101"/>
          </a:xfrm>
          <a:prstGeom prst="rect">
            <a:avLst/>
          </a:prstGeom>
          <a:ln w="12700">
            <a:miter lim="400000"/>
          </a:ln>
        </p:spPr>
      </p:pic>
      <p:pic>
        <p:nvPicPr>
          <p:cNvPr id="248" name="B23.png" descr="B23.png"/>
          <p:cNvPicPr>
            <a:picLocks noChangeAspect="1"/>
          </p:cNvPicPr>
          <p:nvPr/>
        </p:nvPicPr>
        <p:blipFill>
          <a:blip r:embed="rId12">
            <a:extLst/>
          </a:blip>
          <a:stretch>
            <a:fillRect/>
          </a:stretch>
        </p:blipFill>
        <p:spPr>
          <a:xfrm>
            <a:off x="18843470" y="471071"/>
            <a:ext cx="3390901" cy="927101"/>
          </a:xfrm>
          <a:prstGeom prst="rect">
            <a:avLst/>
          </a:prstGeom>
          <a:ln w="12700">
            <a:miter lim="400000"/>
          </a:ln>
        </p:spPr>
      </p:pic>
      <p:grpSp>
        <p:nvGrpSpPr>
          <p:cNvPr id="251" name="Group"/>
          <p:cNvGrpSpPr/>
          <p:nvPr/>
        </p:nvGrpSpPr>
        <p:grpSpPr>
          <a:xfrm>
            <a:off x="2858196" y="8325709"/>
            <a:ext cx="3262202" cy="3437499"/>
            <a:chOff x="0" y="0"/>
            <a:chExt cx="3262201" cy="3437497"/>
          </a:xfrm>
        </p:grpSpPr>
        <p:pic>
          <p:nvPicPr>
            <p:cNvPr id="249" name="B6.png" descr="B6.png"/>
            <p:cNvPicPr>
              <a:picLocks noChangeAspect="1"/>
            </p:cNvPicPr>
            <p:nvPr/>
          </p:nvPicPr>
          <p:blipFill>
            <a:blip r:embed="rId13">
              <a:extLst/>
            </a:blip>
            <a:stretch>
              <a:fillRect/>
            </a:stretch>
          </p:blipFill>
          <p:spPr>
            <a:xfrm>
              <a:off x="0" y="0"/>
              <a:ext cx="190500" cy="203200"/>
            </a:xfrm>
            <a:prstGeom prst="rect">
              <a:avLst/>
            </a:prstGeom>
            <a:ln w="12700" cap="flat">
              <a:noFill/>
              <a:miter lim="400000"/>
            </a:ln>
            <a:effectLst/>
          </p:spPr>
        </p:pic>
        <p:pic>
          <p:nvPicPr>
            <p:cNvPr id="250" name="B7.png" descr="B7.png"/>
            <p:cNvPicPr>
              <a:picLocks noChangeAspect="1"/>
            </p:cNvPicPr>
            <p:nvPr/>
          </p:nvPicPr>
          <p:blipFill>
            <a:blip r:embed="rId14">
              <a:extLst/>
            </a:blip>
            <a:stretch>
              <a:fillRect/>
            </a:stretch>
          </p:blipFill>
          <p:spPr>
            <a:xfrm>
              <a:off x="3071701" y="3246997"/>
              <a:ext cx="190501" cy="190501"/>
            </a:xfrm>
            <a:prstGeom prst="rect">
              <a:avLst/>
            </a:prstGeom>
            <a:ln w="12700" cap="flat">
              <a:noFill/>
              <a:miter lim="400000"/>
            </a:ln>
            <a:effectLst/>
          </p:spPr>
        </p:pic>
      </p:grpSp>
      <p:pic>
        <p:nvPicPr>
          <p:cNvPr id="252" name="B17.png" descr="B17.png"/>
          <p:cNvPicPr>
            <a:picLocks noChangeAspect="1"/>
          </p:cNvPicPr>
          <p:nvPr/>
        </p:nvPicPr>
        <p:blipFill>
          <a:blip r:embed="rId15">
            <a:extLst/>
          </a:blip>
          <a:stretch>
            <a:fillRect/>
          </a:stretch>
        </p:blipFill>
        <p:spPr>
          <a:xfrm>
            <a:off x="10492873" y="3584073"/>
            <a:ext cx="1727201" cy="2209801"/>
          </a:xfrm>
          <a:prstGeom prst="rect">
            <a:avLst/>
          </a:prstGeom>
          <a:ln w="12700">
            <a:miter lim="400000"/>
          </a:ln>
        </p:spPr>
      </p:pic>
      <p:pic>
        <p:nvPicPr>
          <p:cNvPr id="253" name="B18.png" descr="B18.png"/>
          <p:cNvPicPr>
            <a:picLocks noChangeAspect="1"/>
          </p:cNvPicPr>
          <p:nvPr/>
        </p:nvPicPr>
        <p:blipFill>
          <a:blip r:embed="rId16">
            <a:extLst/>
          </a:blip>
          <a:stretch>
            <a:fillRect/>
          </a:stretch>
        </p:blipFill>
        <p:spPr>
          <a:xfrm>
            <a:off x="18384252" y="3905584"/>
            <a:ext cx="1143001" cy="1905001"/>
          </a:xfrm>
          <a:prstGeom prst="rect">
            <a:avLst/>
          </a:prstGeom>
          <a:ln w="12700">
            <a:miter lim="400000"/>
          </a:ln>
        </p:spPr>
      </p:pic>
      <p:pic>
        <p:nvPicPr>
          <p:cNvPr id="254" name="B19.png" descr="B19.png"/>
          <p:cNvPicPr>
            <a:picLocks noChangeAspect="1"/>
          </p:cNvPicPr>
          <p:nvPr/>
        </p:nvPicPr>
        <p:blipFill>
          <a:blip r:embed="rId17">
            <a:extLst/>
          </a:blip>
          <a:stretch>
            <a:fillRect/>
          </a:stretch>
        </p:blipFill>
        <p:spPr>
          <a:xfrm>
            <a:off x="10546681" y="9983536"/>
            <a:ext cx="1714501" cy="1828801"/>
          </a:xfrm>
          <a:prstGeom prst="rect">
            <a:avLst/>
          </a:prstGeom>
          <a:ln w="12700">
            <a:miter lim="400000"/>
          </a:ln>
        </p:spPr>
      </p:pic>
      <p:pic>
        <p:nvPicPr>
          <p:cNvPr id="255" name="B20.png" descr="B20.png"/>
          <p:cNvPicPr>
            <a:picLocks noChangeAspect="1"/>
          </p:cNvPicPr>
          <p:nvPr/>
        </p:nvPicPr>
        <p:blipFill>
          <a:blip r:embed="rId18">
            <a:extLst/>
          </a:blip>
          <a:stretch>
            <a:fillRect/>
          </a:stretch>
        </p:blipFill>
        <p:spPr>
          <a:xfrm>
            <a:off x="18466802" y="10560718"/>
            <a:ext cx="1104901" cy="1181101"/>
          </a:xfrm>
          <a:prstGeom prst="rect">
            <a:avLst/>
          </a:prstGeom>
          <a:ln w="12700">
            <a:miter lim="400000"/>
          </a:ln>
        </p:spPr>
      </p:pic>
      <p:grpSp>
        <p:nvGrpSpPr>
          <p:cNvPr id="258" name="Group"/>
          <p:cNvGrpSpPr/>
          <p:nvPr/>
        </p:nvGrpSpPr>
        <p:grpSpPr>
          <a:xfrm>
            <a:off x="2795336" y="5598694"/>
            <a:ext cx="3252525" cy="203201"/>
            <a:chOff x="0" y="0"/>
            <a:chExt cx="3252523" cy="203200"/>
          </a:xfrm>
        </p:grpSpPr>
        <p:pic>
          <p:nvPicPr>
            <p:cNvPr id="256" name="B8.png" descr="B8.png"/>
            <p:cNvPicPr>
              <a:picLocks noChangeAspect="1"/>
            </p:cNvPicPr>
            <p:nvPr/>
          </p:nvPicPr>
          <p:blipFill>
            <a:blip r:embed="rId19">
              <a:extLst/>
            </a:blip>
            <a:stretch>
              <a:fillRect/>
            </a:stretch>
          </p:blipFill>
          <p:spPr>
            <a:xfrm>
              <a:off x="0" y="0"/>
              <a:ext cx="203200" cy="203200"/>
            </a:xfrm>
            <a:prstGeom prst="rect">
              <a:avLst/>
            </a:prstGeom>
            <a:ln w="12700" cap="flat">
              <a:noFill/>
              <a:miter lim="400000"/>
            </a:ln>
            <a:effectLst/>
          </p:spPr>
        </p:pic>
        <p:pic>
          <p:nvPicPr>
            <p:cNvPr id="257" name="B8.png" descr="B8.png"/>
            <p:cNvPicPr>
              <a:picLocks noChangeAspect="1"/>
            </p:cNvPicPr>
            <p:nvPr/>
          </p:nvPicPr>
          <p:blipFill>
            <a:blip r:embed="rId19">
              <a:extLst/>
            </a:blip>
            <a:stretch>
              <a:fillRect/>
            </a:stretch>
          </p:blipFill>
          <p:spPr>
            <a:xfrm>
              <a:off x="3049323" y="0"/>
              <a:ext cx="203201" cy="203200"/>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0" name="Slide Title"/>
          <p:cNvSpPr txBox="1"/>
          <p:nvPr>
            <p:ph type="title"/>
          </p:nvPr>
        </p:nvSpPr>
        <p:spPr>
          <a:prstGeom prst="rect">
            <a:avLst/>
          </a:prstGeom>
        </p:spPr>
        <p:txBody>
          <a:bodyPr/>
          <a:lstStyle/>
          <a:p>
            <a:pPr/>
          </a:p>
        </p:txBody>
      </p:sp>
      <p:sp>
        <p:nvSpPr>
          <p:cNvPr id="261" name="Slide Subtitle"/>
          <p:cNvSpPr txBox="1"/>
          <p:nvPr>
            <p:ph type="body" idx="21"/>
          </p:nvPr>
        </p:nvSpPr>
        <p:spPr>
          <a:prstGeom prst="rect">
            <a:avLst/>
          </a:prstGeom>
        </p:spPr>
        <p:txBody>
          <a:bodyPr/>
          <a:lstStyle/>
          <a:p>
            <a:pPr/>
          </a:p>
        </p:txBody>
      </p:sp>
      <p:sp>
        <p:nvSpPr>
          <p:cNvPr id="262" name="Slide bullet text"/>
          <p:cNvSpPr txBox="1"/>
          <p:nvPr>
            <p:ph type="body" idx="1"/>
          </p:nvPr>
        </p:nvSpPr>
        <p:spPr>
          <a:prstGeom prst="rect">
            <a:avLst/>
          </a:prstGeom>
        </p:spPr>
        <p:txBody>
          <a:bodyPr/>
          <a:lstStyle/>
          <a:p>
            <a:pPr/>
          </a:p>
        </p:txBody>
      </p:sp>
      <p:pic>
        <p:nvPicPr>
          <p:cNvPr id="263"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7" name="Slide Title"/>
          <p:cNvSpPr txBox="1"/>
          <p:nvPr>
            <p:ph type="title"/>
          </p:nvPr>
        </p:nvSpPr>
        <p:spPr>
          <a:prstGeom prst="rect">
            <a:avLst/>
          </a:prstGeom>
        </p:spPr>
        <p:txBody>
          <a:bodyPr/>
          <a:lstStyle/>
          <a:p>
            <a:pPr/>
          </a:p>
        </p:txBody>
      </p:sp>
      <p:sp>
        <p:nvSpPr>
          <p:cNvPr id="268" name="Slide Subtitle"/>
          <p:cNvSpPr txBox="1"/>
          <p:nvPr>
            <p:ph type="body" idx="21"/>
          </p:nvPr>
        </p:nvSpPr>
        <p:spPr>
          <a:prstGeom prst="rect">
            <a:avLst/>
          </a:prstGeom>
        </p:spPr>
        <p:txBody>
          <a:bodyPr/>
          <a:lstStyle/>
          <a:p>
            <a:pPr/>
          </a:p>
        </p:txBody>
      </p:sp>
      <p:sp>
        <p:nvSpPr>
          <p:cNvPr id="269" name="Slide bullet text"/>
          <p:cNvSpPr txBox="1"/>
          <p:nvPr>
            <p:ph type="body" idx="1"/>
          </p:nvPr>
        </p:nvSpPr>
        <p:spPr>
          <a:prstGeom prst="rect">
            <a:avLst/>
          </a:prstGeom>
        </p:spPr>
        <p:txBody>
          <a:bodyPr/>
          <a:lstStyle/>
          <a:p>
            <a:pPr/>
          </a:p>
        </p:txBody>
      </p:sp>
      <p:pic>
        <p:nvPicPr>
          <p:cNvPr id="270"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Slide Title"/>
          <p:cNvSpPr txBox="1"/>
          <p:nvPr>
            <p:ph type="title"/>
          </p:nvPr>
        </p:nvSpPr>
        <p:spPr>
          <a:prstGeom prst="rect">
            <a:avLst/>
          </a:prstGeom>
        </p:spPr>
        <p:txBody>
          <a:bodyPr/>
          <a:lstStyle/>
          <a:p>
            <a:pPr/>
          </a:p>
        </p:txBody>
      </p:sp>
      <p:sp>
        <p:nvSpPr>
          <p:cNvPr id="275" name="Slide Subtitle"/>
          <p:cNvSpPr txBox="1"/>
          <p:nvPr>
            <p:ph type="body" idx="21"/>
          </p:nvPr>
        </p:nvSpPr>
        <p:spPr>
          <a:prstGeom prst="rect">
            <a:avLst/>
          </a:prstGeom>
        </p:spPr>
        <p:txBody>
          <a:bodyPr/>
          <a:lstStyle/>
          <a:p>
            <a:pPr/>
          </a:p>
        </p:txBody>
      </p:sp>
      <p:sp>
        <p:nvSpPr>
          <p:cNvPr id="276" name="Slide bullet text"/>
          <p:cNvSpPr txBox="1"/>
          <p:nvPr>
            <p:ph type="body" idx="1"/>
          </p:nvPr>
        </p:nvSpPr>
        <p:spPr>
          <a:prstGeom prst="rect">
            <a:avLst/>
          </a:prstGeom>
        </p:spPr>
        <p:txBody>
          <a:bodyPr/>
          <a:lstStyle/>
          <a:p>
            <a:pPr/>
          </a:p>
        </p:txBody>
      </p:sp>
      <p:pic>
        <p:nvPicPr>
          <p:cNvPr id="277"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