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media/image1.jpeg" ContentType="image/jpeg"/>
  <Override PartName="/ppt/notesSlides/notesSlide2.xml" ContentType="application/vnd.openxmlformats-officedocument.presentationml.notesSlide+xml"/>
  <Override PartName="/ppt/media/image2.jpeg" ContentType="image/jpeg"/>
  <Override PartName="/ppt/notesSlides/notesSlide3.xml" ContentType="application/vnd.openxmlformats-officedocument.presentationml.notesSlide+xml"/>
  <Override PartName="/ppt/media/image3.jpeg" ContentType="image/jpeg"/>
  <Override PartName="/ppt/notesSlides/notesSlide4.xml" ContentType="application/vnd.openxmlformats-officedocument.presentationml.notesSlide+xml"/>
  <Override PartName="/ppt/media/image4.jpeg" ContentType="image/jpeg"/>
  <Override PartName="/ppt/notesSlides/notesSlide5.xml" ContentType="application/vnd.openxmlformats-officedocument.presentationml.notesSlide+xml"/>
  <Override PartName="/ppt/media/image5.jpeg" ContentType="image/jpeg"/>
  <Override PartName="/ppt/notesSlides/notesSlide6.xml" ContentType="application/vnd.openxmlformats-officedocument.presentationml.notesSlide+xml"/>
  <Override PartName="/ppt/media/image6.jpeg" ContentType="image/jpeg"/>
  <Override PartName="/ppt/notesSlides/notesSlide7.xml" ContentType="application/vnd.openxmlformats-officedocument.presentationml.notesSlide+xml"/>
  <Override PartName="/ppt/media/image7.jpeg" ContentType="image/jpeg"/>
  <Override PartName="/ppt/notesSlides/notesSlide8.xml" ContentType="application/vnd.openxmlformats-officedocument.presentationml.notesSlide+xml"/>
  <Override PartName="/ppt/media/image8.jpeg" ContentType="image/jpeg"/>
  <Override PartName="/ppt/notesSlides/notesSlide9.xml" ContentType="application/vnd.openxmlformats-officedocument.presentationml.notesSlide+xml"/>
  <Override PartName="/ppt/media/image9.jpeg" ContentType="image/jpeg"/>
  <Override PartName="/ppt/notesSlides/notesSlide10.xml" ContentType="application/vnd.openxmlformats-officedocument.presentationml.notesSlide+xml"/>
  <Override PartName="/ppt/media/image10.jpeg" ContentType="image/jpeg"/>
  <Override PartName="/ppt/notesSlides/notesSlide11.xml" ContentType="application/vnd.openxmlformats-officedocument.presentationml.notesSlide+xml"/>
  <Override PartName="/ppt/media/image11.jpeg" ContentType="image/jpeg"/>
  <Override PartName="/ppt/notesSlides/notesSlide12.xml" ContentType="application/vnd.openxmlformats-officedocument.presentationml.notesSlide+xml"/>
  <Override PartName="/ppt/media/image12.jpeg" ContentType="image/jpeg"/>
  <Override PartName="/ppt/notesSlides/notesSlide13.xml" ContentType="application/vnd.openxmlformats-officedocument.presentationml.notesSlide+xml"/>
  <Override PartName="/ppt/media/image13.jpeg" ContentType="image/jpeg"/>
  <Override PartName="/ppt/notesSlides/notesSlide14.xml" ContentType="application/vnd.openxmlformats-officedocument.presentationml.notesSlide+xml"/>
  <Override PartName="/ppt/media/image14.jpeg" ContentType="image/jpeg"/>
  <Override PartName="/ppt/notesSlides/notesSlide15.xml" ContentType="application/vnd.openxmlformats-officedocument.presentationml.notesSlide+xml"/>
  <Override PartName="/ppt/media/image15.jpeg" ContentType="image/jpeg"/>
  <Override PartName="/ppt/notesSlides/notesSlide16.xml" ContentType="application/vnd.openxmlformats-officedocument.presentationml.notesSlide+xml"/>
  <Override PartName="/ppt/media/image16.jpeg" ContentType="image/jpeg"/>
  <Override PartName="/ppt/notesSlides/notesSlide17.xml" ContentType="application/vnd.openxmlformats-officedocument.presentationml.notesSlide+xml"/>
  <Override PartName="/ppt/media/image17.jpeg" ContentType="image/jpeg"/>
  <Override PartName="/ppt/notesSlides/notesSlide18.xml" ContentType="application/vnd.openxmlformats-officedocument.presentationml.notesSlide+xml"/>
  <Override PartName="/ppt/media/image18.jpeg" ContentType="image/jpeg"/>
  <Override PartName="/ppt/notesSlides/notesSlide19.xml" ContentType="application/vnd.openxmlformats-officedocument.presentationml.notesSlide+xml"/>
  <Override PartName="/ppt/media/image19.jpeg" ContentType="image/jpeg"/>
  <Override PartName="/ppt/notesSlides/notesSlide20.xml" ContentType="application/vnd.openxmlformats-officedocument.presentationml.notesSlide+xml"/>
  <Override PartName="/ppt/media/image20.jpeg" ContentType="image/jpeg"/>
  <Override PartName="/ppt/notesSlides/notesSlide21.xml" ContentType="application/vnd.openxmlformats-officedocument.presentationml.notesSlide+xml"/>
  <Override PartName="/ppt/media/image21.jpeg" ContentType="image/jpeg"/>
  <Override PartName="/ppt/media/image22.jpeg" ContentType="image/jpeg"/>
  <Override PartName="/ppt/notesSlides/notesSlide22.xml" ContentType="application/vnd.openxmlformats-officedocument.presentationml.notesSlide+xml"/>
  <Override PartName="/ppt/media/image23.jpeg" ContentType="image/jpeg"/>
  <Override PartName="/ppt/notesSlides/notesSlide23.xml" ContentType="application/vnd.openxmlformats-officedocument.presentationml.notesSlide+xml"/>
  <Override PartName="/ppt/media/image24.jpeg" ContentType="image/jpeg"/>
  <Override PartName="/ppt/notesSlides/notesSlide24.xml" ContentType="application/vnd.openxmlformats-officedocument.presentationml.notesSlide+xml"/>
  <Override PartName="/ppt/media/image25.jpeg" ContentType="image/jpeg"/>
  <Override PartName="/ppt/media/image26.jpeg" ContentType="image/jpeg"/>
  <Override PartName="/ppt/notesSlides/notesSlide25.xml" ContentType="application/vnd.openxmlformats-officedocument.presentationml.notesSlide+xml"/>
  <Override PartName="/ppt/media/image27.jpeg" ContentType="image/jpeg"/>
  <Override PartName="/ppt/notesSlides/notesSlide26.xml" ContentType="application/vnd.openxmlformats-officedocument.presentationml.notesSlide+xml"/>
  <Override PartName="/ppt/media/image28.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1pPr>
    <a:lvl2pPr marL="0" marR="0" indent="4572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b="def" i="def"/>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381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Row>
  </a:tblStyle>
  <a:tblStyle styleId="{C7B018BB-80A7-4F77-B60F-C8B233D01FF8}" styleName="">
    <a:tblBg/>
    <a:wholeTbl>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wholeTbl>
    <a:band2H>
      <a:tcTxStyle b="def" i="def"/>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25400" cap="flat">
              <a:solidFill>
                <a:srgbClr val="000000"/>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firstCol>
    <a:lastRow>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lastRow>
    <a:firstRow>
      <a:tcTxStyle b="on"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solidFill>
            <a:schemeClr val="accent1">
              <a:lumOff val="16847"/>
            </a:schemeClr>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838383"/>
              </a:solidFill>
              <a:prstDash val="solid"/>
              <a:miter lim="400000"/>
            </a:ln>
          </a:left>
          <a:right>
            <a:ln w="12700" cap="flat">
              <a:solidFill>
                <a:srgbClr val="838383"/>
              </a:solidFill>
              <a:prstDash val="solid"/>
              <a:miter lim="400000"/>
            </a:ln>
          </a:right>
          <a:top>
            <a:ln w="12700" cap="flat">
              <a:solidFill>
                <a:srgbClr val="838383"/>
              </a:solidFill>
              <a:prstDash val="solid"/>
              <a:miter lim="400000"/>
            </a:ln>
          </a:top>
          <a:bottom>
            <a:ln w="12700" cap="flat">
              <a:solidFill>
                <a:srgbClr val="838383"/>
              </a:solidFill>
              <a:prstDash val="solid"/>
              <a:miter lim="400000"/>
            </a:ln>
          </a:bottom>
          <a:insideH>
            <a:ln w="12700" cap="flat">
              <a:solidFill>
                <a:srgbClr val="838383"/>
              </a:solidFill>
              <a:prstDash val="solid"/>
              <a:miter lim="400000"/>
            </a:ln>
          </a:insideH>
          <a:insideV>
            <a:ln w="12700" cap="flat">
              <a:solidFill>
                <a:srgbClr val="838383"/>
              </a:solidFill>
              <a:prstDash val="solid"/>
              <a:miter lim="400000"/>
            </a:ln>
          </a:insideV>
        </a:tcBdr>
        <a:fill>
          <a:noFill/>
        </a:fill>
      </a:tcStyle>
    </a:wholeTbl>
    <a:band2H>
      <a:tcTxStyle b="def" i="def"/>
      <a:tcStyle>
        <a:tcBdr/>
        <a:fill>
          <a:solidFill>
            <a:srgbClr val="EDEEEE"/>
          </a:solidFill>
        </a:fill>
      </a:tcStyle>
    </a:band2H>
    <a:firstCol>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808080"/>
              </a:solidFill>
              <a:prstDash val="solid"/>
              <a:miter lim="400000"/>
            </a:ln>
          </a:right>
          <a:top>
            <a:ln w="12700" cap="flat">
              <a:solidFill>
                <a:srgbClr val="808080"/>
              </a:solidFill>
              <a:prstDash val="solid"/>
              <a:miter lim="400000"/>
            </a:ln>
          </a:top>
          <a:bottom>
            <a:ln w="12700" cap="flat">
              <a:solidFill>
                <a:srgbClr val="808080"/>
              </a:solidFill>
              <a:prstDash val="solid"/>
              <a:miter lim="400000"/>
            </a:ln>
          </a:bottom>
          <a:insideH>
            <a:ln w="12700" cap="flat">
              <a:solidFill>
                <a:srgbClr val="808080"/>
              </a:solidFill>
              <a:prstDash val="solid"/>
              <a:miter lim="400000"/>
            </a:ln>
          </a:insideH>
          <a:insideV>
            <a:ln w="12700" cap="flat">
              <a:solidFill>
                <a:srgbClr val="808080"/>
              </a:solidFill>
              <a:prstDash val="solid"/>
              <a:miter lim="400000"/>
            </a:ln>
          </a:insideV>
        </a:tcBdr>
        <a:fill>
          <a:solidFill>
            <a:srgbClr val="88FA4F"/>
          </a:solidFill>
        </a:fill>
      </a:tcStyle>
    </a:firstCol>
    <a:lastRow>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chemeClr val="accent3"/>
              </a:solidFill>
              <a:prstDash val="solid"/>
              <a:miter lim="400000"/>
            </a:ln>
          </a:top>
          <a:bottom>
            <a:ln w="12700" cap="flat">
              <a:solidFill>
                <a:srgbClr val="4D4D4D"/>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4D4D4D"/>
              </a:solidFill>
              <a:prstDash val="solid"/>
              <a:miter lim="400000"/>
            </a:ln>
          </a:right>
          <a:top>
            <a:ln w="12700" cap="flat">
              <a:solidFill>
                <a:srgbClr val="4D4D4D"/>
              </a:solidFill>
              <a:prstDash val="solid"/>
              <a:miter lim="400000"/>
            </a:ln>
          </a:top>
          <a:bottom>
            <a:ln w="12700" cap="flat">
              <a:solidFill>
                <a:srgbClr val="4D4D4D"/>
              </a:solidFill>
              <a:prstDash val="solid"/>
              <a:miter lim="400000"/>
            </a:ln>
          </a:bottom>
          <a:insideH>
            <a:ln w="12700" cap="flat">
              <a:solidFill>
                <a:srgbClr val="4D4D4D"/>
              </a:solidFill>
              <a:prstDash val="solid"/>
              <a:miter lim="400000"/>
            </a:ln>
          </a:insideH>
          <a:insideV>
            <a:ln w="12700" cap="flat">
              <a:solidFill>
                <a:srgbClr val="4D4D4D"/>
              </a:solidFill>
              <a:prstDash val="solid"/>
              <a:miter lim="400000"/>
            </a:ln>
          </a:insideV>
        </a:tcBdr>
        <a:fill>
          <a:solidFill>
            <a:srgbClr val="60D937"/>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wholeTbl>
    <a:band2H>
      <a:tcTxStyle b="def" i="def"/>
      <a:tcStyle>
        <a:tcBdr/>
        <a:fill>
          <a:solidFill>
            <a:schemeClr val="accent4">
              <a:hueOff val="348544"/>
              <a:lumOff val="7139"/>
            </a:schemeClr>
          </a:solidFill>
        </a:fill>
      </a:tcStyle>
    </a:band2H>
    <a:firstCol>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8BB00"/>
          </a:solidFill>
        </a:fill>
      </a:tcStyle>
    </a:firstCol>
    <a:la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38100" cap="flat">
              <a:solidFill>
                <a:srgbClr val="F8BA00"/>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lastRow>
    <a:fir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F940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464646"/>
              </a:solidFill>
              <a:prstDash val="solid"/>
              <a:miter lim="400000"/>
            </a:ln>
          </a:left>
          <a:right>
            <a:ln w="12700" cap="flat">
              <a:solidFill>
                <a:srgbClr val="464646"/>
              </a:solidFill>
              <a:prstDash val="solid"/>
              <a:miter lim="400000"/>
            </a:ln>
          </a:right>
          <a:top>
            <a:ln w="12700" cap="flat">
              <a:solidFill>
                <a:srgbClr val="464646"/>
              </a:solidFill>
              <a:prstDash val="solid"/>
              <a:miter lim="400000"/>
            </a:ln>
          </a:top>
          <a:bottom>
            <a:ln w="12700" cap="flat">
              <a:solidFill>
                <a:srgbClr val="464646"/>
              </a:solidFill>
              <a:prstDash val="solid"/>
              <a:miter lim="400000"/>
            </a:ln>
          </a:bottom>
          <a:insideH>
            <a:ln w="12700" cap="flat">
              <a:solidFill>
                <a:srgbClr val="464646"/>
              </a:solidFill>
              <a:prstDash val="solid"/>
              <a:miter lim="400000"/>
            </a:ln>
          </a:insideH>
          <a:insideV>
            <a:ln w="12700" cap="flat">
              <a:solidFill>
                <a:srgbClr val="464646"/>
              </a:solidFill>
              <a:prstDash val="solid"/>
              <a:miter lim="400000"/>
            </a:ln>
          </a:insideV>
        </a:tcBdr>
        <a:fill>
          <a:noFill/>
        </a:fill>
      </a:tcStyle>
    </a:wholeTbl>
    <a:band2H>
      <a:tcTxStyle b="def" i="def"/>
      <a:tcStyle>
        <a:tcBdr/>
        <a:fill>
          <a:solidFill>
            <a:srgbClr val="D4D5D5"/>
          </a:solidFill>
        </a:fill>
      </a:tcStyle>
    </a:band2H>
    <a:firstCol>
      <a:tcTxStyle b="on" i="off">
        <a:fontRef idx="minor">
          <a:srgbClr val="FFFFFF"/>
        </a:fontRef>
        <a:srgbClr val="FFFFFF"/>
      </a:tcTxStyle>
      <a:tcStyle>
        <a:tcBdr>
          <a:left>
            <a:ln w="12700" cap="flat">
              <a:solidFill>
                <a:srgbClr val="5E5E5E"/>
              </a:solidFill>
              <a:prstDash val="solid"/>
              <a:miter lim="400000"/>
            </a:ln>
          </a:left>
          <a:right>
            <a:ln w="12700" cap="flat">
              <a:solidFill>
                <a:srgbClr val="A6AAA9"/>
              </a:solidFill>
              <a:prstDash val="solid"/>
              <a:miter lim="400000"/>
            </a:ln>
          </a:right>
          <a:top>
            <a:ln w="12700" cap="flat">
              <a:solidFill>
                <a:srgbClr val="C3C3C3"/>
              </a:solidFill>
              <a:prstDash val="solid"/>
              <a:miter lim="400000"/>
            </a:ln>
          </a:top>
          <a:bottom>
            <a:ln w="12700" cap="flat">
              <a:solidFill>
                <a:srgbClr val="C3C3C3"/>
              </a:solidFill>
              <a:prstDash val="solid"/>
              <a:miter lim="400000"/>
            </a:ln>
          </a:bottom>
          <a:insideH>
            <a:ln w="12700" cap="flat">
              <a:solidFill>
                <a:srgbClr val="C3C3C3"/>
              </a:solidFill>
              <a:prstDash val="solid"/>
              <a:miter lim="400000"/>
            </a:ln>
          </a:insideH>
          <a:insideV>
            <a:ln w="12700" cap="flat">
              <a:solidFill>
                <a:srgbClr val="C3C3C3"/>
              </a:solidFill>
              <a:prstDash val="solid"/>
              <a:miter lim="400000"/>
            </a:ln>
          </a:insideV>
        </a:tcBdr>
        <a:fill>
          <a:solidFill>
            <a:srgbClr val="CB2A7B"/>
          </a:solidFill>
        </a:fill>
      </a:tcStyle>
    </a:firstCol>
    <a:lastRow>
      <a:tcTxStyle b="on" i="off">
        <a:fontRef idx="minor">
          <a:srgbClr val="000000"/>
        </a:fontRef>
        <a:srgbClr val="000000"/>
      </a:tcTxStyle>
      <a:tcStyle>
        <a:tcBdr>
          <a:left>
            <a:ln w="12700" cap="flat">
              <a:solidFill>
                <a:srgbClr val="5E5E5E"/>
              </a:solidFill>
              <a:prstDash val="solid"/>
              <a:miter lim="400000"/>
            </a:ln>
          </a:left>
          <a:right>
            <a:ln w="12700" cap="flat">
              <a:solidFill>
                <a:srgbClr val="5E5E5E"/>
              </a:solidFill>
              <a:prstDash val="solid"/>
              <a:miter lim="400000"/>
            </a:ln>
          </a:right>
          <a:top>
            <a:ln w="38100" cap="flat">
              <a:solidFill>
                <a:srgbClr val="CB297B"/>
              </a:solidFill>
              <a:prstDash val="solid"/>
              <a:miter lim="400000"/>
            </a:ln>
          </a:top>
          <a:bottom>
            <a:ln w="12700" cap="flat">
              <a:solidFill>
                <a:srgbClr val="5E5E5E"/>
              </a:solidFill>
              <a:prstDash val="solid"/>
              <a:miter lim="400000"/>
            </a:ln>
          </a:bottom>
          <a:insideH>
            <a:ln w="12700" cap="flat">
              <a:solidFill>
                <a:srgbClr val="5E5E5E"/>
              </a:solidFill>
              <a:prstDash val="solid"/>
              <a:miter lim="400000"/>
            </a:ln>
          </a:insideH>
          <a:insideV>
            <a:ln w="12700" cap="flat">
              <a:solidFill>
                <a:srgbClr val="5E5E5E"/>
              </a:solidFill>
              <a:prstDash val="solid"/>
              <a:miter lim="400000"/>
            </a:ln>
          </a:insideV>
        </a:tcBdr>
        <a:fill>
          <a:solidFill>
            <a:srgbClr val="FFFFFF"/>
          </a:solidFill>
        </a:fill>
      </a:tcStyle>
    </a:lastRow>
    <a:firstRow>
      <a:tcTxStyle b="on" i="off">
        <a:fontRef idx="minor">
          <a:srgbClr val="FFFFFF"/>
        </a:fontRef>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5E5E5E"/>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991A5F"/>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wholeTbl>
    <a:band2H>
      <a:tcTxStyle b="def" i="def"/>
      <a:tcStyle>
        <a:tcBdr/>
        <a:fill>
          <a:solidFill>
            <a:srgbClr val="EDEEEE"/>
          </a:solidFill>
        </a:fill>
      </a:tcStyle>
    </a:band2H>
    <a:firstCol>
      <a:tcTxStyle b="on" i="off">
        <a:fontRef idx="minor">
          <a:srgbClr val="000000"/>
        </a:fontRef>
        <a:srgbClr val="000000"/>
      </a:tcTxStyle>
      <a:tcStyle>
        <a:tcBdr>
          <a:left>
            <a:ln w="12700" cap="flat">
              <a:solidFill>
                <a:srgbClr val="6C6C6C"/>
              </a:solidFill>
              <a:prstDash val="solid"/>
              <a:miter lim="400000"/>
            </a:ln>
          </a:left>
          <a:right>
            <a:ln w="254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25400" cap="flat">
              <a:solidFill>
                <a:srgbClr val="000000"/>
              </a:solidFill>
              <a:prstDash val="solid"/>
              <a:miter lim="400000"/>
            </a:ln>
          </a:top>
          <a:bottom>
            <a:ln w="12700" cap="flat">
              <a:solidFill>
                <a:srgbClr val="6C6C6C"/>
              </a:solidFill>
              <a:prstDash val="solid"/>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6C6C6C"/>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D6DCE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Relationship Id="rId34" Type="http://schemas.openxmlformats.org/officeDocument/2006/relationships/slide" Target="slides/slide27.xml"/><Relationship Id="rId35" Type="http://schemas.openxmlformats.org/officeDocument/2006/relationships/slide" Target="slides/slide28.xml"/><Relationship Id="rId36" Type="http://schemas.openxmlformats.org/officeDocument/2006/relationships/slide" Target="slides/slide29.xml"/><Relationship Id="rId37" Type="http://schemas.openxmlformats.org/officeDocument/2006/relationships/slide" Target="slides/slide30.xml"/><Relationship Id="rId38" Type="http://schemas.openxmlformats.org/officeDocument/2006/relationships/slide" Target="slides/slide31.xml"/><Relationship Id="rId39" Type="http://schemas.openxmlformats.org/officeDocument/2006/relationships/slide" Target="slides/slide32.xml"/><Relationship Id="rId40" Type="http://schemas.openxmlformats.org/officeDocument/2006/relationships/slide" Target="slides/slide33.xml"/><Relationship Id="rId41" Type="http://schemas.openxmlformats.org/officeDocument/2006/relationships/slide" Target="slides/slide34.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168" name="Shape 168"/>
          <p:cNvSpPr/>
          <p:nvPr>
            <p:ph type="sldImg"/>
          </p:nvPr>
        </p:nvSpPr>
        <p:spPr>
          <a:xfrm>
            <a:off x="1143000" y="685800"/>
            <a:ext cx="4572000" cy="3429000"/>
          </a:xfrm>
          <a:prstGeom prst="rect">
            <a:avLst/>
          </a:prstGeom>
        </p:spPr>
        <p:txBody>
          <a:bodyPr/>
          <a:lstStyle/>
          <a:p>
            <a:pPr/>
          </a:p>
        </p:txBody>
      </p:sp>
      <p:sp>
        <p:nvSpPr>
          <p:cNvPr id="169" name="Shape 169"/>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Helvetica Neue"/>
      </a:defRPr>
    </a:lvl1pPr>
    <a:lvl2pPr indent="228600" defTabSz="457200" latinLnBrk="0">
      <a:lnSpc>
        <a:spcPct val="117999"/>
      </a:lnSpc>
      <a:defRPr sz="2200">
        <a:latin typeface="+mn-lt"/>
        <a:ea typeface="+mn-ea"/>
        <a:cs typeface="+mn-cs"/>
        <a:sym typeface="Helvetica Neue"/>
      </a:defRPr>
    </a:lvl2pPr>
    <a:lvl3pPr indent="457200" defTabSz="457200" latinLnBrk="0">
      <a:lnSpc>
        <a:spcPct val="117999"/>
      </a:lnSpc>
      <a:defRPr sz="2200">
        <a:latin typeface="+mn-lt"/>
        <a:ea typeface="+mn-ea"/>
        <a:cs typeface="+mn-cs"/>
        <a:sym typeface="Helvetica Neue"/>
      </a:defRPr>
    </a:lvl3pPr>
    <a:lvl4pPr indent="685800" defTabSz="457200" latinLnBrk="0">
      <a:lnSpc>
        <a:spcPct val="117999"/>
      </a:lnSpc>
      <a:defRPr sz="2200">
        <a:latin typeface="+mn-lt"/>
        <a:ea typeface="+mn-ea"/>
        <a:cs typeface="+mn-cs"/>
        <a:sym typeface="Helvetica Neue"/>
      </a:defRPr>
    </a:lvl4pPr>
    <a:lvl5pPr indent="914400" defTabSz="457200" latinLnBrk="0">
      <a:lnSpc>
        <a:spcPct val="117999"/>
      </a:lnSpc>
      <a:defRPr sz="2200">
        <a:latin typeface="+mn-lt"/>
        <a:ea typeface="+mn-ea"/>
        <a:cs typeface="+mn-cs"/>
        <a:sym typeface="Helvetica Neue"/>
      </a:defRPr>
    </a:lvl5pPr>
    <a:lvl6pPr indent="1143000" defTabSz="457200" latinLnBrk="0">
      <a:lnSpc>
        <a:spcPct val="117999"/>
      </a:lnSpc>
      <a:defRPr sz="2200">
        <a:latin typeface="+mn-lt"/>
        <a:ea typeface="+mn-ea"/>
        <a:cs typeface="+mn-cs"/>
        <a:sym typeface="Helvetica Neue"/>
      </a:defRPr>
    </a:lvl6pPr>
    <a:lvl7pPr indent="1371600" defTabSz="457200" latinLnBrk="0">
      <a:lnSpc>
        <a:spcPct val="117999"/>
      </a:lnSpc>
      <a:defRPr sz="2200">
        <a:latin typeface="+mn-lt"/>
        <a:ea typeface="+mn-ea"/>
        <a:cs typeface="+mn-cs"/>
        <a:sym typeface="Helvetica Neue"/>
      </a:defRPr>
    </a:lvl7pPr>
    <a:lvl8pPr indent="1600200" defTabSz="457200" latinLnBrk="0">
      <a:lnSpc>
        <a:spcPct val="117999"/>
      </a:lnSpc>
      <a:defRPr sz="2200">
        <a:latin typeface="+mn-lt"/>
        <a:ea typeface="+mn-ea"/>
        <a:cs typeface="+mn-cs"/>
        <a:sym typeface="Helvetica Neue"/>
      </a:defRPr>
    </a:lvl8pPr>
    <a:lvl9pPr indent="1828800" defTabSz="457200" latinLnBrk="0">
      <a:lnSpc>
        <a:spcPct val="117999"/>
      </a:lnSpc>
      <a:defRPr sz="2200">
        <a:latin typeface="+mn-lt"/>
        <a:ea typeface="+mn-ea"/>
        <a:cs typeface="+mn-cs"/>
        <a:sym typeface="Helvetica Neue"/>
      </a:defRPr>
    </a:lvl9pPr>
  </p:notesStyle>
</p:notesMaster>
</file>

<file path=ppt/notesSlides/_rels/notesSlide1.xml.rels><?xml version="1.0" encoding="UTF-8"?>
<Relationships xmlns="http://schemas.openxmlformats.org/package/2006/relationships"><Relationship Id="rId1" Type="http://schemas.openxmlformats.org/officeDocument/2006/relationships/slide" Target="../slides/slide7.xml"/><Relationship Id="rId2" Type="http://schemas.openxmlformats.org/officeDocument/2006/relationships/notesMaster" Target="../notesMasters/notesMaster1.xml"/></Relationships>

</file>

<file path=ppt/notesSlides/_rels/notesSlide10.xml.rels><?xml version="1.0" encoding="UTF-8"?>
<Relationships xmlns="http://schemas.openxmlformats.org/package/2006/relationships"><Relationship Id="rId1" Type="http://schemas.openxmlformats.org/officeDocument/2006/relationships/slide" Target="../slides/slide16.xml"/><Relationship Id="rId2" Type="http://schemas.openxmlformats.org/officeDocument/2006/relationships/notesMaster" Target="../notesMasters/notesMaster1.xml"/></Relationships>

</file>

<file path=ppt/notesSlides/_rels/notesSlide11.xml.rels><?xml version="1.0" encoding="UTF-8"?>
<Relationships xmlns="http://schemas.openxmlformats.org/package/2006/relationships"><Relationship Id="rId1" Type="http://schemas.openxmlformats.org/officeDocument/2006/relationships/slide" Target="../slides/slide17.xml"/><Relationship Id="rId2" Type="http://schemas.openxmlformats.org/officeDocument/2006/relationships/notesMaster" Target="../notesMasters/notesMaster1.xml"/></Relationships>

</file>

<file path=ppt/notesSlides/_rels/notesSlide12.xml.rels><?xml version="1.0" encoding="UTF-8"?>
<Relationships xmlns="http://schemas.openxmlformats.org/package/2006/relationships"><Relationship Id="rId1" Type="http://schemas.openxmlformats.org/officeDocument/2006/relationships/slide" Target="../slides/slide18.xml"/><Relationship Id="rId2" Type="http://schemas.openxmlformats.org/officeDocument/2006/relationships/notesMaster" Target="../notesMasters/notesMaster1.xml"/></Relationships>

</file>

<file path=ppt/notesSlides/_rels/notesSlide13.xml.rels><?xml version="1.0" encoding="UTF-8"?>
<Relationships xmlns="http://schemas.openxmlformats.org/package/2006/relationships"><Relationship Id="rId1" Type="http://schemas.openxmlformats.org/officeDocument/2006/relationships/slide" Target="../slides/slide19.xml"/><Relationship Id="rId2" Type="http://schemas.openxmlformats.org/officeDocument/2006/relationships/notesMaster" Target="../notesMasters/notesMaster1.xml"/></Relationships>

</file>

<file path=ppt/notesSlides/_rels/notesSlide14.xml.rels><?xml version="1.0" encoding="UTF-8"?>
<Relationships xmlns="http://schemas.openxmlformats.org/package/2006/relationships"><Relationship Id="rId1" Type="http://schemas.openxmlformats.org/officeDocument/2006/relationships/slide" Target="../slides/slide20.xml"/><Relationship Id="rId2" Type="http://schemas.openxmlformats.org/officeDocument/2006/relationships/notesMaster" Target="../notesMasters/notesMaster1.xml"/></Relationships>

</file>

<file path=ppt/notesSlides/_rels/notesSlide15.xml.rels><?xml version="1.0" encoding="UTF-8"?>
<Relationships xmlns="http://schemas.openxmlformats.org/package/2006/relationships"><Relationship Id="rId1" Type="http://schemas.openxmlformats.org/officeDocument/2006/relationships/slide" Target="../slides/slide21.xml"/><Relationship Id="rId2" Type="http://schemas.openxmlformats.org/officeDocument/2006/relationships/notesMaster" Target="../notesMasters/notesMaster1.xml"/></Relationships>

</file>

<file path=ppt/notesSlides/_rels/notesSlide16.xml.rels><?xml version="1.0" encoding="UTF-8"?>
<Relationships xmlns="http://schemas.openxmlformats.org/package/2006/relationships"><Relationship Id="rId1" Type="http://schemas.openxmlformats.org/officeDocument/2006/relationships/slide" Target="../slides/slide22.xml"/><Relationship Id="rId2" Type="http://schemas.openxmlformats.org/officeDocument/2006/relationships/notesMaster" Target="../notesMasters/notesMaster1.xml"/></Relationships>

</file>

<file path=ppt/notesSlides/_rels/notesSlide17.xml.rels><?xml version="1.0" encoding="UTF-8"?>
<Relationships xmlns="http://schemas.openxmlformats.org/package/2006/relationships"><Relationship Id="rId1" Type="http://schemas.openxmlformats.org/officeDocument/2006/relationships/slide" Target="../slides/slide23.xml"/><Relationship Id="rId2" Type="http://schemas.openxmlformats.org/officeDocument/2006/relationships/notesMaster" Target="../notesMasters/notesMaster1.xml"/></Relationships>

</file>

<file path=ppt/notesSlides/_rels/notesSlide18.xml.rels><?xml version="1.0" encoding="UTF-8"?>
<Relationships xmlns="http://schemas.openxmlformats.org/package/2006/relationships"><Relationship Id="rId1" Type="http://schemas.openxmlformats.org/officeDocument/2006/relationships/slide" Target="../slides/slide24.xml"/><Relationship Id="rId2" Type="http://schemas.openxmlformats.org/officeDocument/2006/relationships/notesMaster" Target="../notesMasters/notesMaster1.xml"/></Relationships>

</file>

<file path=ppt/notesSlides/_rels/notesSlide19.xml.rels><?xml version="1.0" encoding="UTF-8"?>
<Relationships xmlns="http://schemas.openxmlformats.org/package/2006/relationships"><Relationship Id="rId1" Type="http://schemas.openxmlformats.org/officeDocument/2006/relationships/slide" Target="../slides/slide25.xml"/><Relationship Id="rId2" Type="http://schemas.openxmlformats.org/officeDocument/2006/relationships/notesMaster" Target="../notesMasters/notesMaster1.xml"/></Relationships>

</file>

<file path=ppt/notesSlides/_rels/notesSlide2.xml.rels><?xml version="1.0" encoding="UTF-8"?>
<Relationships xmlns="http://schemas.openxmlformats.org/package/2006/relationships"><Relationship Id="rId1" Type="http://schemas.openxmlformats.org/officeDocument/2006/relationships/slide" Target="../slides/slide8.xml"/><Relationship Id="rId2" Type="http://schemas.openxmlformats.org/officeDocument/2006/relationships/notesMaster" Target="../notesMasters/notesMaster1.xml"/></Relationships>

</file>

<file path=ppt/notesSlides/_rels/notesSlide20.xml.rels><?xml version="1.0" encoding="UTF-8"?>
<Relationships xmlns="http://schemas.openxmlformats.org/package/2006/relationships"><Relationship Id="rId1" Type="http://schemas.openxmlformats.org/officeDocument/2006/relationships/slide" Target="../slides/slide26.xml"/><Relationship Id="rId2" Type="http://schemas.openxmlformats.org/officeDocument/2006/relationships/notesMaster" Target="../notesMasters/notesMaster1.xml"/></Relationships>

</file>

<file path=ppt/notesSlides/_rels/notesSlide21.xml.rels><?xml version="1.0" encoding="UTF-8"?>
<Relationships xmlns="http://schemas.openxmlformats.org/package/2006/relationships"><Relationship Id="rId1" Type="http://schemas.openxmlformats.org/officeDocument/2006/relationships/slide" Target="../slides/slide27.xml"/><Relationship Id="rId2" Type="http://schemas.openxmlformats.org/officeDocument/2006/relationships/notesMaster" Target="../notesMasters/notesMaster1.xml"/></Relationships>

</file>

<file path=ppt/notesSlides/_rels/notesSlide22.xml.rels><?xml version="1.0" encoding="UTF-8"?>
<Relationships xmlns="http://schemas.openxmlformats.org/package/2006/relationships"><Relationship Id="rId1" Type="http://schemas.openxmlformats.org/officeDocument/2006/relationships/slide" Target="../slides/slide29.xml"/><Relationship Id="rId2" Type="http://schemas.openxmlformats.org/officeDocument/2006/relationships/notesMaster" Target="../notesMasters/notesMaster1.xml"/></Relationships>

</file>

<file path=ppt/notesSlides/_rels/notesSlide23.xml.rels><?xml version="1.0" encoding="UTF-8"?>
<Relationships xmlns="http://schemas.openxmlformats.org/package/2006/relationships"><Relationship Id="rId1" Type="http://schemas.openxmlformats.org/officeDocument/2006/relationships/slide" Target="../slides/slide30.xml"/><Relationship Id="rId2" Type="http://schemas.openxmlformats.org/officeDocument/2006/relationships/notesMaster" Target="../notesMasters/notesMaster1.xml"/></Relationships>

</file>

<file path=ppt/notesSlides/_rels/notesSlide24.xml.rels><?xml version="1.0" encoding="UTF-8"?>
<Relationships xmlns="http://schemas.openxmlformats.org/package/2006/relationships"><Relationship Id="rId1" Type="http://schemas.openxmlformats.org/officeDocument/2006/relationships/slide" Target="../slides/slide31.xml"/><Relationship Id="rId2" Type="http://schemas.openxmlformats.org/officeDocument/2006/relationships/notesMaster" Target="../notesMasters/notesMaster1.xml"/></Relationships>

</file>

<file path=ppt/notesSlides/_rels/notesSlide25.xml.rels><?xml version="1.0" encoding="UTF-8"?>
<Relationships xmlns="http://schemas.openxmlformats.org/package/2006/relationships"><Relationship Id="rId1" Type="http://schemas.openxmlformats.org/officeDocument/2006/relationships/slide" Target="../slides/slide33.xml"/><Relationship Id="rId2" Type="http://schemas.openxmlformats.org/officeDocument/2006/relationships/notesMaster" Target="../notesMasters/notesMaster1.xml"/></Relationships>

</file>

<file path=ppt/notesSlides/_rels/notesSlide26.xml.rels><?xml version="1.0" encoding="UTF-8"?>
<Relationships xmlns="http://schemas.openxmlformats.org/package/2006/relationships"><Relationship Id="rId1" Type="http://schemas.openxmlformats.org/officeDocument/2006/relationships/slide" Target="../slides/slide34.xml"/><Relationship Id="rId2" Type="http://schemas.openxmlformats.org/officeDocument/2006/relationships/notesMaster" Target="../notesMasters/notesMaster1.xml"/></Relationships>

</file>

<file path=ppt/notesSlides/_rels/notesSlide3.xml.rels><?xml version="1.0" encoding="UTF-8"?>
<Relationships xmlns="http://schemas.openxmlformats.org/package/2006/relationships"><Relationship Id="rId1" Type="http://schemas.openxmlformats.org/officeDocument/2006/relationships/slide" Target="../slides/slide9.xml"/><Relationship Id="rId2" Type="http://schemas.openxmlformats.org/officeDocument/2006/relationships/notesMaster" Target="../notesMasters/notesMaster1.xml"/></Relationships>

</file>

<file path=ppt/notesSlides/_rels/notesSlide4.xml.rels><?xml version="1.0" encoding="UTF-8"?>
<Relationships xmlns="http://schemas.openxmlformats.org/package/2006/relationships"><Relationship Id="rId1" Type="http://schemas.openxmlformats.org/officeDocument/2006/relationships/slide" Target="../slides/slide10.xml"/><Relationship Id="rId2" Type="http://schemas.openxmlformats.org/officeDocument/2006/relationships/notesMaster" Target="../notesMasters/notesMaster1.xml"/></Relationships>

</file>

<file path=ppt/notesSlides/_rels/notesSlide5.xml.rels><?xml version="1.0" encoding="UTF-8"?>
<Relationships xmlns="http://schemas.openxmlformats.org/package/2006/relationships"><Relationship Id="rId1" Type="http://schemas.openxmlformats.org/officeDocument/2006/relationships/slide" Target="../slides/slide11.xml"/><Relationship Id="rId2" Type="http://schemas.openxmlformats.org/officeDocument/2006/relationships/notesMaster" Target="../notesMasters/notesMaster1.xml"/></Relationships>

</file>

<file path=ppt/notesSlides/_rels/notesSlide6.xml.rels><?xml version="1.0" encoding="UTF-8"?>
<Relationships xmlns="http://schemas.openxmlformats.org/package/2006/relationships"><Relationship Id="rId1" Type="http://schemas.openxmlformats.org/officeDocument/2006/relationships/slide" Target="../slides/slide12.xml"/><Relationship Id="rId2" Type="http://schemas.openxmlformats.org/officeDocument/2006/relationships/notesMaster" Target="../notesMasters/notesMaster1.xml"/></Relationships>

</file>

<file path=ppt/notesSlides/_rels/notesSlide7.xml.rels><?xml version="1.0" encoding="UTF-8"?>
<Relationships xmlns="http://schemas.openxmlformats.org/package/2006/relationships"><Relationship Id="rId1" Type="http://schemas.openxmlformats.org/officeDocument/2006/relationships/slide" Target="../slides/slide13.xml"/><Relationship Id="rId2" Type="http://schemas.openxmlformats.org/officeDocument/2006/relationships/notesMaster" Target="../notesMasters/notesMaster1.xml"/></Relationships>

</file>

<file path=ppt/notesSlides/_rels/notesSlide8.xml.rels><?xml version="1.0" encoding="UTF-8"?>
<Relationships xmlns="http://schemas.openxmlformats.org/package/2006/relationships"><Relationship Id="rId1" Type="http://schemas.openxmlformats.org/officeDocument/2006/relationships/slide" Target="../slides/slide14.xml"/><Relationship Id="rId2" Type="http://schemas.openxmlformats.org/officeDocument/2006/relationships/notesMaster" Target="../notesMasters/notesMaster1.xml"/></Relationships>

</file>

<file path=ppt/notesSlides/_rels/notesSlide9.xml.rels><?xml version="1.0" encoding="UTF-8"?>
<Relationships xmlns="http://schemas.openxmlformats.org/package/2006/relationships"><Relationship Id="rId1" Type="http://schemas.openxmlformats.org/officeDocument/2006/relationships/slide" Target="../slides/slide15.xml"/><Relationship Id="rId2"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2" name="Shape 262"/>
          <p:cNvSpPr/>
          <p:nvPr>
            <p:ph type="sldImg"/>
          </p:nvPr>
        </p:nvSpPr>
        <p:spPr>
          <a:prstGeom prst="rect">
            <a:avLst/>
          </a:prstGeom>
        </p:spPr>
        <p:txBody>
          <a:bodyPr/>
          <a:lstStyle/>
          <a:p>
            <a:pPr/>
          </a:p>
        </p:txBody>
      </p:sp>
      <p:sp>
        <p:nvSpPr>
          <p:cNvPr id="263" name="Shape 263"/>
          <p:cNvSpPr/>
          <p:nvPr>
            <p:ph type="body" sz="quarter" idx="1"/>
          </p:nvPr>
        </p:nvSpPr>
        <p:spPr>
          <a:prstGeom prst="rect">
            <a:avLst/>
          </a:prstGeom>
        </p:spPr>
        <p:txBody>
          <a:bodyPr/>
          <a:lstStyle/>
          <a:p>
            <a:pPr/>
            <a:r>
              <a:t>1D Projectile Motion 3 - Example 2</a:t>
            </a:r>
          </a:p>
          <a:p>
            <a:pPr/>
            <a:r>
              <a:t>physicslab.app</a:t>
            </a:r>
          </a:p>
          <a:p>
            <a:pPr/>
          </a:p>
          <a:p>
            <a:pPr/>
            <a:r>
              <a:t>If you have any questions, suggestions or feedback about these slides please email me at chris@physicslab.app or send me a message on Discord @physicslab.</a:t>
            </a:r>
          </a:p>
          <a:p>
            <a:pPr/>
          </a:p>
          <a:p>
            <a:pPr/>
            <a:r>
              <a:t>— </a:t>
            </a:r>
          </a:p>
          <a:p>
            <a:pPr/>
          </a:p>
          <a:p>
            <a:pPr/>
            <a:r>
              <a:t>The second example is an object with an initial downwards velocity. </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5" name="Shape 325"/>
          <p:cNvSpPr/>
          <p:nvPr>
            <p:ph type="sldImg"/>
          </p:nvPr>
        </p:nvSpPr>
        <p:spPr>
          <a:prstGeom prst="rect">
            <a:avLst/>
          </a:prstGeom>
        </p:spPr>
        <p:txBody>
          <a:bodyPr/>
          <a:lstStyle/>
          <a:p>
            <a:pPr/>
          </a:p>
        </p:txBody>
      </p:sp>
      <p:sp>
        <p:nvSpPr>
          <p:cNvPr id="326" name="Shape 326"/>
          <p:cNvSpPr/>
          <p:nvPr>
            <p:ph type="body" sz="quarter" idx="1"/>
          </p:nvPr>
        </p:nvSpPr>
        <p:spPr>
          <a:prstGeom prst="rect">
            <a:avLst/>
          </a:prstGeom>
        </p:spPr>
        <p:txBody>
          <a:bodyPr/>
          <a:lstStyle/>
          <a:p>
            <a:pPr/>
            <a:r>
              <a:t>•	Alright, now let’s find the speed of the ball when it hits the ground. We’ll use the same equation that we used in the first example.</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2" name="Shape 332"/>
          <p:cNvSpPr/>
          <p:nvPr>
            <p:ph type="sldImg"/>
          </p:nvPr>
        </p:nvSpPr>
        <p:spPr>
          <a:prstGeom prst="rect">
            <a:avLst/>
          </a:prstGeom>
        </p:spPr>
        <p:txBody>
          <a:bodyPr/>
          <a:lstStyle/>
          <a:p>
            <a:pPr/>
          </a:p>
        </p:txBody>
      </p:sp>
      <p:sp>
        <p:nvSpPr>
          <p:cNvPr id="333" name="Shape 333"/>
          <p:cNvSpPr/>
          <p:nvPr>
            <p:ph type="body" sz="quarter" idx="1"/>
          </p:nvPr>
        </p:nvSpPr>
        <p:spPr>
          <a:prstGeom prst="rect">
            <a:avLst/>
          </a:prstGeom>
        </p:spPr>
        <p:txBody>
          <a:bodyPr/>
          <a:lstStyle/>
          <a:p>
            <a:pPr/>
            <a:r>
              <a:t>•	We plug in -9.8 m/s for the initial velocity, -9.8 m/s squared for the acceleration, 0 m for the final position when the ball hits the ground, and 25.7 m for the initial position. If we simplify that a little and then take the square root of both sides, we get 24.5 m/s for the final speed of the ball, which is what the question is asking for. </a:t>
            </a:r>
          </a:p>
          <a:p>
            <a:pPr/>
            <a:r>
              <a:t>•	Since the velocity is in the negative y direction, the final velocity would be negative 24.5 m/s.</a:t>
            </a:r>
          </a:p>
          <a:p>
            <a:pPr/>
            <a:r>
              <a:t>•	So that’s the time and the speed when the ball hits the ground. </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9" name="Shape 339"/>
          <p:cNvSpPr/>
          <p:nvPr>
            <p:ph type="sldImg"/>
          </p:nvPr>
        </p:nvSpPr>
        <p:spPr>
          <a:prstGeom prst="rect">
            <a:avLst/>
          </a:prstGeom>
        </p:spPr>
        <p:txBody>
          <a:bodyPr/>
          <a:lstStyle/>
          <a:p>
            <a:pPr/>
          </a:p>
        </p:txBody>
      </p:sp>
      <p:sp>
        <p:nvSpPr>
          <p:cNvPr id="340" name="Shape 340"/>
          <p:cNvSpPr/>
          <p:nvPr>
            <p:ph type="body" sz="quarter" idx="1"/>
          </p:nvPr>
        </p:nvSpPr>
        <p:spPr>
          <a:prstGeom prst="rect">
            <a:avLst/>
          </a:prstGeom>
        </p:spPr>
        <p:txBody>
          <a:bodyPr/>
          <a:lstStyle/>
          <a:p>
            <a:pPr/>
            <a:r>
              <a:t>•	Now, let’s explore this motion in more detail.</a:t>
            </a:r>
          </a:p>
          <a:p>
            <a:pPr/>
            <a:r>
              <a:t>•	A ball starts at a height of 25.7 m with an initial velocity of 9.8 m/s downwards.</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6" name="Shape 346"/>
          <p:cNvSpPr/>
          <p:nvPr>
            <p:ph type="sldImg"/>
          </p:nvPr>
        </p:nvSpPr>
        <p:spPr>
          <a:prstGeom prst="rect">
            <a:avLst/>
          </a:prstGeom>
        </p:spPr>
        <p:txBody>
          <a:bodyPr/>
          <a:lstStyle/>
          <a:p>
            <a:pPr/>
          </a:p>
        </p:txBody>
      </p:sp>
      <p:sp>
        <p:nvSpPr>
          <p:cNvPr id="347" name="Shape 347"/>
          <p:cNvSpPr/>
          <p:nvPr>
            <p:ph type="body" sz="quarter" idx="1"/>
          </p:nvPr>
        </p:nvSpPr>
        <p:spPr>
          <a:prstGeom prst="rect">
            <a:avLst/>
          </a:prstGeom>
        </p:spPr>
        <p:txBody>
          <a:bodyPr/>
          <a:lstStyle/>
          <a:p>
            <a:pPr/>
            <a:r>
              <a:t>•	Here’s what this motion looks like.</a:t>
            </a:r>
          </a:p>
          <a:p>
            <a:pPr/>
            <a:r>
              <a:t>•	And here’s a snapshot of the ball at half second intervals.</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3" name="Shape 353"/>
          <p:cNvSpPr/>
          <p:nvPr>
            <p:ph type="sldImg"/>
          </p:nvPr>
        </p:nvSpPr>
        <p:spPr>
          <a:prstGeom prst="rect">
            <a:avLst/>
          </a:prstGeom>
        </p:spPr>
        <p:txBody>
          <a:bodyPr/>
          <a:lstStyle/>
          <a:p>
            <a:pPr/>
          </a:p>
        </p:txBody>
      </p:sp>
      <p:sp>
        <p:nvSpPr>
          <p:cNvPr id="354" name="Shape 354"/>
          <p:cNvSpPr/>
          <p:nvPr>
            <p:ph type="body" sz="quarter" idx="1"/>
          </p:nvPr>
        </p:nvSpPr>
        <p:spPr>
          <a:prstGeom prst="rect">
            <a:avLst/>
          </a:prstGeom>
        </p:spPr>
        <p:txBody>
          <a:bodyPr/>
          <a:lstStyle/>
          <a:p>
            <a:pPr/>
            <a:r>
              <a:t>•	Like the last example, the ball falls a greater distance during each time interval because it’s accelerating. But this time, the ball starts with some velocity so it moves further in the first interval compared to when it was dropped from rest.</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60" name="Shape 360"/>
          <p:cNvSpPr/>
          <p:nvPr>
            <p:ph type="sldImg"/>
          </p:nvPr>
        </p:nvSpPr>
        <p:spPr>
          <a:prstGeom prst="rect">
            <a:avLst/>
          </a:prstGeom>
        </p:spPr>
        <p:txBody>
          <a:bodyPr/>
          <a:lstStyle/>
          <a:p>
            <a:pPr/>
          </a:p>
        </p:txBody>
      </p:sp>
      <p:sp>
        <p:nvSpPr>
          <p:cNvPr id="361" name="Shape 361"/>
          <p:cNvSpPr/>
          <p:nvPr>
            <p:ph type="body" sz="quarter" idx="1"/>
          </p:nvPr>
        </p:nvSpPr>
        <p:spPr>
          <a:prstGeom prst="rect">
            <a:avLst/>
          </a:prstGeom>
        </p:spPr>
        <p:txBody>
          <a:bodyPr/>
          <a:lstStyle/>
          <a:p>
            <a:pPr/>
            <a:r>
              <a:t>•	We can find the y position at each timepoint using the same equation as before. But this time, we have a value for the initial velocity, -9.8 m/s.</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67" name="Shape 367"/>
          <p:cNvSpPr/>
          <p:nvPr>
            <p:ph type="sldImg"/>
          </p:nvPr>
        </p:nvSpPr>
        <p:spPr>
          <a:prstGeom prst="rect">
            <a:avLst/>
          </a:prstGeom>
        </p:spPr>
        <p:txBody>
          <a:bodyPr/>
          <a:lstStyle/>
          <a:p>
            <a:pPr/>
          </a:p>
        </p:txBody>
      </p:sp>
      <p:sp>
        <p:nvSpPr>
          <p:cNvPr id="368" name="Shape 368"/>
          <p:cNvSpPr/>
          <p:nvPr>
            <p:ph type="body" sz="quarter" idx="1"/>
          </p:nvPr>
        </p:nvSpPr>
        <p:spPr>
          <a:prstGeom prst="rect">
            <a:avLst/>
          </a:prstGeom>
        </p:spPr>
        <p:txBody>
          <a:bodyPr/>
          <a:lstStyle/>
          <a:p>
            <a:pPr/>
            <a:r>
              <a:t>•	At 0.5 seconds, the y position is 19.6 m.</a:t>
            </a:r>
          </a:p>
          <a:p>
            <a:pPr/>
            <a:r>
              <a:t>•	At 1 second, it’s 11.0 m.</a:t>
            </a:r>
          </a:p>
          <a:p>
            <a:pPr/>
            <a:r>
              <a:t>•	And at 1.5 seconds, it’s 0 m which is when the ball hits the ground.</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4" name="Shape 374"/>
          <p:cNvSpPr/>
          <p:nvPr>
            <p:ph type="sldImg"/>
          </p:nvPr>
        </p:nvSpPr>
        <p:spPr>
          <a:prstGeom prst="rect">
            <a:avLst/>
          </a:prstGeom>
        </p:spPr>
        <p:txBody>
          <a:bodyPr/>
          <a:lstStyle/>
          <a:p>
            <a:pPr/>
          </a:p>
        </p:txBody>
      </p:sp>
      <p:sp>
        <p:nvSpPr>
          <p:cNvPr id="375" name="Shape 375"/>
          <p:cNvSpPr/>
          <p:nvPr>
            <p:ph type="body" sz="quarter" idx="1"/>
          </p:nvPr>
        </p:nvSpPr>
        <p:spPr>
          <a:prstGeom prst="rect">
            <a:avLst/>
          </a:prstGeom>
        </p:spPr>
        <p:txBody>
          <a:bodyPr/>
          <a:lstStyle/>
          <a:p>
            <a:pPr/>
            <a:r>
              <a:t>•	Here’s what position vs time graph looks like for this motion. The y position starts at 25.7 m and it reaches 0 m at 1.5 seconds, when the ball hits the ground.</a:t>
            </a:r>
          </a:p>
          <a:p>
            <a:pPr/>
            <a:r>
              <a:t>•	It’s harder to see but this position graph is still a curved line because the ball is accelerating. </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81" name="Shape 381"/>
          <p:cNvSpPr/>
          <p:nvPr>
            <p:ph type="sldImg"/>
          </p:nvPr>
        </p:nvSpPr>
        <p:spPr>
          <a:prstGeom prst="rect">
            <a:avLst/>
          </a:prstGeom>
        </p:spPr>
        <p:txBody>
          <a:bodyPr/>
          <a:lstStyle/>
          <a:p>
            <a:pPr/>
          </a:p>
        </p:txBody>
      </p:sp>
      <p:sp>
        <p:nvSpPr>
          <p:cNvPr id="382" name="Shape 382"/>
          <p:cNvSpPr/>
          <p:nvPr>
            <p:ph type="body" sz="quarter" idx="1"/>
          </p:nvPr>
        </p:nvSpPr>
        <p:spPr>
          <a:prstGeom prst="rect">
            <a:avLst/>
          </a:prstGeom>
        </p:spPr>
        <p:txBody>
          <a:bodyPr/>
          <a:lstStyle/>
          <a:p>
            <a:pPr/>
            <a:r>
              <a:t>•	Now let’s find the velocity at each timepoint using this equation.</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88" name="Shape 388"/>
          <p:cNvSpPr/>
          <p:nvPr>
            <p:ph type="sldImg"/>
          </p:nvPr>
        </p:nvSpPr>
        <p:spPr>
          <a:prstGeom prst="rect">
            <a:avLst/>
          </a:prstGeom>
        </p:spPr>
        <p:txBody>
          <a:bodyPr/>
          <a:lstStyle/>
          <a:p>
            <a:pPr/>
          </a:p>
        </p:txBody>
      </p:sp>
      <p:sp>
        <p:nvSpPr>
          <p:cNvPr id="389" name="Shape 389"/>
          <p:cNvSpPr/>
          <p:nvPr>
            <p:ph type="body" sz="quarter" idx="1"/>
          </p:nvPr>
        </p:nvSpPr>
        <p:spPr>
          <a:prstGeom prst="rect">
            <a:avLst/>
          </a:prstGeom>
        </p:spPr>
        <p:txBody>
          <a:bodyPr/>
          <a:lstStyle/>
          <a:p>
            <a:pPr/>
            <a:r>
              <a:t>We plug in -9.8 m/s for the initial velocity, -9.8 m/s squared for the acceleration, and we plug in each time value. </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9" name="Shape 269"/>
          <p:cNvSpPr/>
          <p:nvPr>
            <p:ph type="sldImg"/>
          </p:nvPr>
        </p:nvSpPr>
        <p:spPr>
          <a:prstGeom prst="rect">
            <a:avLst/>
          </a:prstGeom>
        </p:spPr>
        <p:txBody>
          <a:bodyPr/>
          <a:lstStyle/>
          <a:p>
            <a:pPr/>
          </a:p>
        </p:txBody>
      </p:sp>
      <p:sp>
        <p:nvSpPr>
          <p:cNvPr id="270" name="Shape 270"/>
          <p:cNvSpPr/>
          <p:nvPr>
            <p:ph type="body" sz="quarter" idx="1"/>
          </p:nvPr>
        </p:nvSpPr>
        <p:spPr>
          <a:prstGeom prst="rect">
            <a:avLst/>
          </a:prstGeom>
        </p:spPr>
        <p:txBody>
          <a:bodyPr/>
          <a:lstStyle/>
          <a:p>
            <a:pPr/>
            <a:r>
              <a:t>•	“A ball starts at a height of 25.7 m with a velocity of 9.8 m/s downwards. How long is the ball in the air? And how fast is it moving when it hits the ground?”</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95" name="Shape 395"/>
          <p:cNvSpPr/>
          <p:nvPr>
            <p:ph type="sldImg"/>
          </p:nvPr>
        </p:nvSpPr>
        <p:spPr>
          <a:prstGeom prst="rect">
            <a:avLst/>
          </a:prstGeom>
        </p:spPr>
        <p:txBody>
          <a:bodyPr/>
          <a:lstStyle/>
          <a:p>
            <a:pPr/>
          </a:p>
        </p:txBody>
      </p:sp>
      <p:sp>
        <p:nvSpPr>
          <p:cNvPr id="396" name="Shape 396"/>
          <p:cNvSpPr/>
          <p:nvPr>
            <p:ph type="body" sz="quarter" idx="1"/>
          </p:nvPr>
        </p:nvSpPr>
        <p:spPr>
          <a:prstGeom prst="rect">
            <a:avLst/>
          </a:prstGeom>
        </p:spPr>
        <p:txBody>
          <a:bodyPr/>
          <a:lstStyle/>
          <a:p>
            <a:pPr/>
            <a:r>
              <a:t>•	Here’s what the ball’s velocity vector looks like at the first three timepoints. The ball starts with a negative velocity and it accelerates downwards so it speeds up and the length of the vector increases.</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02" name="Shape 402"/>
          <p:cNvSpPr/>
          <p:nvPr>
            <p:ph type="sldImg"/>
          </p:nvPr>
        </p:nvSpPr>
        <p:spPr>
          <a:prstGeom prst="rect">
            <a:avLst/>
          </a:prstGeom>
        </p:spPr>
        <p:txBody>
          <a:bodyPr/>
          <a:lstStyle/>
          <a:p>
            <a:pPr/>
          </a:p>
        </p:txBody>
      </p:sp>
      <p:sp>
        <p:nvSpPr>
          <p:cNvPr id="403" name="Shape 403"/>
          <p:cNvSpPr/>
          <p:nvPr>
            <p:ph type="body" sz="quarter" idx="1"/>
          </p:nvPr>
        </p:nvSpPr>
        <p:spPr>
          <a:prstGeom prst="rect">
            <a:avLst/>
          </a:prstGeom>
        </p:spPr>
        <p:txBody>
          <a:bodyPr/>
          <a:lstStyle/>
          <a:p>
            <a:pPr/>
            <a:r>
              <a:t>Just like in the first example, the velocity at each second is the previous velocity plus the change in velocity due to the acceleration. It doesn’t matter what the ball’s initial velocity is, it always changes by -9.8 m/s, every second.</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14" name="Shape 414"/>
          <p:cNvSpPr/>
          <p:nvPr>
            <p:ph type="sldImg"/>
          </p:nvPr>
        </p:nvSpPr>
        <p:spPr>
          <a:prstGeom prst="rect">
            <a:avLst/>
          </a:prstGeom>
        </p:spPr>
        <p:txBody>
          <a:bodyPr/>
          <a:lstStyle/>
          <a:p>
            <a:pPr/>
          </a:p>
        </p:txBody>
      </p:sp>
      <p:sp>
        <p:nvSpPr>
          <p:cNvPr id="415" name="Shape 415"/>
          <p:cNvSpPr/>
          <p:nvPr>
            <p:ph type="body" sz="quarter" idx="1"/>
          </p:nvPr>
        </p:nvSpPr>
        <p:spPr>
          <a:prstGeom prst="rect">
            <a:avLst/>
          </a:prstGeom>
        </p:spPr>
        <p:txBody>
          <a:bodyPr/>
          <a:lstStyle/>
          <a:p>
            <a:pPr/>
            <a:r>
              <a:t>•	And here’s the velocity vs time graph for this motion. Now, the velocity starts at -9.8 m/s</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21" name="Shape 421"/>
          <p:cNvSpPr/>
          <p:nvPr>
            <p:ph type="sldImg"/>
          </p:nvPr>
        </p:nvSpPr>
        <p:spPr>
          <a:prstGeom prst="rect">
            <a:avLst/>
          </a:prstGeom>
        </p:spPr>
        <p:txBody>
          <a:bodyPr/>
          <a:lstStyle/>
          <a:p>
            <a:pPr/>
          </a:p>
        </p:txBody>
      </p:sp>
      <p:sp>
        <p:nvSpPr>
          <p:cNvPr id="422" name="Shape 422"/>
          <p:cNvSpPr/>
          <p:nvPr>
            <p:ph type="body" sz="quarter" idx="1"/>
          </p:nvPr>
        </p:nvSpPr>
        <p:spPr>
          <a:prstGeom prst="rect">
            <a:avLst/>
          </a:prstGeom>
        </p:spPr>
        <p:txBody>
          <a:bodyPr/>
          <a:lstStyle/>
          <a:p>
            <a:pPr/>
            <a:r>
              <a:t>but the slope of the velocity graph is still the acceleration. So just like before, it changes by -9.8 m/s every second.</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28" name="Shape 428"/>
          <p:cNvSpPr/>
          <p:nvPr>
            <p:ph type="sldImg"/>
          </p:nvPr>
        </p:nvSpPr>
        <p:spPr>
          <a:prstGeom prst="rect">
            <a:avLst/>
          </a:prstGeom>
        </p:spPr>
        <p:txBody>
          <a:bodyPr/>
          <a:lstStyle/>
          <a:p>
            <a:pPr/>
          </a:p>
        </p:txBody>
      </p:sp>
      <p:sp>
        <p:nvSpPr>
          <p:cNvPr id="429" name="Shape 429"/>
          <p:cNvSpPr/>
          <p:nvPr>
            <p:ph type="body" sz="quarter" idx="1"/>
          </p:nvPr>
        </p:nvSpPr>
        <p:spPr>
          <a:prstGeom prst="rect">
            <a:avLst/>
          </a:prstGeom>
        </p:spPr>
        <p:txBody>
          <a:bodyPr/>
          <a:lstStyle/>
          <a:p>
            <a:pPr/>
            <a:r>
              <a:t>•	Here’s all 3 graphs for this motion.</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40" name="Shape 440"/>
          <p:cNvSpPr/>
          <p:nvPr>
            <p:ph type="sldImg"/>
          </p:nvPr>
        </p:nvSpPr>
        <p:spPr>
          <a:prstGeom prst="rect">
            <a:avLst/>
          </a:prstGeom>
        </p:spPr>
        <p:txBody>
          <a:bodyPr/>
          <a:lstStyle/>
          <a:p>
            <a:pPr/>
          </a:p>
        </p:txBody>
      </p:sp>
      <p:sp>
        <p:nvSpPr>
          <p:cNvPr id="441" name="Shape 441"/>
          <p:cNvSpPr/>
          <p:nvPr>
            <p:ph type="body" sz="quarter" idx="1"/>
          </p:nvPr>
        </p:nvSpPr>
        <p:spPr>
          <a:prstGeom prst="rect">
            <a:avLst/>
          </a:prstGeom>
        </p:spPr>
        <p:txBody>
          <a:bodyPr/>
          <a:lstStyle/>
          <a:p>
            <a:pPr/>
            <a:r>
              <a:t>•	Remember, the slope of the position curve is the velocity.</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47" name="Shape 447"/>
          <p:cNvSpPr/>
          <p:nvPr>
            <p:ph type="sldImg"/>
          </p:nvPr>
        </p:nvSpPr>
        <p:spPr>
          <a:prstGeom prst="rect">
            <a:avLst/>
          </a:prstGeom>
        </p:spPr>
        <p:txBody>
          <a:bodyPr/>
          <a:lstStyle/>
          <a:p>
            <a:pPr/>
          </a:p>
        </p:txBody>
      </p:sp>
      <p:sp>
        <p:nvSpPr>
          <p:cNvPr id="448" name="Shape 448"/>
          <p:cNvSpPr/>
          <p:nvPr>
            <p:ph type="body" sz="quarter" idx="1"/>
          </p:nvPr>
        </p:nvSpPr>
        <p:spPr>
          <a:prstGeom prst="rect">
            <a:avLst/>
          </a:prstGeom>
        </p:spPr>
        <p:txBody>
          <a:bodyPr/>
          <a:lstStyle/>
          <a:p>
            <a:pPr/>
            <a:r>
              <a:t>Since the ball starts with a negative velocity, the position curve starts with a negative slope.</a:t>
            </a:r>
          </a:p>
          <a:p>
            <a:pPr/>
          </a:p>
          <a:p>
            <a:pPr/>
            <a:r>
              <a:t>So that’s what the projectile motion looks like for an object that starts at some height with an initial downwards velocity.</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6" name="Shape 276"/>
          <p:cNvSpPr/>
          <p:nvPr>
            <p:ph type="sldImg"/>
          </p:nvPr>
        </p:nvSpPr>
        <p:spPr>
          <a:prstGeom prst="rect">
            <a:avLst/>
          </a:prstGeom>
        </p:spPr>
        <p:txBody>
          <a:bodyPr/>
          <a:lstStyle/>
          <a:p>
            <a:pPr/>
          </a:p>
        </p:txBody>
      </p:sp>
      <p:sp>
        <p:nvSpPr>
          <p:cNvPr id="277" name="Shape 277"/>
          <p:cNvSpPr/>
          <p:nvPr>
            <p:ph type="body" sz="quarter" idx="1"/>
          </p:nvPr>
        </p:nvSpPr>
        <p:spPr>
          <a:prstGeom prst="rect">
            <a:avLst/>
          </a:prstGeom>
        </p:spPr>
        <p:txBody>
          <a:bodyPr/>
          <a:lstStyle/>
          <a:p>
            <a:pPr/>
            <a:r>
              <a:t>•	So the ball starts at an initial y position of 25.7 m, with an initial y velocity of -9.8 m/s. We know the acceleration is -9.8 m/s^2, which happens to be the same value as the initial velocity, but they’re two different things.</a:t>
            </a:r>
          </a:p>
          <a:p>
            <a:pPr/>
            <a:r>
              <a:t>•	The question says “how long is the ball in the air?” which is another way of asking for the time when the ball hits the ground. Then it says “how fast is it moving when it hits the ground”. This means we’re looking for the final speed, which is the magnitude of the velocity.</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3" name="Shape 283"/>
          <p:cNvSpPr/>
          <p:nvPr>
            <p:ph type="sldImg"/>
          </p:nvPr>
        </p:nvSpPr>
        <p:spPr>
          <a:prstGeom prst="rect">
            <a:avLst/>
          </a:prstGeom>
        </p:spPr>
        <p:txBody>
          <a:bodyPr/>
          <a:lstStyle/>
          <a:p>
            <a:pPr/>
          </a:p>
        </p:txBody>
      </p:sp>
      <p:sp>
        <p:nvSpPr>
          <p:cNvPr id="284" name="Shape 284"/>
          <p:cNvSpPr/>
          <p:nvPr>
            <p:ph type="body" sz="quarter" idx="1"/>
          </p:nvPr>
        </p:nvSpPr>
        <p:spPr>
          <a:prstGeom prst="rect">
            <a:avLst/>
          </a:prstGeom>
        </p:spPr>
        <p:txBody>
          <a:bodyPr/>
          <a:lstStyle/>
          <a:p>
            <a:pPr/>
            <a:r>
              <a:t>•	So to find the time when the ball hits the ground and the y position is 0 m, we’ll use the same equation as the first example.</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0" name="Shape 290"/>
          <p:cNvSpPr/>
          <p:nvPr>
            <p:ph type="sldImg"/>
          </p:nvPr>
        </p:nvSpPr>
        <p:spPr>
          <a:prstGeom prst="rect">
            <a:avLst/>
          </a:prstGeom>
        </p:spPr>
        <p:txBody>
          <a:bodyPr/>
          <a:lstStyle/>
          <a:p>
            <a:pPr/>
          </a:p>
        </p:txBody>
      </p:sp>
      <p:sp>
        <p:nvSpPr>
          <p:cNvPr id="291" name="Shape 291"/>
          <p:cNvSpPr/>
          <p:nvPr>
            <p:ph type="body" sz="quarter" idx="1"/>
          </p:nvPr>
        </p:nvSpPr>
        <p:spPr>
          <a:prstGeom prst="rect">
            <a:avLst/>
          </a:prstGeom>
        </p:spPr>
        <p:txBody>
          <a:bodyPr/>
          <a:lstStyle/>
          <a:p>
            <a:pPr/>
            <a:r>
              <a:t>We plug in 0 m for the final position, 25.7 m for the initial position, negative 9.8 m/s for the initial velocity, and -9.8 m/s^2 for the acceleration.</a:t>
            </a:r>
          </a:p>
          <a:p>
            <a:pPr/>
          </a:p>
          <a:p>
            <a:pPr/>
            <a:r>
              <a:t>When we simplify that, we get this equation. This time, we can’t rearrange this equation to isolate t. If you have a calculator with a solve feature, you can plug in this equation and ask it to solve for t. If we do that, we get two values for t, positive 1.5 seconds and negative 3.5 seconds. Since we’re looking for a positive time value, a time later than 0 seconds, then the answer would be positive 1.5 seconds. We’ll explain that more in a second.</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7" name="Shape 297"/>
          <p:cNvSpPr/>
          <p:nvPr>
            <p:ph type="sldImg"/>
          </p:nvPr>
        </p:nvSpPr>
        <p:spPr>
          <a:prstGeom prst="rect">
            <a:avLst/>
          </a:prstGeom>
        </p:spPr>
        <p:txBody>
          <a:bodyPr/>
          <a:lstStyle/>
          <a:p>
            <a:pPr/>
          </a:p>
        </p:txBody>
      </p:sp>
      <p:sp>
        <p:nvSpPr>
          <p:cNvPr id="298" name="Shape 298"/>
          <p:cNvSpPr/>
          <p:nvPr>
            <p:ph type="body" sz="quarter" idx="1"/>
          </p:nvPr>
        </p:nvSpPr>
        <p:spPr>
          <a:prstGeom prst="rect">
            <a:avLst/>
          </a:prstGeom>
        </p:spPr>
        <p:txBody>
          <a:bodyPr/>
          <a:lstStyle/>
          <a:p>
            <a:pPr/>
            <a:r>
              <a:t>•	If we don’t have a calculator that can solve this, we need to use the quadratic formula, which is covered in the Basics section. First, we need to rearrange this equation so it’s in this form. a, b and c are the coefficients, and each term is added together.</a:t>
            </a:r>
          </a:p>
          <a:p>
            <a:pPr/>
            <a:r>
              <a:t>•	If we rearrange things in our equation, a is -4.9, b is -9.8, and c is positive 25.7. </a:t>
            </a:r>
          </a:p>
          <a:p>
            <a:pPr/>
            <a:r>
              <a:t>•	Now we can plug those values into the quadratic formula to solve for t. Remember, a is just a coefficient, the value being multiplied by t^2, it’s not the acceleration. </a:t>
            </a:r>
          </a:p>
          <a:p>
            <a:pPr/>
            <a:r>
              <a:t>•	When we calculate this using the plus sign and the minus sign, we get two answers for t. So t = -3.5  seconds or positive 1.5 seconds.</a:t>
            </a:r>
          </a:p>
          <a:p>
            <a:pPr/>
            <a:r>
              <a:t>•	But how can we have two answers for the time when the ball hits the ground, and why is one negative?</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4" name="Shape 304"/>
          <p:cNvSpPr/>
          <p:nvPr>
            <p:ph type="sldImg"/>
          </p:nvPr>
        </p:nvSpPr>
        <p:spPr>
          <a:prstGeom prst="rect">
            <a:avLst/>
          </a:prstGeom>
        </p:spPr>
        <p:txBody>
          <a:bodyPr/>
          <a:lstStyle/>
          <a:p>
            <a:pPr/>
          </a:p>
        </p:txBody>
      </p:sp>
      <p:sp>
        <p:nvSpPr>
          <p:cNvPr id="305" name="Shape 305"/>
          <p:cNvSpPr/>
          <p:nvPr>
            <p:ph type="body" sz="quarter" idx="1"/>
          </p:nvPr>
        </p:nvSpPr>
        <p:spPr>
          <a:prstGeom prst="rect">
            <a:avLst/>
          </a:prstGeom>
        </p:spPr>
        <p:txBody>
          <a:bodyPr/>
          <a:lstStyle/>
          <a:p>
            <a:pPr/>
            <a:r>
              <a:t>Let’s look at a graph of the y position vs time. It starts at 25.7 m, and the y position equals zero at 1.5 seconds. But this graph, and the projectile motion of the ball, is described using this equation, the kinematic equation for the y position.</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1" name="Shape 311"/>
          <p:cNvSpPr/>
          <p:nvPr>
            <p:ph type="sldImg"/>
          </p:nvPr>
        </p:nvSpPr>
        <p:spPr>
          <a:prstGeom prst="rect">
            <a:avLst/>
          </a:prstGeom>
        </p:spPr>
        <p:txBody>
          <a:bodyPr/>
          <a:lstStyle/>
          <a:p>
            <a:pPr/>
          </a:p>
        </p:txBody>
      </p:sp>
      <p:sp>
        <p:nvSpPr>
          <p:cNvPr id="312" name="Shape 312"/>
          <p:cNvSpPr/>
          <p:nvPr>
            <p:ph type="body" sz="quarter" idx="1"/>
          </p:nvPr>
        </p:nvSpPr>
        <p:spPr>
          <a:prstGeom prst="rect">
            <a:avLst/>
          </a:prstGeom>
        </p:spPr>
        <p:txBody>
          <a:bodyPr/>
          <a:lstStyle/>
          <a:p>
            <a:pPr/>
            <a:r>
              <a:t>This equation and the graph aren’t restricted to positive time values. The graph keeps going in both directions. We’re looking for the time when y equals zero, which happens at positive 1.5 seconds, and negative 3.5 seconds. The kinematic equation doesn’t know there’s a ball hitting the ground, it’s gonna give us all of the values that satisfy the conditions we give it.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8" name="Shape 318"/>
          <p:cNvSpPr/>
          <p:nvPr>
            <p:ph type="sldImg"/>
          </p:nvPr>
        </p:nvSpPr>
        <p:spPr>
          <a:prstGeom prst="rect">
            <a:avLst/>
          </a:prstGeom>
        </p:spPr>
        <p:txBody>
          <a:bodyPr/>
          <a:lstStyle/>
          <a:p>
            <a:pPr/>
          </a:p>
        </p:txBody>
      </p:sp>
      <p:sp>
        <p:nvSpPr>
          <p:cNvPr id="319" name="Shape 319"/>
          <p:cNvSpPr/>
          <p:nvPr>
            <p:ph type="body" sz="quarter" idx="1"/>
          </p:nvPr>
        </p:nvSpPr>
        <p:spPr>
          <a:prstGeom prst="rect">
            <a:avLst/>
          </a:prstGeom>
        </p:spPr>
        <p:txBody>
          <a:bodyPr/>
          <a:lstStyle/>
          <a:p>
            <a:pPr/>
            <a:r>
              <a:t>•	So as a rule of thumb, we’re gonna ignore negative time values and just use the positive value we get from the quadratic formula. But always double check that the values you get make sense in the physical scenario. In this case, the time when the ball hits the ground must be a positive time after 0 seconds, so the answer would be the positive 1.5 seconds.</a:t>
            </a:r>
          </a:p>
        </p:txBody>
      </p:sp>
    </p:spTree>
  </p:cSld>
  <p:clrMapOvr>
    <a:masterClrMapping/>
  </p:clrMapOvr>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1" showMasterPhAnim="1">
  <p:cSld name="Title">
    <p:spTree>
      <p:nvGrpSpPr>
        <p:cNvPr id="1" name=""/>
        <p:cNvGrpSpPr/>
        <p:nvPr/>
      </p:nvGrpSpPr>
      <p:grpSpPr>
        <a:xfrm>
          <a:off x="0" y="0"/>
          <a:ext cx="0" cy="0"/>
          <a:chOff x="0" y="0"/>
          <a:chExt cx="0" cy="0"/>
        </a:xfrm>
      </p:grpSpPr>
      <p:sp>
        <p:nvSpPr>
          <p:cNvPr id="11" name="Author and Date"/>
          <p:cNvSpPr txBox="1"/>
          <p:nvPr>
            <p:ph type="body" sz="quarter" idx="21" hasCustomPrompt="1"/>
          </p:nvPr>
        </p:nvSpPr>
        <p:spPr>
          <a:xfrm>
            <a:off x="1201340" y="11859862"/>
            <a:ext cx="21971003"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Author and Date</a:t>
            </a:r>
          </a:p>
        </p:txBody>
      </p:sp>
      <p:sp>
        <p:nvSpPr>
          <p:cNvPr id="12" name="Presentation Title"/>
          <p:cNvSpPr txBox="1"/>
          <p:nvPr>
            <p:ph type="title" hasCustomPrompt="1"/>
          </p:nvPr>
        </p:nvSpPr>
        <p:spPr>
          <a:xfrm>
            <a:off x="1206496" y="2574991"/>
            <a:ext cx="21971004" cy="4648201"/>
          </a:xfrm>
          <a:prstGeom prst="rect">
            <a:avLst/>
          </a:prstGeom>
        </p:spPr>
        <p:txBody>
          <a:bodyPr anchor="b"/>
          <a:lstStyle>
            <a:lvl1pPr>
              <a:defRPr spc="-232" sz="11600"/>
            </a:lvl1pPr>
          </a:lstStyle>
          <a:p>
            <a:pPr/>
            <a:r>
              <a:t>Presentation Title</a:t>
            </a:r>
          </a:p>
        </p:txBody>
      </p:sp>
      <p:sp>
        <p:nvSpPr>
          <p:cNvPr id="13" name="Body Level One…"/>
          <p:cNvSpPr txBox="1"/>
          <p:nvPr>
            <p:ph type="body" sz="quarter" idx="1" hasCustomPrompt="1"/>
          </p:nvPr>
        </p:nvSpPr>
        <p:spPr>
          <a:xfrm>
            <a:off x="1201342" y="7223190"/>
            <a:ext cx="21971001" cy="1905001"/>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Presentation Subtitle</a:t>
            </a:r>
          </a:p>
          <a:p>
            <a:pPr lvl="1"/>
            <a:r>
              <a:t/>
            </a:r>
          </a:p>
          <a:p>
            <a:pPr lvl="2"/>
            <a:r>
              <a:t/>
            </a:r>
          </a:p>
          <a:p>
            <a:pPr lvl="3"/>
            <a:r>
              <a:t/>
            </a:r>
          </a:p>
          <a:p>
            <a:pPr lvl="4"/>
            <a:r>
              <a:t/>
            </a:r>
          </a:p>
        </p:txBody>
      </p:sp>
      <p:sp>
        <p:nvSpPr>
          <p:cNvPr id="1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Only">
    <p:spTree>
      <p:nvGrpSpPr>
        <p:cNvPr id="1" name=""/>
        <p:cNvGrpSpPr/>
        <p:nvPr/>
      </p:nvGrpSpPr>
      <p:grpSpPr>
        <a:xfrm>
          <a:off x="0" y="0"/>
          <a:ext cx="0" cy="0"/>
          <a:chOff x="0" y="0"/>
          <a:chExt cx="0" cy="0"/>
        </a:xfrm>
      </p:grpSpPr>
      <p:sp>
        <p:nvSpPr>
          <p:cNvPr id="99" name="Slide Title"/>
          <p:cNvSpPr txBox="1"/>
          <p:nvPr>
            <p:ph type="title" hasCustomPrompt="1"/>
          </p:nvPr>
        </p:nvSpPr>
        <p:spPr>
          <a:xfrm>
            <a:off x="1206500" y="1079500"/>
            <a:ext cx="21971000" cy="1434949"/>
          </a:xfrm>
          <a:prstGeom prst="rect">
            <a:avLst/>
          </a:prstGeom>
        </p:spPr>
        <p:txBody>
          <a:bodyPr/>
          <a:lstStyle/>
          <a:p>
            <a:pPr/>
            <a:r>
              <a:t>Slide Title</a:t>
            </a:r>
          </a:p>
        </p:txBody>
      </p:sp>
      <p:sp>
        <p:nvSpPr>
          <p:cNvPr id="100" name="Slide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10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Agenda">
    <p:spTree>
      <p:nvGrpSpPr>
        <p:cNvPr id="1" name=""/>
        <p:cNvGrpSpPr/>
        <p:nvPr/>
      </p:nvGrpSpPr>
      <p:grpSpPr>
        <a:xfrm>
          <a:off x="0" y="0"/>
          <a:ext cx="0" cy="0"/>
          <a:chOff x="0" y="0"/>
          <a:chExt cx="0" cy="0"/>
        </a:xfrm>
      </p:grpSpPr>
      <p:sp>
        <p:nvSpPr>
          <p:cNvPr id="108" name="Agenda Title"/>
          <p:cNvSpPr txBox="1"/>
          <p:nvPr>
            <p:ph type="title" hasCustomPrompt="1"/>
          </p:nvPr>
        </p:nvSpPr>
        <p:spPr>
          <a:xfrm>
            <a:off x="1206500" y="1079500"/>
            <a:ext cx="21971000" cy="1435100"/>
          </a:xfrm>
          <a:prstGeom prst="rect">
            <a:avLst/>
          </a:prstGeom>
        </p:spPr>
        <p:txBody>
          <a:bodyPr/>
          <a:lstStyle/>
          <a:p>
            <a:pPr/>
            <a:r>
              <a:t>Agenda Title</a:t>
            </a:r>
          </a:p>
        </p:txBody>
      </p:sp>
      <p:sp>
        <p:nvSpPr>
          <p:cNvPr id="109" name="Agenda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Agenda Subtitle</a:t>
            </a:r>
          </a:p>
        </p:txBody>
      </p:sp>
      <p:sp>
        <p:nvSpPr>
          <p:cNvPr id="110" name="Body Level One…"/>
          <p:cNvSpPr txBox="1"/>
          <p:nvPr>
            <p:ph type="body" idx="1" hasCustomPrompt="1"/>
          </p:nvPr>
        </p:nvSpPr>
        <p:spPr>
          <a:prstGeom prst="rect">
            <a:avLst/>
          </a:prstGeom>
        </p:spPr>
        <p:txBody>
          <a:bodyPr/>
          <a:lstStyle>
            <a:lvl1pPr marL="0" indent="0" defTabSz="825500">
              <a:lnSpc>
                <a:spcPct val="100000"/>
              </a:lnSpc>
              <a:spcBef>
                <a:spcPts val="1800"/>
              </a:spcBef>
              <a:buSzTx/>
              <a:buNone/>
              <a:defRPr spc="-55" sz="5500"/>
            </a:lvl1pPr>
            <a:lvl2pPr marL="0" indent="457200" defTabSz="825500">
              <a:lnSpc>
                <a:spcPct val="100000"/>
              </a:lnSpc>
              <a:spcBef>
                <a:spcPts val="1800"/>
              </a:spcBef>
              <a:buSzTx/>
              <a:buNone/>
              <a:defRPr spc="-55" sz="5500"/>
            </a:lvl2pPr>
            <a:lvl3pPr marL="0" indent="914400" defTabSz="825500">
              <a:lnSpc>
                <a:spcPct val="100000"/>
              </a:lnSpc>
              <a:spcBef>
                <a:spcPts val="1800"/>
              </a:spcBef>
              <a:buSzTx/>
              <a:buNone/>
              <a:defRPr spc="-55" sz="5500"/>
            </a:lvl3pPr>
            <a:lvl4pPr marL="0" indent="1371600" defTabSz="825500">
              <a:lnSpc>
                <a:spcPct val="100000"/>
              </a:lnSpc>
              <a:spcBef>
                <a:spcPts val="1800"/>
              </a:spcBef>
              <a:buSzTx/>
              <a:buNone/>
              <a:defRPr spc="-55" sz="5500"/>
            </a:lvl4pPr>
            <a:lvl5pPr marL="0" indent="1828800" defTabSz="825500">
              <a:lnSpc>
                <a:spcPct val="100000"/>
              </a:lnSpc>
              <a:spcBef>
                <a:spcPts val="1800"/>
              </a:spcBef>
              <a:buSzTx/>
              <a:buNone/>
              <a:defRPr spc="-55" sz="5500"/>
            </a:lvl5pPr>
          </a:lstStyle>
          <a:p>
            <a:pPr/>
            <a:r>
              <a:t>Agenda Topics</a:t>
            </a:r>
          </a:p>
          <a:p>
            <a:pPr lvl="1"/>
            <a:r>
              <a:t/>
            </a:r>
          </a:p>
          <a:p>
            <a:pPr lvl="2"/>
            <a:r>
              <a:t/>
            </a:r>
          </a:p>
          <a:p>
            <a:pPr lvl="3"/>
            <a:r>
              <a:t/>
            </a:r>
          </a:p>
          <a:p>
            <a:pPr lvl="4"/>
            <a:r>
              <a:t/>
            </a:r>
          </a:p>
        </p:txBody>
      </p:sp>
      <p:sp>
        <p:nvSpPr>
          <p:cNvPr id="11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tatement">
    <p:spTree>
      <p:nvGrpSpPr>
        <p:cNvPr id="1" name=""/>
        <p:cNvGrpSpPr/>
        <p:nvPr/>
      </p:nvGrpSpPr>
      <p:grpSpPr>
        <a:xfrm>
          <a:off x="0" y="0"/>
          <a:ext cx="0" cy="0"/>
          <a:chOff x="0" y="0"/>
          <a:chExt cx="0" cy="0"/>
        </a:xfrm>
      </p:grpSpPr>
      <p:sp>
        <p:nvSpPr>
          <p:cNvPr id="118" name="Body Level One…"/>
          <p:cNvSpPr txBox="1"/>
          <p:nvPr>
            <p:ph type="body" sz="half" idx="1" hasCustomPrompt="1"/>
          </p:nvPr>
        </p:nvSpPr>
        <p:spPr>
          <a:xfrm>
            <a:off x="1206500" y="4920843"/>
            <a:ext cx="21971000" cy="3874314"/>
          </a:xfrm>
          <a:prstGeom prst="rect">
            <a:avLst/>
          </a:prstGeom>
        </p:spPr>
        <p:txBody>
          <a:bodyPr anchor="ctr"/>
          <a:lstStyle>
            <a:lvl1pPr marL="0" indent="0" algn="ctr">
              <a:lnSpc>
                <a:spcPct val="80000"/>
              </a:lnSpc>
              <a:spcBef>
                <a:spcPts val="0"/>
              </a:spcBef>
              <a:buSzTx/>
              <a:buNone/>
              <a:defRPr spc="-232" sz="11600">
                <a:latin typeface="Helvetica Neue Medium"/>
                <a:ea typeface="Helvetica Neue Medium"/>
                <a:cs typeface="Helvetica Neue Medium"/>
                <a:sym typeface="Helvetica Neue Medium"/>
              </a:defRPr>
            </a:lvl1pPr>
            <a:lvl2pPr marL="0" indent="457200" algn="ctr">
              <a:lnSpc>
                <a:spcPct val="80000"/>
              </a:lnSpc>
              <a:spcBef>
                <a:spcPts val="0"/>
              </a:spcBef>
              <a:buSzTx/>
              <a:buNone/>
              <a:defRPr spc="-232" sz="11600">
                <a:latin typeface="Helvetica Neue Medium"/>
                <a:ea typeface="Helvetica Neue Medium"/>
                <a:cs typeface="Helvetica Neue Medium"/>
                <a:sym typeface="Helvetica Neue Medium"/>
              </a:defRPr>
            </a:lvl2pPr>
            <a:lvl3pPr marL="0" indent="914400" algn="ctr">
              <a:lnSpc>
                <a:spcPct val="80000"/>
              </a:lnSpc>
              <a:spcBef>
                <a:spcPts val="0"/>
              </a:spcBef>
              <a:buSzTx/>
              <a:buNone/>
              <a:defRPr spc="-232" sz="11600">
                <a:latin typeface="Helvetica Neue Medium"/>
                <a:ea typeface="Helvetica Neue Medium"/>
                <a:cs typeface="Helvetica Neue Medium"/>
                <a:sym typeface="Helvetica Neue Medium"/>
              </a:defRPr>
            </a:lvl3pPr>
            <a:lvl4pPr marL="0" indent="1371600" algn="ctr">
              <a:lnSpc>
                <a:spcPct val="80000"/>
              </a:lnSpc>
              <a:spcBef>
                <a:spcPts val="0"/>
              </a:spcBef>
              <a:buSzTx/>
              <a:buNone/>
              <a:defRPr spc="-232" sz="11600">
                <a:latin typeface="Helvetica Neue Medium"/>
                <a:ea typeface="Helvetica Neue Medium"/>
                <a:cs typeface="Helvetica Neue Medium"/>
                <a:sym typeface="Helvetica Neue Medium"/>
              </a:defRPr>
            </a:lvl4pPr>
            <a:lvl5pPr marL="0" indent="1828800" algn="ctr">
              <a:lnSpc>
                <a:spcPct val="80000"/>
              </a:lnSpc>
              <a:spcBef>
                <a:spcPts val="0"/>
              </a:spcBef>
              <a:buSzTx/>
              <a:buNone/>
              <a:defRPr spc="-232" sz="11600">
                <a:latin typeface="Helvetica Neue Medium"/>
                <a:ea typeface="Helvetica Neue Medium"/>
                <a:cs typeface="Helvetica Neue Medium"/>
                <a:sym typeface="Helvetica Neue Medium"/>
              </a:defRPr>
            </a:lvl5pPr>
          </a:lstStyle>
          <a:p>
            <a:pPr/>
            <a:r>
              <a:t>Statement</a:t>
            </a:r>
          </a:p>
          <a:p>
            <a:pPr lvl="1"/>
            <a:r>
              <a:t/>
            </a:r>
          </a:p>
          <a:p>
            <a:pPr lvl="2"/>
            <a:r>
              <a:t/>
            </a:r>
          </a:p>
          <a:p>
            <a:pPr lvl="3"/>
            <a:r>
              <a:t/>
            </a:r>
          </a:p>
          <a:p>
            <a:pPr lvl="4"/>
            <a:r>
              <a:t/>
            </a:r>
          </a:p>
        </p:txBody>
      </p:sp>
      <p:sp>
        <p:nvSpPr>
          <p:cNvPr id="11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ig Fact">
    <p:spTree>
      <p:nvGrpSpPr>
        <p:cNvPr id="1" name=""/>
        <p:cNvGrpSpPr/>
        <p:nvPr/>
      </p:nvGrpSpPr>
      <p:grpSpPr>
        <a:xfrm>
          <a:off x="0" y="0"/>
          <a:ext cx="0" cy="0"/>
          <a:chOff x="0" y="0"/>
          <a:chExt cx="0" cy="0"/>
        </a:xfrm>
      </p:grpSpPr>
      <p:sp>
        <p:nvSpPr>
          <p:cNvPr id="126" name="Body Level One…"/>
          <p:cNvSpPr txBox="1"/>
          <p:nvPr>
            <p:ph type="body" idx="1" hasCustomPrompt="1"/>
          </p:nvPr>
        </p:nvSpPr>
        <p:spPr>
          <a:xfrm>
            <a:off x="1206500" y="1075927"/>
            <a:ext cx="21971000" cy="7241584"/>
          </a:xfrm>
          <a:prstGeom prst="rect">
            <a:avLst/>
          </a:prstGeom>
        </p:spPr>
        <p:txBody>
          <a:bodyPr anchor="b"/>
          <a:lstStyle>
            <a:lvl1pPr marL="0" indent="0" algn="ctr">
              <a:lnSpc>
                <a:spcPct val="80000"/>
              </a:lnSpc>
              <a:spcBef>
                <a:spcPts val="0"/>
              </a:spcBef>
              <a:buSzTx/>
              <a:buNone/>
              <a:defRPr b="1" spc="-250" sz="25000"/>
            </a:lvl1pPr>
            <a:lvl2pPr marL="0" indent="457200" algn="ctr">
              <a:lnSpc>
                <a:spcPct val="80000"/>
              </a:lnSpc>
              <a:spcBef>
                <a:spcPts val="0"/>
              </a:spcBef>
              <a:buSzTx/>
              <a:buNone/>
              <a:defRPr b="1" spc="-250" sz="25000"/>
            </a:lvl2pPr>
            <a:lvl3pPr marL="0" indent="914400" algn="ctr">
              <a:lnSpc>
                <a:spcPct val="80000"/>
              </a:lnSpc>
              <a:spcBef>
                <a:spcPts val="0"/>
              </a:spcBef>
              <a:buSzTx/>
              <a:buNone/>
              <a:defRPr b="1" spc="-250" sz="25000"/>
            </a:lvl3pPr>
            <a:lvl4pPr marL="0" indent="1371600" algn="ctr">
              <a:lnSpc>
                <a:spcPct val="80000"/>
              </a:lnSpc>
              <a:spcBef>
                <a:spcPts val="0"/>
              </a:spcBef>
              <a:buSzTx/>
              <a:buNone/>
              <a:defRPr b="1" spc="-250" sz="25000"/>
            </a:lvl4pPr>
            <a:lvl5pPr marL="0" indent="1828800" algn="ctr">
              <a:lnSpc>
                <a:spcPct val="80000"/>
              </a:lnSpc>
              <a:spcBef>
                <a:spcPts val="0"/>
              </a:spcBef>
              <a:buSzTx/>
              <a:buNone/>
              <a:defRPr b="1" spc="-250" sz="25000"/>
            </a:lvl5pPr>
          </a:lstStyle>
          <a:p>
            <a:pPr/>
            <a:r>
              <a:t>100%</a:t>
            </a:r>
          </a:p>
          <a:p>
            <a:pPr lvl="1"/>
            <a:r>
              <a:t/>
            </a:r>
          </a:p>
          <a:p>
            <a:pPr lvl="2"/>
            <a:r>
              <a:t/>
            </a:r>
          </a:p>
          <a:p>
            <a:pPr lvl="3"/>
            <a:r>
              <a:t/>
            </a:r>
          </a:p>
          <a:p>
            <a:pPr lvl="4"/>
            <a:r>
              <a:t/>
            </a:r>
          </a:p>
        </p:txBody>
      </p:sp>
      <p:sp>
        <p:nvSpPr>
          <p:cNvPr id="127" name="Fact information"/>
          <p:cNvSpPr txBox="1"/>
          <p:nvPr>
            <p:ph type="body" sz="quarter" idx="21" hasCustomPrompt="1"/>
          </p:nvPr>
        </p:nvSpPr>
        <p:spPr>
          <a:xfrm>
            <a:off x="1206500" y="8262180"/>
            <a:ext cx="21971000" cy="934780"/>
          </a:xfrm>
          <a:prstGeom prst="rect">
            <a:avLst/>
          </a:prstGeom>
        </p:spPr>
        <p:txBody>
          <a:bodyPr lIns="45719" tIns="45719" rIns="45719" bIns="45719"/>
          <a:lstStyle>
            <a:lvl1pPr marL="0" indent="0" algn="ctr" defTabSz="825500">
              <a:lnSpc>
                <a:spcPct val="100000"/>
              </a:lnSpc>
              <a:spcBef>
                <a:spcPts val="0"/>
              </a:spcBef>
              <a:buSzTx/>
              <a:buNone/>
              <a:defRPr b="1" sz="5500"/>
            </a:lvl1pPr>
          </a:lstStyle>
          <a:p>
            <a:pPr/>
            <a:r>
              <a:t>Fact information</a:t>
            </a:r>
          </a:p>
        </p:txBody>
      </p:sp>
      <p:sp>
        <p:nvSpPr>
          <p:cNvPr id="12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Quote">
    <p:spTree>
      <p:nvGrpSpPr>
        <p:cNvPr id="1" name=""/>
        <p:cNvGrpSpPr/>
        <p:nvPr/>
      </p:nvGrpSpPr>
      <p:grpSpPr>
        <a:xfrm>
          <a:off x="0" y="0"/>
          <a:ext cx="0" cy="0"/>
          <a:chOff x="0" y="0"/>
          <a:chExt cx="0" cy="0"/>
        </a:xfrm>
      </p:grpSpPr>
      <p:sp>
        <p:nvSpPr>
          <p:cNvPr id="135" name="Attribution"/>
          <p:cNvSpPr txBox="1"/>
          <p:nvPr>
            <p:ph type="body" sz="quarter" idx="21" hasCustomPrompt="1"/>
          </p:nvPr>
        </p:nvSpPr>
        <p:spPr>
          <a:xfrm>
            <a:off x="2430025" y="10675453"/>
            <a:ext cx="20200052"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Attribution</a:t>
            </a:r>
          </a:p>
        </p:txBody>
      </p:sp>
      <p:sp>
        <p:nvSpPr>
          <p:cNvPr id="136" name="Body Level One…"/>
          <p:cNvSpPr txBox="1"/>
          <p:nvPr>
            <p:ph type="body" sz="half" idx="1" hasCustomPrompt="1"/>
          </p:nvPr>
        </p:nvSpPr>
        <p:spPr>
          <a:xfrm>
            <a:off x="1753923" y="4939860"/>
            <a:ext cx="20876154" cy="3836280"/>
          </a:xfrm>
          <a:prstGeom prst="rect">
            <a:avLst/>
          </a:prstGeom>
        </p:spPr>
        <p:txBody>
          <a:bodyPr/>
          <a:lstStyle>
            <a:lvl1pPr marL="638923" indent="-469900">
              <a:spcBef>
                <a:spcPts val="0"/>
              </a:spcBef>
              <a:buSzTx/>
              <a:buNone/>
              <a:defRPr spc="-170" sz="8500">
                <a:latin typeface="Helvetica Neue Medium"/>
                <a:ea typeface="Helvetica Neue Medium"/>
                <a:cs typeface="Helvetica Neue Medium"/>
                <a:sym typeface="Helvetica Neue Medium"/>
              </a:defRPr>
            </a:lvl1pPr>
            <a:lvl2pPr marL="638923" indent="-12700">
              <a:spcBef>
                <a:spcPts val="0"/>
              </a:spcBef>
              <a:buSzTx/>
              <a:buNone/>
              <a:defRPr spc="-170" sz="8500">
                <a:latin typeface="Helvetica Neue Medium"/>
                <a:ea typeface="Helvetica Neue Medium"/>
                <a:cs typeface="Helvetica Neue Medium"/>
                <a:sym typeface="Helvetica Neue Medium"/>
              </a:defRPr>
            </a:lvl2pPr>
            <a:lvl3pPr marL="638923" indent="444500">
              <a:spcBef>
                <a:spcPts val="0"/>
              </a:spcBef>
              <a:buSzTx/>
              <a:buNone/>
              <a:defRPr spc="-170" sz="8500">
                <a:latin typeface="Helvetica Neue Medium"/>
                <a:ea typeface="Helvetica Neue Medium"/>
                <a:cs typeface="Helvetica Neue Medium"/>
                <a:sym typeface="Helvetica Neue Medium"/>
              </a:defRPr>
            </a:lvl3pPr>
            <a:lvl4pPr marL="638923" indent="901700">
              <a:spcBef>
                <a:spcPts val="0"/>
              </a:spcBef>
              <a:buSzTx/>
              <a:buNone/>
              <a:defRPr spc="-170" sz="8500">
                <a:latin typeface="Helvetica Neue Medium"/>
                <a:ea typeface="Helvetica Neue Medium"/>
                <a:cs typeface="Helvetica Neue Medium"/>
                <a:sym typeface="Helvetica Neue Medium"/>
              </a:defRPr>
            </a:lvl4pPr>
            <a:lvl5pPr marL="638923" indent="1358900">
              <a:spcBef>
                <a:spcPts val="0"/>
              </a:spcBef>
              <a:buSzTx/>
              <a:buNone/>
              <a:defRPr spc="-170" sz="8500">
                <a:latin typeface="Helvetica Neue Medium"/>
                <a:ea typeface="Helvetica Neue Medium"/>
                <a:cs typeface="Helvetica Neue Medium"/>
                <a:sym typeface="Helvetica Neue Medium"/>
              </a:defRPr>
            </a:lvl5pPr>
          </a:lstStyle>
          <a:p>
            <a:pPr/>
            <a:r>
              <a:t>“Notable Quote”</a:t>
            </a:r>
          </a:p>
          <a:p>
            <a:pPr lvl="1"/>
            <a:r>
              <a:t/>
            </a:r>
          </a:p>
          <a:p>
            <a:pPr lvl="2"/>
            <a:r>
              <a:t/>
            </a:r>
          </a:p>
          <a:p>
            <a:pPr lvl="3"/>
            <a:r>
              <a:t/>
            </a:r>
          </a:p>
          <a:p>
            <a:pPr lvl="4"/>
            <a:r>
              <a:t/>
            </a:r>
          </a:p>
        </p:txBody>
      </p:sp>
      <p:sp>
        <p:nvSpPr>
          <p:cNvPr id="13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3 Up">
    <p:spTree>
      <p:nvGrpSpPr>
        <p:cNvPr id="1" name=""/>
        <p:cNvGrpSpPr/>
        <p:nvPr/>
      </p:nvGrpSpPr>
      <p:grpSpPr>
        <a:xfrm>
          <a:off x="0" y="0"/>
          <a:ext cx="0" cy="0"/>
          <a:chOff x="0" y="0"/>
          <a:chExt cx="0" cy="0"/>
        </a:xfrm>
      </p:grpSpPr>
      <p:sp>
        <p:nvSpPr>
          <p:cNvPr id="144" name="Bowl of salad with fried rice, boiled eggs, and chopsticks"/>
          <p:cNvSpPr/>
          <p:nvPr>
            <p:ph type="pic" sz="quarter" idx="21"/>
          </p:nvPr>
        </p:nvSpPr>
        <p:spPr>
          <a:xfrm>
            <a:off x="15760700" y="1016000"/>
            <a:ext cx="7439099" cy="5949678"/>
          </a:xfrm>
          <a:prstGeom prst="rect">
            <a:avLst/>
          </a:prstGeom>
        </p:spPr>
        <p:txBody>
          <a:bodyPr lIns="91439" tIns="45719" rIns="91439" bIns="45719">
            <a:noAutofit/>
          </a:bodyPr>
          <a:lstStyle/>
          <a:p>
            <a:pPr/>
          </a:p>
        </p:txBody>
      </p:sp>
      <p:sp>
        <p:nvSpPr>
          <p:cNvPr id="145" name="Bowl with salmon cakes, salad, and hummus "/>
          <p:cNvSpPr/>
          <p:nvPr>
            <p:ph type="pic" sz="half" idx="22"/>
          </p:nvPr>
        </p:nvSpPr>
        <p:spPr>
          <a:xfrm>
            <a:off x="13500100" y="3978275"/>
            <a:ext cx="10439400" cy="12150181"/>
          </a:xfrm>
          <a:prstGeom prst="rect">
            <a:avLst/>
          </a:prstGeom>
        </p:spPr>
        <p:txBody>
          <a:bodyPr lIns="91439" tIns="45719" rIns="91439" bIns="45719">
            <a:noAutofit/>
          </a:bodyPr>
          <a:lstStyle/>
          <a:p>
            <a:pPr/>
          </a:p>
        </p:txBody>
      </p:sp>
      <p:sp>
        <p:nvSpPr>
          <p:cNvPr id="146" name="Bowl of pappardelle pasta with parsley butter, roasted hazelnuts, and shaved parmesan cheese"/>
          <p:cNvSpPr/>
          <p:nvPr>
            <p:ph type="pic" idx="23"/>
          </p:nvPr>
        </p:nvSpPr>
        <p:spPr>
          <a:xfrm>
            <a:off x="-139700" y="495300"/>
            <a:ext cx="16611600" cy="12458700"/>
          </a:xfrm>
          <a:prstGeom prst="rect">
            <a:avLst/>
          </a:prstGeom>
        </p:spPr>
        <p:txBody>
          <a:bodyPr lIns="91439" tIns="45719" rIns="91439" bIns="45719">
            <a:noAutofit/>
          </a:bodyPr>
          <a:lstStyle/>
          <a:p>
            <a:pPr/>
          </a:p>
        </p:txBody>
      </p:sp>
      <p:sp>
        <p:nvSpPr>
          <p:cNvPr id="14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p:spTree>
      <p:nvGrpSpPr>
        <p:cNvPr id="1" name=""/>
        <p:cNvGrpSpPr/>
        <p:nvPr/>
      </p:nvGrpSpPr>
      <p:grpSpPr>
        <a:xfrm>
          <a:off x="0" y="0"/>
          <a:ext cx="0" cy="0"/>
          <a:chOff x="0" y="0"/>
          <a:chExt cx="0" cy="0"/>
        </a:xfrm>
      </p:grpSpPr>
      <p:sp>
        <p:nvSpPr>
          <p:cNvPr id="154" name="bowl of salad with fried rice, boiled eggs, and chopsticks"/>
          <p:cNvSpPr/>
          <p:nvPr>
            <p:ph type="pic" idx="21"/>
          </p:nvPr>
        </p:nvSpPr>
        <p:spPr>
          <a:xfrm>
            <a:off x="-1333500" y="-5524500"/>
            <a:ext cx="27051000" cy="21640800"/>
          </a:xfrm>
          <a:prstGeom prst="rect">
            <a:avLst/>
          </a:prstGeom>
        </p:spPr>
        <p:txBody>
          <a:bodyPr lIns="91439" tIns="45719" rIns="91439" bIns="45719">
            <a:noAutofit/>
          </a:bodyPr>
          <a:lstStyle/>
          <a:p>
            <a:pPr/>
          </a:p>
        </p:txBody>
      </p:sp>
      <p:sp>
        <p:nvSpPr>
          <p:cNvPr id="155" name="Slide Number"/>
          <p:cNvSpPr txBox="1"/>
          <p:nvPr>
            <p:ph type="sldNum" sz="quarter" idx="2"/>
          </p:nvPr>
        </p:nvSpPr>
        <p:spPr>
          <a:prstGeom prst="rect">
            <a:avLst/>
          </a:prstGeom>
        </p:spPr>
        <p:txBody>
          <a:bodyPr/>
          <a:lstStyle>
            <a:lvl1pPr>
              <a:defRPr>
                <a:solidFill>
                  <a:srgbClr val="FFFFFF"/>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16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Photo">
    <p:spTree>
      <p:nvGrpSpPr>
        <p:cNvPr id="1" name=""/>
        <p:cNvGrpSpPr/>
        <p:nvPr/>
      </p:nvGrpSpPr>
      <p:grpSpPr>
        <a:xfrm>
          <a:off x="0" y="0"/>
          <a:ext cx="0" cy="0"/>
          <a:chOff x="0" y="0"/>
          <a:chExt cx="0" cy="0"/>
        </a:xfrm>
      </p:grpSpPr>
      <p:sp>
        <p:nvSpPr>
          <p:cNvPr id="21" name="Avocados and limes"/>
          <p:cNvSpPr/>
          <p:nvPr>
            <p:ph type="pic" idx="21"/>
          </p:nvPr>
        </p:nvSpPr>
        <p:spPr>
          <a:xfrm>
            <a:off x="-1155700" y="-1295400"/>
            <a:ext cx="26746200" cy="16018933"/>
          </a:xfrm>
          <a:prstGeom prst="rect">
            <a:avLst/>
          </a:prstGeom>
        </p:spPr>
        <p:txBody>
          <a:bodyPr lIns="91439" tIns="45719" rIns="91439" bIns="45719">
            <a:noAutofit/>
          </a:bodyPr>
          <a:lstStyle/>
          <a:p>
            <a:pPr/>
          </a:p>
        </p:txBody>
      </p:sp>
      <p:sp>
        <p:nvSpPr>
          <p:cNvPr id="22" name="Presentation Title"/>
          <p:cNvSpPr txBox="1"/>
          <p:nvPr>
            <p:ph type="title" hasCustomPrompt="1"/>
          </p:nvPr>
        </p:nvSpPr>
        <p:spPr>
          <a:xfrm>
            <a:off x="1206500" y="7124700"/>
            <a:ext cx="21971000" cy="4648200"/>
          </a:xfrm>
          <a:prstGeom prst="rect">
            <a:avLst/>
          </a:prstGeom>
        </p:spPr>
        <p:txBody>
          <a:bodyPr anchor="b"/>
          <a:lstStyle>
            <a:lvl1pPr>
              <a:defRPr spc="-232" sz="11600"/>
            </a:lvl1pPr>
          </a:lstStyle>
          <a:p>
            <a:pPr/>
            <a:r>
              <a:t>Presentation Title</a:t>
            </a:r>
          </a:p>
        </p:txBody>
      </p:sp>
      <p:sp>
        <p:nvSpPr>
          <p:cNvPr id="23" name="Author and Date"/>
          <p:cNvSpPr txBox="1"/>
          <p:nvPr>
            <p:ph type="body" sz="quarter" idx="22" hasCustomPrompt="1"/>
          </p:nvPr>
        </p:nvSpPr>
        <p:spPr>
          <a:xfrm>
            <a:off x="1207690" y="1106137"/>
            <a:ext cx="21968621"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Author and Date</a:t>
            </a:r>
          </a:p>
        </p:txBody>
      </p:sp>
      <p:sp>
        <p:nvSpPr>
          <p:cNvPr id="24" name="Body Level One…"/>
          <p:cNvSpPr txBox="1"/>
          <p:nvPr>
            <p:ph type="body" sz="quarter" idx="1" hasCustomPrompt="1"/>
          </p:nvPr>
        </p:nvSpPr>
        <p:spPr>
          <a:xfrm>
            <a:off x="1206500" y="11609910"/>
            <a:ext cx="21971000" cy="1116952"/>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Presentation Subtitle</a:t>
            </a:r>
          </a:p>
          <a:p>
            <a:pPr lvl="1"/>
            <a:r>
              <a:t/>
            </a:r>
          </a:p>
          <a:p>
            <a:pPr lvl="2"/>
            <a:r>
              <a:t/>
            </a:r>
          </a:p>
          <a:p>
            <a:pPr lvl="3"/>
            <a:r>
              <a:t/>
            </a:r>
          </a:p>
          <a:p>
            <a:pPr lvl="4"/>
            <a:r>
              <a:t/>
            </a:r>
          </a:p>
        </p:txBody>
      </p:sp>
      <p:sp>
        <p:nvSpPr>
          <p:cNvPr id="2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Photo Alt">
    <p:spTree>
      <p:nvGrpSpPr>
        <p:cNvPr id="1" name=""/>
        <p:cNvGrpSpPr/>
        <p:nvPr/>
      </p:nvGrpSpPr>
      <p:grpSpPr>
        <a:xfrm>
          <a:off x="0" y="0"/>
          <a:ext cx="0" cy="0"/>
          <a:chOff x="0" y="0"/>
          <a:chExt cx="0" cy="0"/>
        </a:xfrm>
      </p:grpSpPr>
      <p:sp>
        <p:nvSpPr>
          <p:cNvPr id="32" name="Bowl with salmon cakes, salad, and hummus"/>
          <p:cNvSpPr/>
          <p:nvPr>
            <p:ph type="pic" idx="21"/>
          </p:nvPr>
        </p:nvSpPr>
        <p:spPr>
          <a:xfrm>
            <a:off x="10972800" y="-203200"/>
            <a:ext cx="12144837" cy="14135100"/>
          </a:xfrm>
          <a:prstGeom prst="rect">
            <a:avLst/>
          </a:prstGeom>
        </p:spPr>
        <p:txBody>
          <a:bodyPr lIns="91439" tIns="45719" rIns="91439" bIns="45719">
            <a:noAutofit/>
          </a:bodyPr>
          <a:lstStyle/>
          <a:p>
            <a:pPr/>
          </a:p>
        </p:txBody>
      </p:sp>
      <p:sp>
        <p:nvSpPr>
          <p:cNvPr id="33" name="Slide Title"/>
          <p:cNvSpPr txBox="1"/>
          <p:nvPr>
            <p:ph type="title" hasCustomPrompt="1"/>
          </p:nvPr>
        </p:nvSpPr>
        <p:spPr>
          <a:xfrm>
            <a:off x="1206500" y="1270000"/>
            <a:ext cx="9779000" cy="5882273"/>
          </a:xfrm>
          <a:prstGeom prst="rect">
            <a:avLst/>
          </a:prstGeom>
        </p:spPr>
        <p:txBody>
          <a:bodyPr anchor="b"/>
          <a:lstStyle/>
          <a:p>
            <a:pPr/>
            <a:r>
              <a:t>Slide Title</a:t>
            </a:r>
          </a:p>
        </p:txBody>
      </p:sp>
      <p:sp>
        <p:nvSpPr>
          <p:cNvPr id="34" name="Body Level One…"/>
          <p:cNvSpPr txBox="1"/>
          <p:nvPr>
            <p:ph type="body" sz="quarter" idx="1" hasCustomPrompt="1"/>
          </p:nvPr>
        </p:nvSpPr>
        <p:spPr>
          <a:xfrm>
            <a:off x="1206500" y="7060576"/>
            <a:ext cx="9779000" cy="5385424"/>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Slide Subtitle</a:t>
            </a:r>
          </a:p>
          <a:p>
            <a:pPr lvl="1"/>
            <a:r>
              <a:t/>
            </a:r>
          </a:p>
          <a:p>
            <a:pPr lvl="2"/>
            <a:r>
              <a:t/>
            </a:r>
          </a:p>
          <a:p>
            <a:pPr lvl="3"/>
            <a:r>
              <a:t/>
            </a:r>
          </a:p>
          <a:p>
            <a:pPr lvl="4"/>
            <a:r>
              <a:t/>
            </a:r>
          </a:p>
        </p:txBody>
      </p:sp>
      <p:sp>
        <p:nvSpPr>
          <p:cNvPr id="35" name="Slide Number"/>
          <p:cNvSpPr txBox="1"/>
          <p:nvPr>
            <p:ph type="sldNum" sz="quarter" idx="2"/>
          </p:nvPr>
        </p:nvSpPr>
        <p:spPr>
          <a:xfrm>
            <a:off x="12001499" y="13085233"/>
            <a:ext cx="368505" cy="374600"/>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p:spTree>
      <p:nvGrpSpPr>
        <p:cNvPr id="1" name=""/>
        <p:cNvGrpSpPr/>
        <p:nvPr/>
      </p:nvGrpSpPr>
      <p:grpSpPr>
        <a:xfrm>
          <a:off x="0" y="0"/>
          <a:ext cx="0" cy="0"/>
          <a:chOff x="0" y="0"/>
          <a:chExt cx="0" cy="0"/>
        </a:xfrm>
      </p:grpSpPr>
      <p:sp>
        <p:nvSpPr>
          <p:cNvPr id="42" name="Slide Title"/>
          <p:cNvSpPr txBox="1"/>
          <p:nvPr>
            <p:ph type="title" hasCustomPrompt="1"/>
          </p:nvPr>
        </p:nvSpPr>
        <p:spPr>
          <a:prstGeom prst="rect">
            <a:avLst/>
          </a:prstGeom>
        </p:spPr>
        <p:txBody>
          <a:bodyPr/>
          <a:lstStyle/>
          <a:p>
            <a:pPr/>
            <a:r>
              <a:t>Slide Title</a:t>
            </a:r>
          </a:p>
        </p:txBody>
      </p:sp>
      <p:sp>
        <p:nvSpPr>
          <p:cNvPr id="43" name="Slide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44" name="Body Level One…"/>
          <p:cNvSpPr txBox="1"/>
          <p:nvPr>
            <p:ph type="body" idx="1" hasCustomPrompt="1"/>
          </p:nvPr>
        </p:nvSpPr>
        <p:spPr>
          <a:prstGeom prst="rect">
            <a:avLst/>
          </a:prstGeom>
        </p:spPr>
        <p:txBody>
          <a:bodyPr/>
          <a:lstStyle/>
          <a:p>
            <a:pPr/>
            <a:r>
              <a:t>Slide bullet text</a:t>
            </a:r>
          </a:p>
          <a:p>
            <a:pPr lvl="1"/>
            <a:r>
              <a:t/>
            </a:r>
          </a:p>
          <a:p>
            <a:pPr lvl="2"/>
            <a:r>
              <a:t/>
            </a:r>
          </a:p>
          <a:p>
            <a:pPr lvl="3"/>
            <a:r>
              <a:t/>
            </a:r>
          </a:p>
          <a:p>
            <a:pPr lvl="4"/>
            <a:r>
              <a:t/>
            </a:r>
          </a:p>
        </p:txBody>
      </p:sp>
      <p:sp>
        <p:nvSpPr>
          <p:cNvPr id="4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ullets">
    <p:spTree>
      <p:nvGrpSpPr>
        <p:cNvPr id="1" name=""/>
        <p:cNvGrpSpPr/>
        <p:nvPr/>
      </p:nvGrpSpPr>
      <p:grpSpPr>
        <a:xfrm>
          <a:off x="0" y="0"/>
          <a:ext cx="0" cy="0"/>
          <a:chOff x="0" y="0"/>
          <a:chExt cx="0" cy="0"/>
        </a:xfrm>
      </p:grpSpPr>
      <p:sp>
        <p:nvSpPr>
          <p:cNvPr id="52" name="Body Level One…"/>
          <p:cNvSpPr txBox="1"/>
          <p:nvPr>
            <p:ph type="body" idx="1" hasCustomPrompt="1"/>
          </p:nvPr>
        </p:nvSpPr>
        <p:spPr>
          <a:prstGeom prst="rect">
            <a:avLst/>
          </a:prstGeom>
        </p:spPr>
        <p:txBody>
          <a:bodyPr numCol="2" spcCol="1098550"/>
          <a:lstStyle/>
          <a:p>
            <a:pPr/>
            <a:r>
              <a:t>Slide bullet text</a:t>
            </a:r>
          </a:p>
          <a:p>
            <a:pPr lvl="1"/>
            <a:r>
              <a:t/>
            </a:r>
          </a:p>
          <a:p>
            <a:pPr lvl="2"/>
            <a:r>
              <a:t/>
            </a:r>
          </a:p>
          <a:p>
            <a:pPr lvl="3"/>
            <a:r>
              <a:t/>
            </a:r>
          </a:p>
          <a:p>
            <a:pPr lvl="4"/>
            <a:r>
              <a:t/>
            </a:r>
          </a:p>
        </p:txBody>
      </p:sp>
      <p:sp>
        <p:nvSpPr>
          <p:cNvPr id="5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Photo">
    <p:spTree>
      <p:nvGrpSpPr>
        <p:cNvPr id="1" name=""/>
        <p:cNvGrpSpPr/>
        <p:nvPr/>
      </p:nvGrpSpPr>
      <p:grpSpPr>
        <a:xfrm>
          <a:off x="0" y="0"/>
          <a:ext cx="0" cy="0"/>
          <a:chOff x="0" y="0"/>
          <a:chExt cx="0" cy="0"/>
        </a:xfrm>
      </p:grpSpPr>
      <p:sp>
        <p:nvSpPr>
          <p:cNvPr id="60" name="Slide Subtitle"/>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61"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62" name="Bowl of pappardelle pasta with parsley butter, roasted hazelnuts, and shaved parmesan cheese"/>
          <p:cNvSpPr/>
          <p:nvPr>
            <p:ph type="pic" idx="22"/>
          </p:nvPr>
        </p:nvSpPr>
        <p:spPr>
          <a:xfrm>
            <a:off x="12192000" y="-407266"/>
            <a:ext cx="10916874" cy="14555832"/>
          </a:xfrm>
          <a:prstGeom prst="rect">
            <a:avLst/>
          </a:prstGeom>
        </p:spPr>
        <p:txBody>
          <a:bodyPr lIns="91439" tIns="45719" rIns="91439" bIns="45719">
            <a:noAutofit/>
          </a:bodyPr>
          <a:lstStyle/>
          <a:p>
            <a:pPr/>
          </a:p>
        </p:txBody>
      </p:sp>
      <p:sp>
        <p:nvSpPr>
          <p:cNvPr id="6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6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Live Video Small">
    <p:spTree>
      <p:nvGrpSpPr>
        <p:cNvPr id="1" name=""/>
        <p:cNvGrpSpPr/>
        <p:nvPr/>
      </p:nvGrpSpPr>
      <p:grpSpPr>
        <a:xfrm>
          <a:off x="0" y="0"/>
          <a:ext cx="0" cy="0"/>
          <a:chOff x="0" y="0"/>
          <a:chExt cx="0" cy="0"/>
        </a:xfrm>
      </p:grpSpPr>
      <p:sp>
        <p:nvSpPr>
          <p:cNvPr id="71" name="Slide Subtitle"/>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72"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7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7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Live Video Large">
    <p:spTree>
      <p:nvGrpSpPr>
        <p:cNvPr id="1" name=""/>
        <p:cNvGrpSpPr/>
        <p:nvPr/>
      </p:nvGrpSpPr>
      <p:grpSpPr>
        <a:xfrm>
          <a:off x="0" y="0"/>
          <a:ext cx="0" cy="0"/>
          <a:chOff x="0" y="0"/>
          <a:chExt cx="0" cy="0"/>
        </a:xfrm>
      </p:grpSpPr>
      <p:sp>
        <p:nvSpPr>
          <p:cNvPr id="81" name="Slide Subtitle"/>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82"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8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8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ection">
    <p:spTree>
      <p:nvGrpSpPr>
        <p:cNvPr id="1" name=""/>
        <p:cNvGrpSpPr/>
        <p:nvPr/>
      </p:nvGrpSpPr>
      <p:grpSpPr>
        <a:xfrm>
          <a:off x="0" y="0"/>
          <a:ext cx="0" cy="0"/>
          <a:chOff x="0" y="0"/>
          <a:chExt cx="0" cy="0"/>
        </a:xfrm>
      </p:grpSpPr>
      <p:sp>
        <p:nvSpPr>
          <p:cNvPr id="91" name="Section Title"/>
          <p:cNvSpPr txBox="1"/>
          <p:nvPr>
            <p:ph type="title" hasCustomPrompt="1"/>
          </p:nvPr>
        </p:nvSpPr>
        <p:spPr>
          <a:xfrm>
            <a:off x="1206496" y="4533900"/>
            <a:ext cx="21971004" cy="4648200"/>
          </a:xfrm>
          <a:prstGeom prst="rect">
            <a:avLst/>
          </a:prstGeom>
        </p:spPr>
        <p:txBody>
          <a:bodyPr anchor="ctr"/>
          <a:lstStyle>
            <a:lvl1pPr>
              <a:defRPr b="0" spc="-232" sz="11600">
                <a:latin typeface="Helvetica Neue Medium"/>
                <a:ea typeface="Helvetica Neue Medium"/>
                <a:cs typeface="Helvetica Neue Medium"/>
                <a:sym typeface="Helvetica Neue Medium"/>
              </a:defRPr>
            </a:lvl1pPr>
          </a:lstStyle>
          <a:p>
            <a:pPr/>
            <a:r>
              <a:t>Section Title</a:t>
            </a:r>
          </a:p>
        </p:txBody>
      </p:sp>
      <p:sp>
        <p:nvSpPr>
          <p:cNvPr id="92" name="Slide Number"/>
          <p:cNvSpPr txBox="1"/>
          <p:nvPr>
            <p:ph type="sldNum" sz="quarter" idx="2"/>
          </p:nvPr>
        </p:nvSpPr>
        <p:spPr>
          <a:xfrm>
            <a:off x="12001499" y="13085233"/>
            <a:ext cx="368505" cy="374600"/>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Relationship Id="rId14" Type="http://schemas.openxmlformats.org/officeDocument/2006/relationships/slideLayout" Target="../slideLayouts/slideLayout13.xml"/><Relationship Id="rId15" Type="http://schemas.openxmlformats.org/officeDocument/2006/relationships/slideLayout" Target="../slideLayouts/slideLayout14.xml"/><Relationship Id="rId16" Type="http://schemas.openxmlformats.org/officeDocument/2006/relationships/slideLayout" Target="../slideLayouts/slideLayout15.xml"/><Relationship Id="rId17" Type="http://schemas.openxmlformats.org/officeDocument/2006/relationships/slideLayout" Target="../slideLayouts/slideLayout16.xml"/><Relationship Id="rId18"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sp>
        <p:nvSpPr>
          <p:cNvPr id="2" name="Slide Title"/>
          <p:cNvSpPr txBox="1"/>
          <p:nvPr>
            <p:ph type="title" hasCustomPrompt="1"/>
          </p:nvPr>
        </p:nvSpPr>
        <p:spPr>
          <a:xfrm>
            <a:off x="1206500" y="1079500"/>
            <a:ext cx="21971000" cy="143316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r>
              <a:t>Slide Title</a:t>
            </a:r>
          </a:p>
        </p:txBody>
      </p:sp>
      <p:sp>
        <p:nvSpPr>
          <p:cNvPr id="3" name="Body Level One…"/>
          <p:cNvSpPr txBox="1"/>
          <p:nvPr>
            <p:ph type="body" idx="1" hasCustomPrompt="1"/>
          </p:nvPr>
        </p:nvSpPr>
        <p:spPr>
          <a:xfrm>
            <a:off x="1206500" y="4248504"/>
            <a:ext cx="21971000" cy="825601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r>
              <a:t>Slide bullet text</a:t>
            </a:r>
          </a:p>
          <a:p>
            <a:pPr lvl="1"/>
            <a:r>
              <a:t/>
            </a:r>
          </a:p>
          <a:p>
            <a:pPr lvl="2"/>
            <a:r>
              <a:t/>
            </a:r>
          </a:p>
          <a:p>
            <a:pPr lvl="3"/>
            <a:r>
              <a:t/>
            </a:r>
          </a:p>
          <a:p>
            <a:pPr lvl="4"/>
            <a:r>
              <a:t/>
            </a:r>
          </a:p>
        </p:txBody>
      </p:sp>
      <p:sp>
        <p:nvSpPr>
          <p:cNvPr id="4" name="Slide Number"/>
          <p:cNvSpPr txBox="1"/>
          <p:nvPr>
            <p:ph type="sldNum" sz="quarter" idx="2"/>
          </p:nvPr>
        </p:nvSpPr>
        <p:spPr>
          <a:xfrm>
            <a:off x="12001499" y="13080999"/>
            <a:ext cx="368505" cy="374600"/>
          </a:xfrm>
          <a:prstGeom prst="rect">
            <a:avLst/>
          </a:prstGeom>
          <a:ln w="12700">
            <a:miter lim="400000"/>
          </a:ln>
        </p:spPr>
        <p:txBody>
          <a:bodyPr wrap="none" lIns="50800" tIns="50800" rIns="50800" bIns="50800" anchor="b">
            <a:spAutoFit/>
          </a:bodyPr>
          <a:lstStyle>
            <a:lvl1pPr algn="ctr" defTabSz="584200">
              <a:lnSpc>
                <a:spcPct val="100000"/>
              </a:lnSpc>
              <a:spcBef>
                <a:spcPts val="0"/>
              </a:spcBef>
              <a:defRPr sz="1800"/>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Lst>
  <p:transition xmlns:p14="http://schemas.microsoft.com/office/powerpoint/2010/main" spd="med" advClick="1"/>
  <p:txStyles>
    <p:titleStyle>
      <a:lvl1pPr marL="0" marR="0" indent="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9pPr>
    </p:titleStyle>
    <p:bodyStyle>
      <a:lvl1pPr marL="6096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1pPr>
      <a:lvl2pPr marL="12192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2pPr>
      <a:lvl3pPr marL="18288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3pPr>
      <a:lvl4pPr marL="24384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4pPr>
      <a:lvl5pPr marL="30480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5pPr>
      <a:lvl6pPr marL="36576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6pPr>
      <a:lvl7pPr marL="42672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7pPr>
      <a:lvl8pPr marL="48768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8pPr>
      <a:lvl9pPr marL="54864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9pPr>
    </p:bodyStyle>
    <p:otherStyle>
      <a:lvl1pPr marL="0" marR="0" indent="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1pPr>
      <a:lvl2pPr marL="0" marR="0" indent="4572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2pPr>
      <a:lvl3pPr marL="0" marR="0" indent="9144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3pPr>
      <a:lvl4pPr marL="0" marR="0" indent="13716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4pPr>
      <a:lvl5pPr marL="0" marR="0" indent="18288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5pPr>
      <a:lvl6pPr marL="0" marR="0" indent="22860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6pPr>
      <a:lvl7pPr marL="0" marR="0" indent="27432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7pPr>
      <a:lvl8pPr marL="0" marR="0" indent="32004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8pPr>
      <a:lvl9pPr marL="0" marR="0" indent="36576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hyperlink" Target="mailto:chris@physicslab.app?subject=Physics%20Lab%20Slides" TargetMode="External"/><Relationship Id="rId3" Type="http://schemas.openxmlformats.org/officeDocument/2006/relationships/hyperlink" Target="https://physicslab.app" TargetMode="External"/></Relationships>

</file>

<file path=ppt/slides/_rels/slide1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4.jpeg"/></Relationships>

</file>

<file path=ppt/slides/_rels/slide1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5.jpeg"/></Relationships>

</file>

<file path=ppt/slides/_rels/slide1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image" Target="../media/image6.jpeg"/></Relationships>

</file>

<file path=ppt/slides/_rels/slide1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 Id="rId3" Type="http://schemas.openxmlformats.org/officeDocument/2006/relationships/image" Target="../media/image7.jpeg"/></Relationships>

</file>

<file path=ppt/slides/_rels/slide1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 Id="rId3" Type="http://schemas.openxmlformats.org/officeDocument/2006/relationships/image" Target="../media/image8.jpeg"/></Relationships>

</file>

<file path=ppt/slides/_rels/slide1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 Id="rId3" Type="http://schemas.openxmlformats.org/officeDocument/2006/relationships/image" Target="../media/image9.jpeg"/></Relationships>

</file>

<file path=ppt/slides/_rels/slide1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 Id="rId3" Type="http://schemas.openxmlformats.org/officeDocument/2006/relationships/image" Target="../media/image10.jpeg"/></Relationships>

</file>

<file path=ppt/slides/_rels/slide1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11.jpeg"/></Relationships>

</file>

<file path=ppt/slides/_rels/slide1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image" Target="../media/image12.jpeg"/></Relationships>

</file>

<file path=ppt/slides/_rels/slide1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 Id="rId3" Type="http://schemas.openxmlformats.org/officeDocument/2006/relationships/image" Target="../media/image13.jpeg"/></Relationships>

</file>

<file path=ppt/slides/_rels/slide2.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4.xml"/><Relationship Id="rId3" Type="http://schemas.openxmlformats.org/officeDocument/2006/relationships/image" Target="../media/image14.jpeg"/></Relationships>

</file>

<file path=ppt/slides/_rels/slide2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xml"/><Relationship Id="rId3" Type="http://schemas.openxmlformats.org/officeDocument/2006/relationships/image" Target="../media/image15.jpeg"/></Relationships>

</file>

<file path=ppt/slides/_rels/slide2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6.xml"/><Relationship Id="rId3" Type="http://schemas.openxmlformats.org/officeDocument/2006/relationships/image" Target="../media/image16.jpeg"/></Relationships>

</file>

<file path=ppt/slides/_rels/slide2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7.xml"/><Relationship Id="rId3" Type="http://schemas.openxmlformats.org/officeDocument/2006/relationships/image" Target="../media/image17.jpeg"/></Relationships>

</file>

<file path=ppt/slides/_rels/slide2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8.xml"/><Relationship Id="rId3" Type="http://schemas.openxmlformats.org/officeDocument/2006/relationships/image" Target="../media/image18.jpeg"/></Relationships>

</file>

<file path=ppt/slides/_rels/slide2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9.xml"/><Relationship Id="rId3" Type="http://schemas.openxmlformats.org/officeDocument/2006/relationships/image" Target="../media/image19.jpeg"/></Relationships>

</file>

<file path=ppt/slides/_rels/slide2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0.xml"/><Relationship Id="rId3" Type="http://schemas.openxmlformats.org/officeDocument/2006/relationships/image" Target="../media/image20.jpeg"/></Relationships>

</file>

<file path=ppt/slides/_rels/slide2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1.xml"/><Relationship Id="rId3" Type="http://schemas.openxmlformats.org/officeDocument/2006/relationships/image" Target="../media/image21.jpeg"/></Relationships>

</file>

<file path=ppt/slides/_rels/slide2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2.jpeg"/></Relationships>

</file>

<file path=ppt/slides/_rels/slide2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2.xml"/><Relationship Id="rId3" Type="http://schemas.openxmlformats.org/officeDocument/2006/relationships/image" Target="../media/image23.jpeg"/></Relationships>

</file>

<file path=ppt/slides/_rels/slide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png"/><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image" Target="../media/image7.png"/><Relationship Id="rId9" Type="http://schemas.openxmlformats.org/officeDocument/2006/relationships/image" Target="../media/image8.png"/><Relationship Id="rId10" Type="http://schemas.openxmlformats.org/officeDocument/2006/relationships/image" Target="../media/image9.png"/><Relationship Id="rId11" Type="http://schemas.openxmlformats.org/officeDocument/2006/relationships/image" Target="../media/image10.png"/><Relationship Id="rId12" Type="http://schemas.openxmlformats.org/officeDocument/2006/relationships/image" Target="../media/image11.png"/><Relationship Id="rId13" Type="http://schemas.openxmlformats.org/officeDocument/2006/relationships/image" Target="../media/image12.png"/><Relationship Id="rId14" Type="http://schemas.openxmlformats.org/officeDocument/2006/relationships/image" Target="../media/image13.png"/><Relationship Id="rId15" Type="http://schemas.openxmlformats.org/officeDocument/2006/relationships/image" Target="../media/image14.png"/></Relationships>

</file>

<file path=ppt/slides/_rels/slide3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3.xml"/><Relationship Id="rId3" Type="http://schemas.openxmlformats.org/officeDocument/2006/relationships/image" Target="../media/image24.jpeg"/></Relationships>

</file>

<file path=ppt/slides/_rels/slide3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4.xml"/><Relationship Id="rId3" Type="http://schemas.openxmlformats.org/officeDocument/2006/relationships/image" Target="../media/image25.jpeg"/></Relationships>

</file>

<file path=ppt/slides/_rels/slide3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6.jpeg"/></Relationships>

</file>

<file path=ppt/slides/_rels/slide3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5.xml"/><Relationship Id="rId3" Type="http://schemas.openxmlformats.org/officeDocument/2006/relationships/image" Target="../media/image27.jpeg"/></Relationships>

</file>

<file path=ppt/slides/_rels/slide3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6.xml"/><Relationship Id="rId3" Type="http://schemas.openxmlformats.org/officeDocument/2006/relationships/image" Target="../media/image28.jpeg"/></Relationships>

</file>

<file path=ppt/slides/_rels/slide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5.png"/><Relationship Id="rId3" Type="http://schemas.openxmlformats.org/officeDocument/2006/relationships/image" Target="../media/image16.png"/><Relationship Id="rId4" Type="http://schemas.openxmlformats.org/officeDocument/2006/relationships/image" Target="../media/image17.png"/><Relationship Id="rId5" Type="http://schemas.openxmlformats.org/officeDocument/2006/relationships/image" Target="../media/image18.png"/><Relationship Id="rId6" Type="http://schemas.openxmlformats.org/officeDocument/2006/relationships/image" Target="../media/image19.png"/><Relationship Id="rId7" Type="http://schemas.openxmlformats.org/officeDocument/2006/relationships/image" Target="../media/image20.png"/><Relationship Id="rId8" Type="http://schemas.openxmlformats.org/officeDocument/2006/relationships/image" Target="../media/image21.png"/><Relationship Id="rId9" Type="http://schemas.openxmlformats.org/officeDocument/2006/relationships/image" Target="../media/image22.png"/><Relationship Id="rId10" Type="http://schemas.openxmlformats.org/officeDocument/2006/relationships/image" Target="../media/image23.png"/><Relationship Id="rId11" Type="http://schemas.openxmlformats.org/officeDocument/2006/relationships/image" Target="../media/image24.png"/><Relationship Id="rId12" Type="http://schemas.openxmlformats.org/officeDocument/2006/relationships/image" Target="../media/image25.png"/><Relationship Id="rId13" Type="http://schemas.openxmlformats.org/officeDocument/2006/relationships/image" Target="../media/image26.png"/><Relationship Id="rId14" Type="http://schemas.openxmlformats.org/officeDocument/2006/relationships/image" Target="../media/image27.png"/><Relationship Id="rId15" Type="http://schemas.openxmlformats.org/officeDocument/2006/relationships/image" Target="../media/image28.png"/><Relationship Id="rId16" Type="http://schemas.openxmlformats.org/officeDocument/2006/relationships/image" Target="../media/image29.png"/><Relationship Id="rId17" Type="http://schemas.openxmlformats.org/officeDocument/2006/relationships/image" Target="../media/image30.png"/><Relationship Id="rId18" Type="http://schemas.openxmlformats.org/officeDocument/2006/relationships/image" Target="../media/image31.png"/><Relationship Id="rId19" Type="http://schemas.openxmlformats.org/officeDocument/2006/relationships/image" Target="../media/image32.png"/><Relationship Id="rId20" Type="http://schemas.openxmlformats.org/officeDocument/2006/relationships/image" Target="../media/image33.png"/><Relationship Id="rId21" Type="http://schemas.openxmlformats.org/officeDocument/2006/relationships/image" Target="../media/image34.png"/><Relationship Id="rId22" Type="http://schemas.openxmlformats.org/officeDocument/2006/relationships/image" Target="../media/image35.png"/><Relationship Id="rId23" Type="http://schemas.openxmlformats.org/officeDocument/2006/relationships/image" Target="../media/image36.png"/><Relationship Id="rId24" Type="http://schemas.openxmlformats.org/officeDocument/2006/relationships/image" Target="../media/image37.png"/><Relationship Id="rId25" Type="http://schemas.openxmlformats.org/officeDocument/2006/relationships/image" Target="../media/image38.png"/><Relationship Id="rId26" Type="http://schemas.openxmlformats.org/officeDocument/2006/relationships/image" Target="../media/image39.png"/><Relationship Id="rId27" Type="http://schemas.openxmlformats.org/officeDocument/2006/relationships/image" Target="../media/image40.png"/><Relationship Id="rId28" Type="http://schemas.openxmlformats.org/officeDocument/2006/relationships/image" Target="../media/image41.png"/><Relationship Id="rId29" Type="http://schemas.openxmlformats.org/officeDocument/2006/relationships/image" Target="../media/image42.png"/></Relationships>

</file>

<file path=ppt/slides/_rels/slide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43.png"/><Relationship Id="rId3" Type="http://schemas.openxmlformats.org/officeDocument/2006/relationships/image" Target="../media/image44.png"/><Relationship Id="rId4" Type="http://schemas.openxmlformats.org/officeDocument/2006/relationships/image" Target="../media/image45.png"/><Relationship Id="rId5" Type="http://schemas.openxmlformats.org/officeDocument/2006/relationships/image" Target="../media/image46.png"/><Relationship Id="rId6" Type="http://schemas.openxmlformats.org/officeDocument/2006/relationships/image" Target="../media/image47.png"/><Relationship Id="rId7" Type="http://schemas.openxmlformats.org/officeDocument/2006/relationships/image" Target="../media/image48.png"/><Relationship Id="rId8" Type="http://schemas.openxmlformats.org/officeDocument/2006/relationships/image" Target="../media/image49.png"/><Relationship Id="rId9" Type="http://schemas.openxmlformats.org/officeDocument/2006/relationships/image" Target="../media/image50.png"/><Relationship Id="rId10" Type="http://schemas.openxmlformats.org/officeDocument/2006/relationships/image" Target="../media/image51.png"/><Relationship Id="rId11" Type="http://schemas.openxmlformats.org/officeDocument/2006/relationships/image" Target="../media/image52.png"/><Relationship Id="rId12" Type="http://schemas.openxmlformats.org/officeDocument/2006/relationships/image" Target="../media/image53.png"/><Relationship Id="rId13" Type="http://schemas.openxmlformats.org/officeDocument/2006/relationships/image" Target="../media/image54.png"/><Relationship Id="rId14" Type="http://schemas.openxmlformats.org/officeDocument/2006/relationships/image" Target="../media/image55.png"/><Relationship Id="rId15" Type="http://schemas.openxmlformats.org/officeDocument/2006/relationships/image" Target="../media/image56.png"/><Relationship Id="rId16" Type="http://schemas.openxmlformats.org/officeDocument/2006/relationships/image" Target="../media/image57.png"/><Relationship Id="rId17" Type="http://schemas.openxmlformats.org/officeDocument/2006/relationships/image" Target="../media/image58.png"/></Relationships>

</file>

<file path=ppt/slides/_rels/slide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9.png"/><Relationship Id="rId3" Type="http://schemas.openxmlformats.org/officeDocument/2006/relationships/image" Target="../media/image60.png"/><Relationship Id="rId4" Type="http://schemas.openxmlformats.org/officeDocument/2006/relationships/image" Target="../media/image61.png"/><Relationship Id="rId5" Type="http://schemas.openxmlformats.org/officeDocument/2006/relationships/image" Target="../media/image62.png"/><Relationship Id="rId6" Type="http://schemas.openxmlformats.org/officeDocument/2006/relationships/image" Target="../media/image63.png"/><Relationship Id="rId7" Type="http://schemas.openxmlformats.org/officeDocument/2006/relationships/image" Target="../media/image64.png"/><Relationship Id="rId8" Type="http://schemas.openxmlformats.org/officeDocument/2006/relationships/image" Target="../media/image65.png"/><Relationship Id="rId9" Type="http://schemas.openxmlformats.org/officeDocument/2006/relationships/image" Target="../media/image66.png"/><Relationship Id="rId10" Type="http://schemas.openxmlformats.org/officeDocument/2006/relationships/image" Target="../media/image67.png"/><Relationship Id="rId11" Type="http://schemas.openxmlformats.org/officeDocument/2006/relationships/image" Target="../media/image68.png"/></Relationships>

</file>

<file path=ppt/slides/_rels/slide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xml"/><Relationship Id="rId3" Type="http://schemas.openxmlformats.org/officeDocument/2006/relationships/image" Target="../media/image1.jpeg"/></Relationships>

</file>

<file path=ppt/slides/_rels/slide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 Id="rId3" Type="http://schemas.openxmlformats.org/officeDocument/2006/relationships/image" Target="../media/image2.jpeg"/></Relationships>

</file>

<file path=ppt/slides/_rels/slide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 Id="rId3"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gradFill flip="none" rotWithShape="1">
          <a:gsLst>
            <a:gs pos="0">
              <a:srgbClr val="0CC1DB"/>
            </a:gs>
            <a:gs pos="100000">
              <a:srgbClr val="129DD9"/>
            </a:gs>
          </a:gsLst>
          <a:lin ang="5400000" scaled="0"/>
        </a:gradFill>
      </p:bgPr>
    </p:bg>
    <p:spTree>
      <p:nvGrpSpPr>
        <p:cNvPr id="1" name=""/>
        <p:cNvGrpSpPr/>
        <p:nvPr/>
      </p:nvGrpSpPr>
      <p:grpSpPr>
        <a:xfrm>
          <a:off x="0" y="0"/>
          <a:ext cx="0" cy="0"/>
          <a:chOff x="0" y="0"/>
          <a:chExt cx="0" cy="0"/>
        </a:xfrm>
      </p:grpSpPr>
      <p:sp>
        <p:nvSpPr>
          <p:cNvPr id="171" name="1D Projectile Motion 3 - Example 2"/>
          <p:cNvSpPr txBox="1"/>
          <p:nvPr>
            <p:ph type="title"/>
          </p:nvPr>
        </p:nvSpPr>
        <p:spPr>
          <a:xfrm>
            <a:off x="1206500" y="1079500"/>
            <a:ext cx="21971000" cy="1164556"/>
          </a:xfrm>
          <a:prstGeom prst="rect">
            <a:avLst/>
          </a:prstGeom>
        </p:spPr>
        <p:txBody>
          <a:bodyPr/>
          <a:lstStyle>
            <a:lvl1pPr defTabSz="2121354">
              <a:defRPr b="0" spc="-121" sz="6090">
                <a:solidFill>
                  <a:srgbClr val="FFFFFF"/>
                </a:solidFill>
                <a:latin typeface="Avenir Heavy"/>
                <a:ea typeface="Avenir Heavy"/>
                <a:cs typeface="Avenir Heavy"/>
                <a:sym typeface="Avenir Heavy"/>
              </a:defRPr>
            </a:lvl1pPr>
          </a:lstStyle>
          <a:p>
            <a:pPr/>
            <a:r>
              <a:t>1D Projectile Motion 3 - Example 2</a:t>
            </a:r>
          </a:p>
        </p:txBody>
      </p:sp>
      <p:sp>
        <p:nvSpPr>
          <p:cNvPr id="172" name="Slides Version 2"/>
          <p:cNvSpPr txBox="1"/>
          <p:nvPr>
            <p:ph type="body" idx="21"/>
          </p:nvPr>
        </p:nvSpPr>
        <p:spPr>
          <a:xfrm>
            <a:off x="1206500" y="2372962"/>
            <a:ext cx="21971000" cy="742269"/>
          </a:xfrm>
          <a:prstGeom prst="rect">
            <a:avLst/>
          </a:prstGeom>
          <a:extLst>
            <a:ext uri="{C572A759-6A51-4108-AA02-DFA0A04FC94B}">
              <ma14:wrappingTextBoxFlag xmlns:ma14="http://schemas.microsoft.com/office/mac/drawingml/2011/main" val="1"/>
            </a:ext>
          </a:extLst>
        </p:spPr>
        <p:txBody>
          <a:bodyPr/>
          <a:lstStyle>
            <a:lvl1pPr defTabSz="610870">
              <a:defRPr b="0" sz="3700">
                <a:solidFill>
                  <a:srgbClr val="FFFFFF"/>
                </a:solidFill>
                <a:latin typeface="Avenir Heavy"/>
                <a:ea typeface="Avenir Heavy"/>
                <a:cs typeface="Avenir Heavy"/>
                <a:sym typeface="Avenir Heavy"/>
              </a:defRPr>
            </a:lvl1pPr>
          </a:lstStyle>
          <a:p>
            <a:pPr/>
            <a:r>
              <a:t>Slides Version 2</a:t>
            </a:r>
          </a:p>
        </p:txBody>
      </p:sp>
      <p:sp>
        <p:nvSpPr>
          <p:cNvPr id="173" name="This version includes:…"/>
          <p:cNvSpPr txBox="1"/>
          <p:nvPr>
            <p:ph type="body" idx="1"/>
          </p:nvPr>
        </p:nvSpPr>
        <p:spPr>
          <a:xfrm>
            <a:off x="1206500" y="3757760"/>
            <a:ext cx="21971000" cy="9095462"/>
          </a:xfrm>
          <a:prstGeom prst="rect">
            <a:avLst/>
          </a:prstGeom>
        </p:spPr>
        <p:txBody>
          <a:bodyPr/>
          <a:lstStyle/>
          <a:p>
            <a:pPr marL="0" indent="0" defTabSz="457200">
              <a:lnSpc>
                <a:spcPct val="117999"/>
              </a:lnSpc>
              <a:spcBef>
                <a:spcPts val="0"/>
              </a:spcBef>
              <a:buSzTx/>
              <a:buNone/>
              <a:defRPr sz="3300">
                <a:solidFill>
                  <a:srgbClr val="FFFFFF"/>
                </a:solidFill>
                <a:latin typeface="Avenir Medium"/>
                <a:ea typeface="Avenir Medium"/>
                <a:cs typeface="Avenir Medium"/>
                <a:sym typeface="Avenir Medium"/>
              </a:defRPr>
            </a:pPr>
            <a:r>
              <a:t>This version includes:</a:t>
            </a:r>
          </a:p>
          <a:p>
            <a:pPr indent="-381000" defTabSz="457200">
              <a:lnSpc>
                <a:spcPct val="117999"/>
              </a:lnSpc>
              <a:spcBef>
                <a:spcPts val="0"/>
              </a:spcBef>
              <a:buSzPct val="100000"/>
              <a:defRPr sz="3300">
                <a:solidFill>
                  <a:srgbClr val="FFFFFF"/>
                </a:solidFill>
                <a:latin typeface="Avenir Medium"/>
                <a:ea typeface="Avenir Medium"/>
                <a:cs typeface="Avenir Medium"/>
                <a:sym typeface="Avenir Medium"/>
              </a:defRPr>
            </a:pPr>
            <a:r>
              <a:t>Slides with screenshot images from the video.</a:t>
            </a:r>
          </a:p>
          <a:p>
            <a:pPr indent="-381000" defTabSz="457200">
              <a:lnSpc>
                <a:spcPct val="117999"/>
              </a:lnSpc>
              <a:spcBef>
                <a:spcPts val="0"/>
              </a:spcBef>
              <a:buSzPct val="100000"/>
              <a:defRPr sz="3300">
                <a:solidFill>
                  <a:srgbClr val="FFFFFF"/>
                </a:solidFill>
                <a:latin typeface="Avenir Medium"/>
                <a:ea typeface="Avenir Medium"/>
                <a:cs typeface="Avenir Medium"/>
                <a:sym typeface="Avenir Medium"/>
              </a:defRPr>
            </a:pPr>
            <a:r>
              <a:t>The video narration in the slide notes.</a:t>
            </a:r>
          </a:p>
          <a:p>
            <a:pPr indent="-381000" defTabSz="457200">
              <a:lnSpc>
                <a:spcPct val="117999"/>
              </a:lnSpc>
              <a:spcBef>
                <a:spcPts val="0"/>
              </a:spcBef>
              <a:buSzPct val="100000"/>
              <a:defRPr sz="3300">
                <a:solidFill>
                  <a:srgbClr val="FFFFFF"/>
                </a:solidFill>
                <a:latin typeface="Avenir Medium"/>
                <a:ea typeface="Avenir Medium"/>
                <a:cs typeface="Avenir Medium"/>
                <a:sym typeface="Avenir Medium"/>
              </a:defRPr>
            </a:pPr>
            <a:r>
              <a:t>A blank template slide with the same background and font as the video.</a:t>
            </a:r>
          </a:p>
          <a:p>
            <a:pPr indent="-381000" defTabSz="457200">
              <a:lnSpc>
                <a:spcPct val="117999"/>
              </a:lnSpc>
              <a:spcBef>
                <a:spcPts val="0"/>
              </a:spcBef>
              <a:buSzPct val="100000"/>
              <a:defRPr sz="3300">
                <a:solidFill>
                  <a:srgbClr val="FFFFFF"/>
                </a:solidFill>
                <a:latin typeface="Avenir Medium"/>
                <a:ea typeface="Avenir Medium"/>
                <a:cs typeface="Avenir Medium"/>
                <a:sym typeface="Avenir Medium"/>
              </a:defRPr>
            </a:pPr>
            <a:r>
              <a:t>Slides with some basic graphics from this video for you to use however you like.</a:t>
            </a:r>
          </a:p>
          <a:p>
            <a:pPr lvl="1" marL="0" indent="457200" defTabSz="457200">
              <a:lnSpc>
                <a:spcPct val="117999"/>
              </a:lnSpc>
              <a:spcBef>
                <a:spcPts val="0"/>
              </a:spcBef>
              <a:buSzTx/>
              <a:buNone/>
              <a:defRPr sz="3300">
                <a:solidFill>
                  <a:srgbClr val="FFFFFF"/>
                </a:solidFill>
                <a:latin typeface="Avenir Medium"/>
                <a:ea typeface="Avenir Medium"/>
                <a:cs typeface="Avenir Medium"/>
                <a:sym typeface="Avenir Medium"/>
              </a:defRPr>
            </a:pPr>
          </a:p>
          <a:p>
            <a:pPr marL="0" indent="0" defTabSz="457200">
              <a:lnSpc>
                <a:spcPct val="117999"/>
              </a:lnSpc>
              <a:spcBef>
                <a:spcPts val="0"/>
              </a:spcBef>
              <a:buSzTx/>
              <a:buNone/>
              <a:defRPr sz="3300">
                <a:solidFill>
                  <a:srgbClr val="FFFFFF"/>
                </a:solidFill>
                <a:latin typeface="Avenir Medium"/>
                <a:ea typeface="Avenir Medium"/>
                <a:cs typeface="Avenir Medium"/>
                <a:sym typeface="Avenir Medium"/>
              </a:defRPr>
            </a:pPr>
            <a:r>
              <a:t>Feel free to add, delete and edit slides to make your own presentation. You can use these slides in class or share them with your students, but please do not post them online.</a:t>
            </a:r>
          </a:p>
          <a:p>
            <a:pPr marL="0" indent="0" defTabSz="457200">
              <a:lnSpc>
                <a:spcPct val="117999"/>
              </a:lnSpc>
              <a:spcBef>
                <a:spcPts val="0"/>
              </a:spcBef>
              <a:buSzTx/>
              <a:buNone/>
              <a:defRPr sz="3300">
                <a:solidFill>
                  <a:srgbClr val="FFFFFF"/>
                </a:solidFill>
                <a:latin typeface="Avenir Medium"/>
                <a:ea typeface="Avenir Medium"/>
                <a:cs typeface="Avenir Medium"/>
                <a:sym typeface="Avenir Medium"/>
              </a:defRPr>
            </a:pPr>
          </a:p>
          <a:p>
            <a:pPr marL="0" indent="0" defTabSz="457200">
              <a:lnSpc>
                <a:spcPct val="117999"/>
              </a:lnSpc>
              <a:spcBef>
                <a:spcPts val="0"/>
              </a:spcBef>
              <a:buSzTx/>
              <a:buNone/>
              <a:defRPr sz="3300">
                <a:solidFill>
                  <a:srgbClr val="FFFFFF"/>
                </a:solidFill>
                <a:latin typeface="Avenir Medium"/>
                <a:ea typeface="Avenir Medium"/>
                <a:cs typeface="Avenir Medium"/>
                <a:sym typeface="Avenir Medium"/>
              </a:defRPr>
            </a:pPr>
            <a:r>
              <a:t>If you have any feedback, suggestions or questions about these slides please email me at </a:t>
            </a:r>
            <a:r>
              <a:rPr u="sng">
                <a:hlinkClick r:id="rId2" invalidUrl="" action="" tgtFrame="" tooltip="" history="1" highlightClick="0" endSnd="0"/>
              </a:rPr>
              <a:t>chris@physicslab.app</a:t>
            </a:r>
            <a:r>
              <a:t> or send me a message on Discord @physicslab.</a:t>
            </a:r>
          </a:p>
          <a:p>
            <a:pPr marL="0" indent="0" defTabSz="457200">
              <a:lnSpc>
                <a:spcPct val="117999"/>
              </a:lnSpc>
              <a:spcBef>
                <a:spcPts val="0"/>
              </a:spcBef>
              <a:buSzTx/>
              <a:buNone/>
              <a:defRPr sz="3300">
                <a:solidFill>
                  <a:srgbClr val="FFFFFF"/>
                </a:solidFill>
                <a:latin typeface="Avenir Medium"/>
                <a:ea typeface="Avenir Medium"/>
                <a:cs typeface="Avenir Medium"/>
                <a:sym typeface="Avenir Medium"/>
              </a:defRPr>
            </a:pPr>
          </a:p>
          <a:p>
            <a:pPr marL="0" indent="0" defTabSz="457200">
              <a:lnSpc>
                <a:spcPct val="117999"/>
              </a:lnSpc>
              <a:spcBef>
                <a:spcPts val="0"/>
              </a:spcBef>
              <a:buSzTx/>
              <a:buNone/>
              <a:defRPr sz="3300" u="sng">
                <a:solidFill>
                  <a:srgbClr val="FFFFFF"/>
                </a:solidFill>
                <a:latin typeface="Avenir Medium"/>
                <a:ea typeface="Avenir Medium"/>
                <a:cs typeface="Avenir Medium"/>
                <a:sym typeface="Avenir Medium"/>
              </a:defRPr>
            </a:pPr>
            <a:r>
              <a:rPr>
                <a:hlinkClick r:id="rId3" invalidUrl="" action="" tgtFrame="" tooltip="" history="1" highlightClick="0" endSnd="0"/>
              </a:rPr>
              <a:t>physicslab.app</a:t>
            </a:r>
          </a:p>
        </p:txBody>
      </p:sp>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9" name="Slide Title"/>
          <p:cNvSpPr txBox="1"/>
          <p:nvPr>
            <p:ph type="title"/>
          </p:nvPr>
        </p:nvSpPr>
        <p:spPr>
          <a:prstGeom prst="rect">
            <a:avLst/>
          </a:prstGeom>
        </p:spPr>
        <p:txBody>
          <a:bodyPr/>
          <a:lstStyle/>
          <a:p>
            <a:pPr/>
          </a:p>
        </p:txBody>
      </p:sp>
      <p:sp>
        <p:nvSpPr>
          <p:cNvPr id="280" name="Slide Subtitle"/>
          <p:cNvSpPr txBox="1"/>
          <p:nvPr>
            <p:ph type="body" idx="21"/>
          </p:nvPr>
        </p:nvSpPr>
        <p:spPr>
          <a:prstGeom prst="rect">
            <a:avLst/>
          </a:prstGeom>
        </p:spPr>
        <p:txBody>
          <a:bodyPr/>
          <a:lstStyle/>
          <a:p>
            <a:pPr/>
          </a:p>
        </p:txBody>
      </p:sp>
      <p:sp>
        <p:nvSpPr>
          <p:cNvPr id="281" name="Slide bullet text"/>
          <p:cNvSpPr txBox="1"/>
          <p:nvPr>
            <p:ph type="body" idx="1"/>
          </p:nvPr>
        </p:nvSpPr>
        <p:spPr>
          <a:prstGeom prst="rect">
            <a:avLst/>
          </a:prstGeom>
        </p:spPr>
        <p:txBody>
          <a:bodyPr/>
          <a:lstStyle/>
          <a:p>
            <a:pPr/>
          </a:p>
        </p:txBody>
      </p:sp>
      <p:pic>
        <p:nvPicPr>
          <p:cNvPr id="282" name="8.jpg" descr="8.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6" name="Slide Title"/>
          <p:cNvSpPr txBox="1"/>
          <p:nvPr>
            <p:ph type="title"/>
          </p:nvPr>
        </p:nvSpPr>
        <p:spPr>
          <a:prstGeom prst="rect">
            <a:avLst/>
          </a:prstGeom>
        </p:spPr>
        <p:txBody>
          <a:bodyPr/>
          <a:lstStyle/>
          <a:p>
            <a:pPr/>
          </a:p>
        </p:txBody>
      </p:sp>
      <p:sp>
        <p:nvSpPr>
          <p:cNvPr id="287" name="Slide Subtitle"/>
          <p:cNvSpPr txBox="1"/>
          <p:nvPr>
            <p:ph type="body" idx="21"/>
          </p:nvPr>
        </p:nvSpPr>
        <p:spPr>
          <a:prstGeom prst="rect">
            <a:avLst/>
          </a:prstGeom>
        </p:spPr>
        <p:txBody>
          <a:bodyPr/>
          <a:lstStyle/>
          <a:p>
            <a:pPr/>
          </a:p>
        </p:txBody>
      </p:sp>
      <p:sp>
        <p:nvSpPr>
          <p:cNvPr id="288" name="Slide bullet text"/>
          <p:cNvSpPr txBox="1"/>
          <p:nvPr>
            <p:ph type="body" idx="1"/>
          </p:nvPr>
        </p:nvSpPr>
        <p:spPr>
          <a:prstGeom prst="rect">
            <a:avLst/>
          </a:prstGeom>
        </p:spPr>
        <p:txBody>
          <a:bodyPr/>
          <a:lstStyle/>
          <a:p>
            <a:pPr/>
          </a:p>
        </p:txBody>
      </p:sp>
      <p:pic>
        <p:nvPicPr>
          <p:cNvPr id="289" name="12.jpg" descr="12.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3" name="Slide Title"/>
          <p:cNvSpPr txBox="1"/>
          <p:nvPr>
            <p:ph type="title"/>
          </p:nvPr>
        </p:nvSpPr>
        <p:spPr>
          <a:prstGeom prst="rect">
            <a:avLst/>
          </a:prstGeom>
        </p:spPr>
        <p:txBody>
          <a:bodyPr/>
          <a:lstStyle/>
          <a:p>
            <a:pPr/>
          </a:p>
        </p:txBody>
      </p:sp>
      <p:sp>
        <p:nvSpPr>
          <p:cNvPr id="294" name="Slide Subtitle"/>
          <p:cNvSpPr txBox="1"/>
          <p:nvPr>
            <p:ph type="body" idx="21"/>
          </p:nvPr>
        </p:nvSpPr>
        <p:spPr>
          <a:prstGeom prst="rect">
            <a:avLst/>
          </a:prstGeom>
        </p:spPr>
        <p:txBody>
          <a:bodyPr/>
          <a:lstStyle/>
          <a:p>
            <a:pPr/>
          </a:p>
        </p:txBody>
      </p:sp>
      <p:sp>
        <p:nvSpPr>
          <p:cNvPr id="295" name="Slide bullet text"/>
          <p:cNvSpPr txBox="1"/>
          <p:nvPr>
            <p:ph type="body" idx="1"/>
          </p:nvPr>
        </p:nvSpPr>
        <p:spPr>
          <a:prstGeom prst="rect">
            <a:avLst/>
          </a:prstGeom>
        </p:spPr>
        <p:txBody>
          <a:bodyPr/>
          <a:lstStyle/>
          <a:p>
            <a:pPr/>
          </a:p>
        </p:txBody>
      </p:sp>
      <p:pic>
        <p:nvPicPr>
          <p:cNvPr id="296" name="18.jpg" descr="18.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0" name="Slide Title"/>
          <p:cNvSpPr txBox="1"/>
          <p:nvPr>
            <p:ph type="title"/>
          </p:nvPr>
        </p:nvSpPr>
        <p:spPr>
          <a:prstGeom prst="rect">
            <a:avLst/>
          </a:prstGeom>
        </p:spPr>
        <p:txBody>
          <a:bodyPr/>
          <a:lstStyle/>
          <a:p>
            <a:pPr/>
          </a:p>
        </p:txBody>
      </p:sp>
      <p:sp>
        <p:nvSpPr>
          <p:cNvPr id="301" name="Slide Subtitle"/>
          <p:cNvSpPr txBox="1"/>
          <p:nvPr>
            <p:ph type="body" idx="21"/>
          </p:nvPr>
        </p:nvSpPr>
        <p:spPr>
          <a:prstGeom prst="rect">
            <a:avLst/>
          </a:prstGeom>
        </p:spPr>
        <p:txBody>
          <a:bodyPr/>
          <a:lstStyle/>
          <a:p>
            <a:pPr/>
          </a:p>
        </p:txBody>
      </p:sp>
      <p:sp>
        <p:nvSpPr>
          <p:cNvPr id="302" name="Slide bullet text"/>
          <p:cNvSpPr txBox="1"/>
          <p:nvPr>
            <p:ph type="body" idx="1"/>
          </p:nvPr>
        </p:nvSpPr>
        <p:spPr>
          <a:prstGeom prst="rect">
            <a:avLst/>
          </a:prstGeom>
        </p:spPr>
        <p:txBody>
          <a:bodyPr/>
          <a:lstStyle/>
          <a:p>
            <a:pPr/>
          </a:p>
        </p:txBody>
      </p:sp>
      <p:pic>
        <p:nvPicPr>
          <p:cNvPr id="303" name="22.jpg" descr="22.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7" name="Slide Title"/>
          <p:cNvSpPr txBox="1"/>
          <p:nvPr>
            <p:ph type="title"/>
          </p:nvPr>
        </p:nvSpPr>
        <p:spPr>
          <a:prstGeom prst="rect">
            <a:avLst/>
          </a:prstGeom>
        </p:spPr>
        <p:txBody>
          <a:bodyPr/>
          <a:lstStyle/>
          <a:p>
            <a:pPr/>
          </a:p>
        </p:txBody>
      </p:sp>
      <p:sp>
        <p:nvSpPr>
          <p:cNvPr id="308" name="Slide Subtitle"/>
          <p:cNvSpPr txBox="1"/>
          <p:nvPr>
            <p:ph type="body" idx="21"/>
          </p:nvPr>
        </p:nvSpPr>
        <p:spPr>
          <a:prstGeom prst="rect">
            <a:avLst/>
          </a:prstGeom>
        </p:spPr>
        <p:txBody>
          <a:bodyPr/>
          <a:lstStyle/>
          <a:p>
            <a:pPr/>
          </a:p>
        </p:txBody>
      </p:sp>
      <p:sp>
        <p:nvSpPr>
          <p:cNvPr id="309" name="Slide bullet text"/>
          <p:cNvSpPr txBox="1"/>
          <p:nvPr>
            <p:ph type="body" idx="1"/>
          </p:nvPr>
        </p:nvSpPr>
        <p:spPr>
          <a:prstGeom prst="rect">
            <a:avLst/>
          </a:prstGeom>
        </p:spPr>
        <p:txBody>
          <a:bodyPr/>
          <a:lstStyle/>
          <a:p>
            <a:pPr/>
          </a:p>
        </p:txBody>
      </p:sp>
      <p:pic>
        <p:nvPicPr>
          <p:cNvPr id="310" name="25.jpg" descr="25.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4" name="Slide Title"/>
          <p:cNvSpPr txBox="1"/>
          <p:nvPr>
            <p:ph type="title"/>
          </p:nvPr>
        </p:nvSpPr>
        <p:spPr>
          <a:prstGeom prst="rect">
            <a:avLst/>
          </a:prstGeom>
        </p:spPr>
        <p:txBody>
          <a:bodyPr/>
          <a:lstStyle/>
          <a:p>
            <a:pPr/>
          </a:p>
        </p:txBody>
      </p:sp>
      <p:sp>
        <p:nvSpPr>
          <p:cNvPr id="315" name="Slide Subtitle"/>
          <p:cNvSpPr txBox="1"/>
          <p:nvPr>
            <p:ph type="body" idx="21"/>
          </p:nvPr>
        </p:nvSpPr>
        <p:spPr>
          <a:prstGeom prst="rect">
            <a:avLst/>
          </a:prstGeom>
        </p:spPr>
        <p:txBody>
          <a:bodyPr/>
          <a:lstStyle/>
          <a:p>
            <a:pPr/>
          </a:p>
        </p:txBody>
      </p:sp>
      <p:sp>
        <p:nvSpPr>
          <p:cNvPr id="316" name="Slide bullet text"/>
          <p:cNvSpPr txBox="1"/>
          <p:nvPr>
            <p:ph type="body" idx="1"/>
          </p:nvPr>
        </p:nvSpPr>
        <p:spPr>
          <a:prstGeom prst="rect">
            <a:avLst/>
          </a:prstGeom>
        </p:spPr>
        <p:txBody>
          <a:bodyPr/>
          <a:lstStyle/>
          <a:p>
            <a:pPr/>
          </a:p>
        </p:txBody>
      </p:sp>
      <p:pic>
        <p:nvPicPr>
          <p:cNvPr id="317" name="26.jpg" descr="26.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1" name="Slide Title"/>
          <p:cNvSpPr txBox="1"/>
          <p:nvPr>
            <p:ph type="title"/>
          </p:nvPr>
        </p:nvSpPr>
        <p:spPr>
          <a:prstGeom prst="rect">
            <a:avLst/>
          </a:prstGeom>
        </p:spPr>
        <p:txBody>
          <a:bodyPr/>
          <a:lstStyle/>
          <a:p>
            <a:pPr/>
          </a:p>
        </p:txBody>
      </p:sp>
      <p:sp>
        <p:nvSpPr>
          <p:cNvPr id="322" name="Slide Subtitle"/>
          <p:cNvSpPr txBox="1"/>
          <p:nvPr>
            <p:ph type="body" idx="21"/>
          </p:nvPr>
        </p:nvSpPr>
        <p:spPr>
          <a:prstGeom prst="rect">
            <a:avLst/>
          </a:prstGeom>
        </p:spPr>
        <p:txBody>
          <a:bodyPr/>
          <a:lstStyle/>
          <a:p>
            <a:pPr/>
          </a:p>
        </p:txBody>
      </p:sp>
      <p:sp>
        <p:nvSpPr>
          <p:cNvPr id="323" name="Slide bullet text"/>
          <p:cNvSpPr txBox="1"/>
          <p:nvPr>
            <p:ph type="body" idx="1"/>
          </p:nvPr>
        </p:nvSpPr>
        <p:spPr>
          <a:prstGeom prst="rect">
            <a:avLst/>
          </a:prstGeom>
        </p:spPr>
        <p:txBody>
          <a:bodyPr/>
          <a:lstStyle/>
          <a:p>
            <a:pPr/>
          </a:p>
        </p:txBody>
      </p:sp>
      <p:pic>
        <p:nvPicPr>
          <p:cNvPr id="324" name="28.jpg" descr="28.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8" name="Slide Title"/>
          <p:cNvSpPr txBox="1"/>
          <p:nvPr>
            <p:ph type="title"/>
          </p:nvPr>
        </p:nvSpPr>
        <p:spPr>
          <a:prstGeom prst="rect">
            <a:avLst/>
          </a:prstGeom>
        </p:spPr>
        <p:txBody>
          <a:bodyPr/>
          <a:lstStyle/>
          <a:p>
            <a:pPr/>
          </a:p>
        </p:txBody>
      </p:sp>
      <p:sp>
        <p:nvSpPr>
          <p:cNvPr id="329" name="Slide Subtitle"/>
          <p:cNvSpPr txBox="1"/>
          <p:nvPr>
            <p:ph type="body" idx="21"/>
          </p:nvPr>
        </p:nvSpPr>
        <p:spPr>
          <a:prstGeom prst="rect">
            <a:avLst/>
          </a:prstGeom>
        </p:spPr>
        <p:txBody>
          <a:bodyPr/>
          <a:lstStyle/>
          <a:p>
            <a:pPr/>
          </a:p>
        </p:txBody>
      </p:sp>
      <p:sp>
        <p:nvSpPr>
          <p:cNvPr id="330" name="Slide bullet text"/>
          <p:cNvSpPr txBox="1"/>
          <p:nvPr>
            <p:ph type="body" idx="1"/>
          </p:nvPr>
        </p:nvSpPr>
        <p:spPr>
          <a:prstGeom prst="rect">
            <a:avLst/>
          </a:prstGeom>
        </p:spPr>
        <p:txBody>
          <a:bodyPr/>
          <a:lstStyle/>
          <a:p>
            <a:pPr/>
          </a:p>
        </p:txBody>
      </p:sp>
      <p:pic>
        <p:nvPicPr>
          <p:cNvPr id="331" name="33.jpg" descr="3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5" name="Slide Title"/>
          <p:cNvSpPr txBox="1"/>
          <p:nvPr>
            <p:ph type="title"/>
          </p:nvPr>
        </p:nvSpPr>
        <p:spPr>
          <a:prstGeom prst="rect">
            <a:avLst/>
          </a:prstGeom>
        </p:spPr>
        <p:txBody>
          <a:bodyPr/>
          <a:lstStyle/>
          <a:p>
            <a:pPr/>
          </a:p>
        </p:txBody>
      </p:sp>
      <p:sp>
        <p:nvSpPr>
          <p:cNvPr id="336" name="Slide Subtitle"/>
          <p:cNvSpPr txBox="1"/>
          <p:nvPr>
            <p:ph type="body" idx="21"/>
          </p:nvPr>
        </p:nvSpPr>
        <p:spPr>
          <a:prstGeom prst="rect">
            <a:avLst/>
          </a:prstGeom>
        </p:spPr>
        <p:txBody>
          <a:bodyPr/>
          <a:lstStyle/>
          <a:p>
            <a:pPr/>
          </a:p>
        </p:txBody>
      </p:sp>
      <p:sp>
        <p:nvSpPr>
          <p:cNvPr id="337" name="Slide bullet text"/>
          <p:cNvSpPr txBox="1"/>
          <p:nvPr>
            <p:ph type="body" idx="1"/>
          </p:nvPr>
        </p:nvSpPr>
        <p:spPr>
          <a:prstGeom prst="rect">
            <a:avLst/>
          </a:prstGeom>
        </p:spPr>
        <p:txBody>
          <a:bodyPr/>
          <a:lstStyle/>
          <a:p>
            <a:pPr/>
          </a:p>
        </p:txBody>
      </p:sp>
      <p:pic>
        <p:nvPicPr>
          <p:cNvPr id="338" name="35.jpg" descr="35.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2" name="Slide Title"/>
          <p:cNvSpPr txBox="1"/>
          <p:nvPr>
            <p:ph type="title"/>
          </p:nvPr>
        </p:nvSpPr>
        <p:spPr>
          <a:prstGeom prst="rect">
            <a:avLst/>
          </a:prstGeom>
        </p:spPr>
        <p:txBody>
          <a:bodyPr/>
          <a:lstStyle/>
          <a:p>
            <a:pPr/>
          </a:p>
        </p:txBody>
      </p:sp>
      <p:sp>
        <p:nvSpPr>
          <p:cNvPr id="343" name="Slide Subtitle"/>
          <p:cNvSpPr txBox="1"/>
          <p:nvPr>
            <p:ph type="body" idx="21"/>
          </p:nvPr>
        </p:nvSpPr>
        <p:spPr>
          <a:prstGeom prst="rect">
            <a:avLst/>
          </a:prstGeom>
        </p:spPr>
        <p:txBody>
          <a:bodyPr/>
          <a:lstStyle/>
          <a:p>
            <a:pPr/>
          </a:p>
        </p:txBody>
      </p:sp>
      <p:sp>
        <p:nvSpPr>
          <p:cNvPr id="344" name="Slide bullet text"/>
          <p:cNvSpPr txBox="1"/>
          <p:nvPr>
            <p:ph type="body" idx="1"/>
          </p:nvPr>
        </p:nvSpPr>
        <p:spPr>
          <a:prstGeom prst="rect">
            <a:avLst/>
          </a:prstGeom>
        </p:spPr>
        <p:txBody>
          <a:bodyPr/>
          <a:lstStyle/>
          <a:p>
            <a:pPr/>
          </a:p>
        </p:txBody>
      </p:sp>
      <p:pic>
        <p:nvPicPr>
          <p:cNvPr id="345" name="36.jpg" descr="36.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gradFill flip="none" rotWithShape="1">
          <a:gsLst>
            <a:gs pos="0">
              <a:srgbClr val="0CC1DB"/>
            </a:gs>
            <a:gs pos="100000">
              <a:srgbClr val="129DD9"/>
            </a:gs>
          </a:gsLst>
          <a:lin ang="5400000" scaled="0"/>
        </a:gradFill>
      </p:bgPr>
    </p:bg>
    <p:spTree>
      <p:nvGrpSpPr>
        <p:cNvPr id="1" name=""/>
        <p:cNvGrpSpPr/>
        <p:nvPr/>
      </p:nvGrpSpPr>
      <p:grpSpPr>
        <a:xfrm>
          <a:off x="0" y="0"/>
          <a:ext cx="0" cy="0"/>
          <a:chOff x="0" y="0"/>
          <a:chExt cx="0" cy="0"/>
        </a:xfrm>
      </p:grpSpPr>
      <p:sp>
        <p:nvSpPr>
          <p:cNvPr id="175" name="Heading"/>
          <p:cNvSpPr txBox="1"/>
          <p:nvPr>
            <p:ph type="title"/>
          </p:nvPr>
        </p:nvSpPr>
        <p:spPr>
          <a:xfrm>
            <a:off x="1206500" y="483152"/>
            <a:ext cx="21971000" cy="1433163"/>
          </a:xfrm>
          <a:prstGeom prst="rect">
            <a:avLst/>
          </a:prstGeom>
        </p:spPr>
        <p:txBody>
          <a:bodyPr/>
          <a:lstStyle>
            <a:lvl1pPr algn="ctr">
              <a:defRPr b="0" spc="-140" sz="7000">
                <a:solidFill>
                  <a:srgbClr val="FFFFFF"/>
                </a:solidFill>
                <a:latin typeface="Avenir Heavy"/>
                <a:ea typeface="Avenir Heavy"/>
                <a:cs typeface="Avenir Heavy"/>
                <a:sym typeface="Avenir Heavy"/>
              </a:defRPr>
            </a:lvl1pPr>
          </a:lstStyle>
          <a:p>
            <a:pPr/>
            <a:r>
              <a:t>Heading</a:t>
            </a:r>
          </a:p>
        </p:txBody>
      </p:sp>
      <p:sp>
        <p:nvSpPr>
          <p:cNvPr id="176" name="Text"/>
          <p:cNvSpPr txBox="1"/>
          <p:nvPr>
            <p:ph type="body" idx="1"/>
          </p:nvPr>
        </p:nvSpPr>
        <p:spPr>
          <a:xfrm>
            <a:off x="1206500" y="2400029"/>
            <a:ext cx="21971000" cy="10603475"/>
          </a:xfrm>
          <a:prstGeom prst="rect">
            <a:avLst/>
          </a:prstGeom>
        </p:spPr>
        <p:txBody>
          <a:bodyPr/>
          <a:lstStyle>
            <a:lvl1pPr marL="609599" indent="-609599">
              <a:defRPr sz="5000">
                <a:solidFill>
                  <a:srgbClr val="FFFFFF"/>
                </a:solidFill>
                <a:latin typeface="Avenir Heavy"/>
                <a:ea typeface="Avenir Heavy"/>
                <a:cs typeface="Avenir Heavy"/>
                <a:sym typeface="Avenir Heavy"/>
              </a:defRPr>
            </a:lvl1pPr>
          </a:lstStyle>
          <a:p>
            <a:pPr/>
            <a:r>
              <a:t>Text</a:t>
            </a:r>
          </a:p>
        </p:txBody>
      </p:sp>
    </p:spTree>
  </p:cSld>
  <p:clrMapOvr>
    <a:masterClrMapping/>
  </p:clrMapOvr>
  <p:transition xmlns:p14="http://schemas.microsoft.com/office/powerpoint/2010/main" spd="med" advClick="1"/>
</p:sld>
</file>

<file path=ppt/slides/slide2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9" name="Slide Title"/>
          <p:cNvSpPr txBox="1"/>
          <p:nvPr>
            <p:ph type="title"/>
          </p:nvPr>
        </p:nvSpPr>
        <p:spPr>
          <a:prstGeom prst="rect">
            <a:avLst/>
          </a:prstGeom>
        </p:spPr>
        <p:txBody>
          <a:bodyPr/>
          <a:lstStyle/>
          <a:p>
            <a:pPr/>
          </a:p>
        </p:txBody>
      </p:sp>
      <p:sp>
        <p:nvSpPr>
          <p:cNvPr id="350" name="Slide Subtitle"/>
          <p:cNvSpPr txBox="1"/>
          <p:nvPr>
            <p:ph type="body" idx="21"/>
          </p:nvPr>
        </p:nvSpPr>
        <p:spPr>
          <a:prstGeom prst="rect">
            <a:avLst/>
          </a:prstGeom>
        </p:spPr>
        <p:txBody>
          <a:bodyPr/>
          <a:lstStyle/>
          <a:p>
            <a:pPr/>
          </a:p>
        </p:txBody>
      </p:sp>
      <p:sp>
        <p:nvSpPr>
          <p:cNvPr id="351" name="Slide bullet text"/>
          <p:cNvSpPr txBox="1"/>
          <p:nvPr>
            <p:ph type="body" idx="1"/>
          </p:nvPr>
        </p:nvSpPr>
        <p:spPr>
          <a:prstGeom prst="rect">
            <a:avLst/>
          </a:prstGeom>
        </p:spPr>
        <p:txBody>
          <a:bodyPr/>
          <a:lstStyle/>
          <a:p>
            <a:pPr/>
          </a:p>
        </p:txBody>
      </p:sp>
      <p:pic>
        <p:nvPicPr>
          <p:cNvPr id="352" name="37.jpg" descr="37.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6" name="Slide Title"/>
          <p:cNvSpPr txBox="1"/>
          <p:nvPr>
            <p:ph type="title"/>
          </p:nvPr>
        </p:nvSpPr>
        <p:spPr>
          <a:prstGeom prst="rect">
            <a:avLst/>
          </a:prstGeom>
        </p:spPr>
        <p:txBody>
          <a:bodyPr/>
          <a:lstStyle/>
          <a:p>
            <a:pPr/>
          </a:p>
        </p:txBody>
      </p:sp>
      <p:sp>
        <p:nvSpPr>
          <p:cNvPr id="357" name="Slide Subtitle"/>
          <p:cNvSpPr txBox="1"/>
          <p:nvPr>
            <p:ph type="body" idx="21"/>
          </p:nvPr>
        </p:nvSpPr>
        <p:spPr>
          <a:prstGeom prst="rect">
            <a:avLst/>
          </a:prstGeom>
        </p:spPr>
        <p:txBody>
          <a:bodyPr/>
          <a:lstStyle/>
          <a:p>
            <a:pPr/>
          </a:p>
        </p:txBody>
      </p:sp>
      <p:sp>
        <p:nvSpPr>
          <p:cNvPr id="358" name="Slide bullet text"/>
          <p:cNvSpPr txBox="1"/>
          <p:nvPr>
            <p:ph type="body" idx="1"/>
          </p:nvPr>
        </p:nvSpPr>
        <p:spPr>
          <a:prstGeom prst="rect">
            <a:avLst/>
          </a:prstGeom>
        </p:spPr>
        <p:txBody>
          <a:bodyPr/>
          <a:lstStyle/>
          <a:p>
            <a:pPr/>
          </a:p>
        </p:txBody>
      </p:sp>
      <p:pic>
        <p:nvPicPr>
          <p:cNvPr id="359" name="38.jpg" descr="38.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63" name="Slide Title"/>
          <p:cNvSpPr txBox="1"/>
          <p:nvPr>
            <p:ph type="title"/>
          </p:nvPr>
        </p:nvSpPr>
        <p:spPr>
          <a:prstGeom prst="rect">
            <a:avLst/>
          </a:prstGeom>
        </p:spPr>
        <p:txBody>
          <a:bodyPr/>
          <a:lstStyle/>
          <a:p>
            <a:pPr/>
          </a:p>
        </p:txBody>
      </p:sp>
      <p:sp>
        <p:nvSpPr>
          <p:cNvPr id="364" name="Slide Subtitle"/>
          <p:cNvSpPr txBox="1"/>
          <p:nvPr>
            <p:ph type="body" idx="21"/>
          </p:nvPr>
        </p:nvSpPr>
        <p:spPr>
          <a:prstGeom prst="rect">
            <a:avLst/>
          </a:prstGeom>
        </p:spPr>
        <p:txBody>
          <a:bodyPr/>
          <a:lstStyle/>
          <a:p>
            <a:pPr/>
          </a:p>
        </p:txBody>
      </p:sp>
      <p:sp>
        <p:nvSpPr>
          <p:cNvPr id="365" name="Slide bullet text"/>
          <p:cNvSpPr txBox="1"/>
          <p:nvPr>
            <p:ph type="body" idx="1"/>
          </p:nvPr>
        </p:nvSpPr>
        <p:spPr>
          <a:prstGeom prst="rect">
            <a:avLst/>
          </a:prstGeom>
        </p:spPr>
        <p:txBody>
          <a:bodyPr/>
          <a:lstStyle/>
          <a:p>
            <a:pPr/>
          </a:p>
        </p:txBody>
      </p:sp>
      <p:pic>
        <p:nvPicPr>
          <p:cNvPr id="366" name="41.jpg" descr="41.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0" name="Slide Title"/>
          <p:cNvSpPr txBox="1"/>
          <p:nvPr>
            <p:ph type="title"/>
          </p:nvPr>
        </p:nvSpPr>
        <p:spPr>
          <a:prstGeom prst="rect">
            <a:avLst/>
          </a:prstGeom>
        </p:spPr>
        <p:txBody>
          <a:bodyPr/>
          <a:lstStyle/>
          <a:p>
            <a:pPr/>
          </a:p>
        </p:txBody>
      </p:sp>
      <p:sp>
        <p:nvSpPr>
          <p:cNvPr id="371" name="Slide Subtitle"/>
          <p:cNvSpPr txBox="1"/>
          <p:nvPr>
            <p:ph type="body" idx="21"/>
          </p:nvPr>
        </p:nvSpPr>
        <p:spPr>
          <a:prstGeom prst="rect">
            <a:avLst/>
          </a:prstGeom>
        </p:spPr>
        <p:txBody>
          <a:bodyPr/>
          <a:lstStyle/>
          <a:p>
            <a:pPr/>
          </a:p>
        </p:txBody>
      </p:sp>
      <p:sp>
        <p:nvSpPr>
          <p:cNvPr id="372" name="Slide bullet text"/>
          <p:cNvSpPr txBox="1"/>
          <p:nvPr>
            <p:ph type="body" idx="1"/>
          </p:nvPr>
        </p:nvSpPr>
        <p:spPr>
          <a:prstGeom prst="rect">
            <a:avLst/>
          </a:prstGeom>
        </p:spPr>
        <p:txBody>
          <a:bodyPr/>
          <a:lstStyle/>
          <a:p>
            <a:pPr/>
          </a:p>
        </p:txBody>
      </p:sp>
      <p:pic>
        <p:nvPicPr>
          <p:cNvPr id="373" name="43.jpg" descr="4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7" name="Slide Title"/>
          <p:cNvSpPr txBox="1"/>
          <p:nvPr>
            <p:ph type="title"/>
          </p:nvPr>
        </p:nvSpPr>
        <p:spPr>
          <a:prstGeom prst="rect">
            <a:avLst/>
          </a:prstGeom>
        </p:spPr>
        <p:txBody>
          <a:bodyPr/>
          <a:lstStyle/>
          <a:p>
            <a:pPr/>
          </a:p>
        </p:txBody>
      </p:sp>
      <p:sp>
        <p:nvSpPr>
          <p:cNvPr id="378" name="Slide Subtitle"/>
          <p:cNvSpPr txBox="1"/>
          <p:nvPr>
            <p:ph type="body" idx="21"/>
          </p:nvPr>
        </p:nvSpPr>
        <p:spPr>
          <a:prstGeom prst="rect">
            <a:avLst/>
          </a:prstGeom>
        </p:spPr>
        <p:txBody>
          <a:bodyPr/>
          <a:lstStyle/>
          <a:p>
            <a:pPr/>
          </a:p>
        </p:txBody>
      </p:sp>
      <p:sp>
        <p:nvSpPr>
          <p:cNvPr id="379" name="Slide bullet text"/>
          <p:cNvSpPr txBox="1"/>
          <p:nvPr>
            <p:ph type="body" idx="1"/>
          </p:nvPr>
        </p:nvSpPr>
        <p:spPr>
          <a:prstGeom prst="rect">
            <a:avLst/>
          </a:prstGeom>
        </p:spPr>
        <p:txBody>
          <a:bodyPr/>
          <a:lstStyle/>
          <a:p>
            <a:pPr/>
          </a:p>
        </p:txBody>
      </p:sp>
      <p:pic>
        <p:nvPicPr>
          <p:cNvPr id="380" name="45.jpg" descr="45.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84" name="Slide Title"/>
          <p:cNvSpPr txBox="1"/>
          <p:nvPr>
            <p:ph type="title"/>
          </p:nvPr>
        </p:nvSpPr>
        <p:spPr>
          <a:prstGeom prst="rect">
            <a:avLst/>
          </a:prstGeom>
        </p:spPr>
        <p:txBody>
          <a:bodyPr/>
          <a:lstStyle/>
          <a:p>
            <a:pPr/>
          </a:p>
        </p:txBody>
      </p:sp>
      <p:sp>
        <p:nvSpPr>
          <p:cNvPr id="385" name="Slide Subtitle"/>
          <p:cNvSpPr txBox="1"/>
          <p:nvPr>
            <p:ph type="body" idx="21"/>
          </p:nvPr>
        </p:nvSpPr>
        <p:spPr>
          <a:prstGeom prst="rect">
            <a:avLst/>
          </a:prstGeom>
        </p:spPr>
        <p:txBody>
          <a:bodyPr/>
          <a:lstStyle/>
          <a:p>
            <a:pPr/>
          </a:p>
        </p:txBody>
      </p:sp>
      <p:sp>
        <p:nvSpPr>
          <p:cNvPr id="386" name="Slide bullet text"/>
          <p:cNvSpPr txBox="1"/>
          <p:nvPr>
            <p:ph type="body" idx="1"/>
          </p:nvPr>
        </p:nvSpPr>
        <p:spPr>
          <a:prstGeom prst="rect">
            <a:avLst/>
          </a:prstGeom>
        </p:spPr>
        <p:txBody>
          <a:bodyPr/>
          <a:lstStyle/>
          <a:p>
            <a:pPr/>
          </a:p>
        </p:txBody>
      </p:sp>
      <p:pic>
        <p:nvPicPr>
          <p:cNvPr id="387" name="46.jpg" descr="46.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91" name="Slide Title"/>
          <p:cNvSpPr txBox="1"/>
          <p:nvPr>
            <p:ph type="title"/>
          </p:nvPr>
        </p:nvSpPr>
        <p:spPr>
          <a:prstGeom prst="rect">
            <a:avLst/>
          </a:prstGeom>
        </p:spPr>
        <p:txBody>
          <a:bodyPr/>
          <a:lstStyle/>
          <a:p>
            <a:pPr/>
          </a:p>
        </p:txBody>
      </p:sp>
      <p:sp>
        <p:nvSpPr>
          <p:cNvPr id="392" name="Slide Subtitle"/>
          <p:cNvSpPr txBox="1"/>
          <p:nvPr>
            <p:ph type="body" idx="21"/>
          </p:nvPr>
        </p:nvSpPr>
        <p:spPr>
          <a:prstGeom prst="rect">
            <a:avLst/>
          </a:prstGeom>
        </p:spPr>
        <p:txBody>
          <a:bodyPr/>
          <a:lstStyle/>
          <a:p>
            <a:pPr/>
          </a:p>
        </p:txBody>
      </p:sp>
      <p:sp>
        <p:nvSpPr>
          <p:cNvPr id="393" name="Slide bullet text"/>
          <p:cNvSpPr txBox="1"/>
          <p:nvPr>
            <p:ph type="body" idx="1"/>
          </p:nvPr>
        </p:nvSpPr>
        <p:spPr>
          <a:prstGeom prst="rect">
            <a:avLst/>
          </a:prstGeom>
        </p:spPr>
        <p:txBody>
          <a:bodyPr/>
          <a:lstStyle/>
          <a:p>
            <a:pPr/>
          </a:p>
        </p:txBody>
      </p:sp>
      <p:pic>
        <p:nvPicPr>
          <p:cNvPr id="394" name="47.jpg" descr="47.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98" name="Slide Title"/>
          <p:cNvSpPr txBox="1"/>
          <p:nvPr>
            <p:ph type="title"/>
          </p:nvPr>
        </p:nvSpPr>
        <p:spPr>
          <a:prstGeom prst="rect">
            <a:avLst/>
          </a:prstGeom>
        </p:spPr>
        <p:txBody>
          <a:bodyPr/>
          <a:lstStyle/>
          <a:p>
            <a:pPr/>
          </a:p>
        </p:txBody>
      </p:sp>
      <p:sp>
        <p:nvSpPr>
          <p:cNvPr id="399" name="Slide Subtitle"/>
          <p:cNvSpPr txBox="1"/>
          <p:nvPr>
            <p:ph type="body" idx="21"/>
          </p:nvPr>
        </p:nvSpPr>
        <p:spPr>
          <a:prstGeom prst="rect">
            <a:avLst/>
          </a:prstGeom>
        </p:spPr>
        <p:txBody>
          <a:bodyPr/>
          <a:lstStyle/>
          <a:p>
            <a:pPr/>
          </a:p>
        </p:txBody>
      </p:sp>
      <p:sp>
        <p:nvSpPr>
          <p:cNvPr id="400" name="Slide bullet text"/>
          <p:cNvSpPr txBox="1"/>
          <p:nvPr>
            <p:ph type="body" idx="1"/>
          </p:nvPr>
        </p:nvSpPr>
        <p:spPr>
          <a:prstGeom prst="rect">
            <a:avLst/>
          </a:prstGeom>
        </p:spPr>
        <p:txBody>
          <a:bodyPr/>
          <a:lstStyle/>
          <a:p>
            <a:pPr/>
          </a:p>
        </p:txBody>
      </p:sp>
      <p:pic>
        <p:nvPicPr>
          <p:cNvPr id="401" name="48.jpg" descr="48.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05" name="Slide Title"/>
          <p:cNvSpPr txBox="1"/>
          <p:nvPr>
            <p:ph type="title"/>
          </p:nvPr>
        </p:nvSpPr>
        <p:spPr>
          <a:prstGeom prst="rect">
            <a:avLst/>
          </a:prstGeom>
        </p:spPr>
        <p:txBody>
          <a:bodyPr/>
          <a:lstStyle/>
          <a:p>
            <a:pPr/>
          </a:p>
        </p:txBody>
      </p:sp>
      <p:sp>
        <p:nvSpPr>
          <p:cNvPr id="406" name="Slide Subtitle"/>
          <p:cNvSpPr txBox="1"/>
          <p:nvPr>
            <p:ph type="body" idx="21"/>
          </p:nvPr>
        </p:nvSpPr>
        <p:spPr>
          <a:prstGeom prst="rect">
            <a:avLst/>
          </a:prstGeom>
        </p:spPr>
        <p:txBody>
          <a:bodyPr/>
          <a:lstStyle/>
          <a:p>
            <a:pPr/>
          </a:p>
        </p:txBody>
      </p:sp>
      <p:sp>
        <p:nvSpPr>
          <p:cNvPr id="407" name="Slide bullet text"/>
          <p:cNvSpPr txBox="1"/>
          <p:nvPr>
            <p:ph type="body" idx="1"/>
          </p:nvPr>
        </p:nvSpPr>
        <p:spPr>
          <a:prstGeom prst="rect">
            <a:avLst/>
          </a:prstGeom>
        </p:spPr>
        <p:txBody>
          <a:bodyPr/>
          <a:lstStyle/>
          <a:p>
            <a:pPr/>
          </a:p>
        </p:txBody>
      </p:sp>
      <p:pic>
        <p:nvPicPr>
          <p:cNvPr id="408" name="49.jpg" descr="49.jpg"/>
          <p:cNvPicPr>
            <a:picLocks noChangeAspect="1"/>
          </p:cNvPicPr>
          <p:nvPr/>
        </p:nvPicPr>
        <p:blipFill>
          <a:blip r:embed="rId2">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10" name="Slide Title"/>
          <p:cNvSpPr txBox="1"/>
          <p:nvPr>
            <p:ph type="title"/>
          </p:nvPr>
        </p:nvSpPr>
        <p:spPr>
          <a:prstGeom prst="rect">
            <a:avLst/>
          </a:prstGeom>
        </p:spPr>
        <p:txBody>
          <a:bodyPr/>
          <a:lstStyle/>
          <a:p>
            <a:pPr/>
          </a:p>
        </p:txBody>
      </p:sp>
      <p:sp>
        <p:nvSpPr>
          <p:cNvPr id="411" name="Slide Subtitle"/>
          <p:cNvSpPr txBox="1"/>
          <p:nvPr>
            <p:ph type="body" idx="21"/>
          </p:nvPr>
        </p:nvSpPr>
        <p:spPr>
          <a:prstGeom prst="rect">
            <a:avLst/>
          </a:prstGeom>
        </p:spPr>
        <p:txBody>
          <a:bodyPr/>
          <a:lstStyle/>
          <a:p>
            <a:pPr/>
          </a:p>
        </p:txBody>
      </p:sp>
      <p:sp>
        <p:nvSpPr>
          <p:cNvPr id="412" name="Slide bullet text"/>
          <p:cNvSpPr txBox="1"/>
          <p:nvPr>
            <p:ph type="body" idx="1"/>
          </p:nvPr>
        </p:nvSpPr>
        <p:spPr>
          <a:prstGeom prst="rect">
            <a:avLst/>
          </a:prstGeom>
        </p:spPr>
        <p:txBody>
          <a:bodyPr/>
          <a:lstStyle/>
          <a:p>
            <a:pPr/>
          </a:p>
        </p:txBody>
      </p:sp>
      <p:pic>
        <p:nvPicPr>
          <p:cNvPr id="413" name="51.jpg" descr="51.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gradFill flip="none" rotWithShape="1">
          <a:gsLst>
            <a:gs pos="0">
              <a:srgbClr val="0CC1DB"/>
            </a:gs>
            <a:gs pos="100000">
              <a:srgbClr val="129DD9"/>
            </a:gs>
          </a:gsLst>
          <a:lin ang="5400000" scaled="0"/>
        </a:gradFill>
      </p:bgPr>
    </p:bg>
    <p:spTree>
      <p:nvGrpSpPr>
        <p:cNvPr id="1" name=""/>
        <p:cNvGrpSpPr/>
        <p:nvPr/>
      </p:nvGrpSpPr>
      <p:grpSpPr>
        <a:xfrm>
          <a:off x="0" y="0"/>
          <a:ext cx="0" cy="0"/>
          <a:chOff x="0" y="0"/>
          <a:chExt cx="0" cy="0"/>
        </a:xfrm>
      </p:grpSpPr>
      <p:pic>
        <p:nvPicPr>
          <p:cNvPr id="178" name="A1.png" descr="A1.png"/>
          <p:cNvPicPr>
            <a:picLocks noChangeAspect="1"/>
          </p:cNvPicPr>
          <p:nvPr/>
        </p:nvPicPr>
        <p:blipFill>
          <a:blip r:embed="rId2">
            <a:extLst/>
          </a:blip>
          <a:stretch>
            <a:fillRect/>
          </a:stretch>
        </p:blipFill>
        <p:spPr>
          <a:xfrm>
            <a:off x="3504090" y="2427672"/>
            <a:ext cx="1828801" cy="1066801"/>
          </a:xfrm>
          <a:prstGeom prst="rect">
            <a:avLst/>
          </a:prstGeom>
          <a:ln w="12700">
            <a:miter lim="400000"/>
          </a:ln>
        </p:spPr>
      </p:pic>
      <p:pic>
        <p:nvPicPr>
          <p:cNvPr id="179" name="A2.png" descr="A2.png"/>
          <p:cNvPicPr>
            <a:picLocks noChangeAspect="1"/>
          </p:cNvPicPr>
          <p:nvPr/>
        </p:nvPicPr>
        <p:blipFill>
          <a:blip r:embed="rId3">
            <a:extLst/>
          </a:blip>
          <a:stretch>
            <a:fillRect/>
          </a:stretch>
        </p:blipFill>
        <p:spPr>
          <a:xfrm>
            <a:off x="7363534" y="2516572"/>
            <a:ext cx="889001" cy="889001"/>
          </a:xfrm>
          <a:prstGeom prst="rect">
            <a:avLst/>
          </a:prstGeom>
          <a:ln w="12700">
            <a:miter lim="400000"/>
          </a:ln>
        </p:spPr>
      </p:pic>
      <p:pic>
        <p:nvPicPr>
          <p:cNvPr id="180" name="A3.png" descr="A3.png"/>
          <p:cNvPicPr>
            <a:picLocks noChangeAspect="1"/>
          </p:cNvPicPr>
          <p:nvPr/>
        </p:nvPicPr>
        <p:blipFill>
          <a:blip r:embed="rId4">
            <a:extLst/>
          </a:blip>
          <a:stretch>
            <a:fillRect/>
          </a:stretch>
        </p:blipFill>
        <p:spPr>
          <a:xfrm>
            <a:off x="5986077" y="2535622"/>
            <a:ext cx="850901" cy="850901"/>
          </a:xfrm>
          <a:prstGeom prst="rect">
            <a:avLst/>
          </a:prstGeom>
          <a:ln w="12700">
            <a:miter lim="400000"/>
          </a:ln>
        </p:spPr>
      </p:pic>
      <p:pic>
        <p:nvPicPr>
          <p:cNvPr id="181" name="A4.png" descr="A4.png"/>
          <p:cNvPicPr>
            <a:picLocks noChangeAspect="1"/>
          </p:cNvPicPr>
          <p:nvPr/>
        </p:nvPicPr>
        <p:blipFill>
          <a:blip r:embed="rId5">
            <a:extLst/>
          </a:blip>
          <a:stretch>
            <a:fillRect/>
          </a:stretch>
        </p:blipFill>
        <p:spPr>
          <a:xfrm>
            <a:off x="1314203" y="2192722"/>
            <a:ext cx="1536701" cy="1536701"/>
          </a:xfrm>
          <a:prstGeom prst="rect">
            <a:avLst/>
          </a:prstGeom>
          <a:ln w="12700">
            <a:miter lim="400000"/>
          </a:ln>
        </p:spPr>
      </p:pic>
      <p:pic>
        <p:nvPicPr>
          <p:cNvPr id="182" name="A5.png" descr="A5.png"/>
          <p:cNvPicPr>
            <a:picLocks noChangeAspect="1"/>
          </p:cNvPicPr>
          <p:nvPr/>
        </p:nvPicPr>
        <p:blipFill>
          <a:blip r:embed="rId6">
            <a:extLst/>
          </a:blip>
          <a:stretch>
            <a:fillRect/>
          </a:stretch>
        </p:blipFill>
        <p:spPr>
          <a:xfrm>
            <a:off x="18010695" y="1279124"/>
            <a:ext cx="3124201" cy="977901"/>
          </a:xfrm>
          <a:prstGeom prst="rect">
            <a:avLst/>
          </a:prstGeom>
          <a:ln w="12700">
            <a:miter lim="400000"/>
          </a:ln>
        </p:spPr>
      </p:pic>
      <p:pic>
        <p:nvPicPr>
          <p:cNvPr id="183" name="A7.png" descr="A7.png"/>
          <p:cNvPicPr>
            <a:picLocks noChangeAspect="1"/>
          </p:cNvPicPr>
          <p:nvPr/>
        </p:nvPicPr>
        <p:blipFill>
          <a:blip r:embed="rId7">
            <a:extLst/>
          </a:blip>
          <a:stretch>
            <a:fillRect/>
          </a:stretch>
        </p:blipFill>
        <p:spPr>
          <a:xfrm>
            <a:off x="12947650" y="7264400"/>
            <a:ext cx="12700" cy="711200"/>
          </a:xfrm>
          <a:prstGeom prst="rect">
            <a:avLst/>
          </a:prstGeom>
          <a:ln w="12700">
            <a:miter lim="400000"/>
          </a:ln>
        </p:spPr>
      </p:pic>
      <p:pic>
        <p:nvPicPr>
          <p:cNvPr id="184" name="A8.png" descr="A8.png"/>
          <p:cNvPicPr>
            <a:picLocks noChangeAspect="1"/>
          </p:cNvPicPr>
          <p:nvPr/>
        </p:nvPicPr>
        <p:blipFill>
          <a:blip r:embed="rId8">
            <a:extLst/>
          </a:blip>
          <a:stretch>
            <a:fillRect/>
          </a:stretch>
        </p:blipFill>
        <p:spPr>
          <a:xfrm>
            <a:off x="18042445" y="2730623"/>
            <a:ext cx="3060701" cy="711201"/>
          </a:xfrm>
          <a:prstGeom prst="rect">
            <a:avLst/>
          </a:prstGeom>
          <a:ln w="12700">
            <a:miter lim="400000"/>
          </a:ln>
        </p:spPr>
      </p:pic>
      <p:pic>
        <p:nvPicPr>
          <p:cNvPr id="185" name="A9.png" descr="A9.png"/>
          <p:cNvPicPr>
            <a:picLocks noChangeAspect="1"/>
          </p:cNvPicPr>
          <p:nvPr/>
        </p:nvPicPr>
        <p:blipFill>
          <a:blip r:embed="rId9">
            <a:extLst/>
          </a:blip>
          <a:stretch>
            <a:fillRect/>
          </a:stretch>
        </p:blipFill>
        <p:spPr>
          <a:xfrm>
            <a:off x="22315687" y="5245100"/>
            <a:ext cx="927101" cy="6667500"/>
          </a:xfrm>
          <a:prstGeom prst="rect">
            <a:avLst/>
          </a:prstGeom>
          <a:ln w="12700">
            <a:miter lim="400000"/>
          </a:ln>
        </p:spPr>
      </p:pic>
      <p:pic>
        <p:nvPicPr>
          <p:cNvPr id="186" name="A12.png" descr="A12.png"/>
          <p:cNvPicPr>
            <a:picLocks noChangeAspect="1"/>
          </p:cNvPicPr>
          <p:nvPr/>
        </p:nvPicPr>
        <p:blipFill>
          <a:blip r:embed="rId10">
            <a:extLst/>
          </a:blip>
          <a:stretch>
            <a:fillRect/>
          </a:stretch>
        </p:blipFill>
        <p:spPr>
          <a:xfrm>
            <a:off x="1691997" y="8771723"/>
            <a:ext cx="698501" cy="685801"/>
          </a:xfrm>
          <a:prstGeom prst="rect">
            <a:avLst/>
          </a:prstGeom>
          <a:ln w="12700">
            <a:miter lim="400000"/>
          </a:ln>
        </p:spPr>
      </p:pic>
      <p:pic>
        <p:nvPicPr>
          <p:cNvPr id="187" name="A13.png" descr="A13.png"/>
          <p:cNvPicPr>
            <a:picLocks noChangeAspect="1"/>
          </p:cNvPicPr>
          <p:nvPr/>
        </p:nvPicPr>
        <p:blipFill>
          <a:blip r:embed="rId11">
            <a:extLst/>
          </a:blip>
          <a:stretch>
            <a:fillRect/>
          </a:stretch>
        </p:blipFill>
        <p:spPr>
          <a:xfrm>
            <a:off x="9541461" y="4845909"/>
            <a:ext cx="12077701" cy="7061201"/>
          </a:xfrm>
          <a:prstGeom prst="rect">
            <a:avLst/>
          </a:prstGeom>
          <a:ln w="12700">
            <a:miter lim="400000"/>
          </a:ln>
        </p:spPr>
      </p:pic>
      <p:pic>
        <p:nvPicPr>
          <p:cNvPr id="188" name="A14.png" descr="A14.png"/>
          <p:cNvPicPr>
            <a:picLocks noChangeAspect="1"/>
          </p:cNvPicPr>
          <p:nvPr/>
        </p:nvPicPr>
        <p:blipFill>
          <a:blip r:embed="rId12">
            <a:extLst/>
          </a:blip>
          <a:stretch>
            <a:fillRect/>
          </a:stretch>
        </p:blipFill>
        <p:spPr>
          <a:xfrm>
            <a:off x="0" y="12509500"/>
            <a:ext cx="24384001" cy="1206500"/>
          </a:xfrm>
          <a:prstGeom prst="rect">
            <a:avLst/>
          </a:prstGeom>
          <a:ln w="12700">
            <a:miter lim="400000"/>
          </a:ln>
        </p:spPr>
      </p:pic>
      <p:pic>
        <p:nvPicPr>
          <p:cNvPr id="189" name="A11.png" descr="A11.png"/>
          <p:cNvPicPr>
            <a:picLocks noChangeAspect="1"/>
          </p:cNvPicPr>
          <p:nvPr/>
        </p:nvPicPr>
        <p:blipFill>
          <a:blip r:embed="rId13">
            <a:extLst/>
          </a:blip>
          <a:stretch>
            <a:fillRect/>
          </a:stretch>
        </p:blipFill>
        <p:spPr>
          <a:xfrm>
            <a:off x="1584047" y="9852610"/>
            <a:ext cx="914401" cy="3454401"/>
          </a:xfrm>
          <a:prstGeom prst="rect">
            <a:avLst/>
          </a:prstGeom>
          <a:ln w="12700">
            <a:miter lim="400000"/>
          </a:ln>
        </p:spPr>
      </p:pic>
      <p:pic>
        <p:nvPicPr>
          <p:cNvPr id="190" name="A10.png" descr="A10.png"/>
          <p:cNvPicPr>
            <a:picLocks noChangeAspect="1"/>
          </p:cNvPicPr>
          <p:nvPr/>
        </p:nvPicPr>
        <p:blipFill>
          <a:blip r:embed="rId14">
            <a:extLst/>
          </a:blip>
          <a:stretch>
            <a:fillRect/>
          </a:stretch>
        </p:blipFill>
        <p:spPr>
          <a:xfrm>
            <a:off x="1164947" y="10589210"/>
            <a:ext cx="1752601" cy="1981201"/>
          </a:xfrm>
          <a:prstGeom prst="rect">
            <a:avLst/>
          </a:prstGeom>
          <a:ln w="12700">
            <a:miter lim="400000"/>
          </a:ln>
        </p:spPr>
      </p:pic>
      <p:pic>
        <p:nvPicPr>
          <p:cNvPr id="191" name="A11.png" descr="A11.png"/>
          <p:cNvPicPr>
            <a:picLocks noChangeAspect="1"/>
          </p:cNvPicPr>
          <p:nvPr/>
        </p:nvPicPr>
        <p:blipFill>
          <a:blip r:embed="rId13">
            <a:extLst/>
          </a:blip>
          <a:stretch>
            <a:fillRect/>
          </a:stretch>
        </p:blipFill>
        <p:spPr>
          <a:xfrm rot="1283102">
            <a:off x="3142571" y="9852610"/>
            <a:ext cx="914401" cy="3454401"/>
          </a:xfrm>
          <a:prstGeom prst="rect">
            <a:avLst/>
          </a:prstGeom>
          <a:ln w="12700">
            <a:miter lim="400000"/>
          </a:ln>
        </p:spPr>
      </p:pic>
      <p:pic>
        <p:nvPicPr>
          <p:cNvPr id="192" name="A11.png" descr="A11.png"/>
          <p:cNvPicPr>
            <a:picLocks noChangeAspect="1"/>
          </p:cNvPicPr>
          <p:nvPr/>
        </p:nvPicPr>
        <p:blipFill>
          <a:blip r:embed="rId13">
            <a:extLst/>
          </a:blip>
          <a:stretch>
            <a:fillRect/>
          </a:stretch>
        </p:blipFill>
        <p:spPr>
          <a:xfrm rot="2700000">
            <a:off x="4601222" y="10229294"/>
            <a:ext cx="914401" cy="3454401"/>
          </a:xfrm>
          <a:prstGeom prst="rect">
            <a:avLst/>
          </a:prstGeom>
          <a:ln w="12700">
            <a:miter lim="400000"/>
          </a:ln>
        </p:spPr>
      </p:pic>
      <p:pic>
        <p:nvPicPr>
          <p:cNvPr id="193" name="A12.png" descr="A12.png"/>
          <p:cNvPicPr>
            <a:picLocks noChangeAspect="1"/>
          </p:cNvPicPr>
          <p:nvPr/>
        </p:nvPicPr>
        <p:blipFill>
          <a:blip r:embed="rId10">
            <a:alphaModFix amt="50000"/>
            <a:extLst/>
          </a:blip>
          <a:stretch>
            <a:fillRect/>
          </a:stretch>
        </p:blipFill>
        <p:spPr>
          <a:xfrm>
            <a:off x="1691997" y="7450553"/>
            <a:ext cx="698501" cy="685801"/>
          </a:xfrm>
          <a:prstGeom prst="rect">
            <a:avLst/>
          </a:prstGeom>
          <a:ln w="12700">
            <a:miter lim="400000"/>
          </a:ln>
        </p:spPr>
      </p:pic>
      <p:sp>
        <p:nvSpPr>
          <p:cNvPr id="194" name="Line"/>
          <p:cNvSpPr/>
          <p:nvPr/>
        </p:nvSpPr>
        <p:spPr>
          <a:xfrm>
            <a:off x="17749175" y="2446722"/>
            <a:ext cx="1" cy="1536701"/>
          </a:xfrm>
          <a:prstGeom prst="line">
            <a:avLst/>
          </a:prstGeom>
          <a:ln w="76200">
            <a:solidFill>
              <a:srgbClr val="FFFFFF"/>
            </a:solidFill>
            <a:miter lim="400000"/>
            <a:tailEnd type="triangle"/>
          </a:ln>
        </p:spPr>
        <p:txBody>
          <a:bodyPr lIns="50800" tIns="50800" rIns="50800" bIns="50800" anchor="ctr"/>
          <a:lstStyle/>
          <a:p>
            <a:pPr/>
          </a:p>
        </p:txBody>
      </p:sp>
      <p:sp>
        <p:nvSpPr>
          <p:cNvPr id="195" name="Line"/>
          <p:cNvSpPr/>
          <p:nvPr/>
        </p:nvSpPr>
        <p:spPr>
          <a:xfrm flipV="1">
            <a:off x="6019954" y="6218240"/>
            <a:ext cx="2158016" cy="2531012"/>
          </a:xfrm>
          <a:prstGeom prst="line">
            <a:avLst/>
          </a:prstGeom>
          <a:ln w="76200">
            <a:solidFill>
              <a:srgbClr val="FFFFFF"/>
            </a:solidFill>
            <a:miter lim="400000"/>
            <a:tailEnd type="triangle"/>
          </a:ln>
        </p:spPr>
        <p:txBody>
          <a:bodyPr lIns="50800" tIns="50800" rIns="50800" bIns="50800" anchor="ctr"/>
          <a:lstStyle/>
          <a:p>
            <a:pPr/>
          </a:p>
        </p:txBody>
      </p:sp>
      <p:sp>
        <p:nvSpPr>
          <p:cNvPr id="196" name="Line"/>
          <p:cNvSpPr/>
          <p:nvPr/>
        </p:nvSpPr>
        <p:spPr>
          <a:xfrm>
            <a:off x="6030434" y="8726440"/>
            <a:ext cx="2108063" cy="1"/>
          </a:xfrm>
          <a:prstGeom prst="line">
            <a:avLst/>
          </a:prstGeom>
          <a:ln w="76200">
            <a:solidFill>
              <a:srgbClr val="FFFFFF"/>
            </a:solidFill>
            <a:custDash>
              <a:ds d="200000" sp="200000"/>
            </a:custDash>
            <a:miter lim="400000"/>
            <a:tailEnd type="triangle"/>
          </a:ln>
        </p:spPr>
        <p:txBody>
          <a:bodyPr lIns="50800" tIns="50800" rIns="50800" bIns="50800" anchor="ctr"/>
          <a:lstStyle/>
          <a:p>
            <a:pPr/>
          </a:p>
        </p:txBody>
      </p:sp>
      <p:sp>
        <p:nvSpPr>
          <p:cNvPr id="197" name="Line"/>
          <p:cNvSpPr/>
          <p:nvPr/>
        </p:nvSpPr>
        <p:spPr>
          <a:xfrm flipV="1">
            <a:off x="8354657" y="6236747"/>
            <a:ext cx="1" cy="2518718"/>
          </a:xfrm>
          <a:prstGeom prst="line">
            <a:avLst/>
          </a:prstGeom>
          <a:ln w="76200">
            <a:solidFill>
              <a:srgbClr val="FFFFFF"/>
            </a:solidFill>
            <a:custDash>
              <a:ds d="200000" sp="200000"/>
            </a:custDash>
            <a:miter lim="400000"/>
            <a:tailEnd type="triangle"/>
          </a:ln>
        </p:spPr>
        <p:txBody>
          <a:bodyPr lIns="50800" tIns="50800" rIns="50800" bIns="50800" anchor="ctr"/>
          <a:lstStyle/>
          <a:p>
            <a:pPr/>
          </a:p>
        </p:txBody>
      </p:sp>
      <p:pic>
        <p:nvPicPr>
          <p:cNvPr id="198" name="A100.png" descr="A100.png"/>
          <p:cNvPicPr>
            <a:picLocks noChangeAspect="1"/>
          </p:cNvPicPr>
          <p:nvPr/>
        </p:nvPicPr>
        <p:blipFill>
          <a:blip r:embed="rId15">
            <a:extLst/>
          </a:blip>
          <a:stretch>
            <a:fillRect/>
          </a:stretch>
        </p:blipFill>
        <p:spPr>
          <a:xfrm>
            <a:off x="6706647" y="7976459"/>
            <a:ext cx="317501" cy="698501"/>
          </a:xfrm>
          <a:prstGeom prst="rect">
            <a:avLst/>
          </a:prstGeom>
          <a:ln w="12700">
            <a:miter lim="400000"/>
          </a:ln>
        </p:spPr>
      </p:pic>
    </p:spTree>
  </p:cSld>
  <p:clrMapOvr>
    <a:masterClrMapping/>
  </p:clrMapOvr>
  <p:transition xmlns:p14="http://schemas.microsoft.com/office/powerpoint/2010/main" spd="med" advClick="1"/>
</p:sld>
</file>

<file path=ppt/slides/slide3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17" name="Slide Title"/>
          <p:cNvSpPr txBox="1"/>
          <p:nvPr>
            <p:ph type="title"/>
          </p:nvPr>
        </p:nvSpPr>
        <p:spPr>
          <a:prstGeom prst="rect">
            <a:avLst/>
          </a:prstGeom>
        </p:spPr>
        <p:txBody>
          <a:bodyPr/>
          <a:lstStyle/>
          <a:p>
            <a:pPr/>
          </a:p>
        </p:txBody>
      </p:sp>
      <p:sp>
        <p:nvSpPr>
          <p:cNvPr id="418" name="Slide Subtitle"/>
          <p:cNvSpPr txBox="1"/>
          <p:nvPr>
            <p:ph type="body" idx="21"/>
          </p:nvPr>
        </p:nvSpPr>
        <p:spPr>
          <a:prstGeom prst="rect">
            <a:avLst/>
          </a:prstGeom>
        </p:spPr>
        <p:txBody>
          <a:bodyPr/>
          <a:lstStyle/>
          <a:p>
            <a:pPr/>
          </a:p>
        </p:txBody>
      </p:sp>
      <p:sp>
        <p:nvSpPr>
          <p:cNvPr id="419" name="Slide bullet text"/>
          <p:cNvSpPr txBox="1"/>
          <p:nvPr>
            <p:ph type="body" idx="1"/>
          </p:nvPr>
        </p:nvSpPr>
        <p:spPr>
          <a:prstGeom prst="rect">
            <a:avLst/>
          </a:prstGeom>
        </p:spPr>
        <p:txBody>
          <a:bodyPr/>
          <a:lstStyle/>
          <a:p>
            <a:pPr/>
          </a:p>
        </p:txBody>
      </p:sp>
      <p:pic>
        <p:nvPicPr>
          <p:cNvPr id="420" name="52.jpg" descr="52.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24" name="Slide Title"/>
          <p:cNvSpPr txBox="1"/>
          <p:nvPr>
            <p:ph type="title"/>
          </p:nvPr>
        </p:nvSpPr>
        <p:spPr>
          <a:prstGeom prst="rect">
            <a:avLst/>
          </a:prstGeom>
        </p:spPr>
        <p:txBody>
          <a:bodyPr/>
          <a:lstStyle/>
          <a:p>
            <a:pPr/>
          </a:p>
        </p:txBody>
      </p:sp>
      <p:sp>
        <p:nvSpPr>
          <p:cNvPr id="425" name="Slide Subtitle"/>
          <p:cNvSpPr txBox="1"/>
          <p:nvPr>
            <p:ph type="body" idx="21"/>
          </p:nvPr>
        </p:nvSpPr>
        <p:spPr>
          <a:prstGeom prst="rect">
            <a:avLst/>
          </a:prstGeom>
        </p:spPr>
        <p:txBody>
          <a:bodyPr/>
          <a:lstStyle/>
          <a:p>
            <a:pPr/>
          </a:p>
        </p:txBody>
      </p:sp>
      <p:sp>
        <p:nvSpPr>
          <p:cNvPr id="426" name="Slide bullet text"/>
          <p:cNvSpPr txBox="1"/>
          <p:nvPr>
            <p:ph type="body" idx="1"/>
          </p:nvPr>
        </p:nvSpPr>
        <p:spPr>
          <a:prstGeom prst="rect">
            <a:avLst/>
          </a:prstGeom>
        </p:spPr>
        <p:txBody>
          <a:bodyPr/>
          <a:lstStyle/>
          <a:p>
            <a:pPr/>
          </a:p>
        </p:txBody>
      </p:sp>
      <p:pic>
        <p:nvPicPr>
          <p:cNvPr id="427" name="53.jpg" descr="5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31" name="Slide Title"/>
          <p:cNvSpPr txBox="1"/>
          <p:nvPr>
            <p:ph type="title"/>
          </p:nvPr>
        </p:nvSpPr>
        <p:spPr>
          <a:prstGeom prst="rect">
            <a:avLst/>
          </a:prstGeom>
        </p:spPr>
        <p:txBody>
          <a:bodyPr/>
          <a:lstStyle/>
          <a:p>
            <a:pPr/>
          </a:p>
        </p:txBody>
      </p:sp>
      <p:sp>
        <p:nvSpPr>
          <p:cNvPr id="432" name="Slide Subtitle"/>
          <p:cNvSpPr txBox="1"/>
          <p:nvPr>
            <p:ph type="body" idx="21"/>
          </p:nvPr>
        </p:nvSpPr>
        <p:spPr>
          <a:prstGeom prst="rect">
            <a:avLst/>
          </a:prstGeom>
        </p:spPr>
        <p:txBody>
          <a:bodyPr/>
          <a:lstStyle/>
          <a:p>
            <a:pPr/>
          </a:p>
        </p:txBody>
      </p:sp>
      <p:sp>
        <p:nvSpPr>
          <p:cNvPr id="433" name="Slide bullet text"/>
          <p:cNvSpPr txBox="1"/>
          <p:nvPr>
            <p:ph type="body" idx="1"/>
          </p:nvPr>
        </p:nvSpPr>
        <p:spPr>
          <a:prstGeom prst="rect">
            <a:avLst/>
          </a:prstGeom>
        </p:spPr>
        <p:txBody>
          <a:bodyPr/>
          <a:lstStyle/>
          <a:p>
            <a:pPr/>
          </a:p>
        </p:txBody>
      </p:sp>
      <p:pic>
        <p:nvPicPr>
          <p:cNvPr id="434" name="54.jpg" descr="54.jpg"/>
          <p:cNvPicPr>
            <a:picLocks noChangeAspect="1"/>
          </p:cNvPicPr>
          <p:nvPr/>
        </p:nvPicPr>
        <p:blipFill>
          <a:blip r:embed="rId2">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36" name="Slide Title"/>
          <p:cNvSpPr txBox="1"/>
          <p:nvPr>
            <p:ph type="title"/>
          </p:nvPr>
        </p:nvSpPr>
        <p:spPr>
          <a:prstGeom prst="rect">
            <a:avLst/>
          </a:prstGeom>
        </p:spPr>
        <p:txBody>
          <a:bodyPr/>
          <a:lstStyle/>
          <a:p>
            <a:pPr/>
          </a:p>
        </p:txBody>
      </p:sp>
      <p:sp>
        <p:nvSpPr>
          <p:cNvPr id="437" name="Slide Subtitle"/>
          <p:cNvSpPr txBox="1"/>
          <p:nvPr>
            <p:ph type="body" idx="21"/>
          </p:nvPr>
        </p:nvSpPr>
        <p:spPr>
          <a:prstGeom prst="rect">
            <a:avLst/>
          </a:prstGeom>
        </p:spPr>
        <p:txBody>
          <a:bodyPr/>
          <a:lstStyle/>
          <a:p>
            <a:pPr/>
          </a:p>
        </p:txBody>
      </p:sp>
      <p:sp>
        <p:nvSpPr>
          <p:cNvPr id="438" name="Slide bullet text"/>
          <p:cNvSpPr txBox="1"/>
          <p:nvPr>
            <p:ph type="body" idx="1"/>
          </p:nvPr>
        </p:nvSpPr>
        <p:spPr>
          <a:prstGeom prst="rect">
            <a:avLst/>
          </a:prstGeom>
        </p:spPr>
        <p:txBody>
          <a:bodyPr/>
          <a:lstStyle/>
          <a:p>
            <a:pPr/>
          </a:p>
        </p:txBody>
      </p:sp>
      <p:pic>
        <p:nvPicPr>
          <p:cNvPr id="439" name="55.jpg" descr="55.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43" name="Slide Title"/>
          <p:cNvSpPr txBox="1"/>
          <p:nvPr>
            <p:ph type="title"/>
          </p:nvPr>
        </p:nvSpPr>
        <p:spPr>
          <a:prstGeom prst="rect">
            <a:avLst/>
          </a:prstGeom>
        </p:spPr>
        <p:txBody>
          <a:bodyPr/>
          <a:lstStyle/>
          <a:p>
            <a:pPr/>
          </a:p>
        </p:txBody>
      </p:sp>
      <p:sp>
        <p:nvSpPr>
          <p:cNvPr id="444" name="Slide Subtitle"/>
          <p:cNvSpPr txBox="1"/>
          <p:nvPr>
            <p:ph type="body" idx="21"/>
          </p:nvPr>
        </p:nvSpPr>
        <p:spPr>
          <a:prstGeom prst="rect">
            <a:avLst/>
          </a:prstGeom>
        </p:spPr>
        <p:txBody>
          <a:bodyPr/>
          <a:lstStyle/>
          <a:p>
            <a:pPr/>
          </a:p>
        </p:txBody>
      </p:sp>
      <p:sp>
        <p:nvSpPr>
          <p:cNvPr id="445" name="Slide bullet text"/>
          <p:cNvSpPr txBox="1"/>
          <p:nvPr>
            <p:ph type="body" idx="1"/>
          </p:nvPr>
        </p:nvSpPr>
        <p:spPr>
          <a:prstGeom prst="rect">
            <a:avLst/>
          </a:prstGeom>
        </p:spPr>
        <p:txBody>
          <a:bodyPr/>
          <a:lstStyle/>
          <a:p>
            <a:pPr/>
          </a:p>
        </p:txBody>
      </p:sp>
      <p:pic>
        <p:nvPicPr>
          <p:cNvPr id="446" name="56.jpg" descr="56.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gradFill flip="none" rotWithShape="1">
          <a:gsLst>
            <a:gs pos="0">
              <a:srgbClr val="0CC1DB"/>
            </a:gs>
            <a:gs pos="100000">
              <a:srgbClr val="129DD9"/>
            </a:gs>
          </a:gsLst>
          <a:lin ang="5400000" scaled="0"/>
        </a:gradFill>
      </p:bgPr>
    </p:bg>
    <p:spTree>
      <p:nvGrpSpPr>
        <p:cNvPr id="1" name=""/>
        <p:cNvGrpSpPr/>
        <p:nvPr/>
      </p:nvGrpSpPr>
      <p:grpSpPr>
        <a:xfrm>
          <a:off x="0" y="0"/>
          <a:ext cx="0" cy="0"/>
          <a:chOff x="0" y="0"/>
          <a:chExt cx="0" cy="0"/>
        </a:xfrm>
      </p:grpSpPr>
      <p:pic>
        <p:nvPicPr>
          <p:cNvPr id="200" name="B1.png" descr="B1.png"/>
          <p:cNvPicPr>
            <a:picLocks noChangeAspect="1"/>
          </p:cNvPicPr>
          <p:nvPr/>
        </p:nvPicPr>
        <p:blipFill>
          <a:blip r:embed="rId2">
            <a:extLst/>
          </a:blip>
          <a:stretch>
            <a:fillRect/>
          </a:stretch>
        </p:blipFill>
        <p:spPr>
          <a:xfrm>
            <a:off x="12532457" y="2489688"/>
            <a:ext cx="2413001" cy="2247901"/>
          </a:xfrm>
          <a:prstGeom prst="rect">
            <a:avLst/>
          </a:prstGeom>
          <a:ln w="12700">
            <a:miter lim="400000"/>
          </a:ln>
        </p:spPr>
      </p:pic>
      <p:pic>
        <p:nvPicPr>
          <p:cNvPr id="201" name="B2.png" descr="B2.png"/>
          <p:cNvPicPr>
            <a:picLocks noChangeAspect="1"/>
          </p:cNvPicPr>
          <p:nvPr/>
        </p:nvPicPr>
        <p:blipFill>
          <a:blip r:embed="rId3">
            <a:extLst/>
          </a:blip>
          <a:stretch>
            <a:fillRect/>
          </a:stretch>
        </p:blipFill>
        <p:spPr>
          <a:xfrm>
            <a:off x="17270534" y="3692769"/>
            <a:ext cx="3594101" cy="762001"/>
          </a:xfrm>
          <a:prstGeom prst="rect">
            <a:avLst/>
          </a:prstGeom>
          <a:ln w="12700">
            <a:miter lim="400000"/>
          </a:ln>
        </p:spPr>
      </p:pic>
      <p:pic>
        <p:nvPicPr>
          <p:cNvPr id="202" name="B3.png" descr="B3.png"/>
          <p:cNvPicPr>
            <a:picLocks noChangeAspect="1"/>
          </p:cNvPicPr>
          <p:nvPr/>
        </p:nvPicPr>
        <p:blipFill>
          <a:blip r:embed="rId4">
            <a:extLst/>
          </a:blip>
          <a:stretch>
            <a:fillRect/>
          </a:stretch>
        </p:blipFill>
        <p:spPr>
          <a:xfrm>
            <a:off x="15445153" y="3692769"/>
            <a:ext cx="1536701" cy="762001"/>
          </a:xfrm>
          <a:prstGeom prst="rect">
            <a:avLst/>
          </a:prstGeom>
          <a:ln w="12700">
            <a:miter lim="400000"/>
          </a:ln>
        </p:spPr>
      </p:pic>
      <p:pic>
        <p:nvPicPr>
          <p:cNvPr id="203" name="B4.png" descr="B4.png"/>
          <p:cNvPicPr>
            <a:picLocks noChangeAspect="1"/>
          </p:cNvPicPr>
          <p:nvPr/>
        </p:nvPicPr>
        <p:blipFill>
          <a:blip r:embed="rId5">
            <a:extLst/>
          </a:blip>
          <a:stretch>
            <a:fillRect/>
          </a:stretch>
        </p:blipFill>
        <p:spPr>
          <a:xfrm>
            <a:off x="15451991" y="2883388"/>
            <a:ext cx="4572001" cy="762001"/>
          </a:xfrm>
          <a:prstGeom prst="rect">
            <a:avLst/>
          </a:prstGeom>
          <a:ln w="12700">
            <a:miter lim="400000"/>
          </a:ln>
        </p:spPr>
      </p:pic>
      <p:pic>
        <p:nvPicPr>
          <p:cNvPr id="204" name="B5.png" descr="B5.png"/>
          <p:cNvPicPr>
            <a:picLocks noChangeAspect="1"/>
          </p:cNvPicPr>
          <p:nvPr/>
        </p:nvPicPr>
        <p:blipFill>
          <a:blip r:embed="rId6">
            <a:extLst/>
          </a:blip>
          <a:stretch>
            <a:fillRect/>
          </a:stretch>
        </p:blipFill>
        <p:spPr>
          <a:xfrm>
            <a:off x="4082072" y="2642088"/>
            <a:ext cx="635001" cy="1841501"/>
          </a:xfrm>
          <a:prstGeom prst="rect">
            <a:avLst/>
          </a:prstGeom>
          <a:ln w="12700">
            <a:miter lim="400000"/>
          </a:ln>
        </p:spPr>
      </p:pic>
      <p:pic>
        <p:nvPicPr>
          <p:cNvPr id="205" name="B6.png" descr="B6.png"/>
          <p:cNvPicPr>
            <a:picLocks noChangeAspect="1"/>
          </p:cNvPicPr>
          <p:nvPr/>
        </p:nvPicPr>
        <p:blipFill>
          <a:blip r:embed="rId7">
            <a:extLst/>
          </a:blip>
          <a:stretch>
            <a:fillRect/>
          </a:stretch>
        </p:blipFill>
        <p:spPr>
          <a:xfrm>
            <a:off x="5432180" y="3374292"/>
            <a:ext cx="4572001" cy="762001"/>
          </a:xfrm>
          <a:prstGeom prst="rect">
            <a:avLst/>
          </a:prstGeom>
          <a:ln w="12700">
            <a:miter lim="400000"/>
          </a:ln>
        </p:spPr>
      </p:pic>
      <p:pic>
        <p:nvPicPr>
          <p:cNvPr id="206" name="B7.png" descr="B7.png"/>
          <p:cNvPicPr>
            <a:picLocks noChangeAspect="1"/>
          </p:cNvPicPr>
          <p:nvPr/>
        </p:nvPicPr>
        <p:blipFill>
          <a:blip r:embed="rId8">
            <a:extLst/>
          </a:blip>
          <a:stretch>
            <a:fillRect/>
          </a:stretch>
        </p:blipFill>
        <p:spPr>
          <a:xfrm>
            <a:off x="10691201" y="1504950"/>
            <a:ext cx="88901" cy="11671300"/>
          </a:xfrm>
          <a:prstGeom prst="rect">
            <a:avLst/>
          </a:prstGeom>
          <a:ln w="12700">
            <a:miter lim="400000"/>
          </a:ln>
        </p:spPr>
      </p:pic>
      <p:pic>
        <p:nvPicPr>
          <p:cNvPr id="207" name="B8.png" descr="B8.png"/>
          <p:cNvPicPr>
            <a:picLocks noChangeAspect="1"/>
          </p:cNvPicPr>
          <p:nvPr/>
        </p:nvPicPr>
        <p:blipFill>
          <a:blip r:embed="rId9">
            <a:extLst/>
          </a:blip>
          <a:stretch>
            <a:fillRect/>
          </a:stretch>
        </p:blipFill>
        <p:spPr>
          <a:xfrm>
            <a:off x="13398011" y="1635369"/>
            <a:ext cx="5791201" cy="952501"/>
          </a:xfrm>
          <a:prstGeom prst="rect">
            <a:avLst/>
          </a:prstGeom>
          <a:ln w="12700">
            <a:miter lim="400000"/>
          </a:ln>
        </p:spPr>
      </p:pic>
      <p:pic>
        <p:nvPicPr>
          <p:cNvPr id="208" name="B9.png" descr="B9.png"/>
          <p:cNvPicPr>
            <a:picLocks noChangeAspect="1"/>
          </p:cNvPicPr>
          <p:nvPr/>
        </p:nvPicPr>
        <p:blipFill>
          <a:blip r:embed="rId10">
            <a:extLst/>
          </a:blip>
          <a:stretch>
            <a:fillRect/>
          </a:stretch>
        </p:blipFill>
        <p:spPr>
          <a:xfrm>
            <a:off x="4243753" y="1592384"/>
            <a:ext cx="5803901" cy="939801"/>
          </a:xfrm>
          <a:prstGeom prst="rect">
            <a:avLst/>
          </a:prstGeom>
          <a:ln w="12700">
            <a:miter lim="400000"/>
          </a:ln>
        </p:spPr>
      </p:pic>
      <p:pic>
        <p:nvPicPr>
          <p:cNvPr id="209" name="B10.png" descr="B10.png"/>
          <p:cNvPicPr>
            <a:picLocks noChangeAspect="1"/>
          </p:cNvPicPr>
          <p:nvPr/>
        </p:nvPicPr>
        <p:blipFill>
          <a:blip r:embed="rId11">
            <a:extLst/>
          </a:blip>
          <a:stretch>
            <a:fillRect/>
          </a:stretch>
        </p:blipFill>
        <p:spPr>
          <a:xfrm>
            <a:off x="524607" y="11145715"/>
            <a:ext cx="2552701" cy="1536701"/>
          </a:xfrm>
          <a:prstGeom prst="rect">
            <a:avLst/>
          </a:prstGeom>
          <a:ln w="12700">
            <a:miter lim="400000"/>
          </a:ln>
        </p:spPr>
      </p:pic>
      <p:pic>
        <p:nvPicPr>
          <p:cNvPr id="210" name="B11.png" descr="B11.png"/>
          <p:cNvPicPr>
            <a:picLocks noChangeAspect="1"/>
          </p:cNvPicPr>
          <p:nvPr/>
        </p:nvPicPr>
        <p:blipFill>
          <a:blip r:embed="rId12">
            <a:extLst/>
          </a:blip>
          <a:stretch>
            <a:fillRect/>
          </a:stretch>
        </p:blipFill>
        <p:spPr>
          <a:xfrm>
            <a:off x="513373" y="9124950"/>
            <a:ext cx="2781301" cy="368300"/>
          </a:xfrm>
          <a:prstGeom prst="rect">
            <a:avLst/>
          </a:prstGeom>
          <a:ln w="12700">
            <a:miter lim="400000"/>
          </a:ln>
        </p:spPr>
      </p:pic>
      <p:pic>
        <p:nvPicPr>
          <p:cNvPr id="211" name="B12.png" descr="B12.png"/>
          <p:cNvPicPr>
            <a:picLocks noChangeAspect="1"/>
          </p:cNvPicPr>
          <p:nvPr/>
        </p:nvPicPr>
        <p:blipFill>
          <a:blip r:embed="rId13">
            <a:extLst/>
          </a:blip>
          <a:stretch>
            <a:fillRect/>
          </a:stretch>
        </p:blipFill>
        <p:spPr>
          <a:xfrm>
            <a:off x="494811" y="6807200"/>
            <a:ext cx="1778001" cy="1066800"/>
          </a:xfrm>
          <a:prstGeom prst="rect">
            <a:avLst/>
          </a:prstGeom>
          <a:ln w="12700">
            <a:miter lim="400000"/>
          </a:ln>
        </p:spPr>
      </p:pic>
      <p:pic>
        <p:nvPicPr>
          <p:cNvPr id="212" name="B13.png" descr="B13.png"/>
          <p:cNvPicPr>
            <a:picLocks noChangeAspect="1"/>
          </p:cNvPicPr>
          <p:nvPr/>
        </p:nvPicPr>
        <p:blipFill>
          <a:blip r:embed="rId14">
            <a:extLst/>
          </a:blip>
          <a:stretch>
            <a:fillRect/>
          </a:stretch>
        </p:blipFill>
        <p:spPr>
          <a:xfrm>
            <a:off x="520211" y="5327650"/>
            <a:ext cx="2984501" cy="469900"/>
          </a:xfrm>
          <a:prstGeom prst="rect">
            <a:avLst/>
          </a:prstGeom>
          <a:ln w="12700">
            <a:miter lim="400000"/>
          </a:ln>
        </p:spPr>
      </p:pic>
      <p:pic>
        <p:nvPicPr>
          <p:cNvPr id="213" name="B14.png" descr="B14.png"/>
          <p:cNvPicPr>
            <a:picLocks noChangeAspect="1"/>
          </p:cNvPicPr>
          <p:nvPr/>
        </p:nvPicPr>
        <p:blipFill>
          <a:blip r:embed="rId15">
            <a:alphaModFix amt="40000"/>
            <a:extLst/>
          </a:blip>
          <a:stretch>
            <a:fillRect/>
          </a:stretch>
        </p:blipFill>
        <p:spPr>
          <a:xfrm>
            <a:off x="11245850" y="6432550"/>
            <a:ext cx="2578100" cy="1676400"/>
          </a:xfrm>
          <a:prstGeom prst="rect">
            <a:avLst/>
          </a:prstGeom>
          <a:ln w="12700">
            <a:miter lim="400000"/>
          </a:ln>
        </p:spPr>
      </p:pic>
      <p:pic>
        <p:nvPicPr>
          <p:cNvPr id="214" name="B15.png" descr="B15.png"/>
          <p:cNvPicPr>
            <a:picLocks noChangeAspect="1"/>
          </p:cNvPicPr>
          <p:nvPr/>
        </p:nvPicPr>
        <p:blipFill>
          <a:blip r:embed="rId16">
            <a:extLst/>
          </a:blip>
          <a:stretch>
            <a:fillRect/>
          </a:stretch>
        </p:blipFill>
        <p:spPr>
          <a:xfrm>
            <a:off x="4110403" y="4978400"/>
            <a:ext cx="3670301" cy="1117600"/>
          </a:xfrm>
          <a:prstGeom prst="rect">
            <a:avLst/>
          </a:prstGeom>
          <a:ln w="12700">
            <a:miter lim="400000"/>
          </a:ln>
        </p:spPr>
      </p:pic>
      <p:pic>
        <p:nvPicPr>
          <p:cNvPr id="215" name="B16.png" descr="B16.png"/>
          <p:cNvPicPr>
            <a:picLocks noChangeAspect="1"/>
          </p:cNvPicPr>
          <p:nvPr/>
        </p:nvPicPr>
        <p:blipFill>
          <a:blip r:embed="rId17">
            <a:extLst/>
          </a:blip>
          <a:stretch>
            <a:fillRect/>
          </a:stretch>
        </p:blipFill>
        <p:spPr>
          <a:xfrm>
            <a:off x="11245850" y="8470900"/>
            <a:ext cx="2768600" cy="1676400"/>
          </a:xfrm>
          <a:prstGeom prst="rect">
            <a:avLst/>
          </a:prstGeom>
          <a:ln w="12700">
            <a:miter lim="400000"/>
          </a:ln>
        </p:spPr>
      </p:pic>
      <p:pic>
        <p:nvPicPr>
          <p:cNvPr id="216" name="B17.png" descr="B17.png"/>
          <p:cNvPicPr>
            <a:picLocks noChangeAspect="1"/>
          </p:cNvPicPr>
          <p:nvPr/>
        </p:nvPicPr>
        <p:blipFill>
          <a:blip r:embed="rId18">
            <a:extLst/>
          </a:blip>
          <a:stretch>
            <a:fillRect/>
          </a:stretch>
        </p:blipFill>
        <p:spPr>
          <a:xfrm>
            <a:off x="4114311" y="10534650"/>
            <a:ext cx="5702301" cy="1422400"/>
          </a:xfrm>
          <a:prstGeom prst="rect">
            <a:avLst/>
          </a:prstGeom>
          <a:ln w="12700">
            <a:miter lim="400000"/>
          </a:ln>
        </p:spPr>
      </p:pic>
      <p:pic>
        <p:nvPicPr>
          <p:cNvPr id="217" name="B18.png" descr="B18.png"/>
          <p:cNvPicPr>
            <a:picLocks noChangeAspect="1"/>
          </p:cNvPicPr>
          <p:nvPr/>
        </p:nvPicPr>
        <p:blipFill>
          <a:blip r:embed="rId19">
            <a:extLst/>
          </a:blip>
          <a:stretch>
            <a:fillRect/>
          </a:stretch>
        </p:blipFill>
        <p:spPr>
          <a:xfrm>
            <a:off x="4085003" y="12065000"/>
            <a:ext cx="6146801" cy="1117600"/>
          </a:xfrm>
          <a:prstGeom prst="rect">
            <a:avLst/>
          </a:prstGeom>
          <a:ln w="12700">
            <a:miter lim="400000"/>
          </a:ln>
        </p:spPr>
      </p:pic>
      <p:pic>
        <p:nvPicPr>
          <p:cNvPr id="218" name="B19.png" descr="B19.png"/>
          <p:cNvPicPr>
            <a:picLocks noChangeAspect="1"/>
          </p:cNvPicPr>
          <p:nvPr/>
        </p:nvPicPr>
        <p:blipFill>
          <a:blip r:embed="rId20">
            <a:alphaModFix amt="40000"/>
            <a:extLst/>
          </a:blip>
          <a:stretch>
            <a:fillRect/>
          </a:stretch>
        </p:blipFill>
        <p:spPr>
          <a:xfrm>
            <a:off x="4110403" y="6432550"/>
            <a:ext cx="2578101" cy="1676400"/>
          </a:xfrm>
          <a:prstGeom prst="rect">
            <a:avLst/>
          </a:prstGeom>
          <a:ln w="12700">
            <a:miter lim="400000"/>
          </a:ln>
        </p:spPr>
      </p:pic>
      <p:pic>
        <p:nvPicPr>
          <p:cNvPr id="219" name="B20.png" descr="B20.png"/>
          <p:cNvPicPr>
            <a:picLocks noChangeAspect="1"/>
          </p:cNvPicPr>
          <p:nvPr/>
        </p:nvPicPr>
        <p:blipFill>
          <a:blip r:embed="rId21">
            <a:extLst/>
          </a:blip>
          <a:stretch>
            <a:fillRect/>
          </a:stretch>
        </p:blipFill>
        <p:spPr>
          <a:xfrm>
            <a:off x="11233150" y="4983284"/>
            <a:ext cx="3670300" cy="1117601"/>
          </a:xfrm>
          <a:prstGeom prst="rect">
            <a:avLst/>
          </a:prstGeom>
          <a:ln w="12700">
            <a:miter lim="400000"/>
          </a:ln>
        </p:spPr>
      </p:pic>
      <p:pic>
        <p:nvPicPr>
          <p:cNvPr id="220" name="B21.png" descr="B21.png"/>
          <p:cNvPicPr>
            <a:picLocks noChangeAspect="1"/>
          </p:cNvPicPr>
          <p:nvPr/>
        </p:nvPicPr>
        <p:blipFill>
          <a:blip r:embed="rId22">
            <a:extLst/>
          </a:blip>
          <a:stretch>
            <a:fillRect/>
          </a:stretch>
        </p:blipFill>
        <p:spPr>
          <a:xfrm>
            <a:off x="4111869" y="8496300"/>
            <a:ext cx="2768601" cy="1676400"/>
          </a:xfrm>
          <a:prstGeom prst="rect">
            <a:avLst/>
          </a:prstGeom>
          <a:ln w="12700">
            <a:miter lim="400000"/>
          </a:ln>
        </p:spPr>
      </p:pic>
      <p:pic>
        <p:nvPicPr>
          <p:cNvPr id="221" name="B22.png" descr="B22.png"/>
          <p:cNvPicPr>
            <a:picLocks noChangeAspect="1"/>
          </p:cNvPicPr>
          <p:nvPr/>
        </p:nvPicPr>
        <p:blipFill>
          <a:blip r:embed="rId23">
            <a:extLst/>
          </a:blip>
          <a:stretch>
            <a:fillRect/>
          </a:stretch>
        </p:blipFill>
        <p:spPr>
          <a:xfrm>
            <a:off x="11245850" y="10534650"/>
            <a:ext cx="5702300" cy="1422400"/>
          </a:xfrm>
          <a:prstGeom prst="rect">
            <a:avLst/>
          </a:prstGeom>
          <a:ln w="12700">
            <a:miter lim="400000"/>
          </a:ln>
        </p:spPr>
      </p:pic>
      <p:pic>
        <p:nvPicPr>
          <p:cNvPr id="222" name="B23.png" descr="B23.png"/>
          <p:cNvPicPr>
            <a:picLocks noChangeAspect="1"/>
          </p:cNvPicPr>
          <p:nvPr/>
        </p:nvPicPr>
        <p:blipFill>
          <a:blip r:embed="rId24">
            <a:extLst/>
          </a:blip>
          <a:stretch>
            <a:fillRect/>
          </a:stretch>
        </p:blipFill>
        <p:spPr>
          <a:xfrm>
            <a:off x="11239500" y="12065000"/>
            <a:ext cx="6146800" cy="1117600"/>
          </a:xfrm>
          <a:prstGeom prst="rect">
            <a:avLst/>
          </a:prstGeom>
          <a:ln w="12700">
            <a:miter lim="400000"/>
          </a:ln>
        </p:spPr>
      </p:pic>
      <p:pic>
        <p:nvPicPr>
          <p:cNvPr id="223" name="B24.png" descr="B24.png"/>
          <p:cNvPicPr>
            <a:picLocks noChangeAspect="1"/>
          </p:cNvPicPr>
          <p:nvPr/>
        </p:nvPicPr>
        <p:blipFill>
          <a:blip r:embed="rId25">
            <a:extLst/>
          </a:blip>
          <a:stretch>
            <a:fillRect/>
          </a:stretch>
        </p:blipFill>
        <p:spPr>
          <a:xfrm>
            <a:off x="17592919" y="4983284"/>
            <a:ext cx="3708401" cy="1117601"/>
          </a:xfrm>
          <a:prstGeom prst="rect">
            <a:avLst/>
          </a:prstGeom>
          <a:ln w="12700">
            <a:miter lim="400000"/>
          </a:ln>
        </p:spPr>
      </p:pic>
      <p:pic>
        <p:nvPicPr>
          <p:cNvPr id="224" name="B25.png" descr="B25.png"/>
          <p:cNvPicPr>
            <a:picLocks noChangeAspect="1"/>
          </p:cNvPicPr>
          <p:nvPr/>
        </p:nvPicPr>
        <p:blipFill>
          <a:blip r:embed="rId26">
            <a:extLst/>
          </a:blip>
          <a:stretch>
            <a:fillRect/>
          </a:stretch>
        </p:blipFill>
        <p:spPr>
          <a:xfrm>
            <a:off x="17592430" y="6432550"/>
            <a:ext cx="2590801" cy="1676400"/>
          </a:xfrm>
          <a:prstGeom prst="rect">
            <a:avLst/>
          </a:prstGeom>
          <a:ln w="12700">
            <a:miter lim="400000"/>
          </a:ln>
        </p:spPr>
      </p:pic>
      <p:pic>
        <p:nvPicPr>
          <p:cNvPr id="225" name="B26.png" descr="B26.png"/>
          <p:cNvPicPr>
            <a:picLocks noChangeAspect="1"/>
          </p:cNvPicPr>
          <p:nvPr/>
        </p:nvPicPr>
        <p:blipFill>
          <a:blip r:embed="rId27">
            <a:alphaModFix amt="40000"/>
            <a:extLst/>
          </a:blip>
          <a:stretch>
            <a:fillRect/>
          </a:stretch>
        </p:blipFill>
        <p:spPr>
          <a:xfrm>
            <a:off x="17608550" y="8496300"/>
            <a:ext cx="2781300" cy="1676400"/>
          </a:xfrm>
          <a:prstGeom prst="rect">
            <a:avLst/>
          </a:prstGeom>
          <a:ln w="12700">
            <a:miter lim="400000"/>
          </a:ln>
        </p:spPr>
      </p:pic>
      <p:pic>
        <p:nvPicPr>
          <p:cNvPr id="226" name="B27.png" descr="B27.png"/>
          <p:cNvPicPr>
            <a:picLocks noChangeAspect="1"/>
          </p:cNvPicPr>
          <p:nvPr/>
        </p:nvPicPr>
        <p:blipFill>
          <a:blip r:embed="rId28">
            <a:alphaModFix amt="40000"/>
            <a:extLst/>
          </a:blip>
          <a:stretch>
            <a:fillRect/>
          </a:stretch>
        </p:blipFill>
        <p:spPr>
          <a:xfrm>
            <a:off x="17608550" y="10560050"/>
            <a:ext cx="5740400" cy="1422400"/>
          </a:xfrm>
          <a:prstGeom prst="rect">
            <a:avLst/>
          </a:prstGeom>
          <a:ln w="12700">
            <a:miter lim="400000"/>
          </a:ln>
        </p:spPr>
      </p:pic>
      <p:pic>
        <p:nvPicPr>
          <p:cNvPr id="227" name="B28.png" descr="B28.png"/>
          <p:cNvPicPr>
            <a:picLocks noChangeAspect="1"/>
          </p:cNvPicPr>
          <p:nvPr/>
        </p:nvPicPr>
        <p:blipFill>
          <a:blip r:embed="rId29">
            <a:alphaModFix amt="40000"/>
            <a:extLst/>
          </a:blip>
          <a:stretch>
            <a:fillRect/>
          </a:stretch>
        </p:blipFill>
        <p:spPr>
          <a:xfrm>
            <a:off x="17601223" y="12065000"/>
            <a:ext cx="6184901" cy="1117600"/>
          </a:xfrm>
          <a:prstGeom prst="rect">
            <a:avLst/>
          </a:prstGeom>
          <a:ln w="12700">
            <a:miter lim="400000"/>
          </a:ln>
        </p:spPr>
      </p:pic>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gradFill flip="none" rotWithShape="1">
          <a:gsLst>
            <a:gs pos="0">
              <a:srgbClr val="0CC1DB"/>
            </a:gs>
            <a:gs pos="100000">
              <a:srgbClr val="129DD9"/>
            </a:gs>
          </a:gsLst>
          <a:lin ang="5400000" scaled="0"/>
        </a:gradFill>
      </p:bgPr>
    </p:bg>
    <p:spTree>
      <p:nvGrpSpPr>
        <p:cNvPr id="1" name=""/>
        <p:cNvGrpSpPr/>
        <p:nvPr/>
      </p:nvGrpSpPr>
      <p:grpSpPr>
        <a:xfrm>
          <a:off x="0" y="0"/>
          <a:ext cx="0" cy="0"/>
          <a:chOff x="0" y="0"/>
          <a:chExt cx="0" cy="0"/>
        </a:xfrm>
      </p:grpSpPr>
      <p:pic>
        <p:nvPicPr>
          <p:cNvPr id="229" name="A10.png" descr="A10.png"/>
          <p:cNvPicPr>
            <a:picLocks noChangeAspect="1"/>
          </p:cNvPicPr>
          <p:nvPr/>
        </p:nvPicPr>
        <p:blipFill>
          <a:blip r:embed="rId2">
            <a:extLst/>
          </a:blip>
          <a:stretch>
            <a:fillRect/>
          </a:stretch>
        </p:blipFill>
        <p:spPr>
          <a:xfrm>
            <a:off x="0" y="12915900"/>
            <a:ext cx="24384000" cy="800100"/>
          </a:xfrm>
          <a:prstGeom prst="rect">
            <a:avLst/>
          </a:prstGeom>
          <a:ln w="12700">
            <a:miter lim="400000"/>
          </a:ln>
        </p:spPr>
      </p:pic>
      <p:pic>
        <p:nvPicPr>
          <p:cNvPr id="230" name="A2.png" descr="A2.png"/>
          <p:cNvPicPr>
            <a:picLocks noChangeAspect="1"/>
          </p:cNvPicPr>
          <p:nvPr/>
        </p:nvPicPr>
        <p:blipFill>
          <a:blip r:embed="rId3">
            <a:extLst/>
          </a:blip>
          <a:stretch>
            <a:fillRect/>
          </a:stretch>
        </p:blipFill>
        <p:spPr>
          <a:xfrm>
            <a:off x="1299900" y="3664809"/>
            <a:ext cx="698501" cy="9321801"/>
          </a:xfrm>
          <a:prstGeom prst="rect">
            <a:avLst/>
          </a:prstGeom>
          <a:ln w="12700">
            <a:miter lim="400000"/>
          </a:ln>
        </p:spPr>
      </p:pic>
      <p:pic>
        <p:nvPicPr>
          <p:cNvPr id="231" name="A3.png" descr="A3.png"/>
          <p:cNvPicPr>
            <a:picLocks noChangeAspect="1"/>
          </p:cNvPicPr>
          <p:nvPr/>
        </p:nvPicPr>
        <p:blipFill>
          <a:blip r:embed="rId4">
            <a:extLst/>
          </a:blip>
          <a:stretch>
            <a:fillRect/>
          </a:stretch>
        </p:blipFill>
        <p:spPr>
          <a:xfrm>
            <a:off x="940046" y="4219667"/>
            <a:ext cx="889001" cy="9080501"/>
          </a:xfrm>
          <a:prstGeom prst="rect">
            <a:avLst/>
          </a:prstGeom>
          <a:ln w="12700">
            <a:miter lim="400000"/>
          </a:ln>
        </p:spPr>
      </p:pic>
      <p:pic>
        <p:nvPicPr>
          <p:cNvPr id="232" name="A8.png" descr="A8.png"/>
          <p:cNvPicPr>
            <a:picLocks noChangeAspect="1"/>
          </p:cNvPicPr>
          <p:nvPr/>
        </p:nvPicPr>
        <p:blipFill>
          <a:blip r:embed="rId5">
            <a:extLst/>
          </a:blip>
          <a:stretch>
            <a:fillRect/>
          </a:stretch>
        </p:blipFill>
        <p:spPr>
          <a:xfrm>
            <a:off x="1017417" y="2844861"/>
            <a:ext cx="1638301" cy="698501"/>
          </a:xfrm>
          <a:prstGeom prst="rect">
            <a:avLst/>
          </a:prstGeom>
          <a:ln w="12700">
            <a:miter lim="400000"/>
          </a:ln>
        </p:spPr>
      </p:pic>
      <p:pic>
        <p:nvPicPr>
          <p:cNvPr id="233" name="A5.png" descr="A5.png"/>
          <p:cNvPicPr>
            <a:picLocks noChangeAspect="1"/>
          </p:cNvPicPr>
          <p:nvPr/>
        </p:nvPicPr>
        <p:blipFill>
          <a:blip r:embed="rId6">
            <a:extLst/>
          </a:blip>
          <a:stretch>
            <a:fillRect/>
          </a:stretch>
        </p:blipFill>
        <p:spPr>
          <a:xfrm>
            <a:off x="7932383" y="103942"/>
            <a:ext cx="6045201" cy="8864601"/>
          </a:xfrm>
          <a:prstGeom prst="rect">
            <a:avLst/>
          </a:prstGeom>
          <a:ln w="12700">
            <a:miter lim="400000"/>
          </a:ln>
        </p:spPr>
      </p:pic>
      <p:pic>
        <p:nvPicPr>
          <p:cNvPr id="234" name="A6.png" descr="A6.png"/>
          <p:cNvPicPr>
            <a:picLocks noChangeAspect="1"/>
          </p:cNvPicPr>
          <p:nvPr/>
        </p:nvPicPr>
        <p:blipFill>
          <a:blip r:embed="rId7">
            <a:extLst/>
          </a:blip>
          <a:stretch>
            <a:fillRect/>
          </a:stretch>
        </p:blipFill>
        <p:spPr>
          <a:xfrm>
            <a:off x="2394689" y="2059742"/>
            <a:ext cx="6654801" cy="5130801"/>
          </a:xfrm>
          <a:prstGeom prst="rect">
            <a:avLst/>
          </a:prstGeom>
          <a:ln w="12700">
            <a:miter lim="400000"/>
          </a:ln>
        </p:spPr>
      </p:pic>
      <p:pic>
        <p:nvPicPr>
          <p:cNvPr id="235" name="A7.png" descr="A7.png"/>
          <p:cNvPicPr>
            <a:picLocks noChangeAspect="1"/>
          </p:cNvPicPr>
          <p:nvPr/>
        </p:nvPicPr>
        <p:blipFill>
          <a:blip r:embed="rId8">
            <a:extLst/>
          </a:blip>
          <a:stretch>
            <a:fillRect/>
          </a:stretch>
        </p:blipFill>
        <p:spPr>
          <a:xfrm>
            <a:off x="8946101" y="1913137"/>
            <a:ext cx="1524001" cy="6807201"/>
          </a:xfrm>
          <a:prstGeom prst="rect">
            <a:avLst/>
          </a:prstGeom>
          <a:ln w="12700">
            <a:miter lim="400000"/>
          </a:ln>
        </p:spPr>
      </p:pic>
      <p:pic>
        <p:nvPicPr>
          <p:cNvPr id="236" name="A8.png" descr="A8.png"/>
          <p:cNvPicPr>
            <a:picLocks noChangeAspect="1"/>
          </p:cNvPicPr>
          <p:nvPr/>
        </p:nvPicPr>
        <p:blipFill>
          <a:blip r:embed="rId9">
            <a:extLst/>
          </a:blip>
          <a:stretch>
            <a:fillRect/>
          </a:stretch>
        </p:blipFill>
        <p:spPr>
          <a:xfrm>
            <a:off x="1825964" y="1913137"/>
            <a:ext cx="7162801" cy="6807201"/>
          </a:xfrm>
          <a:prstGeom prst="rect">
            <a:avLst/>
          </a:prstGeom>
          <a:ln w="12700">
            <a:miter lim="400000"/>
          </a:ln>
        </p:spPr>
      </p:pic>
      <p:pic>
        <p:nvPicPr>
          <p:cNvPr id="237" name="A9.png" descr="A9.png"/>
          <p:cNvPicPr>
            <a:picLocks noChangeAspect="1"/>
          </p:cNvPicPr>
          <p:nvPr/>
        </p:nvPicPr>
        <p:blipFill>
          <a:blip r:embed="rId10">
            <a:extLst/>
          </a:blip>
          <a:stretch>
            <a:fillRect/>
          </a:stretch>
        </p:blipFill>
        <p:spPr>
          <a:xfrm>
            <a:off x="10477499" y="1900437"/>
            <a:ext cx="3632201" cy="6807201"/>
          </a:xfrm>
          <a:prstGeom prst="rect">
            <a:avLst/>
          </a:prstGeom>
          <a:ln w="12700">
            <a:miter lim="400000"/>
          </a:ln>
        </p:spPr>
      </p:pic>
      <p:pic>
        <p:nvPicPr>
          <p:cNvPr id="238" name="A11.png" descr="A11.png"/>
          <p:cNvPicPr>
            <a:picLocks noChangeAspect="1"/>
          </p:cNvPicPr>
          <p:nvPr/>
        </p:nvPicPr>
        <p:blipFill>
          <a:blip r:embed="rId11">
            <a:extLst/>
          </a:blip>
          <a:stretch>
            <a:fillRect/>
          </a:stretch>
        </p:blipFill>
        <p:spPr>
          <a:xfrm>
            <a:off x="8842899" y="3399654"/>
            <a:ext cx="254001" cy="254001"/>
          </a:xfrm>
          <a:prstGeom prst="rect">
            <a:avLst/>
          </a:prstGeom>
          <a:ln w="12700">
            <a:miter lim="400000"/>
          </a:ln>
        </p:spPr>
      </p:pic>
      <p:pic>
        <p:nvPicPr>
          <p:cNvPr id="239" name="A11.png" descr="A11.png"/>
          <p:cNvPicPr>
            <a:picLocks noChangeAspect="1"/>
          </p:cNvPicPr>
          <p:nvPr/>
        </p:nvPicPr>
        <p:blipFill>
          <a:blip r:embed="rId11">
            <a:extLst/>
          </a:blip>
          <a:stretch>
            <a:fillRect/>
          </a:stretch>
        </p:blipFill>
        <p:spPr>
          <a:xfrm>
            <a:off x="10355432" y="6001551"/>
            <a:ext cx="254001" cy="254001"/>
          </a:xfrm>
          <a:prstGeom prst="rect">
            <a:avLst/>
          </a:prstGeom>
          <a:ln w="12700">
            <a:miter lim="400000"/>
          </a:ln>
        </p:spPr>
      </p:pic>
      <p:pic>
        <p:nvPicPr>
          <p:cNvPr id="240" name="A12.png" descr="A12.png"/>
          <p:cNvPicPr>
            <a:picLocks noChangeAspect="1"/>
          </p:cNvPicPr>
          <p:nvPr/>
        </p:nvPicPr>
        <p:blipFill>
          <a:blip r:embed="rId12">
            <a:extLst/>
          </a:blip>
          <a:stretch>
            <a:fillRect/>
          </a:stretch>
        </p:blipFill>
        <p:spPr>
          <a:xfrm>
            <a:off x="5312114" y="6001551"/>
            <a:ext cx="266701" cy="254001"/>
          </a:xfrm>
          <a:prstGeom prst="rect">
            <a:avLst/>
          </a:prstGeom>
          <a:ln w="12700">
            <a:miter lim="400000"/>
          </a:ln>
        </p:spPr>
      </p:pic>
      <p:pic>
        <p:nvPicPr>
          <p:cNvPr id="241" name="A13.png" descr="A13.png"/>
          <p:cNvPicPr>
            <a:picLocks noChangeAspect="1"/>
          </p:cNvPicPr>
          <p:nvPr/>
        </p:nvPicPr>
        <p:blipFill>
          <a:blip r:embed="rId13">
            <a:extLst/>
          </a:blip>
          <a:stretch>
            <a:fillRect/>
          </a:stretch>
        </p:blipFill>
        <p:spPr>
          <a:xfrm>
            <a:off x="13846329" y="-254555"/>
            <a:ext cx="6527801" cy="9182101"/>
          </a:xfrm>
          <a:prstGeom prst="rect">
            <a:avLst/>
          </a:prstGeom>
          <a:ln w="12700">
            <a:miter lim="400000"/>
          </a:ln>
        </p:spPr>
      </p:pic>
      <p:pic>
        <p:nvPicPr>
          <p:cNvPr id="242" name="A14.png" descr="A14.png"/>
          <p:cNvPicPr>
            <a:picLocks noChangeAspect="1"/>
          </p:cNvPicPr>
          <p:nvPr/>
        </p:nvPicPr>
        <p:blipFill>
          <a:blip r:embed="rId14">
            <a:extLst/>
          </a:blip>
          <a:stretch>
            <a:fillRect/>
          </a:stretch>
        </p:blipFill>
        <p:spPr>
          <a:xfrm>
            <a:off x="17083226" y="4509301"/>
            <a:ext cx="3606801" cy="5702301"/>
          </a:xfrm>
          <a:prstGeom prst="rect">
            <a:avLst/>
          </a:prstGeom>
          <a:ln w="12700">
            <a:miter lim="400000"/>
          </a:ln>
        </p:spPr>
      </p:pic>
      <p:pic>
        <p:nvPicPr>
          <p:cNvPr id="243" name="A15.png" descr="A15.png"/>
          <p:cNvPicPr>
            <a:picLocks noChangeAspect="1"/>
          </p:cNvPicPr>
          <p:nvPr/>
        </p:nvPicPr>
        <p:blipFill>
          <a:blip r:embed="rId15">
            <a:extLst/>
          </a:blip>
          <a:stretch>
            <a:fillRect/>
          </a:stretch>
        </p:blipFill>
        <p:spPr>
          <a:xfrm>
            <a:off x="14711223" y="1215316"/>
            <a:ext cx="6159501" cy="6819901"/>
          </a:xfrm>
          <a:prstGeom prst="rect">
            <a:avLst/>
          </a:prstGeom>
          <a:ln w="12700">
            <a:miter lim="400000"/>
          </a:ln>
        </p:spPr>
      </p:pic>
      <p:pic>
        <p:nvPicPr>
          <p:cNvPr id="244" name="A16.png" descr="A16.png"/>
          <p:cNvPicPr>
            <a:picLocks noChangeAspect="1"/>
          </p:cNvPicPr>
          <p:nvPr/>
        </p:nvPicPr>
        <p:blipFill>
          <a:blip r:embed="rId16">
            <a:extLst/>
          </a:blip>
          <a:stretch>
            <a:fillRect/>
          </a:stretch>
        </p:blipFill>
        <p:spPr>
          <a:xfrm>
            <a:off x="17587157" y="3801862"/>
            <a:ext cx="6680201" cy="9029701"/>
          </a:xfrm>
          <a:prstGeom prst="rect">
            <a:avLst/>
          </a:prstGeom>
          <a:ln w="12700">
            <a:miter lim="400000"/>
          </a:ln>
        </p:spPr>
      </p:pic>
      <p:pic>
        <p:nvPicPr>
          <p:cNvPr id="245" name="A17.png" descr="A17.png"/>
          <p:cNvPicPr>
            <a:picLocks noChangeAspect="1"/>
          </p:cNvPicPr>
          <p:nvPr/>
        </p:nvPicPr>
        <p:blipFill>
          <a:blip r:embed="rId17">
            <a:extLst/>
          </a:blip>
          <a:stretch>
            <a:fillRect/>
          </a:stretch>
        </p:blipFill>
        <p:spPr>
          <a:xfrm>
            <a:off x="18607719" y="6898072"/>
            <a:ext cx="6197601" cy="6819901"/>
          </a:xfrm>
          <a:prstGeom prst="rect">
            <a:avLst/>
          </a:prstGeom>
          <a:ln w="12700">
            <a:miter lim="400000"/>
          </a:ln>
        </p:spPr>
      </p:pic>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gradFill flip="none" rotWithShape="1">
          <a:gsLst>
            <a:gs pos="0">
              <a:srgbClr val="0CC1DB"/>
            </a:gs>
            <a:gs pos="100000">
              <a:srgbClr val="129DD9"/>
            </a:gs>
          </a:gsLst>
          <a:lin ang="5400000" scaled="0"/>
        </a:gradFill>
      </p:bgPr>
    </p:bg>
    <p:spTree>
      <p:nvGrpSpPr>
        <p:cNvPr id="1" name=""/>
        <p:cNvGrpSpPr/>
        <p:nvPr/>
      </p:nvGrpSpPr>
      <p:grpSpPr>
        <a:xfrm>
          <a:off x="0" y="0"/>
          <a:ext cx="0" cy="0"/>
          <a:chOff x="0" y="0"/>
          <a:chExt cx="0" cy="0"/>
        </a:xfrm>
      </p:grpSpPr>
      <p:pic>
        <p:nvPicPr>
          <p:cNvPr id="247" name="B1.png" descr="B1.png"/>
          <p:cNvPicPr>
            <a:picLocks noChangeAspect="1"/>
          </p:cNvPicPr>
          <p:nvPr/>
        </p:nvPicPr>
        <p:blipFill>
          <a:blip r:embed="rId2">
            <a:extLst/>
          </a:blip>
          <a:stretch>
            <a:fillRect/>
          </a:stretch>
        </p:blipFill>
        <p:spPr>
          <a:xfrm>
            <a:off x="2791410" y="2546719"/>
            <a:ext cx="5384801" cy="9105901"/>
          </a:xfrm>
          <a:prstGeom prst="rect">
            <a:avLst/>
          </a:prstGeom>
          <a:ln w="12700">
            <a:miter lim="400000"/>
          </a:ln>
        </p:spPr>
      </p:pic>
      <p:pic>
        <p:nvPicPr>
          <p:cNvPr id="248" name="B2.png" descr="B2.png"/>
          <p:cNvPicPr>
            <a:picLocks noChangeAspect="1"/>
          </p:cNvPicPr>
          <p:nvPr/>
        </p:nvPicPr>
        <p:blipFill>
          <a:blip r:embed="rId3">
            <a:extLst/>
          </a:blip>
          <a:stretch>
            <a:fillRect/>
          </a:stretch>
        </p:blipFill>
        <p:spPr>
          <a:xfrm>
            <a:off x="9593308" y="2546719"/>
            <a:ext cx="5384801" cy="9105901"/>
          </a:xfrm>
          <a:prstGeom prst="rect">
            <a:avLst/>
          </a:prstGeom>
          <a:ln w="12700">
            <a:miter lim="400000"/>
          </a:ln>
        </p:spPr>
      </p:pic>
      <p:pic>
        <p:nvPicPr>
          <p:cNvPr id="249" name="B3.png" descr="B3.png"/>
          <p:cNvPicPr>
            <a:picLocks noChangeAspect="1"/>
          </p:cNvPicPr>
          <p:nvPr/>
        </p:nvPicPr>
        <p:blipFill>
          <a:blip r:embed="rId4">
            <a:extLst/>
          </a:blip>
          <a:stretch>
            <a:fillRect/>
          </a:stretch>
        </p:blipFill>
        <p:spPr>
          <a:xfrm>
            <a:off x="16744765" y="2546719"/>
            <a:ext cx="5384801" cy="9105901"/>
          </a:xfrm>
          <a:prstGeom prst="rect">
            <a:avLst/>
          </a:prstGeom>
          <a:ln w="12700">
            <a:miter lim="400000"/>
          </a:ln>
        </p:spPr>
      </p:pic>
      <p:pic>
        <p:nvPicPr>
          <p:cNvPr id="250" name="B13.png" descr="B13.png"/>
          <p:cNvPicPr>
            <a:picLocks noChangeAspect="1"/>
          </p:cNvPicPr>
          <p:nvPr/>
        </p:nvPicPr>
        <p:blipFill>
          <a:blip r:embed="rId5">
            <a:extLst/>
          </a:blip>
          <a:stretch>
            <a:fillRect/>
          </a:stretch>
        </p:blipFill>
        <p:spPr>
          <a:xfrm>
            <a:off x="4839738" y="1702601"/>
            <a:ext cx="520701" cy="1130301"/>
          </a:xfrm>
          <a:prstGeom prst="rect">
            <a:avLst/>
          </a:prstGeom>
          <a:ln w="12700">
            <a:miter lim="400000"/>
          </a:ln>
        </p:spPr>
      </p:pic>
      <p:pic>
        <p:nvPicPr>
          <p:cNvPr id="251" name="B5.png" descr="B5.png"/>
          <p:cNvPicPr>
            <a:picLocks noChangeAspect="1"/>
          </p:cNvPicPr>
          <p:nvPr/>
        </p:nvPicPr>
        <p:blipFill>
          <a:blip r:embed="rId6">
            <a:extLst/>
          </a:blip>
          <a:stretch>
            <a:fillRect/>
          </a:stretch>
        </p:blipFill>
        <p:spPr>
          <a:xfrm>
            <a:off x="11506037" y="1658151"/>
            <a:ext cx="787401" cy="1219201"/>
          </a:xfrm>
          <a:prstGeom prst="rect">
            <a:avLst/>
          </a:prstGeom>
          <a:ln w="12700">
            <a:miter lim="400000"/>
          </a:ln>
        </p:spPr>
      </p:pic>
      <p:pic>
        <p:nvPicPr>
          <p:cNvPr id="252" name="B6.png" descr="B6.png"/>
          <p:cNvPicPr>
            <a:picLocks noChangeAspect="1"/>
          </p:cNvPicPr>
          <p:nvPr/>
        </p:nvPicPr>
        <p:blipFill>
          <a:blip r:embed="rId7">
            <a:extLst/>
          </a:blip>
          <a:stretch>
            <a:fillRect/>
          </a:stretch>
        </p:blipFill>
        <p:spPr>
          <a:xfrm>
            <a:off x="18657256" y="1658151"/>
            <a:ext cx="800101" cy="1219201"/>
          </a:xfrm>
          <a:prstGeom prst="rect">
            <a:avLst/>
          </a:prstGeom>
          <a:ln w="12700">
            <a:miter lim="400000"/>
          </a:ln>
        </p:spPr>
      </p:pic>
      <p:pic>
        <p:nvPicPr>
          <p:cNvPr id="253" name="B7.png" descr="B7.png"/>
          <p:cNvPicPr>
            <a:picLocks noChangeAspect="1"/>
          </p:cNvPicPr>
          <p:nvPr/>
        </p:nvPicPr>
        <p:blipFill>
          <a:blip r:embed="rId8">
            <a:extLst/>
          </a:blip>
          <a:stretch>
            <a:fillRect/>
          </a:stretch>
        </p:blipFill>
        <p:spPr>
          <a:xfrm>
            <a:off x="11022058" y="3899269"/>
            <a:ext cx="3797301" cy="6400801"/>
          </a:xfrm>
          <a:prstGeom prst="rect">
            <a:avLst/>
          </a:prstGeom>
          <a:ln w="12700">
            <a:miter lim="400000"/>
          </a:ln>
        </p:spPr>
      </p:pic>
      <p:pic>
        <p:nvPicPr>
          <p:cNvPr id="254" name="B8.png" descr="B8.png"/>
          <p:cNvPicPr>
            <a:picLocks noChangeAspect="1"/>
          </p:cNvPicPr>
          <p:nvPr/>
        </p:nvPicPr>
        <p:blipFill>
          <a:blip r:embed="rId9">
            <a:extLst/>
          </a:blip>
          <a:stretch>
            <a:fillRect/>
          </a:stretch>
        </p:blipFill>
        <p:spPr>
          <a:xfrm>
            <a:off x="3602015" y="3536491"/>
            <a:ext cx="6184901" cy="6819901"/>
          </a:xfrm>
          <a:prstGeom prst="rect">
            <a:avLst/>
          </a:prstGeom>
          <a:ln w="12700">
            <a:miter lim="400000"/>
          </a:ln>
        </p:spPr>
      </p:pic>
      <p:pic>
        <p:nvPicPr>
          <p:cNvPr id="255" name="B9.png" descr="B9.png"/>
          <p:cNvPicPr>
            <a:picLocks noChangeAspect="1"/>
          </p:cNvPicPr>
          <p:nvPr/>
        </p:nvPicPr>
        <p:blipFill>
          <a:blip r:embed="rId10">
            <a:extLst/>
          </a:blip>
          <a:stretch>
            <a:fillRect/>
          </a:stretch>
        </p:blipFill>
        <p:spPr>
          <a:xfrm>
            <a:off x="10418808" y="6554540"/>
            <a:ext cx="3810001" cy="5410201"/>
          </a:xfrm>
          <a:prstGeom prst="rect">
            <a:avLst/>
          </a:prstGeom>
          <a:ln w="12700">
            <a:miter lim="400000"/>
          </a:ln>
        </p:spPr>
      </p:pic>
      <p:pic>
        <p:nvPicPr>
          <p:cNvPr id="256" name="B10.png" descr="B10.png"/>
          <p:cNvPicPr>
            <a:picLocks noChangeAspect="1"/>
          </p:cNvPicPr>
          <p:nvPr/>
        </p:nvPicPr>
        <p:blipFill>
          <a:blip r:embed="rId11">
            <a:extLst/>
          </a:blip>
          <a:stretch>
            <a:fillRect/>
          </a:stretch>
        </p:blipFill>
        <p:spPr>
          <a:xfrm>
            <a:off x="17584632" y="4609836"/>
            <a:ext cx="6184901" cy="6819901"/>
          </a:xfrm>
          <a:prstGeom prst="rect">
            <a:avLst/>
          </a:prstGeom>
          <a:ln w="12700">
            <a:miter lim="400000"/>
          </a:ln>
        </p:spPr>
      </p:pic>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8" name="Slide Title"/>
          <p:cNvSpPr txBox="1"/>
          <p:nvPr>
            <p:ph type="title"/>
          </p:nvPr>
        </p:nvSpPr>
        <p:spPr>
          <a:prstGeom prst="rect">
            <a:avLst/>
          </a:prstGeom>
        </p:spPr>
        <p:txBody>
          <a:bodyPr/>
          <a:lstStyle/>
          <a:p>
            <a:pPr/>
          </a:p>
        </p:txBody>
      </p:sp>
      <p:sp>
        <p:nvSpPr>
          <p:cNvPr id="259" name="Slide Subtitle"/>
          <p:cNvSpPr txBox="1"/>
          <p:nvPr>
            <p:ph type="body" idx="21"/>
          </p:nvPr>
        </p:nvSpPr>
        <p:spPr>
          <a:prstGeom prst="rect">
            <a:avLst/>
          </a:prstGeom>
        </p:spPr>
        <p:txBody>
          <a:bodyPr/>
          <a:lstStyle/>
          <a:p>
            <a:pPr/>
          </a:p>
        </p:txBody>
      </p:sp>
      <p:sp>
        <p:nvSpPr>
          <p:cNvPr id="260" name="Slide bullet text"/>
          <p:cNvSpPr txBox="1"/>
          <p:nvPr>
            <p:ph type="body" idx="1"/>
          </p:nvPr>
        </p:nvSpPr>
        <p:spPr>
          <a:prstGeom prst="rect">
            <a:avLst/>
          </a:prstGeom>
        </p:spPr>
        <p:txBody>
          <a:bodyPr/>
          <a:lstStyle/>
          <a:p>
            <a:pPr/>
          </a:p>
        </p:txBody>
      </p:sp>
      <p:pic>
        <p:nvPicPr>
          <p:cNvPr id="261" name="1.jpg" descr="1.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5" name="Slide Title"/>
          <p:cNvSpPr txBox="1"/>
          <p:nvPr>
            <p:ph type="title"/>
          </p:nvPr>
        </p:nvSpPr>
        <p:spPr>
          <a:prstGeom prst="rect">
            <a:avLst/>
          </a:prstGeom>
        </p:spPr>
        <p:txBody>
          <a:bodyPr/>
          <a:lstStyle/>
          <a:p>
            <a:pPr/>
          </a:p>
        </p:txBody>
      </p:sp>
      <p:sp>
        <p:nvSpPr>
          <p:cNvPr id="266" name="Slide Subtitle"/>
          <p:cNvSpPr txBox="1"/>
          <p:nvPr>
            <p:ph type="body" idx="21"/>
          </p:nvPr>
        </p:nvSpPr>
        <p:spPr>
          <a:prstGeom prst="rect">
            <a:avLst/>
          </a:prstGeom>
        </p:spPr>
        <p:txBody>
          <a:bodyPr/>
          <a:lstStyle/>
          <a:p>
            <a:pPr/>
          </a:p>
        </p:txBody>
      </p:sp>
      <p:sp>
        <p:nvSpPr>
          <p:cNvPr id="267" name="Slide bullet text"/>
          <p:cNvSpPr txBox="1"/>
          <p:nvPr>
            <p:ph type="body" idx="1"/>
          </p:nvPr>
        </p:nvSpPr>
        <p:spPr>
          <a:prstGeom prst="rect">
            <a:avLst/>
          </a:prstGeom>
        </p:spPr>
        <p:txBody>
          <a:bodyPr/>
          <a:lstStyle/>
          <a:p>
            <a:pPr/>
          </a:p>
        </p:txBody>
      </p:sp>
      <p:pic>
        <p:nvPicPr>
          <p:cNvPr id="268" name="2.jpg" descr="2.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2" name="Slide Title"/>
          <p:cNvSpPr txBox="1"/>
          <p:nvPr>
            <p:ph type="title"/>
          </p:nvPr>
        </p:nvSpPr>
        <p:spPr>
          <a:prstGeom prst="rect">
            <a:avLst/>
          </a:prstGeom>
        </p:spPr>
        <p:txBody>
          <a:bodyPr/>
          <a:lstStyle/>
          <a:p>
            <a:pPr/>
          </a:p>
        </p:txBody>
      </p:sp>
      <p:sp>
        <p:nvSpPr>
          <p:cNvPr id="273" name="Slide Subtitle"/>
          <p:cNvSpPr txBox="1"/>
          <p:nvPr>
            <p:ph type="body" idx="21"/>
          </p:nvPr>
        </p:nvSpPr>
        <p:spPr>
          <a:prstGeom prst="rect">
            <a:avLst/>
          </a:prstGeom>
        </p:spPr>
        <p:txBody>
          <a:bodyPr/>
          <a:lstStyle/>
          <a:p>
            <a:pPr/>
          </a:p>
        </p:txBody>
      </p:sp>
      <p:sp>
        <p:nvSpPr>
          <p:cNvPr id="274" name="Slide bullet text"/>
          <p:cNvSpPr txBox="1"/>
          <p:nvPr>
            <p:ph type="body" idx="1"/>
          </p:nvPr>
        </p:nvSpPr>
        <p:spPr>
          <a:prstGeom prst="rect">
            <a:avLst/>
          </a:prstGeom>
        </p:spPr>
        <p:txBody>
          <a:bodyPr/>
          <a:lstStyle/>
          <a:p>
            <a:pPr/>
          </a:p>
        </p:txBody>
      </p:sp>
      <p:pic>
        <p:nvPicPr>
          <p:cNvPr id="275" name="7.jpg" descr="7.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