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media/image3.jpeg" ContentType="image/jpeg"/>
  <Override PartName="/ppt/notesSlides/notesSlide5.xml" ContentType="application/vnd.openxmlformats-officedocument.presentationml.notesSlide+xml"/>
  <Override PartName="/ppt/media/image4.jpeg" ContentType="image/jpeg"/>
  <Override PartName="/ppt/notesSlides/notesSlide6.xml" ContentType="application/vnd.openxmlformats-officedocument.presentationml.notesSlide+xml"/>
  <Override PartName="/ppt/media/image5.jpeg" ContentType="image/jpeg"/>
  <Override PartName="/ppt/notesSlides/notesSlide7.xml" ContentType="application/vnd.openxmlformats-officedocument.presentationml.notesSlide+xml"/>
  <Override PartName="/ppt/media/image6.jpeg" ContentType="image/jpeg"/>
  <Override PartName="/ppt/notesSlides/notesSlide8.xml" ContentType="application/vnd.openxmlformats-officedocument.presentationml.notesSlide+xml"/>
  <Override PartName="/ppt/media/image7.jpeg" ContentType="image/jpeg"/>
  <Override PartName="/ppt/notesSlides/notesSlide9.xml" ContentType="application/vnd.openxmlformats-officedocument.presentationml.notesSlide+xml"/>
  <Override PartName="/ppt/media/image8.jpeg" ContentType="image/jpeg"/>
  <Override PartName="/ppt/media/image9.jpeg" ContentType="image/jpeg"/>
  <Override PartName="/ppt/notesSlides/notesSlide10.xml" ContentType="application/vnd.openxmlformats-officedocument.presentationml.notesSlide+xml"/>
  <Override PartName="/ppt/media/image10.jpeg" ContentType="image/jpeg"/>
  <Override PartName="/ppt/media/image11.jpeg" ContentType="image/jpeg"/>
  <Override PartName="/ppt/notesSlides/notesSlide11.xml" ContentType="application/vnd.openxmlformats-officedocument.presentationml.notesSlide+xml"/>
  <Override PartName="/ppt/media/image12.jpeg" ContentType="image/jpeg"/>
  <Override PartName="/ppt/media/image13.jpeg" ContentType="image/jpeg"/>
  <Override PartName="/ppt/notesSlides/notesSlide12.xml" ContentType="application/vnd.openxmlformats-officedocument.presentationml.notesSlide+xml"/>
  <Override PartName="/ppt/media/image14.jpeg" ContentType="image/jpeg"/>
  <Override PartName="/ppt/notesSlides/notesSlide13.xml" ContentType="application/vnd.openxmlformats-officedocument.presentationml.notesSlide+xml"/>
  <Override PartName="/ppt/media/image15.jpeg" ContentType="image/jpeg"/>
  <Override PartName="/ppt/notesSlides/notesSlide14.xml" ContentType="application/vnd.openxmlformats-officedocument.presentationml.notesSlide+xml"/>
  <Override PartName="/ppt/media/image16.jpeg" ContentType="image/jpeg"/>
  <Override PartName="/ppt/media/image17.jpeg" ContentType="image/jpeg"/>
  <Override PartName="/ppt/notesSlides/notesSlide15.xml" ContentType="application/vnd.openxmlformats-officedocument.presentationml.notesSlide+xml"/>
  <Override PartName="/ppt/media/image18.jpeg" ContentType="image/jpeg"/>
  <Override PartName="/ppt/notesSlides/notesSlide16.xml" ContentType="application/vnd.openxmlformats-officedocument.presentationml.notesSlide+xml"/>
  <Override PartName="/ppt/media/image19.jpeg" ContentType="image/jpeg"/>
  <Override PartName="/ppt/notesSlides/notesSlide17.xml" ContentType="application/vnd.openxmlformats-officedocument.presentationml.notesSlide+xml"/>
  <Override PartName="/ppt/media/image20.jpeg" ContentType="image/jpeg"/>
  <Override PartName="/ppt/notesSlides/notesSlide18.xml" ContentType="application/vnd.openxmlformats-officedocument.presentationml.notesSlide+xml"/>
  <Override PartName="/ppt/media/image21.jpeg" ContentType="image/jpeg"/>
  <Override PartName="/ppt/media/image22.jpeg" ContentType="image/jpeg"/>
  <Override PartName="/ppt/notesSlides/notesSlide19.xml" ContentType="application/vnd.openxmlformats-officedocument.presentationml.notesSlide+xml"/>
  <Override PartName="/ppt/media/image23.jpeg" ContentType="image/jpeg"/>
  <Override PartName="/ppt/media/image24.jpeg" ContentType="image/jpeg"/>
  <Override PartName="/ppt/notesSlides/notesSlide20.xml" ContentType="application/vnd.openxmlformats-officedocument.presentationml.notesSlide+xml"/>
  <Override PartName="/ppt/media/image25.jpeg" ContentType="image/jpeg"/>
  <Override PartName="/ppt/media/image26.jpeg" ContentType="image/jpeg"/>
  <Override PartName="/ppt/media/image27.jpeg" ContentType="image/jpeg"/>
  <Override PartName="/ppt/notesSlides/notesSlide21.xml" ContentType="application/vnd.openxmlformats-officedocument.presentationml.notesSlide+xml"/>
  <Override PartName="/ppt/media/image28.jpeg" ContentType="image/jpeg"/>
  <Override PartName="/ppt/notesSlides/notesSlide22.xml" ContentType="application/vnd.openxmlformats-officedocument.presentationml.notesSlide+xml"/>
  <Override PartName="/ppt/media/image29.jpeg" ContentType="image/jpeg"/>
  <Override PartName="/ppt/notesSlides/notesSlide23.xml" ContentType="application/vnd.openxmlformats-officedocument.presentationml.notesSlide+xml"/>
  <Override PartName="/ppt/media/image30.jpeg" ContentType="image/jpeg"/>
  <Override PartName="/ppt/notesSlides/notesSlide24.xml" ContentType="application/vnd.openxmlformats-officedocument.presentationml.notesSlide+xml"/>
  <Override PartName="/ppt/media/image31.jpeg" ContentType="image/jpeg"/>
  <Override PartName="/ppt/notesSlides/notesSlide25.xml" ContentType="application/vnd.openxmlformats-officedocument.presentationml.notesSlide+xml"/>
  <Override PartName="/ppt/media/image32.jpeg" ContentType="image/jpeg"/>
  <Override PartName="/ppt/notesSlides/notesSlide26.xml" ContentType="application/vnd.openxmlformats-officedocument.presentationml.notesSlide+xml"/>
  <Override PartName="/ppt/media/image33.jpeg" ContentType="image/jpeg"/>
  <Override PartName="/ppt/notesSlides/notesSlide27.xml" ContentType="application/vnd.openxmlformats-officedocument.presentationml.notesSlide+xml"/>
  <Override PartName="/ppt/media/image3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r>
              <a:t>Ideal String </a:t>
            </a:r>
          </a:p>
          <a:p>
            <a:pPr/>
            <a:r>
              <a:t>physicslab.app</a:t>
            </a:r>
          </a:p>
          <a:p>
            <a:pPr/>
            <a:r>
              <a:t>If you have any questions, suggestions or feedback about these slides please email me at chris@physicslab.app or send me a message on Discord @physicslab.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a:p>
        </p:txBody>
      </p:sp>
      <p:sp>
        <p:nvSpPr>
          <p:cNvPr id="318" name="Shape 318"/>
          <p:cNvSpPr/>
          <p:nvPr>
            <p:ph type="body" sz="quarter" idx="1"/>
          </p:nvPr>
        </p:nvSpPr>
        <p:spPr>
          <a:prstGeom prst="rect">
            <a:avLst/>
          </a:prstGeom>
        </p:spPr>
        <p:txBody>
          <a:bodyPr/>
          <a:lstStyle/>
          <a:p>
            <a:pPr/>
            <a:r>
              <a:t>	•	If we suspend an ideal string from the ceiling with nothing attached, we’re going to assume that there is no tension in the string because there is no gravitational force, or any other force, pulling it down.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a:p>
        </p:txBody>
      </p:sp>
      <p:sp>
        <p:nvSpPr>
          <p:cNvPr id="330" name="Shape 330"/>
          <p:cNvSpPr/>
          <p:nvPr>
            <p:ph type="body" sz="quarter" idx="1"/>
          </p:nvPr>
        </p:nvSpPr>
        <p:spPr>
          <a:prstGeom prst="rect">
            <a:avLst/>
          </a:prstGeom>
        </p:spPr>
        <p:txBody>
          <a:bodyPr/>
          <a:lstStyle/>
          <a:p>
            <a:pPr/>
            <a:r>
              <a:t>	•	If we attach a block that *does* have mass to the bottom of the string, there would be a gravitational force on the *block*.</a:t>
            </a:r>
          </a:p>
          <a:p>
            <a:pPr/>
            <a:r>
              <a:t>	•	So the block would pull down on the string, and there *would* be tension in the string.</a:t>
            </a:r>
          </a:p>
          <a:p>
            <a:pPr/>
            <a:r>
              <a:t>	•	In the free body diagram of *that* string, we would draw the force from the block pulling down on the string but we would not draw a gravitational force on the string itself, because the string has no mass.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Shape 341"/>
          <p:cNvSpPr/>
          <p:nvPr>
            <p:ph type="sldImg"/>
          </p:nvPr>
        </p:nvSpPr>
        <p:spPr>
          <a:prstGeom prst="rect">
            <a:avLst/>
          </a:prstGeom>
        </p:spPr>
        <p:txBody>
          <a:bodyPr/>
          <a:lstStyle/>
          <a:p>
            <a:pPr/>
          </a:p>
        </p:txBody>
      </p:sp>
      <p:sp>
        <p:nvSpPr>
          <p:cNvPr id="342" name="Shape 342"/>
          <p:cNvSpPr/>
          <p:nvPr>
            <p:ph type="body" sz="quarter" idx="1"/>
          </p:nvPr>
        </p:nvSpPr>
        <p:spPr>
          <a:prstGeom prst="rect">
            <a:avLst/>
          </a:prstGeom>
        </p:spPr>
        <p:txBody>
          <a:bodyPr/>
          <a:lstStyle/>
          <a:p>
            <a:pPr/>
            <a:r>
              <a:t>	•	Without any mass, an ideal string also has no inertia, it has no resistance to acceleration.</a:t>
            </a:r>
          </a:p>
          <a:p>
            <a:pPr/>
            <a:r>
              <a:t>	•	For example, let’s say we have two 10 kg blocks attached with an ideal string and they’re on a frictionless surface.</a:t>
            </a:r>
          </a:p>
          <a:p>
            <a:pPr/>
            <a:r>
              <a:t>	•	If we pull on the right block with 20 N of force, the two blocks and the string will accelerate to the right.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Shape 348"/>
          <p:cNvSpPr/>
          <p:nvPr>
            <p:ph type="sldImg"/>
          </p:nvPr>
        </p:nvSpPr>
        <p:spPr>
          <a:prstGeom prst="rect">
            <a:avLst/>
          </a:prstGeom>
        </p:spPr>
        <p:txBody>
          <a:bodyPr/>
          <a:lstStyle/>
          <a:p>
            <a:pPr/>
          </a:p>
        </p:txBody>
      </p:sp>
      <p:sp>
        <p:nvSpPr>
          <p:cNvPr id="349" name="Shape 349"/>
          <p:cNvSpPr/>
          <p:nvPr>
            <p:ph type="body" sz="quarter" idx="1"/>
          </p:nvPr>
        </p:nvSpPr>
        <p:spPr>
          <a:prstGeom prst="rect">
            <a:avLst/>
          </a:prstGeom>
        </p:spPr>
        <p:txBody>
          <a:bodyPr/>
          <a:lstStyle/>
          <a:p>
            <a:pPr/>
            <a:r>
              <a:t>	•	When we apply Newton’s 2nd law to the system of two blocks and the string together, the string has no mass, so it does not add inertia to the system.</a:t>
            </a:r>
          </a:p>
          <a:p>
            <a:pPr/>
            <a:r>
              <a:t>	•	The 20 N force only needs to accelerate 20 kg of mass from the two blocks, so the acceleration is 1 m/s^2.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p>
            <a:pPr/>
            <a:r>
              <a:t>	•	If this was a real string that had a mass of 5 kg, then the 20 N force would have to accelerate 25 kg, the mass of the blocks plus the mass of the string.</a:t>
            </a:r>
          </a:p>
          <a:p>
            <a:pPr/>
            <a:r>
              <a:t>	•	In that case the acceleration would be slower, 0.8 m/s^2.</a:t>
            </a:r>
          </a:p>
          <a:p>
            <a:pPr/>
            <a:r>
              <a:t>	•	So a real string has some inertia, but an ideal string has no inertia so the string itself does not affect the acceleration.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hape 367"/>
          <p:cNvSpPr/>
          <p:nvPr>
            <p:ph type="sldImg"/>
          </p:nvPr>
        </p:nvSpPr>
        <p:spPr>
          <a:prstGeom prst="rect">
            <a:avLst/>
          </a:prstGeom>
        </p:spPr>
        <p:txBody>
          <a:bodyPr/>
          <a:lstStyle/>
          <a:p>
            <a:pPr/>
          </a:p>
        </p:txBody>
      </p:sp>
      <p:sp>
        <p:nvSpPr>
          <p:cNvPr id="368" name="Shape 368"/>
          <p:cNvSpPr/>
          <p:nvPr>
            <p:ph type="body" sz="quarter" idx="1"/>
          </p:nvPr>
        </p:nvSpPr>
        <p:spPr>
          <a:prstGeom prst="rect">
            <a:avLst/>
          </a:prstGeom>
        </p:spPr>
        <p:txBody>
          <a:bodyPr/>
          <a:lstStyle/>
          <a:p>
            <a:pPr/>
            <a:r>
              <a:t>The second thing we need to know about an ideal string is that it does not stretch under tension, so the length is always the same.</a:t>
            </a:r>
          </a:p>
          <a:p>
            <a:pPr/>
            <a:r>
              <a:t>For example, this string is 2 m long when there is no tension and when there’s 1000 N of tension.</a:t>
            </a:r>
          </a:p>
          <a:p>
            <a:pPr/>
            <a:r>
              <a:t>It doesn’t matter how hard you pull, an ideal string will never stretch.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hape 374"/>
          <p:cNvSpPr/>
          <p:nvPr>
            <p:ph type="sldImg"/>
          </p:nvPr>
        </p:nvSpPr>
        <p:spPr>
          <a:prstGeom prst="rect">
            <a:avLst/>
          </a:prstGeom>
        </p:spPr>
        <p:txBody>
          <a:bodyPr/>
          <a:lstStyle/>
          <a:p>
            <a:pPr/>
          </a:p>
        </p:txBody>
      </p:sp>
      <p:sp>
        <p:nvSpPr>
          <p:cNvPr id="375" name="Shape 375"/>
          <p:cNvSpPr/>
          <p:nvPr>
            <p:ph type="body" sz="quarter" idx="1"/>
          </p:nvPr>
        </p:nvSpPr>
        <p:spPr>
          <a:prstGeom prst="rect">
            <a:avLst/>
          </a:prstGeom>
        </p:spPr>
        <p:txBody>
          <a:bodyPr/>
          <a:lstStyle/>
          <a:p>
            <a:pPr/>
            <a:r>
              <a:t>	•	We could think of it like a spring that has an infinite stiffness, an infinite spring constant, k.</a:t>
            </a:r>
          </a:p>
          <a:p>
            <a:pPr/>
            <a:r>
              <a:t>	•	Hooks law says that the change in length, delta x is inversely proportional to the spring constant.</a:t>
            </a:r>
          </a:p>
          <a:p>
            <a:pPr/>
            <a:r>
              <a:t>	•	If k is infinite, then the change in length will be zero no matter how much force we apply.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hape 381"/>
          <p:cNvSpPr/>
          <p:nvPr>
            <p:ph type="sldImg"/>
          </p:nvPr>
        </p:nvSpPr>
        <p:spPr>
          <a:prstGeom prst="rect">
            <a:avLst/>
          </a:prstGeom>
        </p:spPr>
        <p:txBody>
          <a:bodyPr/>
          <a:lstStyle/>
          <a:p>
            <a:pPr/>
          </a:p>
        </p:txBody>
      </p:sp>
      <p:sp>
        <p:nvSpPr>
          <p:cNvPr id="382" name="Shape 382"/>
          <p:cNvSpPr/>
          <p:nvPr>
            <p:ph type="body" sz="quarter" idx="1"/>
          </p:nvPr>
        </p:nvSpPr>
        <p:spPr>
          <a:prstGeom prst="rect">
            <a:avLst/>
          </a:prstGeom>
        </p:spPr>
        <p:txBody>
          <a:bodyPr/>
          <a:lstStyle/>
          <a:p>
            <a:pPr/>
            <a:r>
              <a:t>	•	If the length of a string doesn’t change, this also means that the objects attached to each end will move together, they’ll have the same motion.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Shape 388"/>
          <p:cNvSpPr/>
          <p:nvPr>
            <p:ph type="sldImg"/>
          </p:nvPr>
        </p:nvSpPr>
        <p:spPr>
          <a:prstGeom prst="rect">
            <a:avLst/>
          </a:prstGeom>
        </p:spPr>
        <p:txBody>
          <a:bodyPr/>
          <a:lstStyle/>
          <a:p>
            <a:pPr/>
          </a:p>
        </p:txBody>
      </p:sp>
      <p:sp>
        <p:nvSpPr>
          <p:cNvPr id="389" name="Shape 389"/>
          <p:cNvSpPr/>
          <p:nvPr>
            <p:ph type="body" sz="quarter" idx="1"/>
          </p:nvPr>
        </p:nvSpPr>
        <p:spPr>
          <a:prstGeom prst="rect">
            <a:avLst/>
          </a:prstGeom>
        </p:spPr>
        <p:txBody>
          <a:bodyPr/>
          <a:lstStyle/>
          <a:p>
            <a:pPr/>
            <a:r>
              <a:t>•	During any period of time, these two blocks will move the same displacement delta x.</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Shape 400"/>
          <p:cNvSpPr/>
          <p:nvPr>
            <p:ph type="sldImg"/>
          </p:nvPr>
        </p:nvSpPr>
        <p:spPr>
          <a:prstGeom prst="rect">
            <a:avLst/>
          </a:prstGeom>
        </p:spPr>
        <p:txBody>
          <a:bodyPr/>
          <a:lstStyle/>
          <a:p>
            <a:pPr/>
          </a:p>
        </p:txBody>
      </p:sp>
      <p:sp>
        <p:nvSpPr>
          <p:cNvPr id="401" name="Shape 401"/>
          <p:cNvSpPr/>
          <p:nvPr>
            <p:ph type="body" sz="quarter" idx="1"/>
          </p:nvPr>
        </p:nvSpPr>
        <p:spPr>
          <a:prstGeom prst="rect">
            <a:avLst/>
          </a:prstGeom>
        </p:spPr>
        <p:txBody>
          <a:bodyPr/>
          <a:lstStyle/>
          <a:p>
            <a:pPr/>
            <a:r>
              <a:t>	•	If block A moves 0.5 m, block B must also move 0.5 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	•	Hey everyone! In this video we’re going to learn about the characteristics of an ideal string.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Shape 412"/>
          <p:cNvSpPr/>
          <p:nvPr>
            <p:ph type="sldImg"/>
          </p:nvPr>
        </p:nvSpPr>
        <p:spPr>
          <a:prstGeom prst="rect">
            <a:avLst/>
          </a:prstGeom>
        </p:spPr>
        <p:txBody>
          <a:bodyPr/>
          <a:lstStyle/>
          <a:p>
            <a:pPr/>
          </a:p>
        </p:txBody>
      </p:sp>
      <p:sp>
        <p:nvSpPr>
          <p:cNvPr id="413" name="Shape 413"/>
          <p:cNvSpPr/>
          <p:nvPr>
            <p:ph type="body" sz="quarter" idx="1"/>
          </p:nvPr>
        </p:nvSpPr>
        <p:spPr>
          <a:prstGeom prst="rect">
            <a:avLst/>
          </a:prstGeom>
        </p:spPr>
        <p:txBody>
          <a:bodyPr/>
          <a:lstStyle/>
          <a:p>
            <a:pPr/>
            <a:r>
              <a:t>	•	If one block moved a different distance than the other, the string would have to get longer or shorter.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Shape 429"/>
          <p:cNvSpPr/>
          <p:nvPr>
            <p:ph type="sldImg"/>
          </p:nvPr>
        </p:nvSpPr>
        <p:spPr>
          <a:prstGeom prst="rect">
            <a:avLst/>
          </a:prstGeom>
        </p:spPr>
        <p:txBody>
          <a:bodyPr/>
          <a:lstStyle/>
          <a:p>
            <a:pPr/>
          </a:p>
        </p:txBody>
      </p:sp>
      <p:sp>
        <p:nvSpPr>
          <p:cNvPr id="430" name="Shape 430"/>
          <p:cNvSpPr/>
          <p:nvPr>
            <p:ph type="body" sz="quarter" idx="1"/>
          </p:nvPr>
        </p:nvSpPr>
        <p:spPr>
          <a:prstGeom prst="rect">
            <a:avLst/>
          </a:prstGeom>
        </p:spPr>
        <p:txBody>
          <a:bodyPr/>
          <a:lstStyle/>
          <a:p>
            <a:pPr/>
            <a:r>
              <a:t>	•	And if the blocks have the same displacement, they also have the same velocity and acceleration, and we’ll come back to that in other videos.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Shape 436"/>
          <p:cNvSpPr/>
          <p:nvPr>
            <p:ph type="sldImg"/>
          </p:nvPr>
        </p:nvSpPr>
        <p:spPr>
          <a:prstGeom prst="rect">
            <a:avLst/>
          </a:prstGeom>
        </p:spPr>
        <p:txBody>
          <a:bodyPr/>
          <a:lstStyle/>
          <a:p>
            <a:pPr/>
          </a:p>
        </p:txBody>
      </p:sp>
      <p:sp>
        <p:nvSpPr>
          <p:cNvPr id="437" name="Shape 437"/>
          <p:cNvSpPr/>
          <p:nvPr>
            <p:ph type="body" sz="quarter" idx="1"/>
          </p:nvPr>
        </p:nvSpPr>
        <p:spPr>
          <a:prstGeom prst="rect">
            <a:avLst/>
          </a:prstGeom>
        </p:spPr>
        <p:txBody>
          <a:bodyPr/>
          <a:lstStyle/>
          <a:p>
            <a:pPr/>
            <a:r>
              <a:t>	•	When we work with pulley systems, objects might be moving horizontally and vertically.</a:t>
            </a:r>
          </a:p>
          <a:p>
            <a:pPr/>
            <a:r>
              <a:t>	•	But if the string doesn’t change length, the objects will have the same motion, but in different directions.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Shape 443"/>
          <p:cNvSpPr/>
          <p:nvPr>
            <p:ph type="sldImg"/>
          </p:nvPr>
        </p:nvSpPr>
        <p:spPr>
          <a:prstGeom prst="rect">
            <a:avLst/>
          </a:prstGeom>
        </p:spPr>
        <p:txBody>
          <a:bodyPr/>
          <a:lstStyle/>
          <a:p>
            <a:pPr/>
          </a:p>
        </p:txBody>
      </p:sp>
      <p:sp>
        <p:nvSpPr>
          <p:cNvPr id="444" name="Shape 444"/>
          <p:cNvSpPr/>
          <p:nvPr>
            <p:ph type="body" sz="quarter" idx="1"/>
          </p:nvPr>
        </p:nvSpPr>
        <p:spPr>
          <a:prstGeom prst="rect">
            <a:avLst/>
          </a:prstGeom>
        </p:spPr>
        <p:txBody>
          <a:bodyPr/>
          <a:lstStyle/>
          <a:p>
            <a:pPr/>
            <a:r>
              <a:t>	•	The last thing we need to know is that an ideal string has the same tension at all points and both ends of an uninterrupted segment of string.</a:t>
            </a:r>
          </a:p>
          <a:p>
            <a:pPr/>
            <a:r>
              <a:t>	•	First, let’s define “uninterrupted” as a segment of string where nothing is contacting the middle of the string, just the ends.</a:t>
            </a:r>
          </a:p>
          <a:p>
            <a:pPr/>
            <a:r>
              <a:t>	•	If we only have one segment of string like this, its uninterrupted.</a:t>
            </a:r>
          </a:p>
          <a:p>
            <a:pPr/>
            <a:r>
              <a:t>	•	If we have more than one string then we’re dealing with multiple separate segments with different tensions.</a:t>
            </a:r>
          </a:p>
          <a:p>
            <a:pPr/>
            <a:r>
              <a:t>	•	And when we work with pulleys systems, the pulley is contacting or interrupting the string in the middle.</a:t>
            </a:r>
          </a:p>
          <a:p>
            <a:pPr/>
            <a:r>
              <a:t>	•	So even though it’s one string going around the pulley, we have two separate segments and potentially two different tensions.</a:t>
            </a:r>
          </a:p>
          <a:p>
            <a:pPr/>
            <a:r>
              <a:t>•	So that’s what we mean by an uninterrupted segment of string.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Shape 450"/>
          <p:cNvSpPr/>
          <p:nvPr>
            <p:ph type="sldImg"/>
          </p:nvPr>
        </p:nvSpPr>
        <p:spPr>
          <a:prstGeom prst="rect">
            <a:avLst/>
          </a:prstGeom>
        </p:spPr>
        <p:txBody>
          <a:bodyPr/>
          <a:lstStyle/>
          <a:p>
            <a:pPr/>
          </a:p>
        </p:txBody>
      </p:sp>
      <p:sp>
        <p:nvSpPr>
          <p:cNvPr id="451" name="Shape 451"/>
          <p:cNvSpPr/>
          <p:nvPr>
            <p:ph type="body" sz="quarter" idx="1"/>
          </p:nvPr>
        </p:nvSpPr>
        <p:spPr>
          <a:prstGeom prst="rect">
            <a:avLst/>
          </a:prstGeom>
        </p:spPr>
        <p:txBody>
          <a:bodyPr/>
          <a:lstStyle/>
          <a:p>
            <a:pPr/>
            <a:r>
              <a:t>	•	And within one segment, an ideal string has the same tension at all points in the string and at both ends.</a:t>
            </a:r>
          </a:p>
          <a:p>
            <a:pPr/>
            <a:r>
              <a:t>	•	So in this example, we can say there is 20 N of tension in the string, 20 N of tension at every point in the string, and the tension forces exerted on the block and the person are both 20 N.</a:t>
            </a:r>
          </a:p>
          <a:p>
            <a:pPr/>
            <a:r>
              <a:t>	•	Notice that the force at each end is not double or half of 20 N.</a:t>
            </a:r>
          </a:p>
          <a:p>
            <a:pPr/>
            <a:r>
              <a:t>	•	Each force has the same magnitude as the tension in the string.</a:t>
            </a:r>
          </a:p>
          <a:p>
            <a:pPr/>
            <a:r>
              <a:t>	•	This is also true for vertical strings.</a:t>
            </a:r>
          </a:p>
          <a:p>
            <a:pPr/>
            <a:r>
              <a:t>	•	The weight of this block is creating 8 N of tension in the string.</a:t>
            </a:r>
          </a:p>
          <a:p>
            <a:pPr/>
            <a:r>
              <a:t>	•	That means the tension forces on the block and the ceiling are both 8 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Shape 457"/>
          <p:cNvSpPr/>
          <p:nvPr>
            <p:ph type="sldImg"/>
          </p:nvPr>
        </p:nvSpPr>
        <p:spPr>
          <a:prstGeom prst="rect">
            <a:avLst/>
          </a:prstGeom>
        </p:spPr>
        <p:txBody>
          <a:bodyPr/>
          <a:lstStyle/>
          <a:p>
            <a:pPr/>
          </a:p>
        </p:txBody>
      </p:sp>
      <p:sp>
        <p:nvSpPr>
          <p:cNvPr id="458" name="Shape 458"/>
          <p:cNvSpPr/>
          <p:nvPr>
            <p:ph type="body" sz="quarter" idx="1"/>
          </p:nvPr>
        </p:nvSpPr>
        <p:spPr>
          <a:prstGeom prst="rect">
            <a:avLst/>
          </a:prstGeom>
        </p:spPr>
        <p:txBody>
          <a:bodyPr/>
          <a:lstStyle/>
          <a:p>
            <a:pPr/>
            <a:r>
              <a:t>	•	This is only true because an ideal string has no mass.</a:t>
            </a:r>
          </a:p>
          <a:p>
            <a:pPr/>
            <a:r>
              <a:t>	•	But what about a real string that does have mass?</a:t>
            </a:r>
          </a:p>
          <a:p>
            <a:pPr/>
            <a:r>
              <a:t>	•	In that case, the bottom of the string only needs to hold up the weight of the block.</a:t>
            </a:r>
          </a:p>
          <a:p>
            <a:pPr/>
            <a:r>
              <a:t>	•	But the top of the string (and the ceiling) need to hold up the weight of the block plus the weight of the string.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Shape 464"/>
          <p:cNvSpPr/>
          <p:nvPr>
            <p:ph type="sldImg"/>
          </p:nvPr>
        </p:nvSpPr>
        <p:spPr>
          <a:prstGeom prst="rect">
            <a:avLst/>
          </a:prstGeom>
        </p:spPr>
        <p:txBody>
          <a:bodyPr/>
          <a:lstStyle/>
          <a:p>
            <a:pPr/>
          </a:p>
        </p:txBody>
      </p:sp>
      <p:sp>
        <p:nvSpPr>
          <p:cNvPr id="465" name="Shape 465"/>
          <p:cNvSpPr/>
          <p:nvPr>
            <p:ph type="body" sz="quarter" idx="1"/>
          </p:nvPr>
        </p:nvSpPr>
        <p:spPr>
          <a:prstGeom prst="rect">
            <a:avLst/>
          </a:prstGeom>
        </p:spPr>
        <p:txBody>
          <a:bodyPr/>
          <a:lstStyle/>
          <a:p>
            <a:pPr/>
            <a:r>
              <a:t>	•	This happens even if there’s no block attached to the bottom. </a:t>
            </a:r>
          </a:p>
          <a:p>
            <a:pPr/>
            <a:r>
              <a:t>	•	A real string has mass, so its own weight causes the tension.</a:t>
            </a:r>
          </a:p>
          <a:p>
            <a:pPr/>
            <a:r>
              <a:t>	•	We’re not going to get into the math, but you should know conceptually that the tension in a real string increases as you go up, because each part of the string needs to support the weight of the string below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Shape 471"/>
          <p:cNvSpPr/>
          <p:nvPr>
            <p:ph type="sldImg"/>
          </p:nvPr>
        </p:nvSpPr>
        <p:spPr>
          <a:prstGeom prst="rect">
            <a:avLst/>
          </a:prstGeom>
        </p:spPr>
        <p:txBody>
          <a:bodyPr/>
          <a:lstStyle/>
          <a:p>
            <a:pPr/>
          </a:p>
        </p:txBody>
      </p:sp>
      <p:sp>
        <p:nvSpPr>
          <p:cNvPr id="472" name="Shape 472"/>
          <p:cNvSpPr/>
          <p:nvPr>
            <p:ph type="body" sz="quarter" idx="1"/>
          </p:nvPr>
        </p:nvSpPr>
        <p:spPr>
          <a:prstGeom prst="rect">
            <a:avLst/>
          </a:prstGeom>
        </p:spPr>
        <p:txBody>
          <a:bodyPr/>
          <a:lstStyle/>
          <a:p>
            <a:pPr/>
            <a:r>
              <a:t>	•	Like we mentioned, we need to treat the string on each side of a pulley as separate segments that may have different tensions.</a:t>
            </a:r>
          </a:p>
          <a:p>
            <a:pPr/>
            <a:r>
              <a:t>	•	If it’s an ideal pulley, with no mass or friction, the tension will be the same on both sides.</a:t>
            </a:r>
          </a:p>
          <a:p>
            <a:pPr/>
            <a:r>
              <a:t>	•	But if it’s a non-ideal pulley that has mass or friction, the tension will be different on each side, and we’ll cover that more in another video.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a:r>
              <a:t>	•	First, we’ll learn how an ideal string has no mass, no weight and no inertia.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	•	Second, it does not stretch under tension, and the objects at each end have the same motion.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r>
              <a:t>	•	And third, the tension is the same at every point and both ends of an uninterrupted segment of string.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	•	So let’s cover each one in detail so we know how to apply these assumptions when solving a problem.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a:p>
        </p:txBody>
      </p:sp>
      <p:sp>
        <p:nvSpPr>
          <p:cNvPr id="292" name="Shape 292"/>
          <p:cNvSpPr/>
          <p:nvPr>
            <p:ph type="body" sz="quarter" idx="1"/>
          </p:nvPr>
        </p:nvSpPr>
        <p:spPr>
          <a:prstGeom prst="rect">
            <a:avLst/>
          </a:prstGeom>
        </p:spPr>
        <p:txBody>
          <a:bodyPr/>
          <a:lstStyle/>
          <a:p>
            <a:pPr/>
            <a:r>
              <a:t>	•	An ideal string is a simplified, theoretical string that has the three characteristics we just mentioned:</a:t>
            </a:r>
          </a:p>
          <a:p>
            <a:pPr/>
            <a:r>
              <a:t>	•	It has no mass, no weight and no inertia…</a:t>
            </a:r>
          </a:p>
          <a:p>
            <a:pPr/>
            <a:r>
              <a:t>	•	it does not stretch under tension…</a:t>
            </a:r>
          </a:p>
          <a:p>
            <a:pPr/>
            <a:r>
              <a:t>	•	and it has the same tension at all points and both ends of an uninterrupted segment of string.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p>
            <a:pPr/>
            <a:r>
              <a:t>	•	In this course, we’re going to assume every string is an ideal string, unless we’re told otherwise.</a:t>
            </a:r>
          </a:p>
          <a:p>
            <a:pPr/>
            <a:r>
              <a:t>	•	So let’s go through each one.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a:p>
        </p:txBody>
      </p:sp>
      <p:sp>
        <p:nvSpPr>
          <p:cNvPr id="306" name="Shape 306"/>
          <p:cNvSpPr/>
          <p:nvPr>
            <p:ph type="body" sz="quarter" idx="1"/>
          </p:nvPr>
        </p:nvSpPr>
        <p:spPr>
          <a:prstGeom prst="rect">
            <a:avLst/>
          </a:prstGeom>
        </p:spPr>
        <p:txBody>
          <a:bodyPr/>
          <a:lstStyle/>
          <a:p>
            <a:pPr/>
            <a:r>
              <a:t>	•	First, an ideal string has no mass, which also means that it has no weight and no inertia.</a:t>
            </a:r>
          </a:p>
          <a:p>
            <a:pPr/>
            <a:r>
              <a:t>	•	So if we draw a free body diagram of an ideal string there is no gravitational force acting on the string, because it has no mass.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chris@physicslab.app?subject=Physics%20Lab%20Slides" TargetMode="External"/><Relationship Id="rId3" Type="http://schemas.openxmlformats.org/officeDocument/2006/relationships/hyperlink" Target="https://physicslab.app"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3.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5.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8.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9.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0.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1.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2.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3.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26" Type="http://schemas.openxmlformats.org/officeDocument/2006/relationships/image" Target="../media/image34.png"/><Relationship Id="rId27" Type="http://schemas.openxmlformats.org/officeDocument/2006/relationships/image" Target="../media/image35.png"/><Relationship Id="rId28" Type="http://schemas.openxmlformats.org/officeDocument/2006/relationships/image" Target="../media/image36.png"/><Relationship Id="rId29" Type="http://schemas.openxmlformats.org/officeDocument/2006/relationships/image" Target="../media/image37.png"/><Relationship Id="rId30" Type="http://schemas.openxmlformats.org/officeDocument/2006/relationships/image" Target="../media/image38.png"/><Relationship Id="rId31" Type="http://schemas.openxmlformats.org/officeDocument/2006/relationships/image" Target="../media/image39.png"/><Relationship Id="rId32" Type="http://schemas.openxmlformats.org/officeDocument/2006/relationships/image" Target="../media/image40.png"/><Relationship Id="rId33" Type="http://schemas.openxmlformats.org/officeDocument/2006/relationships/image" Target="../media/image41.png"/><Relationship Id="rId34" Type="http://schemas.openxmlformats.org/officeDocument/2006/relationships/image" Target="../media/image42.png"/><Relationship Id="rId35" Type="http://schemas.openxmlformats.org/officeDocument/2006/relationships/image" Target="../media/image4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sp>
        <p:nvSpPr>
          <p:cNvPr id="171" name="Ideal String"/>
          <p:cNvSpPr txBox="1"/>
          <p:nvPr>
            <p:ph type="title"/>
          </p:nvPr>
        </p:nvSpPr>
        <p:spPr>
          <a:xfrm>
            <a:off x="1206500" y="1079500"/>
            <a:ext cx="21971000" cy="1164556"/>
          </a:xfrm>
          <a:prstGeom prst="rect">
            <a:avLst/>
          </a:prstGeom>
        </p:spPr>
        <p:txBody>
          <a:bodyPr/>
          <a:lstStyle>
            <a:lvl1pPr defTabSz="2121354">
              <a:defRPr b="0" spc="-121" sz="6090">
                <a:solidFill>
                  <a:srgbClr val="FFFFFF"/>
                </a:solidFill>
                <a:latin typeface="Avenir Heavy"/>
                <a:ea typeface="Avenir Heavy"/>
                <a:cs typeface="Avenir Heavy"/>
                <a:sym typeface="Avenir Heavy"/>
              </a:defRPr>
            </a:lvl1pPr>
          </a:lstStyle>
          <a:p>
            <a:pPr/>
            <a:r>
              <a:t>Ideal String</a:t>
            </a:r>
          </a:p>
        </p:txBody>
      </p:sp>
      <p:sp>
        <p:nvSpPr>
          <p:cNvPr id="172" name="This includes:…"/>
          <p:cNvSpPr txBox="1"/>
          <p:nvPr>
            <p:ph type="body" idx="1"/>
          </p:nvPr>
        </p:nvSpPr>
        <p:spPr>
          <a:xfrm>
            <a:off x="1206500" y="3757760"/>
            <a:ext cx="21971000" cy="9095462"/>
          </a:xfrm>
          <a:prstGeom prst="rect">
            <a:avLst/>
          </a:prstGeom>
        </p:spPr>
        <p:txBody>
          <a:bodyPr/>
          <a:lstStyle/>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This includes: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screenshot images from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The video narration in the slide notes.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A blank template slide with the same background and font as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some basic graphics from this video for you to use however you like.</a:t>
            </a:r>
          </a:p>
          <a:p>
            <a:pPr lvl="1" marL="0" indent="45720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Feel free to add, delete and edit slides to make your own presentation. You can use these slides in class or share them with your students, but please do not share them with anyone else.</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If you have any feedback, suggestions or questions about these slides please email me at </a:t>
            </a:r>
            <a:r>
              <a:rPr u="sng">
                <a:hlinkClick r:id="rId2" invalidUrl="" action="" tgtFrame="" tooltip="" history="1" highlightClick="0" endSnd="0"/>
              </a:rPr>
              <a:t>chris@physicslab.app</a:t>
            </a:r>
            <a:r>
              <a:t> or send me a message on Discord @physicslab.</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u="sng">
                <a:solidFill>
                  <a:srgbClr val="FFFFFF"/>
                </a:solidFill>
                <a:latin typeface="Avenir Medium"/>
                <a:ea typeface="Avenir Medium"/>
                <a:cs typeface="Avenir Medium"/>
                <a:sym typeface="Avenir Medium"/>
              </a:defRPr>
            </a:pPr>
            <a:r>
              <a:rPr>
                <a:hlinkClick r:id="rId3" invalidUrl="" action="" tgtFrame="" tooltip="" history="1" highlightClick="0" endSnd="0"/>
              </a:rPr>
              <a:t>physicslab.app</a:t>
            </a:r>
          </a:p>
        </p:txBody>
      </p:sp>
      <p:sp>
        <p:nvSpPr>
          <p:cNvPr id="173" name="Slides Version 1"/>
          <p:cNvSpPr txBox="1"/>
          <p:nvPr/>
        </p:nvSpPr>
        <p:spPr>
          <a:xfrm>
            <a:off x="1206500" y="2372962"/>
            <a:ext cx="21971000" cy="74226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610870">
              <a:lnSpc>
                <a:spcPct val="100000"/>
              </a:lnSpc>
              <a:spcBef>
                <a:spcPts val="0"/>
              </a:spcBef>
              <a:defRPr sz="3700">
                <a:solidFill>
                  <a:srgbClr val="FFFFFF"/>
                </a:solidFill>
                <a:latin typeface="Avenir Heavy"/>
                <a:ea typeface="Avenir Heavy"/>
                <a:cs typeface="Avenir Heavy"/>
                <a:sym typeface="Avenir Heavy"/>
              </a:defRPr>
            </a:lvl1pPr>
          </a:lstStyle>
          <a:p>
            <a:pPr/>
            <a:r>
              <a:t>Slides Version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lide Title"/>
          <p:cNvSpPr txBox="1"/>
          <p:nvPr>
            <p:ph type="title"/>
          </p:nvPr>
        </p:nvSpPr>
        <p:spPr>
          <a:prstGeom prst="rect">
            <a:avLst/>
          </a:prstGeom>
        </p:spPr>
        <p:txBody>
          <a:bodyPr/>
          <a:lstStyle/>
          <a:p>
            <a:pPr/>
          </a:p>
        </p:txBody>
      </p:sp>
      <p:sp>
        <p:nvSpPr>
          <p:cNvPr id="281" name="Slide Subtitle"/>
          <p:cNvSpPr txBox="1"/>
          <p:nvPr>
            <p:ph type="body" idx="21"/>
          </p:nvPr>
        </p:nvSpPr>
        <p:spPr>
          <a:prstGeom prst="rect">
            <a:avLst/>
          </a:prstGeom>
        </p:spPr>
        <p:txBody>
          <a:bodyPr/>
          <a:lstStyle/>
          <a:p>
            <a:pPr/>
          </a:p>
        </p:txBody>
      </p:sp>
      <p:sp>
        <p:nvSpPr>
          <p:cNvPr id="282" name="Slide bullet text"/>
          <p:cNvSpPr txBox="1"/>
          <p:nvPr>
            <p:ph type="body" idx="1"/>
          </p:nvPr>
        </p:nvSpPr>
        <p:spPr>
          <a:prstGeom prst="rect">
            <a:avLst/>
          </a:prstGeom>
        </p:spPr>
        <p:txBody>
          <a:bodyPr/>
          <a:lstStyle/>
          <a:p>
            <a:pPr/>
          </a:p>
        </p:txBody>
      </p:sp>
      <p:pic>
        <p:nvPicPr>
          <p:cNvPr id="283" name="5.jpg" descr="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lide Title"/>
          <p:cNvSpPr txBox="1"/>
          <p:nvPr>
            <p:ph type="title"/>
          </p:nvPr>
        </p:nvSpPr>
        <p:spPr>
          <a:prstGeom prst="rect">
            <a:avLst/>
          </a:prstGeom>
        </p:spPr>
        <p:txBody>
          <a:bodyPr/>
          <a:lstStyle/>
          <a:p>
            <a:pPr/>
          </a:p>
        </p:txBody>
      </p:sp>
      <p:sp>
        <p:nvSpPr>
          <p:cNvPr id="288" name="Slide Subtitle"/>
          <p:cNvSpPr txBox="1"/>
          <p:nvPr>
            <p:ph type="body" idx="21"/>
          </p:nvPr>
        </p:nvSpPr>
        <p:spPr>
          <a:prstGeom prst="rect">
            <a:avLst/>
          </a:prstGeom>
        </p:spPr>
        <p:txBody>
          <a:bodyPr/>
          <a:lstStyle/>
          <a:p>
            <a:pPr/>
          </a:p>
        </p:txBody>
      </p:sp>
      <p:sp>
        <p:nvSpPr>
          <p:cNvPr id="289" name="Slide bullet text"/>
          <p:cNvSpPr txBox="1"/>
          <p:nvPr>
            <p:ph type="body" idx="1"/>
          </p:nvPr>
        </p:nvSpPr>
        <p:spPr>
          <a:prstGeom prst="rect">
            <a:avLst/>
          </a:prstGeom>
        </p:spPr>
        <p:txBody>
          <a:bodyPr/>
          <a:lstStyle/>
          <a:p>
            <a:pPr/>
          </a:p>
        </p:txBody>
      </p:sp>
      <p:pic>
        <p:nvPicPr>
          <p:cNvPr id="290" name="6.jpg" descr="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lide Title"/>
          <p:cNvSpPr txBox="1"/>
          <p:nvPr>
            <p:ph type="title"/>
          </p:nvPr>
        </p:nvSpPr>
        <p:spPr>
          <a:prstGeom prst="rect">
            <a:avLst/>
          </a:prstGeom>
        </p:spPr>
        <p:txBody>
          <a:bodyPr/>
          <a:lstStyle/>
          <a:p>
            <a:pPr/>
          </a:p>
        </p:txBody>
      </p:sp>
      <p:sp>
        <p:nvSpPr>
          <p:cNvPr id="295" name="Slide Subtitle"/>
          <p:cNvSpPr txBox="1"/>
          <p:nvPr>
            <p:ph type="body" idx="21"/>
          </p:nvPr>
        </p:nvSpPr>
        <p:spPr>
          <a:prstGeom prst="rect">
            <a:avLst/>
          </a:prstGeom>
        </p:spPr>
        <p:txBody>
          <a:bodyPr/>
          <a:lstStyle/>
          <a:p>
            <a:pPr/>
          </a:p>
        </p:txBody>
      </p:sp>
      <p:sp>
        <p:nvSpPr>
          <p:cNvPr id="296" name="Slide bullet text"/>
          <p:cNvSpPr txBox="1"/>
          <p:nvPr>
            <p:ph type="body" idx="1"/>
          </p:nvPr>
        </p:nvSpPr>
        <p:spPr>
          <a:prstGeom prst="rect">
            <a:avLst/>
          </a:prstGeom>
        </p:spPr>
        <p:txBody>
          <a:bodyPr/>
          <a:lstStyle/>
          <a:p>
            <a:pPr/>
          </a:p>
        </p:txBody>
      </p:sp>
      <p:pic>
        <p:nvPicPr>
          <p:cNvPr id="297" name="7.jpg" descr="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lide Title"/>
          <p:cNvSpPr txBox="1"/>
          <p:nvPr>
            <p:ph type="title"/>
          </p:nvPr>
        </p:nvSpPr>
        <p:spPr>
          <a:prstGeom prst="rect">
            <a:avLst/>
          </a:prstGeom>
        </p:spPr>
        <p:txBody>
          <a:bodyPr/>
          <a:lstStyle/>
          <a:p>
            <a:pPr/>
          </a:p>
        </p:txBody>
      </p:sp>
      <p:sp>
        <p:nvSpPr>
          <p:cNvPr id="302" name="Slide Subtitle"/>
          <p:cNvSpPr txBox="1"/>
          <p:nvPr>
            <p:ph type="body" idx="21"/>
          </p:nvPr>
        </p:nvSpPr>
        <p:spPr>
          <a:prstGeom prst="rect">
            <a:avLst/>
          </a:prstGeom>
        </p:spPr>
        <p:txBody>
          <a:bodyPr/>
          <a:lstStyle/>
          <a:p>
            <a:pPr/>
          </a:p>
        </p:txBody>
      </p:sp>
      <p:sp>
        <p:nvSpPr>
          <p:cNvPr id="303" name="Slide bullet text"/>
          <p:cNvSpPr txBox="1"/>
          <p:nvPr>
            <p:ph type="body" idx="1"/>
          </p:nvPr>
        </p:nvSpPr>
        <p:spPr>
          <a:prstGeom prst="rect">
            <a:avLst/>
          </a:prstGeom>
        </p:spPr>
        <p:txBody>
          <a:bodyPr/>
          <a:lstStyle/>
          <a:p>
            <a:pPr/>
          </a:p>
        </p:txBody>
      </p:sp>
      <p:pic>
        <p:nvPicPr>
          <p:cNvPr id="304" name="9.jpg" descr="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lide Title"/>
          <p:cNvSpPr txBox="1"/>
          <p:nvPr>
            <p:ph type="title"/>
          </p:nvPr>
        </p:nvSpPr>
        <p:spPr>
          <a:prstGeom prst="rect">
            <a:avLst/>
          </a:prstGeom>
        </p:spPr>
        <p:txBody>
          <a:bodyPr/>
          <a:lstStyle/>
          <a:p>
            <a:pPr/>
          </a:p>
        </p:txBody>
      </p:sp>
      <p:sp>
        <p:nvSpPr>
          <p:cNvPr id="309" name="Slide Subtitle"/>
          <p:cNvSpPr txBox="1"/>
          <p:nvPr>
            <p:ph type="body" idx="21"/>
          </p:nvPr>
        </p:nvSpPr>
        <p:spPr>
          <a:prstGeom prst="rect">
            <a:avLst/>
          </a:prstGeom>
        </p:spPr>
        <p:txBody>
          <a:bodyPr/>
          <a:lstStyle/>
          <a:p>
            <a:pPr/>
          </a:p>
        </p:txBody>
      </p:sp>
      <p:sp>
        <p:nvSpPr>
          <p:cNvPr id="310" name="Slide bullet text"/>
          <p:cNvSpPr txBox="1"/>
          <p:nvPr>
            <p:ph type="body" idx="1"/>
          </p:nvPr>
        </p:nvSpPr>
        <p:spPr>
          <a:prstGeom prst="rect">
            <a:avLst/>
          </a:prstGeom>
        </p:spPr>
        <p:txBody>
          <a:bodyPr/>
          <a:lstStyle/>
          <a:p>
            <a:pPr/>
          </a:p>
        </p:txBody>
      </p:sp>
      <p:pic>
        <p:nvPicPr>
          <p:cNvPr id="311" name="10.jpg" descr="10.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lide Title"/>
          <p:cNvSpPr txBox="1"/>
          <p:nvPr>
            <p:ph type="title"/>
          </p:nvPr>
        </p:nvSpPr>
        <p:spPr>
          <a:prstGeom prst="rect">
            <a:avLst/>
          </a:prstGeom>
        </p:spPr>
        <p:txBody>
          <a:bodyPr/>
          <a:lstStyle/>
          <a:p>
            <a:pPr/>
          </a:p>
        </p:txBody>
      </p:sp>
      <p:sp>
        <p:nvSpPr>
          <p:cNvPr id="314" name="Slide Subtitle"/>
          <p:cNvSpPr txBox="1"/>
          <p:nvPr>
            <p:ph type="body" idx="21"/>
          </p:nvPr>
        </p:nvSpPr>
        <p:spPr>
          <a:prstGeom prst="rect">
            <a:avLst/>
          </a:prstGeom>
        </p:spPr>
        <p:txBody>
          <a:bodyPr/>
          <a:lstStyle/>
          <a:p>
            <a:pPr/>
          </a:p>
        </p:txBody>
      </p:sp>
      <p:sp>
        <p:nvSpPr>
          <p:cNvPr id="315" name="Slide bullet text"/>
          <p:cNvSpPr txBox="1"/>
          <p:nvPr>
            <p:ph type="body" idx="1"/>
          </p:nvPr>
        </p:nvSpPr>
        <p:spPr>
          <a:prstGeom prst="rect">
            <a:avLst/>
          </a:prstGeom>
        </p:spPr>
        <p:txBody>
          <a:bodyPr/>
          <a:lstStyle/>
          <a:p>
            <a:pPr/>
          </a:p>
        </p:txBody>
      </p:sp>
      <p:pic>
        <p:nvPicPr>
          <p:cNvPr id="316" name="11.jpg" descr="1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lide Title"/>
          <p:cNvSpPr txBox="1"/>
          <p:nvPr>
            <p:ph type="title"/>
          </p:nvPr>
        </p:nvSpPr>
        <p:spPr>
          <a:prstGeom prst="rect">
            <a:avLst/>
          </a:prstGeom>
        </p:spPr>
        <p:txBody>
          <a:bodyPr/>
          <a:lstStyle/>
          <a:p>
            <a:pPr/>
          </a:p>
        </p:txBody>
      </p:sp>
      <p:sp>
        <p:nvSpPr>
          <p:cNvPr id="321" name="Slide Subtitle"/>
          <p:cNvSpPr txBox="1"/>
          <p:nvPr>
            <p:ph type="body" idx="21"/>
          </p:nvPr>
        </p:nvSpPr>
        <p:spPr>
          <a:prstGeom prst="rect">
            <a:avLst/>
          </a:prstGeom>
        </p:spPr>
        <p:txBody>
          <a:bodyPr/>
          <a:lstStyle/>
          <a:p>
            <a:pPr/>
          </a:p>
        </p:txBody>
      </p:sp>
      <p:sp>
        <p:nvSpPr>
          <p:cNvPr id="322" name="Slide bullet text"/>
          <p:cNvSpPr txBox="1"/>
          <p:nvPr>
            <p:ph type="body" idx="1"/>
          </p:nvPr>
        </p:nvSpPr>
        <p:spPr>
          <a:prstGeom prst="rect">
            <a:avLst/>
          </a:prstGeom>
        </p:spPr>
        <p:txBody>
          <a:bodyPr/>
          <a:lstStyle/>
          <a:p>
            <a:pPr/>
          </a:p>
        </p:txBody>
      </p:sp>
      <p:pic>
        <p:nvPicPr>
          <p:cNvPr id="323" name="12.jpg" descr="1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lide Title"/>
          <p:cNvSpPr txBox="1"/>
          <p:nvPr>
            <p:ph type="title"/>
          </p:nvPr>
        </p:nvSpPr>
        <p:spPr>
          <a:prstGeom prst="rect">
            <a:avLst/>
          </a:prstGeom>
        </p:spPr>
        <p:txBody>
          <a:bodyPr/>
          <a:lstStyle/>
          <a:p>
            <a:pPr/>
          </a:p>
        </p:txBody>
      </p:sp>
      <p:sp>
        <p:nvSpPr>
          <p:cNvPr id="326" name="Slide Subtitle"/>
          <p:cNvSpPr txBox="1"/>
          <p:nvPr>
            <p:ph type="body" idx="21"/>
          </p:nvPr>
        </p:nvSpPr>
        <p:spPr>
          <a:prstGeom prst="rect">
            <a:avLst/>
          </a:prstGeom>
        </p:spPr>
        <p:txBody>
          <a:bodyPr/>
          <a:lstStyle/>
          <a:p>
            <a:pPr/>
          </a:p>
        </p:txBody>
      </p:sp>
      <p:sp>
        <p:nvSpPr>
          <p:cNvPr id="327" name="Slide bullet text"/>
          <p:cNvSpPr txBox="1"/>
          <p:nvPr>
            <p:ph type="body" idx="1"/>
          </p:nvPr>
        </p:nvSpPr>
        <p:spPr>
          <a:prstGeom prst="rect">
            <a:avLst/>
          </a:prstGeom>
        </p:spPr>
        <p:txBody>
          <a:bodyPr/>
          <a:lstStyle/>
          <a:p>
            <a:pPr/>
          </a:p>
        </p:txBody>
      </p:sp>
      <p:pic>
        <p:nvPicPr>
          <p:cNvPr id="328" name="13.jpg" descr="1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Slide Title"/>
          <p:cNvSpPr txBox="1"/>
          <p:nvPr>
            <p:ph type="title"/>
          </p:nvPr>
        </p:nvSpPr>
        <p:spPr>
          <a:prstGeom prst="rect">
            <a:avLst/>
          </a:prstGeom>
        </p:spPr>
        <p:txBody>
          <a:bodyPr/>
          <a:lstStyle/>
          <a:p>
            <a:pPr/>
          </a:p>
        </p:txBody>
      </p:sp>
      <p:sp>
        <p:nvSpPr>
          <p:cNvPr id="333" name="Slide Subtitle"/>
          <p:cNvSpPr txBox="1"/>
          <p:nvPr>
            <p:ph type="body" idx="21"/>
          </p:nvPr>
        </p:nvSpPr>
        <p:spPr>
          <a:prstGeom prst="rect">
            <a:avLst/>
          </a:prstGeom>
        </p:spPr>
        <p:txBody>
          <a:bodyPr/>
          <a:lstStyle/>
          <a:p>
            <a:pPr/>
          </a:p>
        </p:txBody>
      </p:sp>
      <p:sp>
        <p:nvSpPr>
          <p:cNvPr id="334" name="Slide bullet text"/>
          <p:cNvSpPr txBox="1"/>
          <p:nvPr>
            <p:ph type="body" idx="1"/>
          </p:nvPr>
        </p:nvSpPr>
        <p:spPr>
          <a:prstGeom prst="rect">
            <a:avLst/>
          </a:prstGeom>
        </p:spPr>
        <p:txBody>
          <a:bodyPr/>
          <a:lstStyle/>
          <a:p>
            <a:pPr/>
          </a:p>
        </p:txBody>
      </p:sp>
      <p:pic>
        <p:nvPicPr>
          <p:cNvPr id="335" name="14.jpg" descr="14.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Slide Title"/>
          <p:cNvSpPr txBox="1"/>
          <p:nvPr>
            <p:ph type="title"/>
          </p:nvPr>
        </p:nvSpPr>
        <p:spPr>
          <a:prstGeom prst="rect">
            <a:avLst/>
          </a:prstGeom>
        </p:spPr>
        <p:txBody>
          <a:bodyPr/>
          <a:lstStyle/>
          <a:p>
            <a:pPr/>
          </a:p>
        </p:txBody>
      </p:sp>
      <p:sp>
        <p:nvSpPr>
          <p:cNvPr id="338" name="Slide Subtitle"/>
          <p:cNvSpPr txBox="1"/>
          <p:nvPr>
            <p:ph type="body" idx="21"/>
          </p:nvPr>
        </p:nvSpPr>
        <p:spPr>
          <a:prstGeom prst="rect">
            <a:avLst/>
          </a:prstGeom>
        </p:spPr>
        <p:txBody>
          <a:bodyPr/>
          <a:lstStyle/>
          <a:p>
            <a:pPr/>
          </a:p>
        </p:txBody>
      </p:sp>
      <p:sp>
        <p:nvSpPr>
          <p:cNvPr id="339" name="Slide bullet text"/>
          <p:cNvSpPr txBox="1"/>
          <p:nvPr>
            <p:ph type="body" idx="1"/>
          </p:nvPr>
        </p:nvSpPr>
        <p:spPr>
          <a:prstGeom prst="rect">
            <a:avLst/>
          </a:prstGeom>
        </p:spPr>
        <p:txBody>
          <a:bodyPr/>
          <a:lstStyle/>
          <a:p>
            <a:pPr/>
          </a:p>
        </p:txBody>
      </p:sp>
      <p:pic>
        <p:nvPicPr>
          <p:cNvPr id="340" name="16.jpg" descr="1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sp>
        <p:nvSpPr>
          <p:cNvPr id="175" name="Heading"/>
          <p:cNvSpPr txBox="1"/>
          <p:nvPr>
            <p:ph type="title"/>
          </p:nvPr>
        </p:nvSpPr>
        <p:spPr>
          <a:xfrm>
            <a:off x="1206500" y="483152"/>
            <a:ext cx="21971000" cy="1433163"/>
          </a:xfrm>
          <a:prstGeom prst="rect">
            <a:avLst/>
          </a:prstGeom>
        </p:spPr>
        <p:txBody>
          <a:bodyPr/>
          <a:lstStyle>
            <a:lvl1pPr algn="ctr">
              <a:defRPr b="0" spc="-140" sz="7000">
                <a:solidFill>
                  <a:srgbClr val="FFFFFF"/>
                </a:solidFill>
                <a:latin typeface="Avenir Heavy"/>
                <a:ea typeface="Avenir Heavy"/>
                <a:cs typeface="Avenir Heavy"/>
                <a:sym typeface="Avenir Heavy"/>
              </a:defRPr>
            </a:lvl1pPr>
          </a:lstStyle>
          <a:p>
            <a:pPr/>
            <a:r>
              <a:t>Heading</a:t>
            </a:r>
          </a:p>
        </p:txBody>
      </p:sp>
      <p:sp>
        <p:nvSpPr>
          <p:cNvPr id="176" name="Text"/>
          <p:cNvSpPr txBox="1"/>
          <p:nvPr>
            <p:ph type="body" idx="1"/>
          </p:nvPr>
        </p:nvSpPr>
        <p:spPr>
          <a:xfrm>
            <a:off x="1206500" y="2400029"/>
            <a:ext cx="21971000" cy="10603475"/>
          </a:xfrm>
          <a:prstGeom prst="rect">
            <a:avLst/>
          </a:prstGeom>
        </p:spPr>
        <p:txBody>
          <a:bodyPr/>
          <a:lstStyle>
            <a:lvl1pPr marL="635000" indent="-635000" defTabSz="457200">
              <a:lnSpc>
                <a:spcPct val="117999"/>
              </a:lnSpc>
              <a:spcBef>
                <a:spcPts val="0"/>
              </a:spcBef>
              <a:buClr>
                <a:srgbClr val="FFFFFF"/>
              </a:buClr>
              <a:buSzPct val="100000"/>
              <a:defRPr sz="5000">
                <a:solidFill>
                  <a:srgbClr val="FFFFFF"/>
                </a:solidFill>
                <a:latin typeface="Avenir Medium"/>
                <a:ea typeface="Avenir Medium"/>
                <a:cs typeface="Avenir Medium"/>
                <a:sym typeface="Avenir Medium"/>
              </a:defRPr>
            </a:lvl1pPr>
          </a:lstStyle>
          <a:p>
            <a:pPr/>
            <a:r>
              <a:t>Text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Slide Title"/>
          <p:cNvSpPr txBox="1"/>
          <p:nvPr>
            <p:ph type="title"/>
          </p:nvPr>
        </p:nvSpPr>
        <p:spPr>
          <a:prstGeom prst="rect">
            <a:avLst/>
          </a:prstGeom>
        </p:spPr>
        <p:txBody>
          <a:bodyPr/>
          <a:lstStyle/>
          <a:p>
            <a:pPr/>
          </a:p>
        </p:txBody>
      </p:sp>
      <p:sp>
        <p:nvSpPr>
          <p:cNvPr id="345" name="Slide Subtitle"/>
          <p:cNvSpPr txBox="1"/>
          <p:nvPr>
            <p:ph type="body" idx="21"/>
          </p:nvPr>
        </p:nvSpPr>
        <p:spPr>
          <a:prstGeom prst="rect">
            <a:avLst/>
          </a:prstGeom>
        </p:spPr>
        <p:txBody>
          <a:bodyPr/>
          <a:lstStyle/>
          <a:p>
            <a:pPr/>
          </a:p>
        </p:txBody>
      </p:sp>
      <p:sp>
        <p:nvSpPr>
          <p:cNvPr id="346" name="Slide bullet text"/>
          <p:cNvSpPr txBox="1"/>
          <p:nvPr>
            <p:ph type="body" idx="1"/>
          </p:nvPr>
        </p:nvSpPr>
        <p:spPr>
          <a:prstGeom prst="rect">
            <a:avLst/>
          </a:prstGeom>
        </p:spPr>
        <p:txBody>
          <a:bodyPr/>
          <a:lstStyle/>
          <a:p>
            <a:pPr/>
          </a:p>
        </p:txBody>
      </p:sp>
      <p:pic>
        <p:nvPicPr>
          <p:cNvPr id="347" name="18.jpg" descr="1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Slide Title"/>
          <p:cNvSpPr txBox="1"/>
          <p:nvPr>
            <p:ph type="title"/>
          </p:nvPr>
        </p:nvSpPr>
        <p:spPr>
          <a:prstGeom prst="rect">
            <a:avLst/>
          </a:prstGeom>
        </p:spPr>
        <p:txBody>
          <a:bodyPr/>
          <a:lstStyle/>
          <a:p>
            <a:pPr/>
          </a:p>
        </p:txBody>
      </p:sp>
      <p:sp>
        <p:nvSpPr>
          <p:cNvPr id="352" name="Slide Subtitle"/>
          <p:cNvSpPr txBox="1"/>
          <p:nvPr>
            <p:ph type="body" idx="21"/>
          </p:nvPr>
        </p:nvSpPr>
        <p:spPr>
          <a:prstGeom prst="rect">
            <a:avLst/>
          </a:prstGeom>
        </p:spPr>
        <p:txBody>
          <a:bodyPr/>
          <a:lstStyle/>
          <a:p>
            <a:pPr/>
          </a:p>
        </p:txBody>
      </p:sp>
      <p:sp>
        <p:nvSpPr>
          <p:cNvPr id="353" name="Slide bullet text"/>
          <p:cNvSpPr txBox="1"/>
          <p:nvPr>
            <p:ph type="body" idx="1"/>
          </p:nvPr>
        </p:nvSpPr>
        <p:spPr>
          <a:prstGeom prst="rect">
            <a:avLst/>
          </a:prstGeom>
        </p:spPr>
        <p:txBody>
          <a:bodyPr/>
          <a:lstStyle/>
          <a:p>
            <a:pPr/>
          </a:p>
        </p:txBody>
      </p:sp>
      <p:pic>
        <p:nvPicPr>
          <p:cNvPr id="354" name="20.jpg" descr="2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Slide Title"/>
          <p:cNvSpPr txBox="1"/>
          <p:nvPr>
            <p:ph type="title"/>
          </p:nvPr>
        </p:nvSpPr>
        <p:spPr>
          <a:prstGeom prst="rect">
            <a:avLst/>
          </a:prstGeom>
        </p:spPr>
        <p:txBody>
          <a:bodyPr/>
          <a:lstStyle/>
          <a:p>
            <a:pPr/>
          </a:p>
        </p:txBody>
      </p:sp>
      <p:sp>
        <p:nvSpPr>
          <p:cNvPr id="359" name="Slide Subtitle"/>
          <p:cNvSpPr txBox="1"/>
          <p:nvPr>
            <p:ph type="body" idx="21"/>
          </p:nvPr>
        </p:nvSpPr>
        <p:spPr>
          <a:prstGeom prst="rect">
            <a:avLst/>
          </a:prstGeom>
        </p:spPr>
        <p:txBody>
          <a:bodyPr/>
          <a:lstStyle/>
          <a:p>
            <a:pPr/>
          </a:p>
        </p:txBody>
      </p:sp>
      <p:sp>
        <p:nvSpPr>
          <p:cNvPr id="360" name="Slide bullet text"/>
          <p:cNvSpPr txBox="1"/>
          <p:nvPr>
            <p:ph type="body" idx="1"/>
          </p:nvPr>
        </p:nvSpPr>
        <p:spPr>
          <a:prstGeom prst="rect">
            <a:avLst/>
          </a:prstGeom>
        </p:spPr>
        <p:txBody>
          <a:bodyPr/>
          <a:lstStyle/>
          <a:p>
            <a:pPr/>
          </a:p>
        </p:txBody>
      </p:sp>
      <p:pic>
        <p:nvPicPr>
          <p:cNvPr id="361" name="23.jpg" descr="2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lide Title"/>
          <p:cNvSpPr txBox="1"/>
          <p:nvPr>
            <p:ph type="title"/>
          </p:nvPr>
        </p:nvSpPr>
        <p:spPr>
          <a:prstGeom prst="rect">
            <a:avLst/>
          </a:prstGeom>
        </p:spPr>
        <p:txBody>
          <a:bodyPr/>
          <a:lstStyle/>
          <a:p>
            <a:pPr/>
          </a:p>
        </p:txBody>
      </p:sp>
      <p:sp>
        <p:nvSpPr>
          <p:cNvPr id="364" name="Slide Subtitle"/>
          <p:cNvSpPr txBox="1"/>
          <p:nvPr>
            <p:ph type="body" idx="21"/>
          </p:nvPr>
        </p:nvSpPr>
        <p:spPr>
          <a:prstGeom prst="rect">
            <a:avLst/>
          </a:prstGeom>
        </p:spPr>
        <p:txBody>
          <a:bodyPr/>
          <a:lstStyle/>
          <a:p>
            <a:pPr/>
          </a:p>
        </p:txBody>
      </p:sp>
      <p:sp>
        <p:nvSpPr>
          <p:cNvPr id="365" name="Slide bullet text"/>
          <p:cNvSpPr txBox="1"/>
          <p:nvPr>
            <p:ph type="body" idx="1"/>
          </p:nvPr>
        </p:nvSpPr>
        <p:spPr>
          <a:prstGeom prst="rect">
            <a:avLst/>
          </a:prstGeom>
        </p:spPr>
        <p:txBody>
          <a:bodyPr/>
          <a:lstStyle/>
          <a:p>
            <a:pPr/>
          </a:p>
        </p:txBody>
      </p:sp>
      <p:pic>
        <p:nvPicPr>
          <p:cNvPr id="366" name="24.jpg" descr="2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Slide Title"/>
          <p:cNvSpPr txBox="1"/>
          <p:nvPr>
            <p:ph type="title"/>
          </p:nvPr>
        </p:nvSpPr>
        <p:spPr>
          <a:prstGeom prst="rect">
            <a:avLst/>
          </a:prstGeom>
        </p:spPr>
        <p:txBody>
          <a:bodyPr/>
          <a:lstStyle/>
          <a:p>
            <a:pPr/>
          </a:p>
        </p:txBody>
      </p:sp>
      <p:sp>
        <p:nvSpPr>
          <p:cNvPr id="371" name="Slide Subtitle"/>
          <p:cNvSpPr txBox="1"/>
          <p:nvPr>
            <p:ph type="body" idx="21"/>
          </p:nvPr>
        </p:nvSpPr>
        <p:spPr>
          <a:prstGeom prst="rect">
            <a:avLst/>
          </a:prstGeom>
        </p:spPr>
        <p:txBody>
          <a:bodyPr/>
          <a:lstStyle/>
          <a:p>
            <a:pPr/>
          </a:p>
        </p:txBody>
      </p:sp>
      <p:sp>
        <p:nvSpPr>
          <p:cNvPr id="372" name="Slide bullet text"/>
          <p:cNvSpPr txBox="1"/>
          <p:nvPr>
            <p:ph type="body" idx="1"/>
          </p:nvPr>
        </p:nvSpPr>
        <p:spPr>
          <a:prstGeom prst="rect">
            <a:avLst/>
          </a:prstGeom>
        </p:spPr>
        <p:txBody>
          <a:bodyPr/>
          <a:lstStyle/>
          <a:p>
            <a:pPr/>
          </a:p>
        </p:txBody>
      </p:sp>
      <p:pic>
        <p:nvPicPr>
          <p:cNvPr id="373" name="26.jpg" descr="2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Slide Title"/>
          <p:cNvSpPr txBox="1"/>
          <p:nvPr>
            <p:ph type="title"/>
          </p:nvPr>
        </p:nvSpPr>
        <p:spPr>
          <a:prstGeom prst="rect">
            <a:avLst/>
          </a:prstGeom>
        </p:spPr>
        <p:txBody>
          <a:bodyPr/>
          <a:lstStyle/>
          <a:p>
            <a:pPr/>
          </a:p>
        </p:txBody>
      </p:sp>
      <p:sp>
        <p:nvSpPr>
          <p:cNvPr id="378" name="Slide Subtitle"/>
          <p:cNvSpPr txBox="1"/>
          <p:nvPr>
            <p:ph type="body" idx="21"/>
          </p:nvPr>
        </p:nvSpPr>
        <p:spPr>
          <a:prstGeom prst="rect">
            <a:avLst/>
          </a:prstGeom>
        </p:spPr>
        <p:txBody>
          <a:bodyPr/>
          <a:lstStyle/>
          <a:p>
            <a:pPr/>
          </a:p>
        </p:txBody>
      </p:sp>
      <p:sp>
        <p:nvSpPr>
          <p:cNvPr id="379" name="Slide bullet text"/>
          <p:cNvSpPr txBox="1"/>
          <p:nvPr>
            <p:ph type="body" idx="1"/>
          </p:nvPr>
        </p:nvSpPr>
        <p:spPr>
          <a:prstGeom prst="rect">
            <a:avLst/>
          </a:prstGeom>
        </p:spPr>
        <p:txBody>
          <a:bodyPr/>
          <a:lstStyle/>
          <a:p>
            <a:pPr/>
          </a:p>
        </p:txBody>
      </p:sp>
      <p:pic>
        <p:nvPicPr>
          <p:cNvPr id="380" name="28.jpg" descr="2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Slide Title"/>
          <p:cNvSpPr txBox="1"/>
          <p:nvPr>
            <p:ph type="title"/>
          </p:nvPr>
        </p:nvSpPr>
        <p:spPr>
          <a:prstGeom prst="rect">
            <a:avLst/>
          </a:prstGeom>
        </p:spPr>
        <p:txBody>
          <a:bodyPr/>
          <a:lstStyle/>
          <a:p>
            <a:pPr/>
          </a:p>
        </p:txBody>
      </p:sp>
      <p:sp>
        <p:nvSpPr>
          <p:cNvPr id="385" name="Slide Subtitle"/>
          <p:cNvSpPr txBox="1"/>
          <p:nvPr>
            <p:ph type="body" idx="21"/>
          </p:nvPr>
        </p:nvSpPr>
        <p:spPr>
          <a:prstGeom prst="rect">
            <a:avLst/>
          </a:prstGeom>
        </p:spPr>
        <p:txBody>
          <a:bodyPr/>
          <a:lstStyle/>
          <a:p>
            <a:pPr/>
          </a:p>
        </p:txBody>
      </p:sp>
      <p:sp>
        <p:nvSpPr>
          <p:cNvPr id="386" name="Slide bullet text"/>
          <p:cNvSpPr txBox="1"/>
          <p:nvPr>
            <p:ph type="body" idx="1"/>
          </p:nvPr>
        </p:nvSpPr>
        <p:spPr>
          <a:prstGeom prst="rect">
            <a:avLst/>
          </a:prstGeom>
        </p:spPr>
        <p:txBody>
          <a:bodyPr/>
          <a:lstStyle/>
          <a:p>
            <a:pPr/>
          </a:p>
        </p:txBody>
      </p:sp>
      <p:pic>
        <p:nvPicPr>
          <p:cNvPr id="387" name="30.jpg" descr="3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Slide Title"/>
          <p:cNvSpPr txBox="1"/>
          <p:nvPr>
            <p:ph type="title"/>
          </p:nvPr>
        </p:nvSpPr>
        <p:spPr>
          <a:prstGeom prst="rect">
            <a:avLst/>
          </a:prstGeom>
        </p:spPr>
        <p:txBody>
          <a:bodyPr/>
          <a:lstStyle/>
          <a:p>
            <a:pPr/>
          </a:p>
        </p:txBody>
      </p:sp>
      <p:sp>
        <p:nvSpPr>
          <p:cNvPr id="392" name="Slide Subtitle"/>
          <p:cNvSpPr txBox="1"/>
          <p:nvPr>
            <p:ph type="body" idx="21"/>
          </p:nvPr>
        </p:nvSpPr>
        <p:spPr>
          <a:prstGeom prst="rect">
            <a:avLst/>
          </a:prstGeom>
        </p:spPr>
        <p:txBody>
          <a:bodyPr/>
          <a:lstStyle/>
          <a:p>
            <a:pPr/>
          </a:p>
        </p:txBody>
      </p:sp>
      <p:sp>
        <p:nvSpPr>
          <p:cNvPr id="393" name="Slide bullet text"/>
          <p:cNvSpPr txBox="1"/>
          <p:nvPr>
            <p:ph type="body" idx="1"/>
          </p:nvPr>
        </p:nvSpPr>
        <p:spPr>
          <a:prstGeom prst="rect">
            <a:avLst/>
          </a:prstGeom>
        </p:spPr>
        <p:txBody>
          <a:bodyPr/>
          <a:lstStyle/>
          <a:p>
            <a:pPr/>
          </a:p>
        </p:txBody>
      </p:sp>
      <p:pic>
        <p:nvPicPr>
          <p:cNvPr id="394" name="31.jpg" descr="3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Slide Title"/>
          <p:cNvSpPr txBox="1"/>
          <p:nvPr>
            <p:ph type="title"/>
          </p:nvPr>
        </p:nvSpPr>
        <p:spPr>
          <a:prstGeom prst="rect">
            <a:avLst/>
          </a:prstGeom>
        </p:spPr>
        <p:txBody>
          <a:bodyPr/>
          <a:lstStyle/>
          <a:p>
            <a:pPr/>
          </a:p>
        </p:txBody>
      </p:sp>
      <p:sp>
        <p:nvSpPr>
          <p:cNvPr id="397" name="Slide Subtitle"/>
          <p:cNvSpPr txBox="1"/>
          <p:nvPr>
            <p:ph type="body" idx="21"/>
          </p:nvPr>
        </p:nvSpPr>
        <p:spPr>
          <a:prstGeom prst="rect">
            <a:avLst/>
          </a:prstGeom>
        </p:spPr>
        <p:txBody>
          <a:bodyPr/>
          <a:lstStyle/>
          <a:p>
            <a:pPr/>
          </a:p>
        </p:txBody>
      </p:sp>
      <p:sp>
        <p:nvSpPr>
          <p:cNvPr id="398" name="Slide bullet text"/>
          <p:cNvSpPr txBox="1"/>
          <p:nvPr>
            <p:ph type="body" idx="1"/>
          </p:nvPr>
        </p:nvSpPr>
        <p:spPr>
          <a:prstGeom prst="rect">
            <a:avLst/>
          </a:prstGeom>
        </p:spPr>
        <p:txBody>
          <a:bodyPr/>
          <a:lstStyle/>
          <a:p>
            <a:pPr/>
          </a:p>
        </p:txBody>
      </p:sp>
      <p:pic>
        <p:nvPicPr>
          <p:cNvPr id="399" name="32.jpg" descr="3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Slide Title"/>
          <p:cNvSpPr txBox="1"/>
          <p:nvPr>
            <p:ph type="title"/>
          </p:nvPr>
        </p:nvSpPr>
        <p:spPr>
          <a:prstGeom prst="rect">
            <a:avLst/>
          </a:prstGeom>
        </p:spPr>
        <p:txBody>
          <a:bodyPr/>
          <a:lstStyle/>
          <a:p>
            <a:pPr/>
          </a:p>
        </p:txBody>
      </p:sp>
      <p:sp>
        <p:nvSpPr>
          <p:cNvPr id="404" name="Slide Subtitle"/>
          <p:cNvSpPr txBox="1"/>
          <p:nvPr>
            <p:ph type="body" idx="21"/>
          </p:nvPr>
        </p:nvSpPr>
        <p:spPr>
          <a:prstGeom prst="rect">
            <a:avLst/>
          </a:prstGeom>
        </p:spPr>
        <p:txBody>
          <a:bodyPr/>
          <a:lstStyle/>
          <a:p>
            <a:pPr/>
          </a:p>
        </p:txBody>
      </p:sp>
      <p:sp>
        <p:nvSpPr>
          <p:cNvPr id="405" name="Slide bullet text"/>
          <p:cNvSpPr txBox="1"/>
          <p:nvPr>
            <p:ph type="body" idx="1"/>
          </p:nvPr>
        </p:nvSpPr>
        <p:spPr>
          <a:prstGeom prst="rect">
            <a:avLst/>
          </a:prstGeom>
        </p:spPr>
        <p:txBody>
          <a:bodyPr/>
          <a:lstStyle/>
          <a:p>
            <a:pPr/>
          </a:p>
        </p:txBody>
      </p:sp>
      <p:pic>
        <p:nvPicPr>
          <p:cNvPr id="406" name="33.jpg" descr="3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sp>
        <p:nvSpPr>
          <p:cNvPr id="178" name="Line"/>
          <p:cNvSpPr/>
          <p:nvPr/>
        </p:nvSpPr>
        <p:spPr>
          <a:xfrm>
            <a:off x="10069986" y="12765604"/>
            <a:ext cx="3933309" cy="1"/>
          </a:xfrm>
          <a:prstGeom prst="line">
            <a:avLst/>
          </a:prstGeom>
          <a:ln w="76200">
            <a:solidFill>
              <a:srgbClr val="90ECF8"/>
            </a:solidFill>
            <a:miter lim="400000"/>
            <a:tailEnd type="triangle"/>
          </a:ln>
        </p:spPr>
        <p:txBody>
          <a:bodyPr lIns="50800" tIns="50800" rIns="50800" bIns="50800" anchor="ctr"/>
          <a:lstStyle/>
          <a:p>
            <a:pPr/>
          </a:p>
        </p:txBody>
      </p:sp>
      <p:sp>
        <p:nvSpPr>
          <p:cNvPr id="179" name="Line"/>
          <p:cNvSpPr/>
          <p:nvPr/>
        </p:nvSpPr>
        <p:spPr>
          <a:xfrm>
            <a:off x="10069986" y="12205873"/>
            <a:ext cx="3933310" cy="1"/>
          </a:xfrm>
          <a:prstGeom prst="line">
            <a:avLst/>
          </a:prstGeom>
          <a:ln w="76200">
            <a:solidFill>
              <a:srgbClr val="FBFF54"/>
            </a:solidFill>
            <a:miter lim="400000"/>
            <a:tailEnd type="triangle"/>
          </a:ln>
        </p:spPr>
        <p:txBody>
          <a:bodyPr lIns="50800" tIns="50800" rIns="50800" bIns="50800" anchor="ctr"/>
          <a:lstStyle/>
          <a:p>
            <a:pPr/>
          </a:p>
        </p:txBody>
      </p:sp>
      <p:sp>
        <p:nvSpPr>
          <p:cNvPr id="180" name="Line"/>
          <p:cNvSpPr/>
          <p:nvPr/>
        </p:nvSpPr>
        <p:spPr>
          <a:xfrm>
            <a:off x="10069986" y="11646142"/>
            <a:ext cx="3933309" cy="1"/>
          </a:xfrm>
          <a:prstGeom prst="line">
            <a:avLst/>
          </a:prstGeom>
          <a:ln w="76200">
            <a:solidFill>
              <a:srgbClr val="8AFC7D"/>
            </a:solidFill>
            <a:miter lim="400000"/>
            <a:tailEnd type="triangle"/>
          </a:ln>
        </p:spPr>
        <p:txBody>
          <a:bodyPr lIns="50800" tIns="50800" rIns="50800" bIns="50800" anchor="ctr"/>
          <a:lstStyle/>
          <a:p>
            <a:pPr/>
          </a:p>
        </p:txBody>
      </p:sp>
      <p:sp>
        <p:nvSpPr>
          <p:cNvPr id="181" name="Line"/>
          <p:cNvSpPr/>
          <p:nvPr/>
        </p:nvSpPr>
        <p:spPr>
          <a:xfrm>
            <a:off x="10069986" y="11086411"/>
            <a:ext cx="3933309" cy="1"/>
          </a:xfrm>
          <a:prstGeom prst="line">
            <a:avLst/>
          </a:prstGeom>
          <a:ln w="76200">
            <a:solidFill>
              <a:srgbClr val="FFFFFF"/>
            </a:solidFill>
            <a:miter lim="400000"/>
            <a:tailEnd type="triangle"/>
          </a:ln>
        </p:spPr>
        <p:txBody>
          <a:bodyPr lIns="50800" tIns="50800" rIns="50800" bIns="50800" anchor="ctr"/>
          <a:lstStyle/>
          <a:p>
            <a:pPr/>
          </a:p>
        </p:txBody>
      </p:sp>
      <p:sp>
        <p:nvSpPr>
          <p:cNvPr id="182" name="Line"/>
          <p:cNvSpPr/>
          <p:nvPr/>
        </p:nvSpPr>
        <p:spPr>
          <a:xfrm>
            <a:off x="14620530" y="12708559"/>
            <a:ext cx="3933309" cy="1"/>
          </a:xfrm>
          <a:prstGeom prst="line">
            <a:avLst/>
          </a:prstGeom>
          <a:ln w="76200">
            <a:solidFill>
              <a:srgbClr val="90ECF8"/>
            </a:solidFill>
            <a:custDash>
              <a:ds d="200000" sp="200000"/>
            </a:custDash>
            <a:miter lim="400000"/>
            <a:tailEnd type="triangle"/>
          </a:ln>
        </p:spPr>
        <p:txBody>
          <a:bodyPr lIns="50800" tIns="50800" rIns="50800" bIns="50800" anchor="ctr"/>
          <a:lstStyle/>
          <a:p>
            <a:pPr/>
          </a:p>
        </p:txBody>
      </p:sp>
      <p:sp>
        <p:nvSpPr>
          <p:cNvPr id="183" name="Line"/>
          <p:cNvSpPr/>
          <p:nvPr/>
        </p:nvSpPr>
        <p:spPr>
          <a:xfrm>
            <a:off x="14620530" y="12185173"/>
            <a:ext cx="3933310" cy="1"/>
          </a:xfrm>
          <a:prstGeom prst="line">
            <a:avLst/>
          </a:prstGeom>
          <a:ln w="76200">
            <a:solidFill>
              <a:srgbClr val="FBFF54"/>
            </a:solidFill>
            <a:custDash>
              <a:ds d="200000" sp="200000"/>
            </a:custDash>
            <a:miter lim="400000"/>
            <a:tailEnd type="triangle"/>
          </a:ln>
        </p:spPr>
        <p:txBody>
          <a:bodyPr lIns="50800" tIns="50800" rIns="50800" bIns="50800" anchor="ctr"/>
          <a:lstStyle/>
          <a:p>
            <a:pPr/>
          </a:p>
        </p:txBody>
      </p:sp>
      <p:sp>
        <p:nvSpPr>
          <p:cNvPr id="184" name="Line"/>
          <p:cNvSpPr/>
          <p:nvPr/>
        </p:nvSpPr>
        <p:spPr>
          <a:xfrm>
            <a:off x="14620530" y="11666843"/>
            <a:ext cx="3933309" cy="1"/>
          </a:xfrm>
          <a:prstGeom prst="line">
            <a:avLst/>
          </a:prstGeom>
          <a:ln w="76200">
            <a:solidFill>
              <a:srgbClr val="8AFC7D"/>
            </a:solidFill>
            <a:custDash>
              <a:ds d="200000" sp="200000"/>
            </a:custDash>
            <a:miter lim="400000"/>
            <a:tailEnd type="triangle"/>
          </a:ln>
        </p:spPr>
        <p:txBody>
          <a:bodyPr lIns="50800" tIns="50800" rIns="50800" bIns="50800" anchor="ctr"/>
          <a:lstStyle/>
          <a:p>
            <a:pPr/>
          </a:p>
        </p:txBody>
      </p:sp>
      <p:sp>
        <p:nvSpPr>
          <p:cNvPr id="185" name="Line"/>
          <p:cNvSpPr/>
          <p:nvPr/>
        </p:nvSpPr>
        <p:spPr>
          <a:xfrm>
            <a:off x="14620530" y="11143457"/>
            <a:ext cx="3933309" cy="1"/>
          </a:xfrm>
          <a:prstGeom prst="line">
            <a:avLst/>
          </a:prstGeom>
          <a:ln w="76200">
            <a:solidFill>
              <a:srgbClr val="FFFFFF"/>
            </a:solidFill>
            <a:custDash>
              <a:ds d="200000" sp="200000"/>
            </a:custDash>
            <a:miter lim="400000"/>
            <a:tailEnd type="triangle"/>
          </a:ln>
        </p:spPr>
        <p:txBody>
          <a:bodyPr lIns="50800" tIns="50800" rIns="50800" bIns="50800" anchor="ctr"/>
          <a:lstStyle/>
          <a:p>
            <a:pPr/>
          </a:p>
        </p:txBody>
      </p:sp>
      <p:sp>
        <p:nvSpPr>
          <p:cNvPr id="186" name="Line"/>
          <p:cNvSpPr/>
          <p:nvPr/>
        </p:nvSpPr>
        <p:spPr>
          <a:xfrm>
            <a:off x="5349778" y="12772756"/>
            <a:ext cx="3933309" cy="1"/>
          </a:xfrm>
          <a:prstGeom prst="line">
            <a:avLst/>
          </a:prstGeom>
          <a:ln w="76200">
            <a:solidFill>
              <a:srgbClr val="90ECF8"/>
            </a:solidFill>
            <a:miter lim="400000"/>
            <a:headEnd type="triangle" len="sm"/>
            <a:tailEnd type="triangle"/>
          </a:ln>
        </p:spPr>
        <p:txBody>
          <a:bodyPr lIns="50800" tIns="50800" rIns="50800" bIns="50800" anchor="ctr"/>
          <a:lstStyle/>
          <a:p>
            <a:pPr/>
          </a:p>
        </p:txBody>
      </p:sp>
      <p:sp>
        <p:nvSpPr>
          <p:cNvPr id="187" name="Line"/>
          <p:cNvSpPr/>
          <p:nvPr/>
        </p:nvSpPr>
        <p:spPr>
          <a:xfrm>
            <a:off x="5349778" y="12213025"/>
            <a:ext cx="3933309" cy="1"/>
          </a:xfrm>
          <a:prstGeom prst="line">
            <a:avLst/>
          </a:prstGeom>
          <a:ln w="76200">
            <a:solidFill>
              <a:srgbClr val="FBFF54"/>
            </a:solidFill>
            <a:miter lim="400000"/>
            <a:headEnd type="triangle" len="sm"/>
            <a:tailEnd type="triangle"/>
          </a:ln>
        </p:spPr>
        <p:txBody>
          <a:bodyPr lIns="50800" tIns="50800" rIns="50800" bIns="50800" anchor="ctr"/>
          <a:lstStyle/>
          <a:p>
            <a:pPr/>
          </a:p>
        </p:txBody>
      </p:sp>
      <p:sp>
        <p:nvSpPr>
          <p:cNvPr id="188" name="Line"/>
          <p:cNvSpPr/>
          <p:nvPr/>
        </p:nvSpPr>
        <p:spPr>
          <a:xfrm>
            <a:off x="5349778" y="11653294"/>
            <a:ext cx="3933309" cy="1"/>
          </a:xfrm>
          <a:prstGeom prst="line">
            <a:avLst/>
          </a:prstGeom>
          <a:ln w="76200">
            <a:solidFill>
              <a:srgbClr val="8AFC7D"/>
            </a:solidFill>
            <a:miter lim="400000"/>
            <a:headEnd type="triangle" len="sm"/>
            <a:tailEnd type="triangle"/>
          </a:ln>
        </p:spPr>
        <p:txBody>
          <a:bodyPr lIns="50800" tIns="50800" rIns="50800" bIns="50800" anchor="ctr"/>
          <a:lstStyle/>
          <a:p>
            <a:pPr/>
          </a:p>
        </p:txBody>
      </p:sp>
      <p:sp>
        <p:nvSpPr>
          <p:cNvPr id="189" name="Line"/>
          <p:cNvSpPr/>
          <p:nvPr/>
        </p:nvSpPr>
        <p:spPr>
          <a:xfrm>
            <a:off x="5349778" y="11093563"/>
            <a:ext cx="3933309" cy="1"/>
          </a:xfrm>
          <a:prstGeom prst="line">
            <a:avLst/>
          </a:prstGeom>
          <a:ln w="76200">
            <a:solidFill>
              <a:srgbClr val="FFFFFF"/>
            </a:solidFill>
            <a:miter lim="400000"/>
            <a:headEnd type="triangle" len="sm"/>
            <a:tailEnd type="triangle"/>
          </a:ln>
        </p:spPr>
        <p:txBody>
          <a:bodyPr lIns="50800" tIns="50800" rIns="50800" bIns="50800" anchor="ctr"/>
          <a:lstStyle/>
          <a:p>
            <a:pPr/>
          </a:p>
        </p:txBody>
      </p:sp>
      <p:sp>
        <p:nvSpPr>
          <p:cNvPr id="190" name="Line"/>
          <p:cNvSpPr/>
          <p:nvPr/>
        </p:nvSpPr>
        <p:spPr>
          <a:xfrm>
            <a:off x="776052" y="12779907"/>
            <a:ext cx="3933309" cy="1"/>
          </a:xfrm>
          <a:prstGeom prst="line">
            <a:avLst/>
          </a:prstGeom>
          <a:ln w="76200">
            <a:solidFill>
              <a:srgbClr val="90ECF8"/>
            </a:solidFill>
            <a:miter lim="400000"/>
            <a:headEnd type="triangle" len="sm"/>
            <a:tailEnd type="triangle" len="sm"/>
          </a:ln>
        </p:spPr>
        <p:txBody>
          <a:bodyPr lIns="50800" tIns="50800" rIns="50800" bIns="50800" anchor="ctr"/>
          <a:lstStyle/>
          <a:p>
            <a:pPr/>
          </a:p>
        </p:txBody>
      </p:sp>
      <p:sp>
        <p:nvSpPr>
          <p:cNvPr id="191" name="Line"/>
          <p:cNvSpPr/>
          <p:nvPr/>
        </p:nvSpPr>
        <p:spPr>
          <a:xfrm>
            <a:off x="776052" y="12220176"/>
            <a:ext cx="3933309" cy="1"/>
          </a:xfrm>
          <a:prstGeom prst="line">
            <a:avLst/>
          </a:prstGeom>
          <a:ln w="76200">
            <a:solidFill>
              <a:srgbClr val="FBFF54"/>
            </a:solidFill>
            <a:miter lim="400000"/>
            <a:headEnd type="triangle" len="sm"/>
            <a:tailEnd type="triangle" len="sm"/>
          </a:ln>
        </p:spPr>
        <p:txBody>
          <a:bodyPr lIns="50800" tIns="50800" rIns="50800" bIns="50800" anchor="ctr"/>
          <a:lstStyle/>
          <a:p>
            <a:pPr/>
          </a:p>
        </p:txBody>
      </p:sp>
      <p:sp>
        <p:nvSpPr>
          <p:cNvPr id="192" name="Line"/>
          <p:cNvSpPr/>
          <p:nvPr/>
        </p:nvSpPr>
        <p:spPr>
          <a:xfrm>
            <a:off x="776052" y="11660445"/>
            <a:ext cx="3933309" cy="1"/>
          </a:xfrm>
          <a:prstGeom prst="line">
            <a:avLst/>
          </a:prstGeom>
          <a:ln w="76200">
            <a:solidFill>
              <a:srgbClr val="8AFC7D"/>
            </a:solidFill>
            <a:miter lim="400000"/>
            <a:headEnd type="triangle" len="sm"/>
            <a:tailEnd type="triangle" len="sm"/>
          </a:ln>
        </p:spPr>
        <p:txBody>
          <a:bodyPr lIns="50800" tIns="50800" rIns="50800" bIns="50800" anchor="ctr"/>
          <a:lstStyle/>
          <a:p>
            <a:pPr/>
          </a:p>
        </p:txBody>
      </p:sp>
      <p:sp>
        <p:nvSpPr>
          <p:cNvPr id="193" name="Line"/>
          <p:cNvSpPr/>
          <p:nvPr/>
        </p:nvSpPr>
        <p:spPr>
          <a:xfrm>
            <a:off x="776052" y="11100714"/>
            <a:ext cx="3933309" cy="1"/>
          </a:xfrm>
          <a:prstGeom prst="line">
            <a:avLst/>
          </a:prstGeom>
          <a:ln w="76200">
            <a:solidFill>
              <a:srgbClr val="FFFFFF"/>
            </a:solidFill>
            <a:miter lim="400000"/>
            <a:headEnd type="triangle" len="sm"/>
            <a:tailEnd type="triangle" len="sm"/>
          </a:ln>
        </p:spPr>
        <p:txBody>
          <a:bodyPr lIns="50800" tIns="50800" rIns="50800" bIns="50800" anchor="ctr"/>
          <a:lstStyle/>
          <a:p>
            <a:pPr/>
          </a:p>
        </p:txBody>
      </p:sp>
      <p:sp>
        <p:nvSpPr>
          <p:cNvPr id="194" name="Line"/>
          <p:cNvSpPr/>
          <p:nvPr/>
        </p:nvSpPr>
        <p:spPr>
          <a:xfrm>
            <a:off x="19317557" y="12689077"/>
            <a:ext cx="3933309" cy="1"/>
          </a:xfrm>
          <a:prstGeom prst="line">
            <a:avLst/>
          </a:prstGeom>
          <a:ln w="76200">
            <a:solidFill>
              <a:srgbClr val="90ECF8"/>
            </a:solidFill>
            <a:custDash>
              <a:ds d="200000" sp="200000"/>
            </a:custDash>
            <a:miter lim="400000"/>
          </a:ln>
        </p:spPr>
        <p:txBody>
          <a:bodyPr lIns="50800" tIns="50800" rIns="50800" bIns="50800" anchor="ctr"/>
          <a:lstStyle/>
          <a:p>
            <a:pPr/>
          </a:p>
        </p:txBody>
      </p:sp>
      <p:sp>
        <p:nvSpPr>
          <p:cNvPr id="195" name="Line"/>
          <p:cNvSpPr/>
          <p:nvPr/>
        </p:nvSpPr>
        <p:spPr>
          <a:xfrm>
            <a:off x="19317557" y="12165691"/>
            <a:ext cx="3933309" cy="1"/>
          </a:xfrm>
          <a:prstGeom prst="line">
            <a:avLst/>
          </a:prstGeom>
          <a:ln w="76200">
            <a:solidFill>
              <a:srgbClr val="FBFF54"/>
            </a:solidFill>
            <a:custDash>
              <a:ds d="200000" sp="200000"/>
            </a:custDash>
            <a:miter lim="400000"/>
          </a:ln>
        </p:spPr>
        <p:txBody>
          <a:bodyPr lIns="50800" tIns="50800" rIns="50800" bIns="50800" anchor="ctr"/>
          <a:lstStyle/>
          <a:p>
            <a:pPr/>
          </a:p>
        </p:txBody>
      </p:sp>
      <p:sp>
        <p:nvSpPr>
          <p:cNvPr id="196" name="Line"/>
          <p:cNvSpPr/>
          <p:nvPr/>
        </p:nvSpPr>
        <p:spPr>
          <a:xfrm>
            <a:off x="19317557" y="11647361"/>
            <a:ext cx="3933309" cy="1"/>
          </a:xfrm>
          <a:prstGeom prst="line">
            <a:avLst/>
          </a:prstGeom>
          <a:ln w="76200">
            <a:solidFill>
              <a:srgbClr val="8AFC7D"/>
            </a:solidFill>
            <a:custDash>
              <a:ds d="200000" sp="200000"/>
            </a:custDash>
            <a:miter lim="400000"/>
          </a:ln>
        </p:spPr>
        <p:txBody>
          <a:bodyPr lIns="50800" tIns="50800" rIns="50800" bIns="50800" anchor="ctr"/>
          <a:lstStyle/>
          <a:p>
            <a:pPr/>
          </a:p>
        </p:txBody>
      </p:sp>
      <p:sp>
        <p:nvSpPr>
          <p:cNvPr id="197" name="Line"/>
          <p:cNvSpPr/>
          <p:nvPr/>
        </p:nvSpPr>
        <p:spPr>
          <a:xfrm>
            <a:off x="19317557" y="11123976"/>
            <a:ext cx="3933309" cy="1"/>
          </a:xfrm>
          <a:prstGeom prst="line">
            <a:avLst/>
          </a:prstGeom>
          <a:ln w="76200">
            <a:solidFill>
              <a:srgbClr val="FFFFFF"/>
            </a:solidFill>
            <a:custDash>
              <a:ds d="200000" sp="200000"/>
            </a:custDash>
            <a:miter lim="400000"/>
          </a:ln>
        </p:spPr>
        <p:txBody>
          <a:bodyPr lIns="50800" tIns="50800" rIns="50800" bIns="50800" anchor="ctr"/>
          <a:lstStyle/>
          <a:p>
            <a:pPr/>
          </a:p>
        </p:txBody>
      </p:sp>
      <p:pic>
        <p:nvPicPr>
          <p:cNvPr id="198" name="a_a_5.png" descr="a_a_5.png"/>
          <p:cNvPicPr>
            <a:picLocks noChangeAspect="1"/>
          </p:cNvPicPr>
          <p:nvPr/>
        </p:nvPicPr>
        <p:blipFill>
          <a:blip r:embed="rId2">
            <a:extLst/>
          </a:blip>
          <a:stretch>
            <a:fillRect/>
          </a:stretch>
        </p:blipFill>
        <p:spPr>
          <a:xfrm>
            <a:off x="17069292" y="1109523"/>
            <a:ext cx="6350001" cy="5346701"/>
          </a:xfrm>
          <a:prstGeom prst="rect">
            <a:avLst/>
          </a:prstGeom>
          <a:ln w="12700">
            <a:miter lim="400000"/>
          </a:ln>
        </p:spPr>
      </p:pic>
      <p:sp>
        <p:nvSpPr>
          <p:cNvPr id="199" name="Free body diagram"/>
          <p:cNvSpPr txBox="1"/>
          <p:nvPr/>
        </p:nvSpPr>
        <p:spPr>
          <a:xfrm>
            <a:off x="18268681" y="362504"/>
            <a:ext cx="3951225"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FFFFFF"/>
                </a:solidFill>
                <a:latin typeface="Avenir Medium"/>
                <a:ea typeface="Avenir Medium"/>
                <a:cs typeface="Avenir Medium"/>
                <a:sym typeface="Avenir Medium"/>
              </a:defRPr>
            </a:lvl1pPr>
          </a:lstStyle>
          <a:p>
            <a:pPr/>
            <a:r>
              <a:t>Free body diagram</a:t>
            </a:r>
          </a:p>
        </p:txBody>
      </p:sp>
      <p:sp>
        <p:nvSpPr>
          <p:cNvPr id="200" name="Rectangle"/>
          <p:cNvSpPr/>
          <p:nvPr/>
        </p:nvSpPr>
        <p:spPr>
          <a:xfrm>
            <a:off x="17822909" y="1695656"/>
            <a:ext cx="3295254" cy="2479912"/>
          </a:xfrm>
          <a:prstGeom prst="rect">
            <a:avLst/>
          </a:prstGeom>
          <a:ln w="50800">
            <a:solidFill>
              <a:srgbClr val="FFFFFF">
                <a:alpha val="50000"/>
              </a:srgbClr>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201" name="a_a_2.png" descr="a_a_2.png"/>
          <p:cNvPicPr>
            <a:picLocks noChangeAspect="1"/>
          </p:cNvPicPr>
          <p:nvPr/>
        </p:nvPicPr>
        <p:blipFill>
          <a:blip r:embed="rId3">
            <a:extLst/>
          </a:blip>
          <a:stretch>
            <a:fillRect/>
          </a:stretch>
        </p:blipFill>
        <p:spPr>
          <a:xfrm>
            <a:off x="15120320" y="3035598"/>
            <a:ext cx="495301" cy="762001"/>
          </a:xfrm>
          <a:prstGeom prst="rect">
            <a:avLst/>
          </a:prstGeom>
          <a:ln w="12700">
            <a:miter lim="400000"/>
          </a:ln>
        </p:spPr>
      </p:pic>
      <p:pic>
        <p:nvPicPr>
          <p:cNvPr id="202" name="a_a_3.png" descr="a_a_3.png"/>
          <p:cNvPicPr>
            <a:picLocks noChangeAspect="1"/>
          </p:cNvPicPr>
          <p:nvPr/>
        </p:nvPicPr>
        <p:blipFill>
          <a:blip r:embed="rId4">
            <a:extLst/>
          </a:blip>
          <a:stretch>
            <a:fillRect/>
          </a:stretch>
        </p:blipFill>
        <p:spPr>
          <a:xfrm>
            <a:off x="15133020" y="2256280"/>
            <a:ext cx="469901" cy="762001"/>
          </a:xfrm>
          <a:prstGeom prst="rect">
            <a:avLst/>
          </a:prstGeom>
          <a:ln w="12700">
            <a:miter lim="400000"/>
          </a:ln>
        </p:spPr>
      </p:pic>
      <p:pic>
        <p:nvPicPr>
          <p:cNvPr id="203" name="a_a_8.png" descr="a_a_8.png"/>
          <p:cNvPicPr>
            <a:picLocks noChangeAspect="1"/>
          </p:cNvPicPr>
          <p:nvPr/>
        </p:nvPicPr>
        <p:blipFill>
          <a:blip r:embed="rId5">
            <a:extLst/>
          </a:blip>
          <a:stretch>
            <a:fillRect/>
          </a:stretch>
        </p:blipFill>
        <p:spPr>
          <a:xfrm>
            <a:off x="15190170" y="897406"/>
            <a:ext cx="355601" cy="711201"/>
          </a:xfrm>
          <a:prstGeom prst="rect">
            <a:avLst/>
          </a:prstGeom>
          <a:ln w="12700">
            <a:miter lim="400000"/>
          </a:ln>
        </p:spPr>
      </p:pic>
      <p:pic>
        <p:nvPicPr>
          <p:cNvPr id="204" name="a_a_9.png" descr="a_a_9.png"/>
          <p:cNvPicPr>
            <a:picLocks noChangeAspect="1"/>
          </p:cNvPicPr>
          <p:nvPr/>
        </p:nvPicPr>
        <p:blipFill>
          <a:blip r:embed="rId6">
            <a:extLst/>
          </a:blip>
          <a:stretch>
            <a:fillRect/>
          </a:stretch>
        </p:blipFill>
        <p:spPr>
          <a:xfrm>
            <a:off x="15107620" y="1476961"/>
            <a:ext cx="520701" cy="762001"/>
          </a:xfrm>
          <a:prstGeom prst="rect">
            <a:avLst/>
          </a:prstGeom>
          <a:ln w="12700">
            <a:miter lim="400000"/>
          </a:ln>
        </p:spPr>
      </p:pic>
      <p:pic>
        <p:nvPicPr>
          <p:cNvPr id="205" name="a_a_20.png" descr="a_a_20.png"/>
          <p:cNvPicPr>
            <a:picLocks noChangeAspect="1"/>
          </p:cNvPicPr>
          <p:nvPr/>
        </p:nvPicPr>
        <p:blipFill>
          <a:blip r:embed="rId7">
            <a:extLst/>
          </a:blip>
          <a:stretch>
            <a:fillRect/>
          </a:stretch>
        </p:blipFill>
        <p:spPr>
          <a:xfrm>
            <a:off x="852348" y="562129"/>
            <a:ext cx="12941301" cy="266701"/>
          </a:xfrm>
          <a:prstGeom prst="rect">
            <a:avLst/>
          </a:prstGeom>
          <a:ln w="12700">
            <a:miter lim="400000"/>
          </a:ln>
        </p:spPr>
      </p:pic>
      <p:pic>
        <p:nvPicPr>
          <p:cNvPr id="206" name="a_a_21.png" descr="a_a_21.png"/>
          <p:cNvPicPr>
            <a:picLocks noChangeAspect="1"/>
          </p:cNvPicPr>
          <p:nvPr/>
        </p:nvPicPr>
        <p:blipFill>
          <a:blip r:embed="rId8">
            <a:extLst/>
          </a:blip>
          <a:stretch>
            <a:fillRect/>
          </a:stretch>
        </p:blipFill>
        <p:spPr>
          <a:xfrm>
            <a:off x="852348" y="1772040"/>
            <a:ext cx="12941301" cy="266701"/>
          </a:xfrm>
          <a:prstGeom prst="rect">
            <a:avLst/>
          </a:prstGeom>
          <a:ln w="12700">
            <a:miter lim="400000"/>
          </a:ln>
        </p:spPr>
      </p:pic>
      <p:pic>
        <p:nvPicPr>
          <p:cNvPr id="207" name="a_a_22.png" descr="a_a_22.png"/>
          <p:cNvPicPr>
            <a:picLocks noChangeAspect="1"/>
          </p:cNvPicPr>
          <p:nvPr/>
        </p:nvPicPr>
        <p:blipFill>
          <a:blip r:embed="rId9">
            <a:extLst/>
          </a:blip>
          <a:stretch>
            <a:fillRect/>
          </a:stretch>
        </p:blipFill>
        <p:spPr>
          <a:xfrm>
            <a:off x="852348" y="2370645"/>
            <a:ext cx="12941301" cy="279401"/>
          </a:xfrm>
          <a:prstGeom prst="rect">
            <a:avLst/>
          </a:prstGeom>
          <a:ln w="12700">
            <a:miter lim="400000"/>
          </a:ln>
        </p:spPr>
      </p:pic>
      <p:pic>
        <p:nvPicPr>
          <p:cNvPr id="208" name="a_a_23.png" descr="a_a_23.png"/>
          <p:cNvPicPr>
            <a:picLocks noChangeAspect="1"/>
          </p:cNvPicPr>
          <p:nvPr/>
        </p:nvPicPr>
        <p:blipFill>
          <a:blip r:embed="rId10">
            <a:extLst/>
          </a:blip>
          <a:stretch>
            <a:fillRect/>
          </a:stretch>
        </p:blipFill>
        <p:spPr>
          <a:xfrm>
            <a:off x="852348" y="2981951"/>
            <a:ext cx="12941301" cy="266701"/>
          </a:xfrm>
          <a:prstGeom prst="rect">
            <a:avLst/>
          </a:prstGeom>
          <a:ln w="12700">
            <a:miter lim="400000"/>
          </a:ln>
        </p:spPr>
      </p:pic>
      <p:pic>
        <p:nvPicPr>
          <p:cNvPr id="209" name="a_a_24.png" descr="a_a_24.png"/>
          <p:cNvPicPr>
            <a:picLocks noChangeAspect="1"/>
          </p:cNvPicPr>
          <p:nvPr/>
        </p:nvPicPr>
        <p:blipFill>
          <a:blip r:embed="rId11">
            <a:extLst/>
          </a:blip>
          <a:stretch>
            <a:fillRect/>
          </a:stretch>
        </p:blipFill>
        <p:spPr>
          <a:xfrm>
            <a:off x="852348" y="4185513"/>
            <a:ext cx="12941301" cy="279401"/>
          </a:xfrm>
          <a:prstGeom prst="rect">
            <a:avLst/>
          </a:prstGeom>
          <a:ln w="12700">
            <a:miter lim="400000"/>
          </a:ln>
        </p:spPr>
      </p:pic>
      <p:pic>
        <p:nvPicPr>
          <p:cNvPr id="210" name="a_a_25.png" descr="a_a_25.png"/>
          <p:cNvPicPr>
            <a:picLocks noChangeAspect="1"/>
          </p:cNvPicPr>
          <p:nvPr/>
        </p:nvPicPr>
        <p:blipFill>
          <a:blip r:embed="rId12">
            <a:extLst/>
          </a:blip>
          <a:stretch>
            <a:fillRect/>
          </a:stretch>
        </p:blipFill>
        <p:spPr>
          <a:xfrm>
            <a:off x="852348" y="3586907"/>
            <a:ext cx="12941301" cy="266701"/>
          </a:xfrm>
          <a:prstGeom prst="rect">
            <a:avLst/>
          </a:prstGeom>
          <a:ln w="12700">
            <a:miter lim="400000"/>
          </a:ln>
        </p:spPr>
      </p:pic>
      <p:pic>
        <p:nvPicPr>
          <p:cNvPr id="211" name="a_a_26.png" descr="a_a_26.png"/>
          <p:cNvPicPr>
            <a:picLocks noChangeAspect="1"/>
          </p:cNvPicPr>
          <p:nvPr/>
        </p:nvPicPr>
        <p:blipFill>
          <a:blip r:embed="rId13">
            <a:extLst/>
          </a:blip>
          <a:stretch>
            <a:fillRect/>
          </a:stretch>
        </p:blipFill>
        <p:spPr>
          <a:xfrm>
            <a:off x="852348" y="1167084"/>
            <a:ext cx="12941301" cy="2667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Slide Title"/>
          <p:cNvSpPr txBox="1"/>
          <p:nvPr>
            <p:ph type="title"/>
          </p:nvPr>
        </p:nvSpPr>
        <p:spPr>
          <a:prstGeom prst="rect">
            <a:avLst/>
          </a:prstGeom>
        </p:spPr>
        <p:txBody>
          <a:bodyPr/>
          <a:lstStyle/>
          <a:p>
            <a:pPr/>
          </a:p>
        </p:txBody>
      </p:sp>
      <p:sp>
        <p:nvSpPr>
          <p:cNvPr id="409" name="Slide Subtitle"/>
          <p:cNvSpPr txBox="1"/>
          <p:nvPr>
            <p:ph type="body" idx="21"/>
          </p:nvPr>
        </p:nvSpPr>
        <p:spPr>
          <a:prstGeom prst="rect">
            <a:avLst/>
          </a:prstGeom>
        </p:spPr>
        <p:txBody>
          <a:bodyPr/>
          <a:lstStyle/>
          <a:p>
            <a:pPr/>
          </a:p>
        </p:txBody>
      </p:sp>
      <p:sp>
        <p:nvSpPr>
          <p:cNvPr id="410" name="Slide bullet text"/>
          <p:cNvSpPr txBox="1"/>
          <p:nvPr>
            <p:ph type="body" idx="1"/>
          </p:nvPr>
        </p:nvSpPr>
        <p:spPr>
          <a:prstGeom prst="rect">
            <a:avLst/>
          </a:prstGeom>
        </p:spPr>
        <p:txBody>
          <a:bodyPr/>
          <a:lstStyle/>
          <a:p>
            <a:pPr/>
          </a:p>
        </p:txBody>
      </p:sp>
      <p:pic>
        <p:nvPicPr>
          <p:cNvPr id="411" name="34.jpg" descr="3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Slide Title"/>
          <p:cNvSpPr txBox="1"/>
          <p:nvPr>
            <p:ph type="title"/>
          </p:nvPr>
        </p:nvSpPr>
        <p:spPr>
          <a:prstGeom prst="rect">
            <a:avLst/>
          </a:prstGeom>
        </p:spPr>
        <p:txBody>
          <a:bodyPr/>
          <a:lstStyle/>
          <a:p>
            <a:pPr/>
          </a:p>
        </p:txBody>
      </p:sp>
      <p:sp>
        <p:nvSpPr>
          <p:cNvPr id="416" name="Slide Subtitle"/>
          <p:cNvSpPr txBox="1"/>
          <p:nvPr>
            <p:ph type="body" idx="21"/>
          </p:nvPr>
        </p:nvSpPr>
        <p:spPr>
          <a:prstGeom prst="rect">
            <a:avLst/>
          </a:prstGeom>
        </p:spPr>
        <p:txBody>
          <a:bodyPr/>
          <a:lstStyle/>
          <a:p>
            <a:pPr/>
          </a:p>
        </p:txBody>
      </p:sp>
      <p:sp>
        <p:nvSpPr>
          <p:cNvPr id="417" name="Slide bullet text"/>
          <p:cNvSpPr txBox="1"/>
          <p:nvPr>
            <p:ph type="body" idx="1"/>
          </p:nvPr>
        </p:nvSpPr>
        <p:spPr>
          <a:prstGeom prst="rect">
            <a:avLst/>
          </a:prstGeom>
        </p:spPr>
        <p:txBody>
          <a:bodyPr/>
          <a:lstStyle/>
          <a:p>
            <a:pPr/>
          </a:p>
        </p:txBody>
      </p:sp>
      <p:pic>
        <p:nvPicPr>
          <p:cNvPr id="418" name="35.jpg" descr="35.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lide Title"/>
          <p:cNvSpPr txBox="1"/>
          <p:nvPr>
            <p:ph type="title"/>
          </p:nvPr>
        </p:nvSpPr>
        <p:spPr>
          <a:prstGeom prst="rect">
            <a:avLst/>
          </a:prstGeom>
        </p:spPr>
        <p:txBody>
          <a:bodyPr/>
          <a:lstStyle/>
          <a:p>
            <a:pPr/>
          </a:p>
        </p:txBody>
      </p:sp>
      <p:sp>
        <p:nvSpPr>
          <p:cNvPr id="421" name="Slide Subtitle"/>
          <p:cNvSpPr txBox="1"/>
          <p:nvPr>
            <p:ph type="body" idx="21"/>
          </p:nvPr>
        </p:nvSpPr>
        <p:spPr>
          <a:prstGeom prst="rect">
            <a:avLst/>
          </a:prstGeom>
        </p:spPr>
        <p:txBody>
          <a:bodyPr/>
          <a:lstStyle/>
          <a:p>
            <a:pPr/>
          </a:p>
        </p:txBody>
      </p:sp>
      <p:sp>
        <p:nvSpPr>
          <p:cNvPr id="422" name="Slide bullet text"/>
          <p:cNvSpPr txBox="1"/>
          <p:nvPr>
            <p:ph type="body" idx="1"/>
          </p:nvPr>
        </p:nvSpPr>
        <p:spPr>
          <a:prstGeom prst="rect">
            <a:avLst/>
          </a:prstGeom>
        </p:spPr>
        <p:txBody>
          <a:bodyPr/>
          <a:lstStyle/>
          <a:p>
            <a:pPr/>
          </a:p>
        </p:txBody>
      </p:sp>
      <p:pic>
        <p:nvPicPr>
          <p:cNvPr id="423" name="36.jpg" descr="36.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Slide Title"/>
          <p:cNvSpPr txBox="1"/>
          <p:nvPr>
            <p:ph type="title"/>
          </p:nvPr>
        </p:nvSpPr>
        <p:spPr>
          <a:prstGeom prst="rect">
            <a:avLst/>
          </a:prstGeom>
        </p:spPr>
        <p:txBody>
          <a:bodyPr/>
          <a:lstStyle/>
          <a:p>
            <a:pPr/>
          </a:p>
        </p:txBody>
      </p:sp>
      <p:sp>
        <p:nvSpPr>
          <p:cNvPr id="426" name="Slide Subtitle"/>
          <p:cNvSpPr txBox="1"/>
          <p:nvPr>
            <p:ph type="body" idx="21"/>
          </p:nvPr>
        </p:nvSpPr>
        <p:spPr>
          <a:prstGeom prst="rect">
            <a:avLst/>
          </a:prstGeom>
        </p:spPr>
        <p:txBody>
          <a:bodyPr/>
          <a:lstStyle/>
          <a:p>
            <a:pPr/>
          </a:p>
        </p:txBody>
      </p:sp>
      <p:sp>
        <p:nvSpPr>
          <p:cNvPr id="427" name="Slide bullet text"/>
          <p:cNvSpPr txBox="1"/>
          <p:nvPr>
            <p:ph type="body" idx="1"/>
          </p:nvPr>
        </p:nvSpPr>
        <p:spPr>
          <a:prstGeom prst="rect">
            <a:avLst/>
          </a:prstGeom>
        </p:spPr>
        <p:txBody>
          <a:bodyPr/>
          <a:lstStyle/>
          <a:p>
            <a:pPr/>
          </a:p>
        </p:txBody>
      </p:sp>
      <p:pic>
        <p:nvPicPr>
          <p:cNvPr id="428" name="37.jpg" descr="3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Slide Title"/>
          <p:cNvSpPr txBox="1"/>
          <p:nvPr>
            <p:ph type="title"/>
          </p:nvPr>
        </p:nvSpPr>
        <p:spPr>
          <a:prstGeom prst="rect">
            <a:avLst/>
          </a:prstGeom>
        </p:spPr>
        <p:txBody>
          <a:bodyPr/>
          <a:lstStyle/>
          <a:p>
            <a:pPr/>
          </a:p>
        </p:txBody>
      </p:sp>
      <p:sp>
        <p:nvSpPr>
          <p:cNvPr id="433" name="Slide Subtitle"/>
          <p:cNvSpPr txBox="1"/>
          <p:nvPr>
            <p:ph type="body" idx="21"/>
          </p:nvPr>
        </p:nvSpPr>
        <p:spPr>
          <a:prstGeom prst="rect">
            <a:avLst/>
          </a:prstGeom>
        </p:spPr>
        <p:txBody>
          <a:bodyPr/>
          <a:lstStyle/>
          <a:p>
            <a:pPr/>
          </a:p>
        </p:txBody>
      </p:sp>
      <p:sp>
        <p:nvSpPr>
          <p:cNvPr id="434" name="Slide bullet text"/>
          <p:cNvSpPr txBox="1"/>
          <p:nvPr>
            <p:ph type="body" idx="1"/>
          </p:nvPr>
        </p:nvSpPr>
        <p:spPr>
          <a:prstGeom prst="rect">
            <a:avLst/>
          </a:prstGeom>
        </p:spPr>
        <p:txBody>
          <a:bodyPr/>
          <a:lstStyle/>
          <a:p>
            <a:pPr/>
          </a:p>
        </p:txBody>
      </p:sp>
      <p:pic>
        <p:nvPicPr>
          <p:cNvPr id="435" name="39.jpg" descr="3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lide Title"/>
          <p:cNvSpPr txBox="1"/>
          <p:nvPr>
            <p:ph type="title"/>
          </p:nvPr>
        </p:nvSpPr>
        <p:spPr>
          <a:prstGeom prst="rect">
            <a:avLst/>
          </a:prstGeom>
        </p:spPr>
        <p:txBody>
          <a:bodyPr/>
          <a:lstStyle/>
          <a:p>
            <a:pPr/>
          </a:p>
        </p:txBody>
      </p:sp>
      <p:sp>
        <p:nvSpPr>
          <p:cNvPr id="440" name="Slide Subtitle"/>
          <p:cNvSpPr txBox="1"/>
          <p:nvPr>
            <p:ph type="body" idx="21"/>
          </p:nvPr>
        </p:nvSpPr>
        <p:spPr>
          <a:prstGeom prst="rect">
            <a:avLst/>
          </a:prstGeom>
        </p:spPr>
        <p:txBody>
          <a:bodyPr/>
          <a:lstStyle/>
          <a:p>
            <a:pPr/>
          </a:p>
        </p:txBody>
      </p:sp>
      <p:sp>
        <p:nvSpPr>
          <p:cNvPr id="441" name="Slide bullet text"/>
          <p:cNvSpPr txBox="1"/>
          <p:nvPr>
            <p:ph type="body" idx="1"/>
          </p:nvPr>
        </p:nvSpPr>
        <p:spPr>
          <a:prstGeom prst="rect">
            <a:avLst/>
          </a:prstGeom>
        </p:spPr>
        <p:txBody>
          <a:bodyPr/>
          <a:lstStyle/>
          <a:p>
            <a:pPr/>
          </a:p>
        </p:txBody>
      </p:sp>
      <p:pic>
        <p:nvPicPr>
          <p:cNvPr id="442" name="46.jpg" descr="4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Slide Title"/>
          <p:cNvSpPr txBox="1"/>
          <p:nvPr>
            <p:ph type="title"/>
          </p:nvPr>
        </p:nvSpPr>
        <p:spPr>
          <a:prstGeom prst="rect">
            <a:avLst/>
          </a:prstGeom>
        </p:spPr>
        <p:txBody>
          <a:bodyPr/>
          <a:lstStyle/>
          <a:p>
            <a:pPr/>
          </a:p>
        </p:txBody>
      </p:sp>
      <p:sp>
        <p:nvSpPr>
          <p:cNvPr id="447" name="Slide Subtitle"/>
          <p:cNvSpPr txBox="1"/>
          <p:nvPr>
            <p:ph type="body" idx="21"/>
          </p:nvPr>
        </p:nvSpPr>
        <p:spPr>
          <a:prstGeom prst="rect">
            <a:avLst/>
          </a:prstGeom>
        </p:spPr>
        <p:txBody>
          <a:bodyPr/>
          <a:lstStyle/>
          <a:p>
            <a:pPr/>
          </a:p>
        </p:txBody>
      </p:sp>
      <p:sp>
        <p:nvSpPr>
          <p:cNvPr id="448" name="Slide bullet text"/>
          <p:cNvSpPr txBox="1"/>
          <p:nvPr>
            <p:ph type="body" idx="1"/>
          </p:nvPr>
        </p:nvSpPr>
        <p:spPr>
          <a:prstGeom prst="rect">
            <a:avLst/>
          </a:prstGeom>
        </p:spPr>
        <p:txBody>
          <a:bodyPr/>
          <a:lstStyle/>
          <a:p>
            <a:pPr/>
          </a:p>
        </p:txBody>
      </p:sp>
      <p:pic>
        <p:nvPicPr>
          <p:cNvPr id="449" name="49.jpg" descr="4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Slide Title"/>
          <p:cNvSpPr txBox="1"/>
          <p:nvPr>
            <p:ph type="title"/>
          </p:nvPr>
        </p:nvSpPr>
        <p:spPr>
          <a:prstGeom prst="rect">
            <a:avLst/>
          </a:prstGeom>
        </p:spPr>
        <p:txBody>
          <a:bodyPr/>
          <a:lstStyle/>
          <a:p>
            <a:pPr/>
          </a:p>
        </p:txBody>
      </p:sp>
      <p:sp>
        <p:nvSpPr>
          <p:cNvPr id="454" name="Slide Subtitle"/>
          <p:cNvSpPr txBox="1"/>
          <p:nvPr>
            <p:ph type="body" idx="21"/>
          </p:nvPr>
        </p:nvSpPr>
        <p:spPr>
          <a:prstGeom prst="rect">
            <a:avLst/>
          </a:prstGeom>
        </p:spPr>
        <p:txBody>
          <a:bodyPr/>
          <a:lstStyle/>
          <a:p>
            <a:pPr/>
          </a:p>
        </p:txBody>
      </p:sp>
      <p:sp>
        <p:nvSpPr>
          <p:cNvPr id="455" name="Slide bullet text"/>
          <p:cNvSpPr txBox="1"/>
          <p:nvPr>
            <p:ph type="body" idx="1"/>
          </p:nvPr>
        </p:nvSpPr>
        <p:spPr>
          <a:prstGeom prst="rect">
            <a:avLst/>
          </a:prstGeom>
        </p:spPr>
        <p:txBody>
          <a:bodyPr/>
          <a:lstStyle/>
          <a:p>
            <a:pPr/>
          </a:p>
        </p:txBody>
      </p:sp>
      <p:pic>
        <p:nvPicPr>
          <p:cNvPr id="456" name="51.jpg" descr="5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Slide Title"/>
          <p:cNvSpPr txBox="1"/>
          <p:nvPr>
            <p:ph type="title"/>
          </p:nvPr>
        </p:nvSpPr>
        <p:spPr>
          <a:prstGeom prst="rect">
            <a:avLst/>
          </a:prstGeom>
        </p:spPr>
        <p:txBody>
          <a:bodyPr/>
          <a:lstStyle/>
          <a:p>
            <a:pPr/>
          </a:p>
        </p:txBody>
      </p:sp>
      <p:sp>
        <p:nvSpPr>
          <p:cNvPr id="461" name="Slide Subtitle"/>
          <p:cNvSpPr txBox="1"/>
          <p:nvPr>
            <p:ph type="body" idx="21"/>
          </p:nvPr>
        </p:nvSpPr>
        <p:spPr>
          <a:prstGeom prst="rect">
            <a:avLst/>
          </a:prstGeom>
        </p:spPr>
        <p:txBody>
          <a:bodyPr/>
          <a:lstStyle/>
          <a:p>
            <a:pPr/>
          </a:p>
        </p:txBody>
      </p:sp>
      <p:sp>
        <p:nvSpPr>
          <p:cNvPr id="462" name="Slide bullet text"/>
          <p:cNvSpPr txBox="1"/>
          <p:nvPr>
            <p:ph type="body" idx="1"/>
          </p:nvPr>
        </p:nvSpPr>
        <p:spPr>
          <a:prstGeom prst="rect">
            <a:avLst/>
          </a:prstGeom>
        </p:spPr>
        <p:txBody>
          <a:bodyPr/>
          <a:lstStyle/>
          <a:p>
            <a:pPr/>
          </a:p>
        </p:txBody>
      </p:sp>
      <p:pic>
        <p:nvPicPr>
          <p:cNvPr id="463" name="52.jpg" descr="5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Slide Title"/>
          <p:cNvSpPr txBox="1"/>
          <p:nvPr>
            <p:ph type="title"/>
          </p:nvPr>
        </p:nvSpPr>
        <p:spPr>
          <a:prstGeom prst="rect">
            <a:avLst/>
          </a:prstGeom>
        </p:spPr>
        <p:txBody>
          <a:bodyPr/>
          <a:lstStyle/>
          <a:p>
            <a:pPr/>
          </a:p>
        </p:txBody>
      </p:sp>
      <p:sp>
        <p:nvSpPr>
          <p:cNvPr id="468" name="Slide Subtitle"/>
          <p:cNvSpPr txBox="1"/>
          <p:nvPr>
            <p:ph type="body" idx="21"/>
          </p:nvPr>
        </p:nvSpPr>
        <p:spPr>
          <a:prstGeom prst="rect">
            <a:avLst/>
          </a:prstGeom>
        </p:spPr>
        <p:txBody>
          <a:bodyPr/>
          <a:lstStyle/>
          <a:p>
            <a:pPr/>
          </a:p>
        </p:txBody>
      </p:sp>
      <p:sp>
        <p:nvSpPr>
          <p:cNvPr id="469" name="Slide bullet text"/>
          <p:cNvSpPr txBox="1"/>
          <p:nvPr>
            <p:ph type="body" idx="1"/>
          </p:nvPr>
        </p:nvSpPr>
        <p:spPr>
          <a:prstGeom prst="rect">
            <a:avLst/>
          </a:prstGeom>
        </p:spPr>
        <p:txBody>
          <a:bodyPr/>
          <a:lstStyle/>
          <a:p>
            <a:pPr/>
          </a:p>
        </p:txBody>
      </p:sp>
      <p:pic>
        <p:nvPicPr>
          <p:cNvPr id="470" name="55.jpg" descr="5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pic>
        <p:nvPicPr>
          <p:cNvPr id="213" name="a_1.png" descr="a_1.png"/>
          <p:cNvPicPr>
            <a:picLocks noChangeAspect="1"/>
          </p:cNvPicPr>
          <p:nvPr/>
        </p:nvPicPr>
        <p:blipFill>
          <a:blip r:embed="rId2">
            <a:extLst/>
          </a:blip>
          <a:stretch>
            <a:fillRect/>
          </a:stretch>
        </p:blipFill>
        <p:spPr>
          <a:xfrm>
            <a:off x="4099788" y="4161161"/>
            <a:ext cx="546101" cy="762001"/>
          </a:xfrm>
          <a:prstGeom prst="rect">
            <a:avLst/>
          </a:prstGeom>
          <a:ln w="12700">
            <a:miter lim="400000"/>
          </a:ln>
        </p:spPr>
      </p:pic>
      <p:pic>
        <p:nvPicPr>
          <p:cNvPr id="214" name="a_2.png" descr="a_2.png"/>
          <p:cNvPicPr>
            <a:picLocks noChangeAspect="1"/>
          </p:cNvPicPr>
          <p:nvPr/>
        </p:nvPicPr>
        <p:blipFill>
          <a:blip r:embed="rId3">
            <a:extLst/>
          </a:blip>
          <a:stretch>
            <a:fillRect/>
          </a:stretch>
        </p:blipFill>
        <p:spPr>
          <a:xfrm>
            <a:off x="3161097" y="4161161"/>
            <a:ext cx="546101" cy="762001"/>
          </a:xfrm>
          <a:prstGeom prst="rect">
            <a:avLst/>
          </a:prstGeom>
          <a:ln w="12700">
            <a:miter lim="400000"/>
          </a:ln>
        </p:spPr>
      </p:pic>
      <p:pic>
        <p:nvPicPr>
          <p:cNvPr id="215" name="a_3.png" descr="a_3.png"/>
          <p:cNvPicPr>
            <a:picLocks noChangeAspect="1"/>
          </p:cNvPicPr>
          <p:nvPr/>
        </p:nvPicPr>
        <p:blipFill>
          <a:blip r:embed="rId4">
            <a:extLst/>
          </a:blip>
          <a:stretch>
            <a:fillRect/>
          </a:stretch>
        </p:blipFill>
        <p:spPr>
          <a:xfrm>
            <a:off x="2359518" y="4161161"/>
            <a:ext cx="546101" cy="762001"/>
          </a:xfrm>
          <a:prstGeom prst="rect">
            <a:avLst/>
          </a:prstGeom>
          <a:ln w="12700">
            <a:miter lim="400000"/>
          </a:ln>
        </p:spPr>
      </p:pic>
      <p:pic>
        <p:nvPicPr>
          <p:cNvPr id="216" name="a_5.png" descr="a_5.png"/>
          <p:cNvPicPr>
            <a:picLocks noChangeAspect="1"/>
          </p:cNvPicPr>
          <p:nvPr/>
        </p:nvPicPr>
        <p:blipFill>
          <a:blip r:embed="rId5">
            <a:extLst/>
          </a:blip>
          <a:stretch>
            <a:fillRect/>
          </a:stretch>
        </p:blipFill>
        <p:spPr>
          <a:xfrm>
            <a:off x="1866191" y="1995291"/>
            <a:ext cx="3429001" cy="965201"/>
          </a:xfrm>
          <a:prstGeom prst="rect">
            <a:avLst/>
          </a:prstGeom>
          <a:ln w="12700">
            <a:miter lim="400000"/>
          </a:ln>
        </p:spPr>
      </p:pic>
      <p:pic>
        <p:nvPicPr>
          <p:cNvPr id="217" name="a_7.png" descr="a_7.png"/>
          <p:cNvPicPr>
            <a:picLocks noChangeAspect="1"/>
          </p:cNvPicPr>
          <p:nvPr/>
        </p:nvPicPr>
        <p:blipFill>
          <a:blip r:embed="rId6">
            <a:extLst/>
          </a:blip>
          <a:stretch>
            <a:fillRect/>
          </a:stretch>
        </p:blipFill>
        <p:spPr>
          <a:xfrm>
            <a:off x="2585590" y="5751871"/>
            <a:ext cx="647701" cy="647701"/>
          </a:xfrm>
          <a:prstGeom prst="rect">
            <a:avLst/>
          </a:prstGeom>
          <a:ln w="12700">
            <a:miter lim="400000"/>
          </a:ln>
        </p:spPr>
      </p:pic>
      <p:pic>
        <p:nvPicPr>
          <p:cNvPr id="218" name="a_8.png" descr="a_8.png"/>
          <p:cNvPicPr>
            <a:picLocks noChangeAspect="1"/>
          </p:cNvPicPr>
          <p:nvPr/>
        </p:nvPicPr>
        <p:blipFill>
          <a:blip r:embed="rId7">
            <a:extLst/>
          </a:blip>
          <a:stretch>
            <a:fillRect/>
          </a:stretch>
        </p:blipFill>
        <p:spPr>
          <a:xfrm>
            <a:off x="4080491" y="6144800"/>
            <a:ext cx="495301" cy="762001"/>
          </a:xfrm>
          <a:prstGeom prst="rect">
            <a:avLst/>
          </a:prstGeom>
          <a:ln w="12700">
            <a:miter lim="400000"/>
          </a:ln>
        </p:spPr>
      </p:pic>
      <p:pic>
        <p:nvPicPr>
          <p:cNvPr id="219" name="a_9.png" descr="a_9.png"/>
          <p:cNvPicPr>
            <a:picLocks noChangeAspect="1"/>
          </p:cNvPicPr>
          <p:nvPr/>
        </p:nvPicPr>
        <p:blipFill>
          <a:blip r:embed="rId8">
            <a:extLst/>
          </a:blip>
          <a:stretch>
            <a:fillRect/>
          </a:stretch>
        </p:blipFill>
        <p:spPr>
          <a:xfrm>
            <a:off x="3592466" y="5660289"/>
            <a:ext cx="393701" cy="1079501"/>
          </a:xfrm>
          <a:prstGeom prst="rect">
            <a:avLst/>
          </a:prstGeom>
          <a:ln w="12700">
            <a:miter lim="400000"/>
          </a:ln>
        </p:spPr>
      </p:pic>
      <p:pic>
        <p:nvPicPr>
          <p:cNvPr id="220" name="a_10.png" descr="a_10.png"/>
          <p:cNvPicPr>
            <a:picLocks noChangeAspect="1"/>
          </p:cNvPicPr>
          <p:nvPr/>
        </p:nvPicPr>
        <p:blipFill>
          <a:blip r:embed="rId9">
            <a:extLst/>
          </a:blip>
          <a:stretch>
            <a:fillRect/>
          </a:stretch>
        </p:blipFill>
        <p:spPr>
          <a:xfrm>
            <a:off x="16868929" y="7931889"/>
            <a:ext cx="2260601" cy="711201"/>
          </a:xfrm>
          <a:prstGeom prst="rect">
            <a:avLst/>
          </a:prstGeom>
          <a:ln w="12700">
            <a:miter lim="400000"/>
          </a:ln>
        </p:spPr>
      </p:pic>
      <p:pic>
        <p:nvPicPr>
          <p:cNvPr id="221" name="a_12.png" descr="a_12.png"/>
          <p:cNvPicPr>
            <a:picLocks noChangeAspect="1"/>
          </p:cNvPicPr>
          <p:nvPr/>
        </p:nvPicPr>
        <p:blipFill>
          <a:blip r:embed="rId10">
            <a:extLst/>
          </a:blip>
          <a:stretch>
            <a:fillRect/>
          </a:stretch>
        </p:blipFill>
        <p:spPr>
          <a:xfrm>
            <a:off x="13345418" y="9900944"/>
            <a:ext cx="8750301" cy="482601"/>
          </a:xfrm>
          <a:prstGeom prst="rect">
            <a:avLst/>
          </a:prstGeom>
          <a:ln w="12700">
            <a:miter lim="400000"/>
          </a:ln>
        </p:spPr>
      </p:pic>
      <p:pic>
        <p:nvPicPr>
          <p:cNvPr id="222" name="a_15.png" descr="a_15.png"/>
          <p:cNvPicPr>
            <a:picLocks noChangeAspect="1"/>
          </p:cNvPicPr>
          <p:nvPr/>
        </p:nvPicPr>
        <p:blipFill>
          <a:blip r:embed="rId11">
            <a:extLst/>
          </a:blip>
          <a:stretch>
            <a:fillRect/>
          </a:stretch>
        </p:blipFill>
        <p:spPr>
          <a:xfrm>
            <a:off x="9777597" y="1484376"/>
            <a:ext cx="266701" cy="3098801"/>
          </a:xfrm>
          <a:prstGeom prst="rect">
            <a:avLst/>
          </a:prstGeom>
          <a:ln w="12700">
            <a:miter lim="400000"/>
          </a:ln>
        </p:spPr>
      </p:pic>
      <p:pic>
        <p:nvPicPr>
          <p:cNvPr id="223" name="a_16.png" descr="a_16.png"/>
          <p:cNvPicPr>
            <a:picLocks noChangeAspect="1"/>
          </p:cNvPicPr>
          <p:nvPr/>
        </p:nvPicPr>
        <p:blipFill>
          <a:blip r:embed="rId12">
            <a:extLst/>
          </a:blip>
          <a:stretch>
            <a:fillRect/>
          </a:stretch>
        </p:blipFill>
        <p:spPr>
          <a:xfrm>
            <a:off x="16345393" y="8676134"/>
            <a:ext cx="3098801" cy="266701"/>
          </a:xfrm>
          <a:prstGeom prst="rect">
            <a:avLst/>
          </a:prstGeom>
          <a:ln w="12700">
            <a:miter lim="400000"/>
          </a:ln>
        </p:spPr>
      </p:pic>
      <p:pic>
        <p:nvPicPr>
          <p:cNvPr id="224" name="a_17.png" descr="a_17.png"/>
          <p:cNvPicPr>
            <a:picLocks noChangeAspect="1"/>
          </p:cNvPicPr>
          <p:nvPr/>
        </p:nvPicPr>
        <p:blipFill>
          <a:blip r:embed="rId13">
            <a:extLst/>
          </a:blip>
          <a:stretch>
            <a:fillRect/>
          </a:stretch>
        </p:blipFill>
        <p:spPr>
          <a:xfrm>
            <a:off x="4547863" y="3343957"/>
            <a:ext cx="254001" cy="711201"/>
          </a:xfrm>
          <a:prstGeom prst="rect">
            <a:avLst/>
          </a:prstGeom>
          <a:ln w="12700">
            <a:miter lim="400000"/>
          </a:ln>
        </p:spPr>
      </p:pic>
      <p:pic>
        <p:nvPicPr>
          <p:cNvPr id="225" name="a_a_2.png" descr="a_a_2.png"/>
          <p:cNvPicPr>
            <a:picLocks noChangeAspect="1"/>
          </p:cNvPicPr>
          <p:nvPr/>
        </p:nvPicPr>
        <p:blipFill>
          <a:blip r:embed="rId14">
            <a:extLst/>
          </a:blip>
          <a:stretch>
            <a:fillRect/>
          </a:stretch>
        </p:blipFill>
        <p:spPr>
          <a:xfrm>
            <a:off x="3801769" y="3267757"/>
            <a:ext cx="495301" cy="762001"/>
          </a:xfrm>
          <a:prstGeom prst="rect">
            <a:avLst/>
          </a:prstGeom>
          <a:ln w="12700">
            <a:miter lim="400000"/>
          </a:ln>
        </p:spPr>
      </p:pic>
      <p:pic>
        <p:nvPicPr>
          <p:cNvPr id="226" name="a_a_3.png" descr="a_a_3.png"/>
          <p:cNvPicPr>
            <a:picLocks noChangeAspect="1"/>
          </p:cNvPicPr>
          <p:nvPr/>
        </p:nvPicPr>
        <p:blipFill>
          <a:blip r:embed="rId15">
            <a:extLst/>
          </a:blip>
          <a:stretch>
            <a:fillRect/>
          </a:stretch>
        </p:blipFill>
        <p:spPr>
          <a:xfrm>
            <a:off x="3081075" y="3267757"/>
            <a:ext cx="469901" cy="762001"/>
          </a:xfrm>
          <a:prstGeom prst="rect">
            <a:avLst/>
          </a:prstGeom>
          <a:ln w="12700">
            <a:miter lim="400000"/>
          </a:ln>
        </p:spPr>
      </p:pic>
      <p:pic>
        <p:nvPicPr>
          <p:cNvPr id="227" name="a_a_8.png" descr="a_a_8.png"/>
          <p:cNvPicPr>
            <a:picLocks noChangeAspect="1"/>
          </p:cNvPicPr>
          <p:nvPr/>
        </p:nvPicPr>
        <p:blipFill>
          <a:blip r:embed="rId16">
            <a:extLst/>
          </a:blip>
          <a:stretch>
            <a:fillRect/>
          </a:stretch>
        </p:blipFill>
        <p:spPr>
          <a:xfrm>
            <a:off x="2454768" y="3318557"/>
            <a:ext cx="355601" cy="711201"/>
          </a:xfrm>
          <a:prstGeom prst="rect">
            <a:avLst/>
          </a:prstGeom>
          <a:ln w="12700">
            <a:miter lim="400000"/>
          </a:ln>
        </p:spPr>
      </p:pic>
      <p:pic>
        <p:nvPicPr>
          <p:cNvPr id="228" name="a_21.png" descr="a_21.png"/>
          <p:cNvPicPr>
            <a:picLocks noChangeAspect="1"/>
          </p:cNvPicPr>
          <p:nvPr/>
        </p:nvPicPr>
        <p:blipFill>
          <a:blip r:embed="rId17">
            <a:extLst/>
          </a:blip>
          <a:stretch>
            <a:fillRect/>
          </a:stretch>
        </p:blipFill>
        <p:spPr>
          <a:xfrm>
            <a:off x="1848034" y="722825"/>
            <a:ext cx="3556001" cy="965201"/>
          </a:xfrm>
          <a:prstGeom prst="rect">
            <a:avLst/>
          </a:prstGeom>
          <a:ln w="12700">
            <a:miter lim="400000"/>
          </a:ln>
        </p:spPr>
      </p:pic>
      <p:pic>
        <p:nvPicPr>
          <p:cNvPr id="229" name="a_11.png" descr="a_11.png"/>
          <p:cNvPicPr>
            <a:picLocks noChangeAspect="1"/>
          </p:cNvPicPr>
          <p:nvPr/>
        </p:nvPicPr>
        <p:blipFill>
          <a:blip r:embed="rId18">
            <a:extLst/>
          </a:blip>
          <a:stretch>
            <a:fillRect/>
          </a:stretch>
        </p:blipFill>
        <p:spPr>
          <a:xfrm>
            <a:off x="19340127" y="8064376"/>
            <a:ext cx="889001" cy="1828801"/>
          </a:xfrm>
          <a:prstGeom prst="rect">
            <a:avLst/>
          </a:prstGeom>
          <a:ln w="12700">
            <a:miter lim="400000"/>
          </a:ln>
        </p:spPr>
      </p:pic>
      <p:pic>
        <p:nvPicPr>
          <p:cNvPr id="230" name="a_13.png" descr="a_13.png"/>
          <p:cNvPicPr>
            <a:picLocks noChangeAspect="1"/>
          </p:cNvPicPr>
          <p:nvPr/>
        </p:nvPicPr>
        <p:blipFill>
          <a:blip r:embed="rId19">
            <a:extLst/>
          </a:blip>
          <a:stretch>
            <a:fillRect/>
          </a:stretch>
        </p:blipFill>
        <p:spPr>
          <a:xfrm>
            <a:off x="14583114" y="8058026"/>
            <a:ext cx="1841501" cy="1841501"/>
          </a:xfrm>
          <a:prstGeom prst="rect">
            <a:avLst/>
          </a:prstGeom>
          <a:ln w="12700">
            <a:miter lim="400000"/>
          </a:ln>
        </p:spPr>
      </p:pic>
      <p:pic>
        <p:nvPicPr>
          <p:cNvPr id="231" name="a_4.png" descr="a_4.png"/>
          <p:cNvPicPr>
            <a:picLocks noChangeAspect="1"/>
          </p:cNvPicPr>
          <p:nvPr/>
        </p:nvPicPr>
        <p:blipFill>
          <a:blip r:embed="rId20">
            <a:extLst/>
          </a:blip>
          <a:stretch>
            <a:fillRect/>
          </a:stretch>
        </p:blipFill>
        <p:spPr>
          <a:xfrm>
            <a:off x="9239018" y="4471034"/>
            <a:ext cx="1270001" cy="1282701"/>
          </a:xfrm>
          <a:prstGeom prst="rect">
            <a:avLst/>
          </a:prstGeom>
          <a:ln w="12700">
            <a:miter lim="400000"/>
          </a:ln>
        </p:spPr>
      </p:pic>
      <p:pic>
        <p:nvPicPr>
          <p:cNvPr id="232" name="a_6.png" descr="a_6.png"/>
          <p:cNvPicPr>
            <a:picLocks noChangeAspect="1"/>
          </p:cNvPicPr>
          <p:nvPr/>
        </p:nvPicPr>
        <p:blipFill>
          <a:blip r:embed="rId21">
            <a:extLst/>
          </a:blip>
          <a:stretch>
            <a:fillRect/>
          </a:stretch>
        </p:blipFill>
        <p:spPr>
          <a:xfrm>
            <a:off x="7632468" y="1006188"/>
            <a:ext cx="4483101" cy="571501"/>
          </a:xfrm>
          <a:prstGeom prst="rect">
            <a:avLst/>
          </a:prstGeom>
          <a:ln w="12700">
            <a:miter lim="400000"/>
          </a:ln>
        </p:spPr>
      </p:pic>
      <p:pic>
        <p:nvPicPr>
          <p:cNvPr id="233" name="b_2.png" descr="b_2.png"/>
          <p:cNvPicPr>
            <a:picLocks noChangeAspect="1"/>
          </p:cNvPicPr>
          <p:nvPr/>
        </p:nvPicPr>
        <p:blipFill>
          <a:blip r:embed="rId22">
            <a:extLst/>
          </a:blip>
          <a:stretch>
            <a:fillRect/>
          </a:stretch>
        </p:blipFill>
        <p:spPr>
          <a:xfrm>
            <a:off x="14566036" y="2660465"/>
            <a:ext cx="1028701" cy="1092201"/>
          </a:xfrm>
          <a:prstGeom prst="rect">
            <a:avLst/>
          </a:prstGeom>
          <a:ln w="12700">
            <a:miter lim="400000"/>
          </a:ln>
        </p:spPr>
      </p:pic>
      <p:pic>
        <p:nvPicPr>
          <p:cNvPr id="234" name="b_3.png" descr="b_3.png"/>
          <p:cNvPicPr>
            <a:picLocks noChangeAspect="1"/>
          </p:cNvPicPr>
          <p:nvPr/>
        </p:nvPicPr>
        <p:blipFill>
          <a:blip r:embed="rId23">
            <a:extLst/>
          </a:blip>
          <a:stretch>
            <a:fillRect/>
          </a:stretch>
        </p:blipFill>
        <p:spPr>
          <a:xfrm>
            <a:off x="15742913" y="2971615"/>
            <a:ext cx="4635501" cy="469901"/>
          </a:xfrm>
          <a:prstGeom prst="rect">
            <a:avLst/>
          </a:prstGeom>
          <a:ln w="12700">
            <a:miter lim="400000"/>
          </a:ln>
        </p:spPr>
      </p:pic>
      <p:pic>
        <p:nvPicPr>
          <p:cNvPr id="235" name="b_6.png" descr="b_6.png"/>
          <p:cNvPicPr>
            <a:picLocks noChangeAspect="1"/>
          </p:cNvPicPr>
          <p:nvPr/>
        </p:nvPicPr>
        <p:blipFill>
          <a:blip r:embed="rId24">
            <a:extLst/>
          </a:blip>
          <a:stretch>
            <a:fillRect/>
          </a:stretch>
        </p:blipFill>
        <p:spPr>
          <a:xfrm>
            <a:off x="2202741" y="11062096"/>
            <a:ext cx="5105401" cy="228601"/>
          </a:xfrm>
          <a:prstGeom prst="rect">
            <a:avLst/>
          </a:prstGeom>
          <a:ln w="12700">
            <a:miter lim="400000"/>
          </a:ln>
        </p:spPr>
      </p:pic>
      <p:pic>
        <p:nvPicPr>
          <p:cNvPr id="236" name="b_7.png" descr="b_7.png"/>
          <p:cNvPicPr>
            <a:picLocks noChangeAspect="1"/>
          </p:cNvPicPr>
          <p:nvPr/>
        </p:nvPicPr>
        <p:blipFill>
          <a:blip r:embed="rId25">
            <a:extLst/>
          </a:blip>
          <a:stretch>
            <a:fillRect/>
          </a:stretch>
        </p:blipFill>
        <p:spPr>
          <a:xfrm>
            <a:off x="6172908" y="8989530"/>
            <a:ext cx="2032001" cy="1155701"/>
          </a:xfrm>
          <a:prstGeom prst="rect">
            <a:avLst/>
          </a:prstGeom>
          <a:ln w="12700">
            <a:miter lim="400000"/>
          </a:ln>
        </p:spPr>
      </p:pic>
      <p:pic>
        <p:nvPicPr>
          <p:cNvPr id="237" name="b_8.png" descr="b_8.png"/>
          <p:cNvPicPr>
            <a:picLocks noChangeAspect="1"/>
          </p:cNvPicPr>
          <p:nvPr/>
        </p:nvPicPr>
        <p:blipFill>
          <a:blip r:embed="rId26">
            <a:extLst/>
          </a:blip>
          <a:stretch>
            <a:fillRect/>
          </a:stretch>
        </p:blipFill>
        <p:spPr>
          <a:xfrm>
            <a:off x="-1" y="12016727"/>
            <a:ext cx="24384001" cy="622301"/>
          </a:xfrm>
          <a:prstGeom prst="rect">
            <a:avLst/>
          </a:prstGeom>
          <a:ln w="12700">
            <a:miter lim="400000"/>
          </a:ln>
        </p:spPr>
      </p:pic>
      <p:pic>
        <p:nvPicPr>
          <p:cNvPr id="238" name="b_9.png" descr="b_9.png"/>
          <p:cNvPicPr>
            <a:picLocks noChangeAspect="1"/>
          </p:cNvPicPr>
          <p:nvPr/>
        </p:nvPicPr>
        <p:blipFill>
          <a:blip r:embed="rId27">
            <a:extLst/>
          </a:blip>
          <a:stretch>
            <a:fillRect/>
          </a:stretch>
        </p:blipFill>
        <p:spPr>
          <a:xfrm>
            <a:off x="17846829" y="4654926"/>
            <a:ext cx="279401" cy="711201"/>
          </a:xfrm>
          <a:prstGeom prst="rect">
            <a:avLst/>
          </a:prstGeom>
          <a:ln w="12700">
            <a:miter lim="400000"/>
          </a:ln>
        </p:spPr>
      </p:pic>
      <p:pic>
        <p:nvPicPr>
          <p:cNvPr id="239" name="b_10.png" descr="b_10.png"/>
          <p:cNvPicPr>
            <a:picLocks noChangeAspect="1"/>
          </p:cNvPicPr>
          <p:nvPr/>
        </p:nvPicPr>
        <p:blipFill>
          <a:blip r:embed="rId28">
            <a:extLst/>
          </a:blip>
          <a:stretch>
            <a:fillRect/>
          </a:stretch>
        </p:blipFill>
        <p:spPr>
          <a:xfrm>
            <a:off x="16043429" y="5845793"/>
            <a:ext cx="3911601" cy="495301"/>
          </a:xfrm>
          <a:prstGeom prst="rect">
            <a:avLst/>
          </a:prstGeom>
          <a:ln w="12700">
            <a:miter lim="400000"/>
          </a:ln>
        </p:spPr>
      </p:pic>
      <p:pic>
        <p:nvPicPr>
          <p:cNvPr id="240" name="b_11.png" descr="b_11.png"/>
          <p:cNvPicPr>
            <a:picLocks noChangeAspect="1"/>
          </p:cNvPicPr>
          <p:nvPr/>
        </p:nvPicPr>
        <p:blipFill>
          <a:blip r:embed="rId29">
            <a:extLst/>
          </a:blip>
          <a:stretch>
            <a:fillRect/>
          </a:stretch>
        </p:blipFill>
        <p:spPr>
          <a:xfrm>
            <a:off x="17256279" y="6326020"/>
            <a:ext cx="1485901" cy="850901"/>
          </a:xfrm>
          <a:prstGeom prst="rect">
            <a:avLst/>
          </a:prstGeom>
          <a:ln w="12700">
            <a:miter lim="400000"/>
          </a:ln>
        </p:spPr>
      </p:pic>
      <p:pic>
        <p:nvPicPr>
          <p:cNvPr id="241" name="b_12.png" descr="b_12.png"/>
          <p:cNvPicPr>
            <a:picLocks noChangeAspect="1"/>
          </p:cNvPicPr>
          <p:nvPr/>
        </p:nvPicPr>
        <p:blipFill>
          <a:blip r:embed="rId30">
            <a:extLst/>
          </a:blip>
          <a:stretch>
            <a:fillRect/>
          </a:stretch>
        </p:blipFill>
        <p:spPr>
          <a:xfrm>
            <a:off x="16119629" y="5283422"/>
            <a:ext cx="3733801" cy="317501"/>
          </a:xfrm>
          <a:prstGeom prst="rect">
            <a:avLst/>
          </a:prstGeom>
          <a:ln w="12700">
            <a:miter lim="400000"/>
          </a:ln>
        </p:spPr>
      </p:pic>
      <p:pic>
        <p:nvPicPr>
          <p:cNvPr id="242" name="b_4.png" descr="b_4.png"/>
          <p:cNvPicPr>
            <a:picLocks noChangeAspect="1"/>
          </p:cNvPicPr>
          <p:nvPr/>
        </p:nvPicPr>
        <p:blipFill>
          <a:blip r:embed="rId31">
            <a:extLst/>
          </a:blip>
          <a:stretch>
            <a:fillRect/>
          </a:stretch>
        </p:blipFill>
        <p:spPr>
          <a:xfrm>
            <a:off x="6293558" y="10331846"/>
            <a:ext cx="1689101" cy="1689101"/>
          </a:xfrm>
          <a:prstGeom prst="rect">
            <a:avLst/>
          </a:prstGeom>
          <a:ln w="12700">
            <a:miter lim="400000"/>
          </a:ln>
        </p:spPr>
      </p:pic>
      <p:pic>
        <p:nvPicPr>
          <p:cNvPr id="243" name="b_5.png" descr="b_5.png"/>
          <p:cNvPicPr>
            <a:picLocks noChangeAspect="1"/>
          </p:cNvPicPr>
          <p:nvPr/>
        </p:nvPicPr>
        <p:blipFill>
          <a:blip r:embed="rId32">
            <a:extLst/>
          </a:blip>
          <a:stretch>
            <a:fillRect/>
          </a:stretch>
        </p:blipFill>
        <p:spPr>
          <a:xfrm>
            <a:off x="1484389" y="10331846"/>
            <a:ext cx="1689101" cy="1689101"/>
          </a:xfrm>
          <a:prstGeom prst="rect">
            <a:avLst/>
          </a:prstGeom>
          <a:ln w="12700">
            <a:miter lim="400000"/>
          </a:ln>
        </p:spPr>
      </p:pic>
      <p:pic>
        <p:nvPicPr>
          <p:cNvPr id="244" name="c_1.png" descr="c_1.png"/>
          <p:cNvPicPr>
            <a:picLocks noChangeAspect="1"/>
          </p:cNvPicPr>
          <p:nvPr/>
        </p:nvPicPr>
        <p:blipFill>
          <a:blip r:embed="rId33">
            <a:extLst/>
          </a:blip>
          <a:stretch>
            <a:fillRect/>
          </a:stretch>
        </p:blipFill>
        <p:spPr>
          <a:xfrm>
            <a:off x="13319679" y="1809565"/>
            <a:ext cx="266701" cy="2794001"/>
          </a:xfrm>
          <a:prstGeom prst="rect">
            <a:avLst/>
          </a:prstGeom>
          <a:ln w="12700">
            <a:miter lim="400000"/>
          </a:ln>
        </p:spPr>
      </p:pic>
      <p:pic>
        <p:nvPicPr>
          <p:cNvPr id="245" name="c_objects_rope_bright.png" descr="c_objects_rope_bright.png"/>
          <p:cNvPicPr>
            <a:picLocks noChangeAspect="1"/>
          </p:cNvPicPr>
          <p:nvPr/>
        </p:nvPicPr>
        <p:blipFill>
          <a:blip r:embed="rId34">
            <a:extLst/>
          </a:blip>
          <a:stretch>
            <a:fillRect/>
          </a:stretch>
        </p:blipFill>
        <p:spPr>
          <a:xfrm>
            <a:off x="12649754" y="1809565"/>
            <a:ext cx="266701" cy="2794001"/>
          </a:xfrm>
          <a:prstGeom prst="rect">
            <a:avLst/>
          </a:prstGeom>
          <a:ln w="12700">
            <a:miter lim="400000"/>
          </a:ln>
        </p:spPr>
      </p:pic>
      <p:pic>
        <p:nvPicPr>
          <p:cNvPr id="246" name="c_x.png" descr="c_x.png"/>
          <p:cNvPicPr>
            <a:picLocks noChangeAspect="1"/>
          </p:cNvPicPr>
          <p:nvPr/>
        </p:nvPicPr>
        <p:blipFill>
          <a:blip r:embed="rId35">
            <a:extLst/>
          </a:blip>
          <a:stretch>
            <a:fillRect/>
          </a:stretch>
        </p:blipFill>
        <p:spPr>
          <a:xfrm>
            <a:off x="12034976" y="1809565"/>
            <a:ext cx="266701" cy="27940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V1.png" descr="V1.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lide Title"/>
          <p:cNvSpPr txBox="1"/>
          <p:nvPr>
            <p:ph type="title"/>
          </p:nvPr>
        </p:nvSpPr>
        <p:spPr>
          <a:prstGeom prst="rect">
            <a:avLst/>
          </a:prstGeom>
        </p:spPr>
        <p:txBody>
          <a:bodyPr/>
          <a:lstStyle/>
          <a:p>
            <a:pPr/>
          </a:p>
        </p:txBody>
      </p:sp>
      <p:sp>
        <p:nvSpPr>
          <p:cNvPr id="253" name="Slide Subtitle"/>
          <p:cNvSpPr txBox="1"/>
          <p:nvPr>
            <p:ph type="body" idx="21"/>
          </p:nvPr>
        </p:nvSpPr>
        <p:spPr>
          <a:prstGeom prst="rect">
            <a:avLst/>
          </a:prstGeom>
        </p:spPr>
        <p:txBody>
          <a:bodyPr/>
          <a:lstStyle/>
          <a:p>
            <a:pPr/>
          </a:p>
        </p:txBody>
      </p:sp>
      <p:sp>
        <p:nvSpPr>
          <p:cNvPr id="254" name="Slide bullet text"/>
          <p:cNvSpPr txBox="1"/>
          <p:nvPr>
            <p:ph type="body" idx="1"/>
          </p:nvPr>
        </p:nvSpPr>
        <p:spPr>
          <a:prstGeom prst="rect">
            <a:avLst/>
          </a:prstGeom>
        </p:spPr>
        <p:txBody>
          <a:bodyPr/>
          <a:lstStyle/>
          <a:p>
            <a:pPr/>
          </a:p>
        </p:txBody>
      </p:sp>
      <p:pic>
        <p:nvPicPr>
          <p:cNvPr id="255" name="1.jpg" descr="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lide Title"/>
          <p:cNvSpPr txBox="1"/>
          <p:nvPr>
            <p:ph type="title"/>
          </p:nvPr>
        </p:nvSpPr>
        <p:spPr>
          <a:prstGeom prst="rect">
            <a:avLst/>
          </a:prstGeom>
        </p:spPr>
        <p:txBody>
          <a:bodyPr/>
          <a:lstStyle/>
          <a:p>
            <a:pPr/>
          </a:p>
        </p:txBody>
      </p:sp>
      <p:sp>
        <p:nvSpPr>
          <p:cNvPr id="260" name="Slide Subtitle"/>
          <p:cNvSpPr txBox="1"/>
          <p:nvPr>
            <p:ph type="body" idx="21"/>
          </p:nvPr>
        </p:nvSpPr>
        <p:spPr>
          <a:prstGeom prst="rect">
            <a:avLst/>
          </a:prstGeom>
        </p:spPr>
        <p:txBody>
          <a:bodyPr/>
          <a:lstStyle/>
          <a:p>
            <a:pPr/>
          </a:p>
        </p:txBody>
      </p:sp>
      <p:sp>
        <p:nvSpPr>
          <p:cNvPr id="261" name="Slide bullet text"/>
          <p:cNvSpPr txBox="1"/>
          <p:nvPr>
            <p:ph type="body" idx="1"/>
          </p:nvPr>
        </p:nvSpPr>
        <p:spPr>
          <a:prstGeom prst="rect">
            <a:avLst/>
          </a:prstGeom>
        </p:spPr>
        <p:txBody>
          <a:bodyPr/>
          <a:lstStyle/>
          <a:p>
            <a:pPr/>
          </a:p>
        </p:txBody>
      </p:sp>
      <p:pic>
        <p:nvPicPr>
          <p:cNvPr id="262" name="2.jpg" descr="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lide Title"/>
          <p:cNvSpPr txBox="1"/>
          <p:nvPr>
            <p:ph type="title"/>
          </p:nvPr>
        </p:nvSpPr>
        <p:spPr>
          <a:prstGeom prst="rect">
            <a:avLst/>
          </a:prstGeom>
        </p:spPr>
        <p:txBody>
          <a:bodyPr/>
          <a:lstStyle/>
          <a:p>
            <a:pPr/>
          </a:p>
        </p:txBody>
      </p:sp>
      <p:sp>
        <p:nvSpPr>
          <p:cNvPr id="267" name="Slide Subtitle"/>
          <p:cNvSpPr txBox="1"/>
          <p:nvPr>
            <p:ph type="body" idx="21"/>
          </p:nvPr>
        </p:nvSpPr>
        <p:spPr>
          <a:prstGeom prst="rect">
            <a:avLst/>
          </a:prstGeom>
        </p:spPr>
        <p:txBody>
          <a:bodyPr/>
          <a:lstStyle/>
          <a:p>
            <a:pPr/>
          </a:p>
        </p:txBody>
      </p:sp>
      <p:sp>
        <p:nvSpPr>
          <p:cNvPr id="268" name="Slide bullet text"/>
          <p:cNvSpPr txBox="1"/>
          <p:nvPr>
            <p:ph type="body" idx="1"/>
          </p:nvPr>
        </p:nvSpPr>
        <p:spPr>
          <a:prstGeom prst="rect">
            <a:avLst/>
          </a:prstGeom>
        </p:spPr>
        <p:txBody>
          <a:bodyPr/>
          <a:lstStyle/>
          <a:p>
            <a:pPr/>
          </a:p>
        </p:txBody>
      </p:sp>
      <p:pic>
        <p:nvPicPr>
          <p:cNvPr id="269" name="3.jpg" descr="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lide Title"/>
          <p:cNvSpPr txBox="1"/>
          <p:nvPr>
            <p:ph type="title"/>
          </p:nvPr>
        </p:nvSpPr>
        <p:spPr>
          <a:prstGeom prst="rect">
            <a:avLst/>
          </a:prstGeom>
        </p:spPr>
        <p:txBody>
          <a:bodyPr/>
          <a:lstStyle/>
          <a:p>
            <a:pPr/>
          </a:p>
        </p:txBody>
      </p:sp>
      <p:sp>
        <p:nvSpPr>
          <p:cNvPr id="274" name="Slide Subtitle"/>
          <p:cNvSpPr txBox="1"/>
          <p:nvPr>
            <p:ph type="body" idx="21"/>
          </p:nvPr>
        </p:nvSpPr>
        <p:spPr>
          <a:prstGeom prst="rect">
            <a:avLst/>
          </a:prstGeom>
        </p:spPr>
        <p:txBody>
          <a:bodyPr/>
          <a:lstStyle/>
          <a:p>
            <a:pPr/>
          </a:p>
        </p:txBody>
      </p:sp>
      <p:sp>
        <p:nvSpPr>
          <p:cNvPr id="275" name="Slide bullet text"/>
          <p:cNvSpPr txBox="1"/>
          <p:nvPr>
            <p:ph type="body" idx="1"/>
          </p:nvPr>
        </p:nvSpPr>
        <p:spPr>
          <a:prstGeom prst="rect">
            <a:avLst/>
          </a:prstGeom>
        </p:spPr>
        <p:txBody>
          <a:bodyPr/>
          <a:lstStyle/>
          <a:p>
            <a:pPr/>
          </a:p>
        </p:txBody>
      </p:sp>
      <p:pic>
        <p:nvPicPr>
          <p:cNvPr id="276" name="4.jpg" descr="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