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Override PartName="/ppt/notesSlides/notesSlide43.xml" ContentType="application/vnd.openxmlformats-officedocument.presentationml.notesSlide+xml"/>
  <Override PartName="/ppt/media/image42.jpeg" ContentType="image/jpeg"/>
  <Override PartName="/ppt/notesSlides/notesSlide44.xml" ContentType="application/vnd.openxmlformats-officedocument.presentationml.notesSlide+xml"/>
  <Override PartName="/ppt/media/image43.jpeg" ContentType="image/jpeg"/>
  <Override PartName="/ppt/notesSlides/notesSlide45.xml" ContentType="application/vnd.openxmlformats-officedocument.presentationml.notesSlide+xml"/>
  <Override PartName="/ppt/media/image44.jpeg" ContentType="image/jpeg"/>
  <Override PartName="/ppt/notesSlides/notesSlide46.xml" ContentType="application/vnd.openxmlformats-officedocument.presentationml.notesSlide+xml"/>
  <Override PartName="/ppt/media/image45.jpeg" ContentType="image/jpeg"/>
  <Override PartName="/ppt/notesSlides/notesSlide47.xml" ContentType="application/vnd.openxmlformats-officedocument.presentationml.notesSlide+xml"/>
  <Override PartName="/ppt/media/image46.jpeg" ContentType="image/jpeg"/>
  <Override PartName="/ppt/notesSlides/notesSlide48.xml" ContentType="application/vnd.openxmlformats-officedocument.presentationml.notesSlide+xml"/>
  <Override PartName="/ppt/media/image47.jpeg" ContentType="image/jpeg"/>
  <Override PartName="/ppt/notesSlides/notesSlide49.xml" ContentType="application/vnd.openxmlformats-officedocument.presentationml.notesSlide+xml"/>
  <Override PartName="/ppt/media/image48.jpeg" ContentType="image/jpeg"/>
  <Override PartName="/ppt/notesSlides/notesSlide50.xml" ContentType="application/vnd.openxmlformats-officedocument.presentationml.notesSlide+xml"/>
  <Override PartName="/ppt/media/image49.jpeg" ContentType="image/jpeg"/>
  <Override PartName="/ppt/media/image50.jpeg" ContentType="image/jpeg"/>
  <Override PartName="/ppt/media/image51.jpeg" ContentType="image/jpeg"/>
  <Override PartName="/ppt/media/image52.jpeg" ContentType="image/jpeg"/>
  <Override PartName="/ppt/notesSlides/notesSlide51.xml" ContentType="application/vnd.openxmlformats-officedocument.presentationml.notesSlide+xml"/>
  <Override PartName="/ppt/media/image53.jpeg" ContentType="image/jpeg"/>
  <Override PartName="/ppt/notesSlides/notesSlide52.xml" ContentType="application/vnd.openxmlformats-officedocument.presentationml.notesSlide+xml"/>
  <Override PartName="/ppt/media/image54.jpeg" ContentType="image/jpeg"/>
  <Override PartName="/ppt/notesSlides/notesSlide53.xml" ContentType="application/vnd.openxmlformats-officedocument.presentationml.notesSlide+xml"/>
  <Override PartName="/ppt/media/image55.jpeg" ContentType="image/jpeg"/>
  <Override PartName="/ppt/notesSlides/notesSlide54.xml" ContentType="application/vnd.openxmlformats-officedocument.presentationml.notesSlide+xml"/>
  <Override PartName="/ppt/media/image56.jpeg" ContentType="image/jpeg"/>
  <Override PartName="/ppt/notesSlides/notesSlide55.xml" ContentType="application/vnd.openxmlformats-officedocument.presentationml.notesSlide+xml"/>
  <Override PartName="/ppt/media/image57.jpeg" ContentType="image/jpeg"/>
  <Override PartName="/ppt/notesSlides/notesSlide56.xml" ContentType="application/vnd.openxmlformats-officedocument.presentationml.notesSlide+xml"/>
  <Override PartName="/ppt/media/image58.jpeg" ContentType="image/jpeg"/>
  <Override PartName="/ppt/notesSlides/notesSlide57.xml" ContentType="application/vnd.openxmlformats-officedocument.presentationml.notesSlide+xml"/>
  <Override PartName="/ppt/media/image59.jpeg" ContentType="image/jpeg"/>
  <Override PartName="/ppt/notesSlides/notesSlide58.xml" ContentType="application/vnd.openxmlformats-officedocument.presentationml.notesSlide+xml"/>
  <Override PartName="/ppt/media/image60.jpeg" ContentType="image/jpeg"/>
  <Override PartName="/ppt/notesSlides/notesSlide59.xml" ContentType="application/vnd.openxmlformats-officedocument.presentationml.notesSlide+xml"/>
  <Override PartName="/ppt/media/image61.jpeg" ContentType="image/jpeg"/>
  <Override PartName="/ppt/notesSlides/notesSlide60.xml" ContentType="application/vnd.openxmlformats-officedocument.presentationml.notesSlide+xml"/>
  <Override PartName="/ppt/media/image62.jpeg" ContentType="image/jpeg"/>
  <Override PartName="/ppt/notesSlides/notesSlide61.xml" ContentType="application/vnd.openxmlformats-officedocument.presentationml.notesSlide+xml"/>
  <Override PartName="/ppt/media/image63.jpeg" ContentType="image/jpeg"/>
  <Override PartName="/ppt/notesSlides/notesSlide62.xml" ContentType="application/vnd.openxmlformats-officedocument.presentationml.notesSlide+xml"/>
  <Override PartName="/ppt/media/image6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r>
              <a:t>Introduction to Centripetal Acceleration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	•	For example, the speed of this car is 22 m/s, which is about 80 km/h.</a:t>
            </a:r>
          </a:p>
          <a:p>
            <a:pPr/>
            <a:r>
              <a:t>	•	The speedometer in the car would show that speed, and it doesn’t change as the car drives around the circle.</a:t>
            </a:r>
          </a:p>
          <a:p>
            <a:pPr/>
            <a:r>
              <a:t>	•	So the car is not speeding up and it’s not slowing down.</a:t>
            </a:r>
          </a:p>
          <a:p>
            <a:pPr/>
            <a:r>
              <a:t>	•	If that’s the case, then take a few seconds to think about this question: is this car accelerating?</a:t>
            </a:r>
          </a:p>
          <a:p>
            <a:pPr/>
            <a:r>
              <a:t>	•	If the speed is not changing, we might think there’s no acceleration.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	•	However, the answer is yes, this car is accelerating.</a:t>
            </a:r>
          </a:p>
          <a:p>
            <a:pPr/>
            <a:r>
              <a:t>	•	So how can that be?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	•	To understand acceleration in circular motion, we need to do a quick review of velocity and acceleration vectors.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	•	We know that acceleration is the change in velocity over time.</a:t>
            </a:r>
          </a:p>
          <a:p>
            <a:pPr/>
            <a:r>
              <a:t>	•	But remember, velocity and acceleration are vectors so they have a magnitude, or a value, and a direction.</a:t>
            </a:r>
          </a:p>
          <a:p>
            <a:pPr/>
            <a:r>
              <a:t>	•	We can include these vector symbols above acceleration and velocity to remind us that they’re both vectors.</a:t>
            </a:r>
          </a:p>
          <a:p>
            <a:pPr/>
            <a:r>
              <a:t>	•	So acceleration is a change in the velocity *vector* over a period of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	•	But velocity has a magnitude and a direction, so acceleration can be a change to either one.</a:t>
            </a:r>
          </a:p>
          <a:p>
            <a:pPr/>
            <a:r>
              <a:t>	•	First, acceleration can be a change in the velocity magnitude, which we also call the speed. </a:t>
            </a:r>
          </a:p>
          <a:p>
            <a:pPr/>
            <a:r>
              <a:t>	•	The magnitude is the value, or the number, and it’s represented by the length of the vector.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	•	But acceleration can also be a change in the velocity direction over time.</a:t>
            </a:r>
          </a:p>
          <a:p>
            <a:pPr/>
            <a:r>
              <a:t>	•	In this example, the car is turning and the direction of the velocity is changing, which we can see using these angles.</a:t>
            </a:r>
          </a:p>
          <a:p>
            <a:pPr/>
            <a:r>
              <a:t>	•	So if these are the velocity vectors at two points in time, what does the acceleration vector look like in each case?</a:t>
            </a:r>
          </a:p>
          <a:p>
            <a:pPr/>
            <a:r>
              <a:t>	•	Let’s go through an example for each type of acceleration.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	•	First, acceleration can change the magnitude of velocity, which is the speed.</a:t>
            </a:r>
          </a:p>
          <a:p>
            <a:pPr/>
            <a:r>
              <a:t>	•	Here we have a car moving to the right and it’s speeding up.</a:t>
            </a:r>
          </a:p>
          <a:p>
            <a:pPr/>
            <a:r>
              <a:t>	•	Let’s look at the velocity of the car at two moments in time.</a:t>
            </a:r>
          </a:p>
          <a:p>
            <a:pPr/>
            <a:r>
              <a:t>	•	We’ll say the initial velocity is 4 m/s to the right.</a:t>
            </a:r>
          </a:p>
          <a:p>
            <a:pPr/>
            <a:r>
              <a:t>	•	And one second later, the final velocity is 6 m/s to the right.</a:t>
            </a:r>
          </a:p>
          <a:p>
            <a:pPr/>
            <a:r>
              <a:t>	•	Given these velocity vectors, what is the magnitude and direction of the acceleration vector?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	•	When an object is moving in a straight line, we normally just use numbers to calculate the acceleration.</a:t>
            </a:r>
          </a:p>
          <a:p>
            <a:pPr/>
            <a:r>
              <a:t>	•	The change in velocity is the final velocity minus the initial velocity.</a:t>
            </a:r>
          </a:p>
          <a:p>
            <a:pPr/>
            <a:r>
              <a:t>	•	If we say right is the positive direction, that would be 6 m/s minus 4 m/s, divided by the period of time, 1 s.</a:t>
            </a:r>
          </a:p>
          <a:p>
            <a:pPr/>
            <a:r>
              <a:t>	•	So the change in velocity is positive 2 m/s, and the acceleration is 2 m/s per second, or 2 m/s^2.</a:t>
            </a:r>
          </a:p>
          <a:p>
            <a:pPr/>
            <a:r>
              <a:t>	•	Since the acceleration is positive, the acceleration vector points to the right.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	•	That’s one way to do it.</a:t>
            </a:r>
          </a:p>
          <a:p>
            <a:pPr/>
            <a:r>
              <a:t>	•	But for this video, we’ll need to find the acceleration vector graphically using the velocity *vectors* and the tip-to-tail method.</a:t>
            </a:r>
          </a:p>
          <a:p>
            <a:pPr/>
            <a:r>
              <a:t>	•	So if these are the initial and final velocity vectors, how do we draw the vector that represents the change in velocity, delta v?</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	•	We know that the change in velocity is equal to the final velocity minus the initial velocity.</a:t>
            </a:r>
          </a:p>
          <a:p>
            <a:pPr/>
            <a:r>
              <a:t>	•	Remember, these are vectors, so we can find delta v using vector subtraction.</a:t>
            </a:r>
          </a:p>
          <a:p>
            <a:pPr/>
            <a:r>
              <a:t>	•	For the tip to tail method, we want to change this to vector addition.</a:t>
            </a:r>
          </a:p>
          <a:p>
            <a:pPr/>
            <a:r>
              <a:t>	•	v final minus v initial is the same thing as v final plus the negative of v initial.</a:t>
            </a:r>
          </a:p>
          <a:p>
            <a:pPr/>
            <a:r>
              <a:t>	•	The negative means we flip that vector, so its pointing in the opposite direction.</a:t>
            </a:r>
          </a:p>
          <a:p>
            <a:pPr/>
            <a:r>
              <a:t>	•	v initial points to the right, so negative v initial points to the left, but it has the same length.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In this video we’re gonna start learning about centripetal acceleration.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	•	Now, to find the change in velocity vector using the tip to tail method, we start with the final velocity vector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and then we add the negative of the initial velocity vector, so it starts at the end of the first vector.</a:t>
            </a:r>
          </a:p>
          <a:p>
            <a:pPr/>
            <a:r>
              <a:t>	•	The vectors would overlap, so we’re gonna draw them next to each other.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	•	Now, the change in velocity vector, delta v, is the sum of these two vectors, so it starts at the start of the first vector, and ends at the end of the second vector.</a:t>
            </a:r>
          </a:p>
          <a:p>
            <a:pPr/>
            <a:r>
              <a:t>	•	So delta v points to the right and it has a length or magnitude of 2 m/s, 6 minus 4.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	•	Another way to look at this is that the initial velocity vector plus the change in velocity vector equals the final velocity vector.</a:t>
            </a:r>
          </a:p>
          <a:p>
            <a:pPr/>
            <a:r>
              <a:t>	•	4 m/s plus 2 m/s equals 6 m/s.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	•	So if this is delta v, the change in velocity vector, how do we draw the acceleration vector?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	•	Acceleration is just the change in velocity vector divided by the period of time, which is 1 second.</a:t>
            </a:r>
          </a:p>
          <a:p>
            <a:pPr/>
            <a:r>
              <a:t>	•	So the acceleration vector has a magnitude of 2 m/s^2.</a:t>
            </a:r>
          </a:p>
          <a:p>
            <a:pPr/>
            <a:r>
              <a:t>	•	And an important thing to remember is that the acceleration vector has the same direction as the change in velocity vector.</a:t>
            </a:r>
          </a:p>
          <a:p>
            <a:pPr/>
            <a:r>
              <a:t>	•	So the acceleration of the car is 2 m/s^2 to the right.</a:t>
            </a:r>
          </a:p>
          <a:p>
            <a:pPr/>
            <a:r>
              <a:t>	•	This causes the magnitude of the velocity to increase from 4 m/s to 6 m/s during this period of time.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	•	In this example, notice that the acceleration vector and the velocity vector are always parallel.</a:t>
            </a:r>
          </a:p>
          <a:p>
            <a:pPr/>
            <a:r>
              <a:t>	•	And the acceleration causes the magnitude of the velocity to change, the velocity vector gets longer over time.</a:t>
            </a:r>
          </a:p>
          <a:p>
            <a:pPr/>
            <a:r>
              <a:t>	•	But the direction of the velocity does not change, it’s always pointing to the right.</a:t>
            </a:r>
          </a:p>
          <a:p>
            <a:pPr/>
            <a:r>
              <a:t>	•	Let’s make a note of this for later.</a:t>
            </a:r>
          </a:p>
          <a:p>
            <a:pPr/>
            <a:r>
              <a:t>	•	The acceleration and velocity vectors can be parallel, perpendicular, or somewhere in between, where they’re neither parallel nor perpendicular.</a:t>
            </a:r>
          </a:p>
          <a:p>
            <a:pPr/>
            <a:r>
              <a:t>	•	In this case they’re parallel, and the magnitude of the velocity changes, but the direction of the velocity does not change.</a:t>
            </a:r>
          </a:p>
          <a:p>
            <a:pPr/>
            <a:r>
              <a:t>	•	So, how can acceleration change the velocity’s direction?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	•	This is what happens in projectile motion.</a:t>
            </a:r>
          </a:p>
          <a:p>
            <a:pPr/>
            <a:r>
              <a:t>	•	In this example, a ball is shot out of a cannon with a velocity of 10 m/s to the right and it falls to the ground.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	•	Here’s a snapshot of the ball’s velocity vector at three different points.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	•	We can see that the angle of the velocity vector is changing over time.</a:t>
            </a:r>
          </a:p>
          <a:p>
            <a:pPr/>
            <a:r>
              <a:t>	•	So why is the velocity vector turning? Why is it changing direction?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	•	This concept can be confusing, so we’ll start with a quick review of velocity and acceleration vectors.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	•	Let’s look at these two points in time, and we’ll call these the initial and final velocities.</a:t>
            </a:r>
          </a:p>
          <a:p>
            <a:pPr/>
            <a:r>
              <a:t>	•	What would be the change in velocity vector, delta v, during this period of time?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r>
              <a:t>	•	Just like before, delta v is equal to v final minus v initial… or v final plus the negative of v initial.</a:t>
            </a:r>
          </a:p>
          <a:p>
            <a:pPr/>
            <a:r>
              <a:t>	•	So we start with the final velocity vector, and then we add the negative of the initial velocity vector.</a:t>
            </a:r>
          </a:p>
          <a:p>
            <a:pPr/>
            <a:r>
              <a:t>	•	Now, the change in velocity vector is the sum of these two vectors.</a:t>
            </a:r>
          </a:p>
          <a:p>
            <a:pPr/>
            <a:r>
              <a:t>	•	It starts at the start of the first vector, and ends at the end of the second vector.</a:t>
            </a:r>
          </a:p>
          <a:p>
            <a:pPr/>
            <a:r>
              <a:t>	•	So delta v looks like this.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	•	We could also say that the initial velocity vector… plus the change in velocity vector… gives us the final velocity vector.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	•	So far, we haven’t used any numbers, we’re just adding vectors graphically.</a:t>
            </a:r>
          </a:p>
          <a:p>
            <a:pPr/>
            <a:r>
              <a:t>	•	But these vectors do have values. Their magnitudes are represented by the length of the vectors.</a:t>
            </a:r>
          </a:p>
          <a:p>
            <a:pPr/>
            <a:r>
              <a:t>	•	For this example, the initial velocity is 10 m/s, and the final velocity, 1 second later, is 14 m/s.</a:t>
            </a:r>
          </a:p>
          <a:p>
            <a:pPr/>
            <a:r>
              <a:t>	•	So what is the magnitude of the change in velocity vector, delta v?</a:t>
            </a:r>
          </a:p>
          <a:p>
            <a:pPr/>
            <a:r>
              <a:t>	•	The initial and final velocities are in different directions, so it’s not just 14 minus 10.</a:t>
            </a:r>
          </a:p>
          <a:p>
            <a:pPr/>
            <a:r>
              <a:t>	•	We’re looking for the length of this side of the triangle.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	•	This happens to be a right triangle, so we can use the pythagorean theorem.</a:t>
            </a:r>
          </a:p>
          <a:p>
            <a:pPr/>
            <a:r>
              <a:t>	•	v final is the hypotenuse, so v final squared equals v initial squared plus delta v squared.</a:t>
            </a:r>
          </a:p>
          <a:p>
            <a:pPr/>
            <a:r>
              <a:t>	•	We can subtract v initial squared… then take the square root of both sides… and then plug in 14 m/s for v final and 10 m/s for v initial.</a:t>
            </a:r>
          </a:p>
          <a:p>
            <a:pPr/>
            <a:r>
              <a:t>	•	That gives us 9.8 m/s for delta v.</a:t>
            </a:r>
          </a:p>
          <a:p>
            <a:pPr/>
            <a:r>
              <a:t>	•	So that’s the length and the magnitude of this vector.</a:t>
            </a:r>
          </a:p>
          <a:p>
            <a:pPr/>
            <a:r>
              <a:t>	•	It might be weird to think about the change in velocity like this, but the initial and final velocities are vectors, and the change in velocity is also vector with its own magnitude and a direction.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	•	Now, what would be the acceleration vector?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	•	Acceleration is the change in velocity vector divided by the period of time, which is 9.8 m/s divided by 1 second.</a:t>
            </a:r>
          </a:p>
          <a:p>
            <a:pPr/>
            <a:r>
              <a:t>	•	So the magnitude of the acceleration vector is 9.8 m/s^2, and it has the same direction as the change in velocity vector, which is downwards.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	•	This should look familiar, because it’s the acceleration due to gravity, g.</a:t>
            </a:r>
          </a:p>
          <a:p>
            <a:pPr/>
            <a:r>
              <a:t>	•	Any object in projectile motion, or free fall, is accelerating downwards at 9.8 m/s^2.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	•	If we used the velocity vectors at 1 second and 2 seconds, the change in velocity vector would be the same during this period of time.</a:t>
            </a:r>
          </a:p>
          <a:p>
            <a:pPr/>
            <a:r>
              <a:t>	•	So the acceleration vector between 1 second and 2 seconds is also 9.8 m/s^2 downwards.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	•	In projectile motion, the acceleration is caused by gravity, so the acceleration vector always points downwards no matter what direction the velocity vector is pointing.</a:t>
            </a:r>
          </a:p>
          <a:p>
            <a:pPr/>
            <a:r>
              <a:t>	•	We can think of the acceleration vector as pulling down on the velocity vector every second.</a:t>
            </a:r>
          </a:p>
          <a:p>
            <a:pPr/>
            <a:r>
              <a:t>	•	The result is that the acceleration is *turning* the velocity vector and changing its *direction* over time.</a:t>
            </a:r>
          </a:p>
          <a:p>
            <a:pPr/>
            <a:r>
              <a:t>	•	But notice that the velocity vector is also getting longer, the ball is moving faster over time.</a:t>
            </a:r>
          </a:p>
          <a:p>
            <a:pPr/>
            <a:r>
              <a:t>	•	So let’s add this to our table.</a:t>
            </a:r>
          </a:p>
          <a:p>
            <a:pPr/>
            <a:r>
              <a:t>	•	After the ball is launched, the acceleration and velocity vectors are not parallel and they’re not perpendicular.</a:t>
            </a:r>
          </a:p>
          <a:p>
            <a:pPr/>
            <a:r>
              <a:t>	•	The angle between the vectors is somewhere between 0 and 90 degrees. </a:t>
            </a:r>
          </a:p>
          <a:p>
            <a:pPr/>
            <a:r>
              <a:t>	•	The result is that the magnitude of the velocity changes, and the direction of the velocity also changes.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	•	Then we’ll look at some examples of how to find the acceleration vector using the tip to tail method.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	•	In projectile motion, the acceleration is caused by gravity, so the acceleration vector always points downwards no matter what direction the velocity vector is pointing.</a:t>
            </a:r>
          </a:p>
          <a:p>
            <a:pPr/>
            <a:r>
              <a:t>	•	We can think of the acceleration vector as pulling down on the velocity vector every second.</a:t>
            </a:r>
          </a:p>
          <a:p>
            <a:pPr/>
            <a:r>
              <a:t>	•	The result is that the acceleration is *turning* the velocity vector and changing its *direction* over time.</a:t>
            </a:r>
          </a:p>
          <a:p>
            <a:pPr/>
            <a:r>
              <a:t>	•	But notice that the velocity vector is also getting longer, the ball is moving faster over time.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r>
              <a:t>	•	So let’s add this to our table.</a:t>
            </a:r>
          </a:p>
          <a:p>
            <a:pPr/>
            <a:r>
              <a:t>	•	After the ball is launched, the acceleration and velocity vectors are not parallel and they’re not perpendicular.</a:t>
            </a:r>
          </a:p>
          <a:p>
            <a:pPr/>
            <a:r>
              <a:t>	•	The angle between the vectors is somewhere between 0 and 90 degrees. </a:t>
            </a:r>
          </a:p>
          <a:p>
            <a:pPr/>
            <a:r>
              <a:t>	•	The result is that the magnitude of the velocity changes, and the direction of the velocity also changes.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	•	So this is the motion that we get when the acceleration vector is always pointing down.</a:t>
            </a:r>
          </a:p>
          <a:p>
            <a:pPr/>
            <a:r>
              <a:t>	•	In projectile motion, the acceleration is caused by gravity.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a:r>
              <a:t>	•	But now let’s imagine we’re deep in outer space and there is no gravity, so we can focus on the motion and the vectors. </a:t>
            </a:r>
          </a:p>
          <a:p>
            <a:pPr/>
            <a:r>
              <a:t>	•	It doesn’t matter what’s causing the acceleration, the motion will be the same.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	•	Like we saw with the car example, if the acceleration and the velocity are parallel, the magnitude of the velocity changes but the direction of the velocity does not change.</a:t>
            </a:r>
          </a:p>
          <a:p>
            <a:pPr/>
            <a:r>
              <a:t>	•	The speed changes, but the object moves in a straight line.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	•	If the acceleration and velocity are not parallel or perpendicular throughout the motion, the magnitude and the direction of the velocity both change. </a:t>
            </a:r>
          </a:p>
          <a:p>
            <a:pPr/>
            <a:r>
              <a:t>	•	That’s what happens in projectile motion.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	•	Now, here’s the question: What will be the motion of this ball if the acceleration vector is always perpendicular to the velocity vector, so the angle between the vectors is always 90 degrees.</a:t>
            </a:r>
          </a:p>
          <a:p>
            <a:pPr/>
            <a:r>
              <a:t>	•	The initial velocity is still to the right, but when the velocity vector changes direction, we’re saying that the acceleration vector must remain perpendicular to the velocity.</a:t>
            </a:r>
          </a:p>
          <a:p>
            <a:pPr/>
            <a:r>
              <a:t>	•	Pause the video and take some time to imagine how this ball will move. </a:t>
            </a:r>
          </a:p>
          <a:p>
            <a:pPr/>
            <a:r>
              <a:t>	•	What will happen to the magnitude and direction of the velocity over time?</a:t>
            </a:r>
          </a:p>
          <a:p>
            <a:pPr/>
            <a:r>
              <a:t>	•	What will happen to the direction of the acceleration vector?</a:t>
            </a:r>
          </a:p>
          <a:p>
            <a:pPr/>
            <a:r>
              <a:t>	•	And what do you think the path of the ball will look like?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	•	If we look at the ball after a short amount of time, we can see the acceleration caused the velocity vector to turn downwards like it did before.</a:t>
            </a:r>
          </a:p>
          <a:p>
            <a:pPr/>
            <a:r>
              <a:t>	•	But in this scenario, the acceleration vector is fixed to the velocity vector, so the acceleration is also turning, it’s no longer pointing straight down.</a:t>
            </a:r>
          </a:p>
          <a:p>
            <a:pPr/>
            <a:r>
              <a:t>	•	So now, the acceleration is going to pull the velocity vector down and to the left.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	•	At this point, the velocity vector is pointing down and the acceleration vector is pointing to the left.</a:t>
            </a:r>
          </a:p>
          <a:p>
            <a:pPr/>
            <a:r>
              <a:t>	•	The path of the ball is taking a sharper turn than it did with the projectile motion example.</a:t>
            </a:r>
          </a:p>
          <a:p>
            <a:pPr/>
            <a:r>
              <a:t>	•	What do you think the motion looks like after this point?</a:t>
            </a:r>
          </a:p>
          <a:p>
            <a:pPr/>
            <a:r>
              <a:t>	•	Again, there’s no gravity, but the acceleration is pointing to the left so now it’s like the ball is *falling* to the left instead of down.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	•	If we keep going, the acceleration turns the velocity vector to the left.</a:t>
            </a:r>
          </a:p>
          <a:p>
            <a:pPr/>
            <a:r>
              <a:t>	•	And now the acceleration is pointing to the left and its pointing 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	•	We’ll see how the acceleration affects the velocity when they’re parallel, perpendicular, or somewhere in between.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r>
              <a:t>	•	At this point, the velocity vector is pointing to the left and the acceleration vector has completely turned upside down.</a:t>
            </a:r>
          </a:p>
          <a:p>
            <a:pPr/>
            <a:r>
              <a:t>	•	So now it’s like the ball is falling upwards.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	•	And if we let this play out… the ball eventually returns to its original position, and it will continue moving in a circle.</a:t>
            </a:r>
          </a:p>
          <a:p>
            <a:pPr/>
            <a:r>
              <a:t>	•	This is what the motion looks like if the acceleration is always perpendicular to the velocity.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	•	This is what the motion looks like if the acceleration is always perpendicular to the velocity.</a:t>
            </a:r>
          </a:p>
          <a:p>
            <a:pPr/>
            <a:r>
              <a:t>	•	Notice that the magnitude of the velocity does not change throughout the motion, the velocity vector is always the same length.</a:t>
            </a:r>
          </a:p>
          <a:p>
            <a:pPr/>
            <a:r>
              <a:t>	•	This means the speed of the ball is constant.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p>
            <a:pPr/>
            <a:r>
              <a:t>	•	So, what we’re looking at is uniform circular motion.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r>
              <a:t>	•	The velocity vector is always tangent to the circular path.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hape 650"/>
          <p:cNvSpPr/>
          <p:nvPr>
            <p:ph type="sldImg"/>
          </p:nvPr>
        </p:nvSpPr>
        <p:spPr>
          <a:prstGeom prst="rect">
            <a:avLst/>
          </a:prstGeom>
        </p:spPr>
        <p:txBody>
          <a:bodyPr/>
          <a:lstStyle/>
          <a:p>
            <a:pPr/>
          </a:p>
        </p:txBody>
      </p:sp>
      <p:sp>
        <p:nvSpPr>
          <p:cNvPr id="651" name="Shape 651"/>
          <p:cNvSpPr/>
          <p:nvPr>
            <p:ph type="body" sz="quarter" idx="1"/>
          </p:nvPr>
        </p:nvSpPr>
        <p:spPr>
          <a:prstGeom prst="rect">
            <a:avLst/>
          </a:prstGeom>
        </p:spPr>
        <p:txBody>
          <a:bodyPr/>
          <a:lstStyle/>
          <a:p>
            <a:pPr/>
            <a:r>
              <a:t>	•	And the acceleration vector is always perpendicular to the velocity vector.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p>
            <a:pPr/>
            <a:r>
              <a:t>	•	This is the last row in our table.</a:t>
            </a:r>
          </a:p>
          <a:p>
            <a:pPr/>
            <a:r>
              <a:t>	•	When the acceleration and velocity vectors are perpendicular, the magnitude of the velocity does not change, but the direction of the velocity changes.</a:t>
            </a:r>
          </a:p>
          <a:p>
            <a:pPr/>
            <a:r>
              <a:t>	•	The velocity vector is turning, or rotating, as the object goes around the circle.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hape 664"/>
          <p:cNvSpPr/>
          <p:nvPr>
            <p:ph type="sldImg"/>
          </p:nvPr>
        </p:nvSpPr>
        <p:spPr>
          <a:prstGeom prst="rect">
            <a:avLst/>
          </a:prstGeom>
        </p:spPr>
        <p:txBody>
          <a:bodyPr/>
          <a:lstStyle/>
          <a:p>
            <a:pPr/>
          </a:p>
        </p:txBody>
      </p:sp>
      <p:sp>
        <p:nvSpPr>
          <p:cNvPr id="665" name="Shape 665"/>
          <p:cNvSpPr/>
          <p:nvPr>
            <p:ph type="body" sz="quarter" idx="1"/>
          </p:nvPr>
        </p:nvSpPr>
        <p:spPr>
          <a:prstGeom prst="rect">
            <a:avLst/>
          </a:prstGeom>
        </p:spPr>
        <p:txBody>
          <a:bodyPr/>
          <a:lstStyle/>
          <a:p>
            <a:pPr/>
            <a:r>
              <a:t>	•	If the velocity is tangent to the circle, and the acceleration is perpendicular to the velocity, that means the acceleration is always pointing directly towards the center of the circle.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r>
              <a:t>	•	So we call this, centripetal acceleration.</a:t>
            </a:r>
          </a:p>
          <a:p>
            <a:pPr/>
            <a:r>
              <a:t>	•	The word centripetal means “towards the center”, and we use the subscript c for centripetal acceleration.</a:t>
            </a:r>
          </a:p>
          <a:p>
            <a:pPr/>
            <a:r>
              <a:t>	•	It’s important to understand that this is not a new type of acceleration.</a:t>
            </a:r>
          </a:p>
          <a:p>
            <a:pPr/>
            <a:r>
              <a:t>	•	This is just what the acceleration looks like when an object is moving in a circle.</a:t>
            </a:r>
          </a:p>
          <a:p>
            <a:pPr/>
            <a:r>
              <a:t>	•	Circular motion is pretty common, so we give this its own label, centripetal acceleration.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	•	This applies to any object in circular motion… </a:t>
            </a:r>
          </a:p>
          <a:p>
            <a:pPr/>
            <a:r>
              <a:t>	•	… like the moon orbiting the earth...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	•	By the end of the video, we’ll have some intuition about centripetal acceleration and how it affects motion.</a:t>
            </a:r>
          </a:p>
          <a:p>
            <a:pPr/>
            <a:r>
              <a:t>	•	This will set us up for the next video, which will cover the equation for centripetal acceleration.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	•	… a tetherball swinging around a pole…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r>
              <a:t>	•	… or a car driving around a circular road.</a:t>
            </a:r>
          </a:p>
          <a:p>
            <a:pPr/>
            <a:r>
              <a:t>	•	Even though the car’s speed is constant, the direction of the velocity is changing, and the car is always accelerating towards the center of the circle.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a:r>
              <a:t>	•	In the next video, we’ll use the tip to tail method to show how the centripetal acceleration always points towards the center of the circle.</a:t>
            </a:r>
          </a:p>
          <a:p>
            <a:pPr/>
            <a:r>
              <a:t>	•	We’ll also derive the equation for the magnitude of the centripetal acceleration, and we’ll go through some examples to see how the acceleration is related to the speed and the radius of the circle.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	•	Let’s start with a quick recap of uniform circular motion.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	•	In a previous video, we learned that uniform circular motion is when an object moves around a circular path at a constant speed.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	•	If we know the radius of the circle and the time it takes to complete one revolution, we can calculate the speed using this equation.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2.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2.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3.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4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Introduction to Centripetal Accelera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Introduction to Centripetal Acceleration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1"/>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lide Title"/>
          <p:cNvSpPr txBox="1"/>
          <p:nvPr>
            <p:ph type="title"/>
          </p:nvPr>
        </p:nvSpPr>
        <p:spPr>
          <a:prstGeom prst="rect">
            <a:avLst/>
          </a:prstGeom>
        </p:spPr>
        <p:txBody>
          <a:bodyPr/>
          <a:lstStyle/>
          <a:p>
            <a:pPr/>
          </a:p>
        </p:txBody>
      </p:sp>
      <p:sp>
        <p:nvSpPr>
          <p:cNvPr id="268" name="Slide Subtitle"/>
          <p:cNvSpPr txBox="1"/>
          <p:nvPr>
            <p:ph type="body" idx="21"/>
          </p:nvPr>
        </p:nvSpPr>
        <p:spPr>
          <a:prstGeom prst="rect">
            <a:avLst/>
          </a:prstGeom>
        </p:spPr>
        <p:txBody>
          <a:bodyPr/>
          <a:lstStyle/>
          <a:p>
            <a:pPr/>
          </a:p>
        </p:txBody>
      </p:sp>
      <p:sp>
        <p:nvSpPr>
          <p:cNvPr id="269" name="Slide bullet text"/>
          <p:cNvSpPr txBox="1"/>
          <p:nvPr>
            <p:ph type="body" idx="1"/>
          </p:nvPr>
        </p:nvSpPr>
        <p:spPr>
          <a:prstGeom prst="rect">
            <a:avLst/>
          </a:prstGeom>
        </p:spPr>
        <p:txBody>
          <a:bodyPr/>
          <a:lstStyle/>
          <a:p>
            <a:pPr/>
          </a:p>
        </p:txBody>
      </p:sp>
      <p:pic>
        <p:nvPicPr>
          <p:cNvPr id="270"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lide Title"/>
          <p:cNvSpPr txBox="1"/>
          <p:nvPr>
            <p:ph type="title"/>
          </p:nvPr>
        </p:nvSpPr>
        <p:spPr>
          <a:prstGeom prst="rect">
            <a:avLst/>
          </a:prstGeom>
        </p:spPr>
        <p:txBody>
          <a:bodyPr/>
          <a:lstStyle/>
          <a:p>
            <a:pPr/>
          </a:p>
        </p:txBody>
      </p:sp>
      <p:sp>
        <p:nvSpPr>
          <p:cNvPr id="275" name="Slide Subtitle"/>
          <p:cNvSpPr txBox="1"/>
          <p:nvPr>
            <p:ph type="body" idx="21"/>
          </p:nvPr>
        </p:nvSpPr>
        <p:spPr>
          <a:prstGeom prst="rect">
            <a:avLst/>
          </a:prstGeom>
        </p:spPr>
        <p:txBody>
          <a:bodyPr/>
          <a:lstStyle/>
          <a:p>
            <a:pPr/>
          </a:p>
        </p:txBody>
      </p:sp>
      <p:sp>
        <p:nvSpPr>
          <p:cNvPr id="276" name="Slide bullet text"/>
          <p:cNvSpPr txBox="1"/>
          <p:nvPr>
            <p:ph type="body" idx="1"/>
          </p:nvPr>
        </p:nvSpPr>
        <p:spPr>
          <a:prstGeom prst="rect">
            <a:avLst/>
          </a:prstGeom>
        </p:spPr>
        <p:txBody>
          <a:bodyPr/>
          <a:lstStyle/>
          <a:p>
            <a:pPr/>
          </a:p>
        </p:txBody>
      </p:sp>
      <p:pic>
        <p:nvPicPr>
          <p:cNvPr id="277"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lide Title"/>
          <p:cNvSpPr txBox="1"/>
          <p:nvPr>
            <p:ph type="title"/>
          </p:nvPr>
        </p:nvSpPr>
        <p:spPr>
          <a:prstGeom prst="rect">
            <a:avLst/>
          </a:prstGeom>
        </p:spPr>
        <p:txBody>
          <a:bodyPr/>
          <a:lstStyle/>
          <a:p>
            <a:pPr/>
          </a:p>
        </p:txBody>
      </p:sp>
      <p:sp>
        <p:nvSpPr>
          <p:cNvPr id="282" name="Slide Subtitle"/>
          <p:cNvSpPr txBox="1"/>
          <p:nvPr>
            <p:ph type="body" idx="21"/>
          </p:nvPr>
        </p:nvSpPr>
        <p:spPr>
          <a:prstGeom prst="rect">
            <a:avLst/>
          </a:prstGeom>
        </p:spPr>
        <p:txBody>
          <a:bodyPr/>
          <a:lstStyle/>
          <a:p>
            <a:pPr/>
          </a:p>
        </p:txBody>
      </p:sp>
      <p:sp>
        <p:nvSpPr>
          <p:cNvPr id="283" name="Slide bullet text"/>
          <p:cNvSpPr txBox="1"/>
          <p:nvPr>
            <p:ph type="body" idx="1"/>
          </p:nvPr>
        </p:nvSpPr>
        <p:spPr>
          <a:prstGeom prst="rect">
            <a:avLst/>
          </a:prstGeom>
        </p:spPr>
        <p:txBody>
          <a:bodyPr/>
          <a:lstStyle/>
          <a:p>
            <a:pPr/>
          </a:p>
        </p:txBody>
      </p:sp>
      <p:pic>
        <p:nvPicPr>
          <p:cNvPr id="284"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lide Title"/>
          <p:cNvSpPr txBox="1"/>
          <p:nvPr>
            <p:ph type="title"/>
          </p:nvPr>
        </p:nvSpPr>
        <p:spPr>
          <a:prstGeom prst="rect">
            <a:avLst/>
          </a:prstGeom>
        </p:spPr>
        <p:txBody>
          <a:bodyPr/>
          <a:lstStyle/>
          <a:p>
            <a:pPr/>
          </a:p>
        </p:txBody>
      </p:sp>
      <p:sp>
        <p:nvSpPr>
          <p:cNvPr id="289" name="Slide Subtitle"/>
          <p:cNvSpPr txBox="1"/>
          <p:nvPr>
            <p:ph type="body" idx="21"/>
          </p:nvPr>
        </p:nvSpPr>
        <p:spPr>
          <a:prstGeom prst="rect">
            <a:avLst/>
          </a:prstGeom>
        </p:spPr>
        <p:txBody>
          <a:bodyPr/>
          <a:lstStyle/>
          <a:p>
            <a:pPr/>
          </a:p>
        </p:txBody>
      </p:sp>
      <p:sp>
        <p:nvSpPr>
          <p:cNvPr id="290" name="Slide bullet text"/>
          <p:cNvSpPr txBox="1"/>
          <p:nvPr>
            <p:ph type="body" idx="1"/>
          </p:nvPr>
        </p:nvSpPr>
        <p:spPr>
          <a:prstGeom prst="rect">
            <a:avLst/>
          </a:prstGeom>
        </p:spPr>
        <p:txBody>
          <a:bodyPr/>
          <a:lstStyle/>
          <a:p>
            <a:pPr/>
          </a:p>
        </p:txBody>
      </p:sp>
      <p:pic>
        <p:nvPicPr>
          <p:cNvPr id="291"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lide Title"/>
          <p:cNvSpPr txBox="1"/>
          <p:nvPr>
            <p:ph type="title"/>
          </p:nvPr>
        </p:nvSpPr>
        <p:spPr>
          <a:prstGeom prst="rect">
            <a:avLst/>
          </a:prstGeom>
        </p:spPr>
        <p:txBody>
          <a:bodyPr/>
          <a:lstStyle/>
          <a:p>
            <a:pPr/>
          </a:p>
        </p:txBody>
      </p:sp>
      <p:sp>
        <p:nvSpPr>
          <p:cNvPr id="296" name="Slide Subtitle"/>
          <p:cNvSpPr txBox="1"/>
          <p:nvPr>
            <p:ph type="body" idx="21"/>
          </p:nvPr>
        </p:nvSpPr>
        <p:spPr>
          <a:prstGeom prst="rect">
            <a:avLst/>
          </a:prstGeom>
        </p:spPr>
        <p:txBody>
          <a:bodyPr/>
          <a:lstStyle/>
          <a:p>
            <a:pPr/>
          </a:p>
        </p:txBody>
      </p:sp>
      <p:sp>
        <p:nvSpPr>
          <p:cNvPr id="297" name="Slide bullet text"/>
          <p:cNvSpPr txBox="1"/>
          <p:nvPr>
            <p:ph type="body" idx="1"/>
          </p:nvPr>
        </p:nvSpPr>
        <p:spPr>
          <a:prstGeom prst="rect">
            <a:avLst/>
          </a:prstGeom>
        </p:spPr>
        <p:txBody>
          <a:bodyPr/>
          <a:lstStyle/>
          <a:p>
            <a:pPr/>
          </a:p>
        </p:txBody>
      </p:sp>
      <p:pic>
        <p:nvPicPr>
          <p:cNvPr id="298"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Title"/>
          <p:cNvSpPr txBox="1"/>
          <p:nvPr>
            <p:ph type="title"/>
          </p:nvPr>
        </p:nvSpPr>
        <p:spPr>
          <a:prstGeom prst="rect">
            <a:avLst/>
          </a:prstGeom>
        </p:spPr>
        <p:txBody>
          <a:bodyPr/>
          <a:lstStyle/>
          <a:p>
            <a:pPr/>
          </a:p>
        </p:txBody>
      </p:sp>
      <p:sp>
        <p:nvSpPr>
          <p:cNvPr id="303" name="Slide Subtitle"/>
          <p:cNvSpPr txBox="1"/>
          <p:nvPr>
            <p:ph type="body" idx="21"/>
          </p:nvPr>
        </p:nvSpPr>
        <p:spPr>
          <a:prstGeom prst="rect">
            <a:avLst/>
          </a:prstGeom>
        </p:spPr>
        <p:txBody>
          <a:bodyPr/>
          <a:lstStyle/>
          <a:p>
            <a:pPr/>
          </a:p>
        </p:txBody>
      </p:sp>
      <p:sp>
        <p:nvSpPr>
          <p:cNvPr id="304" name="Slide bullet text"/>
          <p:cNvSpPr txBox="1"/>
          <p:nvPr>
            <p:ph type="body" idx="1"/>
          </p:nvPr>
        </p:nvSpPr>
        <p:spPr>
          <a:prstGeom prst="rect">
            <a:avLst/>
          </a:prstGeom>
        </p:spPr>
        <p:txBody>
          <a:bodyPr/>
          <a:lstStyle/>
          <a:p>
            <a:pPr/>
          </a:p>
        </p:txBody>
      </p:sp>
      <p:pic>
        <p:nvPicPr>
          <p:cNvPr id="305"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lide Title"/>
          <p:cNvSpPr txBox="1"/>
          <p:nvPr>
            <p:ph type="title"/>
          </p:nvPr>
        </p:nvSpPr>
        <p:spPr>
          <a:prstGeom prst="rect">
            <a:avLst/>
          </a:prstGeom>
        </p:spPr>
        <p:txBody>
          <a:bodyPr/>
          <a:lstStyle/>
          <a:p>
            <a:pPr/>
          </a:p>
        </p:txBody>
      </p:sp>
      <p:sp>
        <p:nvSpPr>
          <p:cNvPr id="310" name="Slide Subtitle"/>
          <p:cNvSpPr txBox="1"/>
          <p:nvPr>
            <p:ph type="body" idx="21"/>
          </p:nvPr>
        </p:nvSpPr>
        <p:spPr>
          <a:prstGeom prst="rect">
            <a:avLst/>
          </a:prstGeom>
        </p:spPr>
        <p:txBody>
          <a:bodyPr/>
          <a:lstStyle/>
          <a:p>
            <a:pPr/>
          </a:p>
        </p:txBody>
      </p:sp>
      <p:sp>
        <p:nvSpPr>
          <p:cNvPr id="311" name="Slide bullet text"/>
          <p:cNvSpPr txBox="1"/>
          <p:nvPr>
            <p:ph type="body" idx="1"/>
          </p:nvPr>
        </p:nvSpPr>
        <p:spPr>
          <a:prstGeom prst="rect">
            <a:avLst/>
          </a:prstGeom>
        </p:spPr>
        <p:txBody>
          <a:bodyPr/>
          <a:lstStyle/>
          <a:p>
            <a:pPr/>
          </a:p>
        </p:txBody>
      </p:sp>
      <p:pic>
        <p:nvPicPr>
          <p:cNvPr id="312"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Title"/>
          <p:cNvSpPr txBox="1"/>
          <p:nvPr>
            <p:ph type="title"/>
          </p:nvPr>
        </p:nvSpPr>
        <p:spPr>
          <a:prstGeom prst="rect">
            <a:avLst/>
          </a:prstGeom>
        </p:spPr>
        <p:txBody>
          <a:bodyPr/>
          <a:lstStyle/>
          <a:p>
            <a:pPr/>
          </a:p>
        </p:txBody>
      </p:sp>
      <p:sp>
        <p:nvSpPr>
          <p:cNvPr id="317" name="Slide Subtitle"/>
          <p:cNvSpPr txBox="1"/>
          <p:nvPr>
            <p:ph type="body" idx="21"/>
          </p:nvPr>
        </p:nvSpPr>
        <p:spPr>
          <a:prstGeom prst="rect">
            <a:avLst/>
          </a:prstGeom>
        </p:spPr>
        <p:txBody>
          <a:bodyPr/>
          <a:lstStyle/>
          <a:p>
            <a:pPr/>
          </a:p>
        </p:txBody>
      </p:sp>
      <p:sp>
        <p:nvSpPr>
          <p:cNvPr id="318" name="Slide bullet text"/>
          <p:cNvSpPr txBox="1"/>
          <p:nvPr>
            <p:ph type="body" idx="1"/>
          </p:nvPr>
        </p:nvSpPr>
        <p:spPr>
          <a:prstGeom prst="rect">
            <a:avLst/>
          </a:prstGeom>
        </p:spPr>
        <p:txBody>
          <a:bodyPr/>
          <a:lstStyle/>
          <a:p>
            <a:pPr/>
          </a:p>
        </p:txBody>
      </p:sp>
      <p:pic>
        <p:nvPicPr>
          <p:cNvPr id="319"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lide Title"/>
          <p:cNvSpPr txBox="1"/>
          <p:nvPr>
            <p:ph type="title"/>
          </p:nvPr>
        </p:nvSpPr>
        <p:spPr>
          <a:prstGeom prst="rect">
            <a:avLst/>
          </a:prstGeom>
        </p:spPr>
        <p:txBody>
          <a:bodyPr/>
          <a:lstStyle/>
          <a:p>
            <a:pPr/>
          </a:p>
        </p:txBody>
      </p:sp>
      <p:sp>
        <p:nvSpPr>
          <p:cNvPr id="324" name="Slide Subtitle"/>
          <p:cNvSpPr txBox="1"/>
          <p:nvPr>
            <p:ph type="body" idx="21"/>
          </p:nvPr>
        </p:nvSpPr>
        <p:spPr>
          <a:prstGeom prst="rect">
            <a:avLst/>
          </a:prstGeom>
        </p:spPr>
        <p:txBody>
          <a:bodyPr/>
          <a:lstStyle/>
          <a:p>
            <a:pPr/>
          </a:p>
        </p:txBody>
      </p:sp>
      <p:sp>
        <p:nvSpPr>
          <p:cNvPr id="325" name="Slide bullet text"/>
          <p:cNvSpPr txBox="1"/>
          <p:nvPr>
            <p:ph type="body" idx="1"/>
          </p:nvPr>
        </p:nvSpPr>
        <p:spPr>
          <a:prstGeom prst="rect">
            <a:avLst/>
          </a:prstGeom>
        </p:spPr>
        <p:txBody>
          <a:bodyPr/>
          <a:lstStyle/>
          <a:p>
            <a:pPr/>
          </a:p>
        </p:txBody>
      </p:sp>
      <p:pic>
        <p:nvPicPr>
          <p:cNvPr id="326"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lide Title"/>
          <p:cNvSpPr txBox="1"/>
          <p:nvPr>
            <p:ph type="title"/>
          </p:nvPr>
        </p:nvSpPr>
        <p:spPr>
          <a:prstGeom prst="rect">
            <a:avLst/>
          </a:prstGeom>
        </p:spPr>
        <p:txBody>
          <a:bodyPr/>
          <a:lstStyle/>
          <a:p>
            <a:pPr/>
          </a:p>
        </p:txBody>
      </p:sp>
      <p:sp>
        <p:nvSpPr>
          <p:cNvPr id="331" name="Slide Subtitle"/>
          <p:cNvSpPr txBox="1"/>
          <p:nvPr>
            <p:ph type="body" idx="21"/>
          </p:nvPr>
        </p:nvSpPr>
        <p:spPr>
          <a:prstGeom prst="rect">
            <a:avLst/>
          </a:prstGeom>
        </p:spPr>
        <p:txBody>
          <a:bodyPr/>
          <a:lstStyle/>
          <a:p>
            <a:pPr/>
          </a:p>
        </p:txBody>
      </p:sp>
      <p:sp>
        <p:nvSpPr>
          <p:cNvPr id="332" name="Slide bullet text"/>
          <p:cNvSpPr txBox="1"/>
          <p:nvPr>
            <p:ph type="body" idx="1"/>
          </p:nvPr>
        </p:nvSpPr>
        <p:spPr>
          <a:prstGeom prst="rect">
            <a:avLst/>
          </a:prstGeom>
        </p:spPr>
        <p:txBody>
          <a:bodyPr/>
          <a:lstStyle/>
          <a:p>
            <a:pPr/>
          </a:p>
        </p:txBody>
      </p:sp>
      <p:pic>
        <p:nvPicPr>
          <p:cNvPr id="333"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ide Title"/>
          <p:cNvSpPr txBox="1"/>
          <p:nvPr>
            <p:ph type="title"/>
          </p:nvPr>
        </p:nvSpPr>
        <p:spPr>
          <a:prstGeom prst="rect">
            <a:avLst/>
          </a:prstGeom>
        </p:spPr>
        <p:txBody>
          <a:bodyPr/>
          <a:lstStyle/>
          <a:p>
            <a:pPr/>
          </a:p>
        </p:txBody>
      </p:sp>
      <p:sp>
        <p:nvSpPr>
          <p:cNvPr id="338" name="Slide Subtitle"/>
          <p:cNvSpPr txBox="1"/>
          <p:nvPr>
            <p:ph type="body" idx="21"/>
          </p:nvPr>
        </p:nvSpPr>
        <p:spPr>
          <a:prstGeom prst="rect">
            <a:avLst/>
          </a:prstGeom>
        </p:spPr>
        <p:txBody>
          <a:bodyPr/>
          <a:lstStyle/>
          <a:p>
            <a:pPr/>
          </a:p>
        </p:txBody>
      </p:sp>
      <p:sp>
        <p:nvSpPr>
          <p:cNvPr id="339" name="Slide bullet text"/>
          <p:cNvSpPr txBox="1"/>
          <p:nvPr>
            <p:ph type="body" idx="1"/>
          </p:nvPr>
        </p:nvSpPr>
        <p:spPr>
          <a:prstGeom prst="rect">
            <a:avLst/>
          </a:prstGeom>
        </p:spPr>
        <p:txBody>
          <a:bodyPr/>
          <a:lstStyle/>
          <a:p>
            <a:pPr/>
          </a:p>
        </p:txBody>
      </p:sp>
      <p:pic>
        <p:nvPicPr>
          <p:cNvPr id="340"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ide Title"/>
          <p:cNvSpPr txBox="1"/>
          <p:nvPr>
            <p:ph type="title"/>
          </p:nvPr>
        </p:nvSpPr>
        <p:spPr>
          <a:prstGeom prst="rect">
            <a:avLst/>
          </a:prstGeom>
        </p:spPr>
        <p:txBody>
          <a:bodyPr/>
          <a:lstStyle/>
          <a:p>
            <a:pPr/>
          </a:p>
        </p:txBody>
      </p:sp>
      <p:sp>
        <p:nvSpPr>
          <p:cNvPr id="345" name="Slide Subtitle"/>
          <p:cNvSpPr txBox="1"/>
          <p:nvPr>
            <p:ph type="body" idx="21"/>
          </p:nvPr>
        </p:nvSpPr>
        <p:spPr>
          <a:prstGeom prst="rect">
            <a:avLst/>
          </a:prstGeom>
        </p:spPr>
        <p:txBody>
          <a:bodyPr/>
          <a:lstStyle/>
          <a:p>
            <a:pPr/>
          </a:p>
        </p:txBody>
      </p:sp>
      <p:sp>
        <p:nvSpPr>
          <p:cNvPr id="346" name="Slide bullet text"/>
          <p:cNvSpPr txBox="1"/>
          <p:nvPr>
            <p:ph type="body" idx="1"/>
          </p:nvPr>
        </p:nvSpPr>
        <p:spPr>
          <a:prstGeom prst="rect">
            <a:avLst/>
          </a:prstGeom>
        </p:spPr>
        <p:txBody>
          <a:bodyPr/>
          <a:lstStyle/>
          <a:p>
            <a:pPr/>
          </a:p>
        </p:txBody>
      </p:sp>
      <p:pic>
        <p:nvPicPr>
          <p:cNvPr id="347"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lide Title"/>
          <p:cNvSpPr txBox="1"/>
          <p:nvPr>
            <p:ph type="title"/>
          </p:nvPr>
        </p:nvSpPr>
        <p:spPr>
          <a:prstGeom prst="rect">
            <a:avLst/>
          </a:prstGeom>
        </p:spPr>
        <p:txBody>
          <a:bodyPr/>
          <a:lstStyle/>
          <a:p>
            <a:pPr/>
          </a:p>
        </p:txBody>
      </p:sp>
      <p:sp>
        <p:nvSpPr>
          <p:cNvPr id="352" name="Slide Subtitle"/>
          <p:cNvSpPr txBox="1"/>
          <p:nvPr>
            <p:ph type="body" idx="21"/>
          </p:nvPr>
        </p:nvSpPr>
        <p:spPr>
          <a:prstGeom prst="rect">
            <a:avLst/>
          </a:prstGeom>
        </p:spPr>
        <p:txBody>
          <a:bodyPr/>
          <a:lstStyle/>
          <a:p>
            <a:pPr/>
          </a:p>
        </p:txBody>
      </p:sp>
      <p:sp>
        <p:nvSpPr>
          <p:cNvPr id="353" name="Slide bullet text"/>
          <p:cNvSpPr txBox="1"/>
          <p:nvPr>
            <p:ph type="body" idx="1"/>
          </p:nvPr>
        </p:nvSpPr>
        <p:spPr>
          <a:prstGeom prst="rect">
            <a:avLst/>
          </a:prstGeom>
        </p:spPr>
        <p:txBody>
          <a:bodyPr/>
          <a:lstStyle/>
          <a:p>
            <a:pPr/>
          </a:p>
        </p:txBody>
      </p:sp>
      <p:pic>
        <p:nvPicPr>
          <p:cNvPr id="354"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lide Title"/>
          <p:cNvSpPr txBox="1"/>
          <p:nvPr>
            <p:ph type="title"/>
          </p:nvPr>
        </p:nvSpPr>
        <p:spPr>
          <a:prstGeom prst="rect">
            <a:avLst/>
          </a:prstGeom>
        </p:spPr>
        <p:txBody>
          <a:bodyPr/>
          <a:lstStyle/>
          <a:p>
            <a:pPr/>
          </a:p>
        </p:txBody>
      </p:sp>
      <p:sp>
        <p:nvSpPr>
          <p:cNvPr id="359" name="Slide Subtitle"/>
          <p:cNvSpPr txBox="1"/>
          <p:nvPr>
            <p:ph type="body" idx="21"/>
          </p:nvPr>
        </p:nvSpPr>
        <p:spPr>
          <a:prstGeom prst="rect">
            <a:avLst/>
          </a:prstGeom>
        </p:spPr>
        <p:txBody>
          <a:bodyPr/>
          <a:lstStyle/>
          <a:p>
            <a:pPr/>
          </a:p>
        </p:txBody>
      </p:sp>
      <p:sp>
        <p:nvSpPr>
          <p:cNvPr id="360" name="Slide bullet text"/>
          <p:cNvSpPr txBox="1"/>
          <p:nvPr>
            <p:ph type="body" idx="1"/>
          </p:nvPr>
        </p:nvSpPr>
        <p:spPr>
          <a:prstGeom prst="rect">
            <a:avLst/>
          </a:prstGeom>
        </p:spPr>
        <p:txBody>
          <a:bodyPr/>
          <a:lstStyle/>
          <a:p>
            <a:pPr/>
          </a:p>
        </p:txBody>
      </p:sp>
      <p:pic>
        <p:nvPicPr>
          <p:cNvPr id="361"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lide Title"/>
          <p:cNvSpPr txBox="1"/>
          <p:nvPr>
            <p:ph type="title"/>
          </p:nvPr>
        </p:nvSpPr>
        <p:spPr>
          <a:prstGeom prst="rect">
            <a:avLst/>
          </a:prstGeom>
        </p:spPr>
        <p:txBody>
          <a:bodyPr/>
          <a:lstStyle/>
          <a:p>
            <a:pPr/>
          </a:p>
        </p:txBody>
      </p:sp>
      <p:sp>
        <p:nvSpPr>
          <p:cNvPr id="366" name="Slide Subtitle"/>
          <p:cNvSpPr txBox="1"/>
          <p:nvPr>
            <p:ph type="body" idx="21"/>
          </p:nvPr>
        </p:nvSpPr>
        <p:spPr>
          <a:prstGeom prst="rect">
            <a:avLst/>
          </a:prstGeom>
        </p:spPr>
        <p:txBody>
          <a:bodyPr/>
          <a:lstStyle/>
          <a:p>
            <a:pPr/>
          </a:p>
        </p:txBody>
      </p:sp>
      <p:sp>
        <p:nvSpPr>
          <p:cNvPr id="367" name="Slide bullet text"/>
          <p:cNvSpPr txBox="1"/>
          <p:nvPr>
            <p:ph type="body" idx="1"/>
          </p:nvPr>
        </p:nvSpPr>
        <p:spPr>
          <a:prstGeom prst="rect">
            <a:avLst/>
          </a:prstGeom>
        </p:spPr>
        <p:txBody>
          <a:bodyPr/>
          <a:lstStyle/>
          <a:p>
            <a:pPr/>
          </a:p>
        </p:txBody>
      </p:sp>
      <p:pic>
        <p:nvPicPr>
          <p:cNvPr id="368"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Title"/>
          <p:cNvSpPr txBox="1"/>
          <p:nvPr>
            <p:ph type="title"/>
          </p:nvPr>
        </p:nvSpPr>
        <p:spPr>
          <a:prstGeom prst="rect">
            <a:avLst/>
          </a:prstGeom>
        </p:spPr>
        <p:txBody>
          <a:bodyPr/>
          <a:lstStyle/>
          <a:p>
            <a:pPr/>
          </a:p>
        </p:txBody>
      </p:sp>
      <p:sp>
        <p:nvSpPr>
          <p:cNvPr id="373" name="Slide Subtitle"/>
          <p:cNvSpPr txBox="1"/>
          <p:nvPr>
            <p:ph type="body" idx="21"/>
          </p:nvPr>
        </p:nvSpPr>
        <p:spPr>
          <a:prstGeom prst="rect">
            <a:avLst/>
          </a:prstGeom>
        </p:spPr>
        <p:txBody>
          <a:bodyPr/>
          <a:lstStyle/>
          <a:p>
            <a:pPr/>
          </a:p>
        </p:txBody>
      </p:sp>
      <p:sp>
        <p:nvSpPr>
          <p:cNvPr id="374" name="Slide bullet text"/>
          <p:cNvSpPr txBox="1"/>
          <p:nvPr>
            <p:ph type="body" idx="1"/>
          </p:nvPr>
        </p:nvSpPr>
        <p:spPr>
          <a:prstGeom prst="rect">
            <a:avLst/>
          </a:prstGeom>
        </p:spPr>
        <p:txBody>
          <a:bodyPr/>
          <a:lstStyle/>
          <a:p>
            <a:pPr/>
          </a:p>
        </p:txBody>
      </p:sp>
      <p:pic>
        <p:nvPicPr>
          <p:cNvPr id="375"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lide Title"/>
          <p:cNvSpPr txBox="1"/>
          <p:nvPr>
            <p:ph type="title"/>
          </p:nvPr>
        </p:nvSpPr>
        <p:spPr>
          <a:prstGeom prst="rect">
            <a:avLst/>
          </a:prstGeom>
        </p:spPr>
        <p:txBody>
          <a:bodyPr/>
          <a:lstStyle/>
          <a:p>
            <a:pPr/>
          </a:p>
        </p:txBody>
      </p:sp>
      <p:sp>
        <p:nvSpPr>
          <p:cNvPr id="380" name="Slide Subtitle"/>
          <p:cNvSpPr txBox="1"/>
          <p:nvPr>
            <p:ph type="body" idx="21"/>
          </p:nvPr>
        </p:nvSpPr>
        <p:spPr>
          <a:prstGeom prst="rect">
            <a:avLst/>
          </a:prstGeom>
        </p:spPr>
        <p:txBody>
          <a:bodyPr/>
          <a:lstStyle/>
          <a:p>
            <a:pPr/>
          </a:p>
        </p:txBody>
      </p:sp>
      <p:sp>
        <p:nvSpPr>
          <p:cNvPr id="381" name="Slide bullet text"/>
          <p:cNvSpPr txBox="1"/>
          <p:nvPr>
            <p:ph type="body" idx="1"/>
          </p:nvPr>
        </p:nvSpPr>
        <p:spPr>
          <a:prstGeom prst="rect">
            <a:avLst/>
          </a:prstGeom>
        </p:spPr>
        <p:txBody>
          <a:bodyPr/>
          <a:lstStyle/>
          <a:p>
            <a:pPr/>
          </a:p>
        </p:txBody>
      </p:sp>
      <p:pic>
        <p:nvPicPr>
          <p:cNvPr id="382"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lide Title"/>
          <p:cNvSpPr txBox="1"/>
          <p:nvPr>
            <p:ph type="title"/>
          </p:nvPr>
        </p:nvSpPr>
        <p:spPr>
          <a:prstGeom prst="rect">
            <a:avLst/>
          </a:prstGeom>
        </p:spPr>
        <p:txBody>
          <a:bodyPr/>
          <a:lstStyle/>
          <a:p>
            <a:pPr/>
          </a:p>
        </p:txBody>
      </p:sp>
      <p:sp>
        <p:nvSpPr>
          <p:cNvPr id="387" name="Slide Subtitle"/>
          <p:cNvSpPr txBox="1"/>
          <p:nvPr>
            <p:ph type="body" idx="21"/>
          </p:nvPr>
        </p:nvSpPr>
        <p:spPr>
          <a:prstGeom prst="rect">
            <a:avLst/>
          </a:prstGeom>
        </p:spPr>
        <p:txBody>
          <a:bodyPr/>
          <a:lstStyle/>
          <a:p>
            <a:pPr/>
          </a:p>
        </p:txBody>
      </p:sp>
      <p:sp>
        <p:nvSpPr>
          <p:cNvPr id="388" name="Slide bullet text"/>
          <p:cNvSpPr txBox="1"/>
          <p:nvPr>
            <p:ph type="body" idx="1"/>
          </p:nvPr>
        </p:nvSpPr>
        <p:spPr>
          <a:prstGeom prst="rect">
            <a:avLst/>
          </a:prstGeom>
        </p:spPr>
        <p:txBody>
          <a:bodyPr/>
          <a:lstStyle/>
          <a:p>
            <a:pPr/>
          </a:p>
        </p:txBody>
      </p:sp>
      <p:pic>
        <p:nvPicPr>
          <p:cNvPr id="389"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lide Title"/>
          <p:cNvSpPr txBox="1"/>
          <p:nvPr>
            <p:ph type="title"/>
          </p:nvPr>
        </p:nvSpPr>
        <p:spPr>
          <a:prstGeom prst="rect">
            <a:avLst/>
          </a:prstGeom>
        </p:spPr>
        <p:txBody>
          <a:bodyPr/>
          <a:lstStyle/>
          <a:p>
            <a:pPr/>
          </a:p>
        </p:txBody>
      </p:sp>
      <p:sp>
        <p:nvSpPr>
          <p:cNvPr id="394" name="Slide Subtitle"/>
          <p:cNvSpPr txBox="1"/>
          <p:nvPr>
            <p:ph type="body" idx="21"/>
          </p:nvPr>
        </p:nvSpPr>
        <p:spPr>
          <a:prstGeom prst="rect">
            <a:avLst/>
          </a:prstGeom>
        </p:spPr>
        <p:txBody>
          <a:bodyPr/>
          <a:lstStyle/>
          <a:p>
            <a:pPr/>
          </a:p>
        </p:txBody>
      </p:sp>
      <p:sp>
        <p:nvSpPr>
          <p:cNvPr id="395" name="Slide bullet text"/>
          <p:cNvSpPr txBox="1"/>
          <p:nvPr>
            <p:ph type="body" idx="1"/>
          </p:nvPr>
        </p:nvSpPr>
        <p:spPr>
          <a:prstGeom prst="rect">
            <a:avLst/>
          </a:prstGeom>
        </p:spPr>
        <p:txBody>
          <a:bodyPr/>
          <a:lstStyle/>
          <a:p>
            <a:pPr/>
          </a:p>
        </p:txBody>
      </p:sp>
      <p:pic>
        <p:nvPicPr>
          <p:cNvPr id="396"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lide Title"/>
          <p:cNvSpPr txBox="1"/>
          <p:nvPr>
            <p:ph type="title"/>
          </p:nvPr>
        </p:nvSpPr>
        <p:spPr>
          <a:prstGeom prst="rect">
            <a:avLst/>
          </a:prstGeom>
        </p:spPr>
        <p:txBody>
          <a:bodyPr/>
          <a:lstStyle/>
          <a:p>
            <a:pPr/>
          </a:p>
        </p:txBody>
      </p:sp>
      <p:sp>
        <p:nvSpPr>
          <p:cNvPr id="401" name="Slide Subtitle"/>
          <p:cNvSpPr txBox="1"/>
          <p:nvPr>
            <p:ph type="body" idx="21"/>
          </p:nvPr>
        </p:nvSpPr>
        <p:spPr>
          <a:prstGeom prst="rect">
            <a:avLst/>
          </a:prstGeom>
        </p:spPr>
        <p:txBody>
          <a:bodyPr/>
          <a:lstStyle/>
          <a:p>
            <a:pPr/>
          </a:p>
        </p:txBody>
      </p:sp>
      <p:sp>
        <p:nvSpPr>
          <p:cNvPr id="402" name="Slide bullet text"/>
          <p:cNvSpPr txBox="1"/>
          <p:nvPr>
            <p:ph type="body" idx="1"/>
          </p:nvPr>
        </p:nvSpPr>
        <p:spPr>
          <a:prstGeom prst="rect">
            <a:avLst/>
          </a:prstGeom>
        </p:spPr>
        <p:txBody>
          <a:bodyPr/>
          <a:lstStyle/>
          <a:p>
            <a:pPr/>
          </a:p>
        </p:txBody>
      </p:sp>
      <p:pic>
        <p:nvPicPr>
          <p:cNvPr id="403"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8" name="Line"/>
          <p:cNvSpPr/>
          <p:nvPr/>
        </p:nvSpPr>
        <p:spPr>
          <a:xfrm>
            <a:off x="10069986" y="12765604"/>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79" name="Line"/>
          <p:cNvSpPr/>
          <p:nvPr/>
        </p:nvSpPr>
        <p:spPr>
          <a:xfrm>
            <a:off x="10069986" y="12205873"/>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180" name="Line"/>
          <p:cNvSpPr/>
          <p:nvPr/>
        </p:nvSpPr>
        <p:spPr>
          <a:xfrm>
            <a:off x="10069986" y="11646142"/>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81" name="Line"/>
          <p:cNvSpPr/>
          <p:nvPr/>
        </p:nvSpPr>
        <p:spPr>
          <a:xfrm>
            <a:off x="10069986" y="11086411"/>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82" name="Line"/>
          <p:cNvSpPr/>
          <p:nvPr/>
        </p:nvSpPr>
        <p:spPr>
          <a:xfrm>
            <a:off x="14620530" y="12708559"/>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83" name="Line"/>
          <p:cNvSpPr/>
          <p:nvPr/>
        </p:nvSpPr>
        <p:spPr>
          <a:xfrm>
            <a:off x="14620530" y="12185173"/>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84" name="Line"/>
          <p:cNvSpPr/>
          <p:nvPr/>
        </p:nvSpPr>
        <p:spPr>
          <a:xfrm>
            <a:off x="14620530" y="11666843"/>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85" name="Line"/>
          <p:cNvSpPr/>
          <p:nvPr/>
        </p:nvSpPr>
        <p:spPr>
          <a:xfrm>
            <a:off x="14620530" y="11143457"/>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186" name="Line"/>
          <p:cNvSpPr/>
          <p:nvPr/>
        </p:nvSpPr>
        <p:spPr>
          <a:xfrm>
            <a:off x="5349778" y="12772756"/>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187" name="Line"/>
          <p:cNvSpPr/>
          <p:nvPr/>
        </p:nvSpPr>
        <p:spPr>
          <a:xfrm>
            <a:off x="5349778" y="12213025"/>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188" name="Line"/>
          <p:cNvSpPr/>
          <p:nvPr/>
        </p:nvSpPr>
        <p:spPr>
          <a:xfrm>
            <a:off x="5349778" y="11653294"/>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189" name="Line"/>
          <p:cNvSpPr/>
          <p:nvPr/>
        </p:nvSpPr>
        <p:spPr>
          <a:xfrm>
            <a:off x="5349778" y="11093563"/>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190" name="Line"/>
          <p:cNvSpPr/>
          <p:nvPr/>
        </p:nvSpPr>
        <p:spPr>
          <a:xfrm>
            <a:off x="776052" y="12779907"/>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191" name="Line"/>
          <p:cNvSpPr/>
          <p:nvPr/>
        </p:nvSpPr>
        <p:spPr>
          <a:xfrm>
            <a:off x="776052" y="12220176"/>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192" name="Line"/>
          <p:cNvSpPr/>
          <p:nvPr/>
        </p:nvSpPr>
        <p:spPr>
          <a:xfrm>
            <a:off x="776052" y="11660445"/>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193" name="Line"/>
          <p:cNvSpPr/>
          <p:nvPr/>
        </p:nvSpPr>
        <p:spPr>
          <a:xfrm>
            <a:off x="776052" y="11100714"/>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194" name="Line"/>
          <p:cNvSpPr/>
          <p:nvPr/>
        </p:nvSpPr>
        <p:spPr>
          <a:xfrm>
            <a:off x="19317557" y="12689077"/>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195" name="Line"/>
          <p:cNvSpPr/>
          <p:nvPr/>
        </p:nvSpPr>
        <p:spPr>
          <a:xfrm>
            <a:off x="19317557" y="12165691"/>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196" name="Line"/>
          <p:cNvSpPr/>
          <p:nvPr/>
        </p:nvSpPr>
        <p:spPr>
          <a:xfrm>
            <a:off x="19317557" y="11647361"/>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197" name="Line"/>
          <p:cNvSpPr/>
          <p:nvPr/>
        </p:nvSpPr>
        <p:spPr>
          <a:xfrm>
            <a:off x="19317557" y="11123976"/>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pic>
        <p:nvPicPr>
          <p:cNvPr id="198" name="a_1.png" descr="a_1.png"/>
          <p:cNvPicPr>
            <a:picLocks noChangeAspect="1"/>
          </p:cNvPicPr>
          <p:nvPr/>
        </p:nvPicPr>
        <p:blipFill>
          <a:blip r:embed="rId2">
            <a:extLst/>
          </a:blip>
          <a:stretch>
            <a:fillRect/>
          </a:stretch>
        </p:blipFill>
        <p:spPr>
          <a:xfrm>
            <a:off x="12501485" y="728402"/>
            <a:ext cx="4572001" cy="4572001"/>
          </a:xfrm>
          <a:prstGeom prst="rect">
            <a:avLst/>
          </a:prstGeom>
          <a:ln w="12700">
            <a:miter lim="400000"/>
          </a:ln>
        </p:spPr>
      </p:pic>
      <p:pic>
        <p:nvPicPr>
          <p:cNvPr id="199" name="a_3.png" descr="a_3.png"/>
          <p:cNvPicPr>
            <a:picLocks noChangeAspect="1"/>
          </p:cNvPicPr>
          <p:nvPr/>
        </p:nvPicPr>
        <p:blipFill>
          <a:blip r:embed="rId3">
            <a:extLst/>
          </a:blip>
          <a:stretch>
            <a:fillRect/>
          </a:stretch>
        </p:blipFill>
        <p:spPr>
          <a:xfrm>
            <a:off x="6718731" y="32848"/>
            <a:ext cx="317501" cy="711201"/>
          </a:xfrm>
          <a:prstGeom prst="rect">
            <a:avLst/>
          </a:prstGeom>
          <a:ln w="12700">
            <a:miter lim="400000"/>
          </a:ln>
        </p:spPr>
      </p:pic>
      <p:pic>
        <p:nvPicPr>
          <p:cNvPr id="200" name="a_6.png" descr="a_6.png"/>
          <p:cNvPicPr>
            <a:picLocks noChangeAspect="1"/>
          </p:cNvPicPr>
          <p:nvPr/>
        </p:nvPicPr>
        <p:blipFill>
          <a:blip r:embed="rId4">
            <a:extLst/>
          </a:blip>
          <a:stretch>
            <a:fillRect/>
          </a:stretch>
        </p:blipFill>
        <p:spPr>
          <a:xfrm>
            <a:off x="10927363" y="2043101"/>
            <a:ext cx="342901" cy="711201"/>
          </a:xfrm>
          <a:prstGeom prst="rect">
            <a:avLst/>
          </a:prstGeom>
          <a:ln w="12700">
            <a:miter lim="400000"/>
          </a:ln>
        </p:spPr>
      </p:pic>
      <p:pic>
        <p:nvPicPr>
          <p:cNvPr id="201" name="a_7.png" descr="a_7.png"/>
          <p:cNvPicPr>
            <a:picLocks noChangeAspect="1"/>
          </p:cNvPicPr>
          <p:nvPr/>
        </p:nvPicPr>
        <p:blipFill>
          <a:blip r:embed="rId5">
            <a:extLst/>
          </a:blip>
          <a:stretch>
            <a:fillRect/>
          </a:stretch>
        </p:blipFill>
        <p:spPr>
          <a:xfrm>
            <a:off x="10635263" y="833580"/>
            <a:ext cx="927101" cy="1079501"/>
          </a:xfrm>
          <a:prstGeom prst="rect">
            <a:avLst/>
          </a:prstGeom>
          <a:ln w="12700">
            <a:miter lim="400000"/>
          </a:ln>
        </p:spPr>
      </p:pic>
      <p:pic>
        <p:nvPicPr>
          <p:cNvPr id="202" name="a_8.png" descr="a_8.png"/>
          <p:cNvPicPr>
            <a:picLocks noChangeAspect="1"/>
          </p:cNvPicPr>
          <p:nvPr/>
        </p:nvPicPr>
        <p:blipFill>
          <a:blip r:embed="rId6">
            <a:extLst/>
          </a:blip>
          <a:stretch>
            <a:fillRect/>
          </a:stretch>
        </p:blipFill>
        <p:spPr>
          <a:xfrm>
            <a:off x="19171328" y="559821"/>
            <a:ext cx="2540001" cy="2336801"/>
          </a:xfrm>
          <a:prstGeom prst="rect">
            <a:avLst/>
          </a:prstGeom>
          <a:ln w="12700">
            <a:miter lim="400000"/>
          </a:ln>
        </p:spPr>
      </p:pic>
      <p:pic>
        <p:nvPicPr>
          <p:cNvPr id="203" name="a_9.png" descr="a_9.png"/>
          <p:cNvPicPr>
            <a:picLocks noChangeAspect="1"/>
          </p:cNvPicPr>
          <p:nvPr/>
        </p:nvPicPr>
        <p:blipFill>
          <a:blip r:embed="rId7">
            <a:extLst/>
          </a:blip>
          <a:stretch>
            <a:fillRect/>
          </a:stretch>
        </p:blipFill>
        <p:spPr>
          <a:xfrm>
            <a:off x="18824975" y="3523086"/>
            <a:ext cx="2908301" cy="762001"/>
          </a:xfrm>
          <a:prstGeom prst="rect">
            <a:avLst/>
          </a:prstGeom>
          <a:ln w="12700">
            <a:miter lim="400000"/>
          </a:ln>
        </p:spPr>
      </p:pic>
      <p:pic>
        <p:nvPicPr>
          <p:cNvPr id="204" name="a_10.png" descr="a_10.png"/>
          <p:cNvPicPr>
            <a:picLocks noChangeAspect="1"/>
          </p:cNvPicPr>
          <p:nvPr/>
        </p:nvPicPr>
        <p:blipFill>
          <a:blip r:embed="rId8">
            <a:extLst/>
          </a:blip>
          <a:stretch>
            <a:fillRect/>
          </a:stretch>
        </p:blipFill>
        <p:spPr>
          <a:xfrm>
            <a:off x="18824975" y="4172951"/>
            <a:ext cx="3632201" cy="762001"/>
          </a:xfrm>
          <a:prstGeom prst="rect">
            <a:avLst/>
          </a:prstGeom>
          <a:ln w="12700">
            <a:miter lim="400000"/>
          </a:ln>
        </p:spPr>
      </p:pic>
      <p:pic>
        <p:nvPicPr>
          <p:cNvPr id="205" name="a_11.png" descr="a_11.png"/>
          <p:cNvPicPr>
            <a:picLocks noChangeAspect="1"/>
          </p:cNvPicPr>
          <p:nvPr/>
        </p:nvPicPr>
        <p:blipFill>
          <a:blip r:embed="rId9">
            <a:extLst/>
          </a:blip>
          <a:stretch>
            <a:fillRect/>
          </a:stretch>
        </p:blipFill>
        <p:spPr>
          <a:xfrm>
            <a:off x="18955428" y="5309484"/>
            <a:ext cx="2971801" cy="762001"/>
          </a:xfrm>
          <a:prstGeom prst="rect">
            <a:avLst/>
          </a:prstGeom>
          <a:ln w="12700">
            <a:miter lim="400000"/>
          </a:ln>
        </p:spPr>
      </p:pic>
      <p:pic>
        <p:nvPicPr>
          <p:cNvPr id="206" name="a_12.png" descr="a_12.png"/>
          <p:cNvPicPr>
            <a:picLocks noChangeAspect="1"/>
          </p:cNvPicPr>
          <p:nvPr/>
        </p:nvPicPr>
        <p:blipFill>
          <a:blip r:embed="rId10">
            <a:extLst/>
          </a:blip>
          <a:stretch>
            <a:fillRect/>
          </a:stretch>
        </p:blipFill>
        <p:spPr>
          <a:xfrm>
            <a:off x="11749349" y="6695272"/>
            <a:ext cx="11988801" cy="3403601"/>
          </a:xfrm>
          <a:prstGeom prst="rect">
            <a:avLst/>
          </a:prstGeom>
          <a:ln w="12700">
            <a:miter lim="400000"/>
          </a:ln>
        </p:spPr>
      </p:pic>
      <p:pic>
        <p:nvPicPr>
          <p:cNvPr id="207" name="a_13.png" descr="a_13.png"/>
          <p:cNvPicPr>
            <a:picLocks noChangeAspect="1"/>
          </p:cNvPicPr>
          <p:nvPr/>
        </p:nvPicPr>
        <p:blipFill>
          <a:blip r:embed="rId11">
            <a:extLst/>
          </a:blip>
          <a:stretch>
            <a:fillRect/>
          </a:stretch>
        </p:blipFill>
        <p:spPr>
          <a:xfrm>
            <a:off x="12100633" y="6815093"/>
            <a:ext cx="2870201" cy="711201"/>
          </a:xfrm>
          <a:prstGeom prst="rect">
            <a:avLst/>
          </a:prstGeom>
          <a:ln w="12700">
            <a:miter lim="400000"/>
          </a:ln>
        </p:spPr>
      </p:pic>
      <p:pic>
        <p:nvPicPr>
          <p:cNvPr id="208" name="a_14.png" descr="a_14.png"/>
          <p:cNvPicPr>
            <a:picLocks noChangeAspect="1"/>
          </p:cNvPicPr>
          <p:nvPr/>
        </p:nvPicPr>
        <p:blipFill>
          <a:blip r:embed="rId12">
            <a:extLst/>
          </a:blip>
          <a:stretch>
            <a:fillRect/>
          </a:stretch>
        </p:blipFill>
        <p:spPr>
          <a:xfrm>
            <a:off x="12023139" y="7697558"/>
            <a:ext cx="2146301" cy="647701"/>
          </a:xfrm>
          <a:prstGeom prst="rect">
            <a:avLst/>
          </a:prstGeom>
          <a:ln w="12700">
            <a:miter lim="400000"/>
          </a:ln>
        </p:spPr>
      </p:pic>
      <p:pic>
        <p:nvPicPr>
          <p:cNvPr id="209" name="a_15.png" descr="a_15.png"/>
          <p:cNvPicPr>
            <a:picLocks noChangeAspect="1"/>
          </p:cNvPicPr>
          <p:nvPr/>
        </p:nvPicPr>
        <p:blipFill>
          <a:blip r:embed="rId13">
            <a:extLst/>
          </a:blip>
          <a:stretch>
            <a:fillRect/>
          </a:stretch>
        </p:blipFill>
        <p:spPr>
          <a:xfrm>
            <a:off x="11977148" y="9240238"/>
            <a:ext cx="3543301" cy="647701"/>
          </a:xfrm>
          <a:prstGeom prst="rect">
            <a:avLst/>
          </a:prstGeom>
          <a:ln w="12700">
            <a:miter lim="400000"/>
          </a:ln>
        </p:spPr>
      </p:pic>
      <p:pic>
        <p:nvPicPr>
          <p:cNvPr id="210" name="a_16.png" descr="a_16.png"/>
          <p:cNvPicPr>
            <a:picLocks noChangeAspect="1"/>
          </p:cNvPicPr>
          <p:nvPr/>
        </p:nvPicPr>
        <p:blipFill>
          <a:blip r:embed="rId14">
            <a:extLst/>
          </a:blip>
          <a:stretch>
            <a:fillRect/>
          </a:stretch>
        </p:blipFill>
        <p:spPr>
          <a:xfrm>
            <a:off x="11959639" y="8516523"/>
            <a:ext cx="2273301" cy="647701"/>
          </a:xfrm>
          <a:prstGeom prst="rect">
            <a:avLst/>
          </a:prstGeom>
          <a:ln w="12700">
            <a:miter lim="400000"/>
          </a:ln>
        </p:spPr>
      </p:pic>
      <p:pic>
        <p:nvPicPr>
          <p:cNvPr id="211" name="a_17.png" descr="a_17.png"/>
          <p:cNvPicPr>
            <a:picLocks noChangeAspect="1"/>
          </p:cNvPicPr>
          <p:nvPr/>
        </p:nvPicPr>
        <p:blipFill>
          <a:blip r:embed="rId15">
            <a:extLst/>
          </a:blip>
          <a:stretch>
            <a:fillRect/>
          </a:stretch>
        </p:blipFill>
        <p:spPr>
          <a:xfrm>
            <a:off x="15944418" y="6853501"/>
            <a:ext cx="3225801" cy="711201"/>
          </a:xfrm>
          <a:prstGeom prst="rect">
            <a:avLst/>
          </a:prstGeom>
          <a:ln w="12700">
            <a:miter lim="400000"/>
          </a:ln>
        </p:spPr>
      </p:pic>
      <p:pic>
        <p:nvPicPr>
          <p:cNvPr id="212" name="a_24.png" descr="a_24.png"/>
          <p:cNvPicPr>
            <a:picLocks noChangeAspect="1"/>
          </p:cNvPicPr>
          <p:nvPr/>
        </p:nvPicPr>
        <p:blipFill>
          <a:blip r:embed="rId16">
            <a:extLst/>
          </a:blip>
          <a:stretch>
            <a:fillRect/>
          </a:stretch>
        </p:blipFill>
        <p:spPr>
          <a:xfrm>
            <a:off x="16067842" y="7799959"/>
            <a:ext cx="1727201" cy="457201"/>
          </a:xfrm>
          <a:prstGeom prst="rect">
            <a:avLst/>
          </a:prstGeom>
          <a:ln w="12700">
            <a:miter lim="400000"/>
          </a:ln>
        </p:spPr>
      </p:pic>
      <p:pic>
        <p:nvPicPr>
          <p:cNvPr id="213" name="a_24.png" descr="a_24.png"/>
          <p:cNvPicPr>
            <a:picLocks noChangeAspect="1"/>
          </p:cNvPicPr>
          <p:nvPr/>
        </p:nvPicPr>
        <p:blipFill>
          <a:blip r:embed="rId16">
            <a:extLst/>
          </a:blip>
          <a:stretch>
            <a:fillRect/>
          </a:stretch>
        </p:blipFill>
        <p:spPr>
          <a:xfrm>
            <a:off x="16067842" y="8611773"/>
            <a:ext cx="1727201" cy="457201"/>
          </a:xfrm>
          <a:prstGeom prst="rect">
            <a:avLst/>
          </a:prstGeom>
          <a:ln w="12700">
            <a:miter lim="400000"/>
          </a:ln>
        </p:spPr>
      </p:pic>
      <p:pic>
        <p:nvPicPr>
          <p:cNvPr id="214" name="a_20.png" descr="a_20.png"/>
          <p:cNvPicPr>
            <a:picLocks noChangeAspect="1"/>
          </p:cNvPicPr>
          <p:nvPr/>
        </p:nvPicPr>
        <p:blipFill>
          <a:blip r:embed="rId17">
            <a:extLst/>
          </a:blip>
          <a:stretch>
            <a:fillRect/>
          </a:stretch>
        </p:blipFill>
        <p:spPr>
          <a:xfrm>
            <a:off x="20029811" y="8611773"/>
            <a:ext cx="1739901" cy="457201"/>
          </a:xfrm>
          <a:prstGeom prst="rect">
            <a:avLst/>
          </a:prstGeom>
          <a:ln w="12700">
            <a:miter lim="400000"/>
          </a:ln>
        </p:spPr>
      </p:pic>
      <p:pic>
        <p:nvPicPr>
          <p:cNvPr id="215" name="a_21.png" descr="a_21.png"/>
          <p:cNvPicPr>
            <a:picLocks noChangeAspect="1"/>
          </p:cNvPicPr>
          <p:nvPr/>
        </p:nvPicPr>
        <p:blipFill>
          <a:blip r:embed="rId18">
            <a:extLst/>
          </a:blip>
          <a:stretch>
            <a:fillRect/>
          </a:stretch>
        </p:blipFill>
        <p:spPr>
          <a:xfrm>
            <a:off x="5988481" y="7697558"/>
            <a:ext cx="1778001" cy="647701"/>
          </a:xfrm>
          <a:prstGeom prst="rect">
            <a:avLst/>
          </a:prstGeom>
          <a:ln w="12700">
            <a:miter lim="400000"/>
          </a:ln>
        </p:spPr>
      </p:pic>
      <p:pic>
        <p:nvPicPr>
          <p:cNvPr id="216" name="a_22.png" descr="a_22.png"/>
          <p:cNvPicPr>
            <a:picLocks noChangeAspect="1"/>
          </p:cNvPicPr>
          <p:nvPr/>
        </p:nvPicPr>
        <p:blipFill>
          <a:blip r:embed="rId19">
            <a:extLst/>
          </a:blip>
          <a:stretch>
            <a:fillRect/>
          </a:stretch>
        </p:blipFill>
        <p:spPr>
          <a:xfrm>
            <a:off x="20143802" y="6853501"/>
            <a:ext cx="2870201" cy="711201"/>
          </a:xfrm>
          <a:prstGeom prst="rect">
            <a:avLst/>
          </a:prstGeom>
          <a:ln w="12700">
            <a:miter lim="400000"/>
          </a:ln>
        </p:spPr>
      </p:pic>
      <p:pic>
        <p:nvPicPr>
          <p:cNvPr id="217" name="a_25.png" descr="a_25.png"/>
          <p:cNvPicPr>
            <a:picLocks noChangeAspect="1"/>
          </p:cNvPicPr>
          <p:nvPr/>
        </p:nvPicPr>
        <p:blipFill>
          <a:blip r:embed="rId20">
            <a:extLst/>
          </a:blip>
          <a:stretch>
            <a:fillRect/>
          </a:stretch>
        </p:blipFill>
        <p:spPr>
          <a:xfrm>
            <a:off x="20056567" y="7792808"/>
            <a:ext cx="3390901" cy="457201"/>
          </a:xfrm>
          <a:prstGeom prst="rect">
            <a:avLst/>
          </a:prstGeom>
          <a:ln w="12700">
            <a:miter lim="400000"/>
          </a:ln>
        </p:spPr>
      </p:pic>
      <p:pic>
        <p:nvPicPr>
          <p:cNvPr id="218" name="a_24.png" descr="a_24.png"/>
          <p:cNvPicPr>
            <a:picLocks noChangeAspect="1"/>
          </p:cNvPicPr>
          <p:nvPr/>
        </p:nvPicPr>
        <p:blipFill>
          <a:blip r:embed="rId16">
            <a:extLst/>
          </a:blip>
          <a:stretch>
            <a:fillRect/>
          </a:stretch>
        </p:blipFill>
        <p:spPr>
          <a:xfrm>
            <a:off x="20036161" y="9430738"/>
            <a:ext cx="1727201" cy="457201"/>
          </a:xfrm>
          <a:prstGeom prst="rect">
            <a:avLst/>
          </a:prstGeom>
          <a:ln w="12700">
            <a:miter lim="400000"/>
          </a:ln>
        </p:spPr>
      </p:pic>
      <p:pic>
        <p:nvPicPr>
          <p:cNvPr id="219" name="a_25.png" descr="a_25.png"/>
          <p:cNvPicPr>
            <a:picLocks noChangeAspect="1"/>
          </p:cNvPicPr>
          <p:nvPr/>
        </p:nvPicPr>
        <p:blipFill>
          <a:blip r:embed="rId20">
            <a:extLst/>
          </a:blip>
          <a:stretch>
            <a:fillRect/>
          </a:stretch>
        </p:blipFill>
        <p:spPr>
          <a:xfrm>
            <a:off x="16141515" y="9430738"/>
            <a:ext cx="3390901" cy="457201"/>
          </a:xfrm>
          <a:prstGeom prst="rect">
            <a:avLst/>
          </a:prstGeom>
          <a:ln w="12700">
            <a:miter lim="400000"/>
          </a:ln>
        </p:spPr>
      </p:pic>
      <p:pic>
        <p:nvPicPr>
          <p:cNvPr id="220" name="a_2.png" descr="a_2.png"/>
          <p:cNvPicPr>
            <a:picLocks noChangeAspect="1"/>
          </p:cNvPicPr>
          <p:nvPr/>
        </p:nvPicPr>
        <p:blipFill>
          <a:blip r:embed="rId21">
            <a:extLst/>
          </a:blip>
          <a:stretch>
            <a:fillRect/>
          </a:stretch>
        </p:blipFill>
        <p:spPr>
          <a:xfrm>
            <a:off x="12501485" y="728402"/>
            <a:ext cx="4572001" cy="4572001"/>
          </a:xfrm>
          <a:prstGeom prst="rect">
            <a:avLst/>
          </a:prstGeom>
          <a:ln w="12700">
            <a:miter lim="400000"/>
          </a:ln>
        </p:spPr>
      </p:pic>
      <p:pic>
        <p:nvPicPr>
          <p:cNvPr id="221" name="other_2.png" descr="other_2.png"/>
          <p:cNvPicPr>
            <a:picLocks noChangeAspect="1"/>
          </p:cNvPicPr>
          <p:nvPr/>
        </p:nvPicPr>
        <p:blipFill>
          <a:blip r:embed="rId22">
            <a:extLst/>
          </a:blip>
          <a:stretch>
            <a:fillRect/>
          </a:stretch>
        </p:blipFill>
        <p:spPr>
          <a:xfrm>
            <a:off x="716995" y="100652"/>
            <a:ext cx="10033001" cy="10033001"/>
          </a:xfrm>
          <a:prstGeom prst="rect">
            <a:avLst/>
          </a:prstGeom>
          <a:ln w="12700">
            <a:miter lim="400000"/>
          </a:ln>
        </p:spPr>
      </p:pic>
      <p:pic>
        <p:nvPicPr>
          <p:cNvPr id="222" name="other_1.png" descr="other_1.png"/>
          <p:cNvPicPr>
            <a:picLocks noChangeAspect="1"/>
          </p:cNvPicPr>
          <p:nvPr/>
        </p:nvPicPr>
        <p:blipFill>
          <a:blip r:embed="rId23">
            <a:extLst/>
          </a:blip>
          <a:stretch>
            <a:fillRect/>
          </a:stretch>
        </p:blipFill>
        <p:spPr>
          <a:xfrm>
            <a:off x="716995" y="100652"/>
            <a:ext cx="10033001" cy="10033001"/>
          </a:xfrm>
          <a:prstGeom prst="rect">
            <a:avLst/>
          </a:prstGeom>
          <a:ln w="12700">
            <a:miter lim="400000"/>
          </a:ln>
        </p:spPr>
      </p:pic>
      <p:pic>
        <p:nvPicPr>
          <p:cNvPr id="223" name="a_4.png" descr="a_4.png"/>
          <p:cNvPicPr>
            <a:picLocks noChangeAspect="1"/>
          </p:cNvPicPr>
          <p:nvPr/>
        </p:nvPicPr>
        <p:blipFill>
          <a:blip r:embed="rId24">
            <a:extLst/>
          </a:blip>
          <a:stretch>
            <a:fillRect/>
          </a:stretch>
        </p:blipFill>
        <p:spPr>
          <a:xfrm>
            <a:off x="5582882" y="4989745"/>
            <a:ext cx="3467101" cy="2654301"/>
          </a:xfrm>
          <a:prstGeom prst="rect">
            <a:avLst/>
          </a:prstGeom>
          <a:ln w="12700">
            <a:miter lim="400000"/>
          </a:ln>
        </p:spPr>
      </p:pic>
      <p:pic>
        <p:nvPicPr>
          <p:cNvPr id="224" name="a_5.png" descr="a_5.png"/>
          <p:cNvPicPr>
            <a:picLocks noChangeAspect="1"/>
          </p:cNvPicPr>
          <p:nvPr/>
        </p:nvPicPr>
        <p:blipFill>
          <a:blip r:embed="rId25">
            <a:extLst/>
          </a:blip>
          <a:stretch>
            <a:fillRect/>
          </a:stretch>
        </p:blipFill>
        <p:spPr>
          <a:xfrm>
            <a:off x="7062617" y="6294208"/>
            <a:ext cx="241301" cy="711201"/>
          </a:xfrm>
          <a:prstGeom prst="rect">
            <a:avLst/>
          </a:prstGeom>
          <a:ln w="12700">
            <a:miter lim="400000"/>
          </a:ln>
        </p:spPr>
      </p:pic>
      <p:pic>
        <p:nvPicPr>
          <p:cNvPr id="225" name="other_3.png" descr="other_3.png"/>
          <p:cNvPicPr>
            <a:picLocks noChangeAspect="1"/>
          </p:cNvPicPr>
          <p:nvPr/>
        </p:nvPicPr>
        <p:blipFill>
          <a:blip r:embed="rId26">
            <a:extLst/>
          </a:blip>
          <a:stretch>
            <a:fillRect/>
          </a:stretch>
        </p:blipFill>
        <p:spPr>
          <a:xfrm>
            <a:off x="716995" y="100652"/>
            <a:ext cx="10033001" cy="10033001"/>
          </a:xfrm>
          <a:prstGeom prst="rect">
            <a:avLst/>
          </a:prstGeom>
          <a:ln w="12700">
            <a:miter lim="400000"/>
          </a:ln>
        </p:spPr>
      </p:pic>
      <p:pic>
        <p:nvPicPr>
          <p:cNvPr id="226" name="other_8.png" descr="other_8.png"/>
          <p:cNvPicPr>
            <a:picLocks noChangeAspect="1"/>
          </p:cNvPicPr>
          <p:nvPr/>
        </p:nvPicPr>
        <p:blipFill>
          <a:blip r:embed="rId27">
            <a:extLst/>
          </a:blip>
          <a:stretch>
            <a:fillRect/>
          </a:stretch>
        </p:blipFill>
        <p:spPr>
          <a:xfrm>
            <a:off x="716995" y="100652"/>
            <a:ext cx="10033001" cy="10033001"/>
          </a:xfrm>
          <a:prstGeom prst="rect">
            <a:avLst/>
          </a:prstGeom>
          <a:ln w="12700">
            <a:miter lim="400000"/>
          </a:ln>
        </p:spPr>
      </p:pic>
      <p:pic>
        <p:nvPicPr>
          <p:cNvPr id="227" name="other_9.png" descr="other_9.png"/>
          <p:cNvPicPr>
            <a:picLocks noChangeAspect="1"/>
          </p:cNvPicPr>
          <p:nvPr/>
        </p:nvPicPr>
        <p:blipFill>
          <a:blip r:embed="rId28">
            <a:extLst/>
          </a:blip>
          <a:stretch>
            <a:fillRect/>
          </a:stretch>
        </p:blipFill>
        <p:spPr>
          <a:xfrm>
            <a:off x="716995" y="100652"/>
            <a:ext cx="10033001" cy="100330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lide Title"/>
          <p:cNvSpPr txBox="1"/>
          <p:nvPr>
            <p:ph type="title"/>
          </p:nvPr>
        </p:nvSpPr>
        <p:spPr>
          <a:prstGeom prst="rect">
            <a:avLst/>
          </a:prstGeom>
        </p:spPr>
        <p:txBody>
          <a:bodyPr/>
          <a:lstStyle/>
          <a:p>
            <a:pPr/>
          </a:p>
        </p:txBody>
      </p:sp>
      <p:sp>
        <p:nvSpPr>
          <p:cNvPr id="408" name="Slide Subtitle"/>
          <p:cNvSpPr txBox="1"/>
          <p:nvPr>
            <p:ph type="body" idx="21"/>
          </p:nvPr>
        </p:nvSpPr>
        <p:spPr>
          <a:prstGeom prst="rect">
            <a:avLst/>
          </a:prstGeom>
        </p:spPr>
        <p:txBody>
          <a:bodyPr/>
          <a:lstStyle/>
          <a:p>
            <a:pPr/>
          </a:p>
        </p:txBody>
      </p:sp>
      <p:sp>
        <p:nvSpPr>
          <p:cNvPr id="409" name="Slide bullet text"/>
          <p:cNvSpPr txBox="1"/>
          <p:nvPr>
            <p:ph type="body" idx="1"/>
          </p:nvPr>
        </p:nvSpPr>
        <p:spPr>
          <a:prstGeom prst="rect">
            <a:avLst/>
          </a:prstGeom>
        </p:spPr>
        <p:txBody>
          <a:bodyPr/>
          <a:lstStyle/>
          <a:p>
            <a:pPr/>
          </a:p>
        </p:txBody>
      </p:sp>
      <p:pic>
        <p:nvPicPr>
          <p:cNvPr id="410"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lide Title"/>
          <p:cNvSpPr txBox="1"/>
          <p:nvPr>
            <p:ph type="title"/>
          </p:nvPr>
        </p:nvSpPr>
        <p:spPr>
          <a:prstGeom prst="rect">
            <a:avLst/>
          </a:prstGeom>
        </p:spPr>
        <p:txBody>
          <a:bodyPr/>
          <a:lstStyle/>
          <a:p>
            <a:pPr/>
          </a:p>
        </p:txBody>
      </p:sp>
      <p:sp>
        <p:nvSpPr>
          <p:cNvPr id="415" name="Slide Subtitle"/>
          <p:cNvSpPr txBox="1"/>
          <p:nvPr>
            <p:ph type="body" idx="21"/>
          </p:nvPr>
        </p:nvSpPr>
        <p:spPr>
          <a:prstGeom prst="rect">
            <a:avLst/>
          </a:prstGeom>
        </p:spPr>
        <p:txBody>
          <a:bodyPr/>
          <a:lstStyle/>
          <a:p>
            <a:pPr/>
          </a:p>
        </p:txBody>
      </p:sp>
      <p:sp>
        <p:nvSpPr>
          <p:cNvPr id="416" name="Slide bullet text"/>
          <p:cNvSpPr txBox="1"/>
          <p:nvPr>
            <p:ph type="body" idx="1"/>
          </p:nvPr>
        </p:nvSpPr>
        <p:spPr>
          <a:prstGeom prst="rect">
            <a:avLst/>
          </a:prstGeom>
        </p:spPr>
        <p:txBody>
          <a:bodyPr/>
          <a:lstStyle/>
          <a:p>
            <a:pPr/>
          </a:p>
        </p:txBody>
      </p:sp>
      <p:pic>
        <p:nvPicPr>
          <p:cNvPr id="417"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lide Title"/>
          <p:cNvSpPr txBox="1"/>
          <p:nvPr>
            <p:ph type="title"/>
          </p:nvPr>
        </p:nvSpPr>
        <p:spPr>
          <a:prstGeom prst="rect">
            <a:avLst/>
          </a:prstGeom>
        </p:spPr>
        <p:txBody>
          <a:bodyPr/>
          <a:lstStyle/>
          <a:p>
            <a:pPr/>
          </a:p>
        </p:txBody>
      </p:sp>
      <p:sp>
        <p:nvSpPr>
          <p:cNvPr id="422" name="Slide Subtitle"/>
          <p:cNvSpPr txBox="1"/>
          <p:nvPr>
            <p:ph type="body" idx="21"/>
          </p:nvPr>
        </p:nvSpPr>
        <p:spPr>
          <a:prstGeom prst="rect">
            <a:avLst/>
          </a:prstGeom>
        </p:spPr>
        <p:txBody>
          <a:bodyPr/>
          <a:lstStyle/>
          <a:p>
            <a:pPr/>
          </a:p>
        </p:txBody>
      </p:sp>
      <p:sp>
        <p:nvSpPr>
          <p:cNvPr id="423" name="Slide bullet text"/>
          <p:cNvSpPr txBox="1"/>
          <p:nvPr>
            <p:ph type="body" idx="1"/>
          </p:nvPr>
        </p:nvSpPr>
        <p:spPr>
          <a:prstGeom prst="rect">
            <a:avLst/>
          </a:prstGeom>
        </p:spPr>
        <p:txBody>
          <a:bodyPr/>
          <a:lstStyle/>
          <a:p>
            <a:pPr/>
          </a:p>
        </p:txBody>
      </p:sp>
      <p:pic>
        <p:nvPicPr>
          <p:cNvPr id="424"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lide Title"/>
          <p:cNvSpPr txBox="1"/>
          <p:nvPr>
            <p:ph type="title"/>
          </p:nvPr>
        </p:nvSpPr>
        <p:spPr>
          <a:prstGeom prst="rect">
            <a:avLst/>
          </a:prstGeom>
        </p:spPr>
        <p:txBody>
          <a:bodyPr/>
          <a:lstStyle/>
          <a:p>
            <a:pPr/>
          </a:p>
        </p:txBody>
      </p:sp>
      <p:sp>
        <p:nvSpPr>
          <p:cNvPr id="429" name="Slide Subtitle"/>
          <p:cNvSpPr txBox="1"/>
          <p:nvPr>
            <p:ph type="body" idx="21"/>
          </p:nvPr>
        </p:nvSpPr>
        <p:spPr>
          <a:prstGeom prst="rect">
            <a:avLst/>
          </a:prstGeom>
        </p:spPr>
        <p:txBody>
          <a:bodyPr/>
          <a:lstStyle/>
          <a:p>
            <a:pPr/>
          </a:p>
        </p:txBody>
      </p:sp>
      <p:sp>
        <p:nvSpPr>
          <p:cNvPr id="430" name="Slide bullet text"/>
          <p:cNvSpPr txBox="1"/>
          <p:nvPr>
            <p:ph type="body" idx="1"/>
          </p:nvPr>
        </p:nvSpPr>
        <p:spPr>
          <a:prstGeom prst="rect">
            <a:avLst/>
          </a:prstGeom>
        </p:spPr>
        <p:txBody>
          <a:bodyPr/>
          <a:lstStyle/>
          <a:p>
            <a:pPr/>
          </a:p>
        </p:txBody>
      </p:sp>
      <p:pic>
        <p:nvPicPr>
          <p:cNvPr id="431"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lide Title"/>
          <p:cNvSpPr txBox="1"/>
          <p:nvPr>
            <p:ph type="title"/>
          </p:nvPr>
        </p:nvSpPr>
        <p:spPr>
          <a:prstGeom prst="rect">
            <a:avLst/>
          </a:prstGeom>
        </p:spPr>
        <p:txBody>
          <a:bodyPr/>
          <a:lstStyle/>
          <a:p>
            <a:pPr/>
          </a:p>
        </p:txBody>
      </p:sp>
      <p:sp>
        <p:nvSpPr>
          <p:cNvPr id="436" name="Slide Subtitle"/>
          <p:cNvSpPr txBox="1"/>
          <p:nvPr>
            <p:ph type="body" idx="21"/>
          </p:nvPr>
        </p:nvSpPr>
        <p:spPr>
          <a:prstGeom prst="rect">
            <a:avLst/>
          </a:prstGeom>
        </p:spPr>
        <p:txBody>
          <a:bodyPr/>
          <a:lstStyle/>
          <a:p>
            <a:pPr/>
          </a:p>
        </p:txBody>
      </p:sp>
      <p:sp>
        <p:nvSpPr>
          <p:cNvPr id="437" name="Slide bullet text"/>
          <p:cNvSpPr txBox="1"/>
          <p:nvPr>
            <p:ph type="body" idx="1"/>
          </p:nvPr>
        </p:nvSpPr>
        <p:spPr>
          <a:prstGeom prst="rect">
            <a:avLst/>
          </a:prstGeom>
        </p:spPr>
        <p:txBody>
          <a:bodyPr/>
          <a:lstStyle/>
          <a:p>
            <a:pPr/>
          </a:p>
        </p:txBody>
      </p:sp>
      <p:pic>
        <p:nvPicPr>
          <p:cNvPr id="438"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lide Title"/>
          <p:cNvSpPr txBox="1"/>
          <p:nvPr>
            <p:ph type="title"/>
          </p:nvPr>
        </p:nvSpPr>
        <p:spPr>
          <a:prstGeom prst="rect">
            <a:avLst/>
          </a:prstGeom>
        </p:spPr>
        <p:txBody>
          <a:bodyPr/>
          <a:lstStyle/>
          <a:p>
            <a:pPr/>
          </a:p>
        </p:txBody>
      </p:sp>
      <p:sp>
        <p:nvSpPr>
          <p:cNvPr id="443" name="Slide Subtitle"/>
          <p:cNvSpPr txBox="1"/>
          <p:nvPr>
            <p:ph type="body" idx="21"/>
          </p:nvPr>
        </p:nvSpPr>
        <p:spPr>
          <a:prstGeom prst="rect">
            <a:avLst/>
          </a:prstGeom>
        </p:spPr>
        <p:txBody>
          <a:bodyPr/>
          <a:lstStyle/>
          <a:p>
            <a:pPr/>
          </a:p>
        </p:txBody>
      </p:sp>
      <p:sp>
        <p:nvSpPr>
          <p:cNvPr id="444" name="Slide bullet text"/>
          <p:cNvSpPr txBox="1"/>
          <p:nvPr>
            <p:ph type="body" idx="1"/>
          </p:nvPr>
        </p:nvSpPr>
        <p:spPr>
          <a:prstGeom prst="rect">
            <a:avLst/>
          </a:prstGeom>
        </p:spPr>
        <p:txBody>
          <a:bodyPr/>
          <a:lstStyle/>
          <a:p>
            <a:pPr/>
          </a:p>
        </p:txBody>
      </p:sp>
      <p:pic>
        <p:nvPicPr>
          <p:cNvPr id="445"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lide Title"/>
          <p:cNvSpPr txBox="1"/>
          <p:nvPr>
            <p:ph type="title"/>
          </p:nvPr>
        </p:nvSpPr>
        <p:spPr>
          <a:prstGeom prst="rect">
            <a:avLst/>
          </a:prstGeom>
        </p:spPr>
        <p:txBody>
          <a:bodyPr/>
          <a:lstStyle/>
          <a:p>
            <a:pPr/>
          </a:p>
        </p:txBody>
      </p:sp>
      <p:sp>
        <p:nvSpPr>
          <p:cNvPr id="450" name="Slide Subtitle"/>
          <p:cNvSpPr txBox="1"/>
          <p:nvPr>
            <p:ph type="body" idx="21"/>
          </p:nvPr>
        </p:nvSpPr>
        <p:spPr>
          <a:prstGeom prst="rect">
            <a:avLst/>
          </a:prstGeom>
        </p:spPr>
        <p:txBody>
          <a:bodyPr/>
          <a:lstStyle/>
          <a:p>
            <a:pPr/>
          </a:p>
        </p:txBody>
      </p:sp>
      <p:sp>
        <p:nvSpPr>
          <p:cNvPr id="451" name="Slide bullet text"/>
          <p:cNvSpPr txBox="1"/>
          <p:nvPr>
            <p:ph type="body" idx="1"/>
          </p:nvPr>
        </p:nvSpPr>
        <p:spPr>
          <a:prstGeom prst="rect">
            <a:avLst/>
          </a:prstGeom>
        </p:spPr>
        <p:txBody>
          <a:bodyPr/>
          <a:lstStyle/>
          <a:p>
            <a:pPr/>
          </a:p>
        </p:txBody>
      </p:sp>
      <p:pic>
        <p:nvPicPr>
          <p:cNvPr id="452"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lide Title"/>
          <p:cNvSpPr txBox="1"/>
          <p:nvPr>
            <p:ph type="title"/>
          </p:nvPr>
        </p:nvSpPr>
        <p:spPr>
          <a:prstGeom prst="rect">
            <a:avLst/>
          </a:prstGeom>
        </p:spPr>
        <p:txBody>
          <a:bodyPr/>
          <a:lstStyle/>
          <a:p>
            <a:pPr/>
          </a:p>
        </p:txBody>
      </p:sp>
      <p:sp>
        <p:nvSpPr>
          <p:cNvPr id="457" name="Slide Subtitle"/>
          <p:cNvSpPr txBox="1"/>
          <p:nvPr>
            <p:ph type="body" idx="21"/>
          </p:nvPr>
        </p:nvSpPr>
        <p:spPr>
          <a:prstGeom prst="rect">
            <a:avLst/>
          </a:prstGeom>
        </p:spPr>
        <p:txBody>
          <a:bodyPr/>
          <a:lstStyle/>
          <a:p>
            <a:pPr/>
          </a:p>
        </p:txBody>
      </p:sp>
      <p:sp>
        <p:nvSpPr>
          <p:cNvPr id="458" name="Slide bullet text"/>
          <p:cNvSpPr txBox="1"/>
          <p:nvPr>
            <p:ph type="body" idx="1"/>
          </p:nvPr>
        </p:nvSpPr>
        <p:spPr>
          <a:prstGeom prst="rect">
            <a:avLst/>
          </a:prstGeom>
        </p:spPr>
        <p:txBody>
          <a:bodyPr/>
          <a:lstStyle/>
          <a:p>
            <a:pPr/>
          </a:p>
        </p:txBody>
      </p:sp>
      <p:pic>
        <p:nvPicPr>
          <p:cNvPr id="459"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Title"/>
          <p:cNvSpPr txBox="1"/>
          <p:nvPr>
            <p:ph type="title"/>
          </p:nvPr>
        </p:nvSpPr>
        <p:spPr>
          <a:prstGeom prst="rect">
            <a:avLst/>
          </a:prstGeom>
        </p:spPr>
        <p:txBody>
          <a:bodyPr/>
          <a:lstStyle/>
          <a:p>
            <a:pPr/>
          </a:p>
        </p:txBody>
      </p:sp>
      <p:sp>
        <p:nvSpPr>
          <p:cNvPr id="464" name="Slide Subtitle"/>
          <p:cNvSpPr txBox="1"/>
          <p:nvPr>
            <p:ph type="body" idx="21"/>
          </p:nvPr>
        </p:nvSpPr>
        <p:spPr>
          <a:prstGeom prst="rect">
            <a:avLst/>
          </a:prstGeom>
        </p:spPr>
        <p:txBody>
          <a:bodyPr/>
          <a:lstStyle/>
          <a:p>
            <a:pPr/>
          </a:p>
        </p:txBody>
      </p:sp>
      <p:sp>
        <p:nvSpPr>
          <p:cNvPr id="465" name="Slide bullet text"/>
          <p:cNvSpPr txBox="1"/>
          <p:nvPr>
            <p:ph type="body" idx="1"/>
          </p:nvPr>
        </p:nvSpPr>
        <p:spPr>
          <a:prstGeom prst="rect">
            <a:avLst/>
          </a:prstGeom>
        </p:spPr>
        <p:txBody>
          <a:bodyPr/>
          <a:lstStyle/>
          <a:p>
            <a:pPr/>
          </a:p>
        </p:txBody>
      </p:sp>
      <p:pic>
        <p:nvPicPr>
          <p:cNvPr id="466"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lide Title"/>
          <p:cNvSpPr txBox="1"/>
          <p:nvPr>
            <p:ph type="title"/>
          </p:nvPr>
        </p:nvSpPr>
        <p:spPr>
          <a:prstGeom prst="rect">
            <a:avLst/>
          </a:prstGeom>
        </p:spPr>
        <p:txBody>
          <a:bodyPr/>
          <a:lstStyle/>
          <a:p>
            <a:pPr/>
          </a:p>
        </p:txBody>
      </p:sp>
      <p:sp>
        <p:nvSpPr>
          <p:cNvPr id="471" name="Slide Subtitle"/>
          <p:cNvSpPr txBox="1"/>
          <p:nvPr>
            <p:ph type="body" idx="21"/>
          </p:nvPr>
        </p:nvSpPr>
        <p:spPr>
          <a:prstGeom prst="rect">
            <a:avLst/>
          </a:prstGeom>
        </p:spPr>
        <p:txBody>
          <a:bodyPr/>
          <a:lstStyle/>
          <a:p>
            <a:pPr/>
          </a:p>
        </p:txBody>
      </p:sp>
      <p:sp>
        <p:nvSpPr>
          <p:cNvPr id="472" name="Slide bullet text"/>
          <p:cNvSpPr txBox="1"/>
          <p:nvPr>
            <p:ph type="body" idx="1"/>
          </p:nvPr>
        </p:nvSpPr>
        <p:spPr>
          <a:prstGeom prst="rect">
            <a:avLst/>
          </a:prstGeom>
        </p:spPr>
        <p:txBody>
          <a:bodyPr/>
          <a:lstStyle/>
          <a:p>
            <a:pPr/>
          </a:p>
        </p:txBody>
      </p:sp>
      <p:pic>
        <p:nvPicPr>
          <p:cNvPr id="473"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29" name="other_1.png" descr="other_1.png"/>
          <p:cNvPicPr>
            <a:picLocks noChangeAspect="1"/>
          </p:cNvPicPr>
          <p:nvPr/>
        </p:nvPicPr>
        <p:blipFill>
          <a:blip r:embed="rId2">
            <a:extLst/>
          </a:blip>
          <a:stretch>
            <a:fillRect/>
          </a:stretch>
        </p:blipFill>
        <p:spPr>
          <a:xfrm>
            <a:off x="1459636" y="1841500"/>
            <a:ext cx="10033001" cy="10033000"/>
          </a:xfrm>
          <a:prstGeom prst="rect">
            <a:avLst/>
          </a:prstGeom>
          <a:ln w="12700">
            <a:miter lim="400000"/>
          </a:ln>
        </p:spPr>
      </p:pic>
      <p:pic>
        <p:nvPicPr>
          <p:cNvPr id="230" name="other_1.png" descr="other_1.png"/>
          <p:cNvPicPr>
            <a:picLocks noChangeAspect="1"/>
          </p:cNvPicPr>
          <p:nvPr/>
        </p:nvPicPr>
        <p:blipFill>
          <a:blip r:embed="rId2">
            <a:extLst/>
          </a:blip>
          <a:stretch>
            <a:fillRect/>
          </a:stretch>
        </p:blipFill>
        <p:spPr>
          <a:xfrm>
            <a:off x="12642418" y="1841500"/>
            <a:ext cx="10033001" cy="10033000"/>
          </a:xfrm>
          <a:prstGeom prst="rect">
            <a:avLst/>
          </a:prstGeom>
          <a:ln w="12700">
            <a:miter lim="400000"/>
          </a:ln>
        </p:spPr>
      </p:pic>
      <p:pic>
        <p:nvPicPr>
          <p:cNvPr id="231" name="other_6.png" descr="other_6.png"/>
          <p:cNvPicPr>
            <a:picLocks noChangeAspect="1"/>
          </p:cNvPicPr>
          <p:nvPr/>
        </p:nvPicPr>
        <p:blipFill>
          <a:blip r:embed="rId3">
            <a:extLst/>
          </a:blip>
          <a:stretch>
            <a:fillRect/>
          </a:stretch>
        </p:blipFill>
        <p:spPr>
          <a:xfrm>
            <a:off x="1459636" y="1841500"/>
            <a:ext cx="10033001" cy="10033000"/>
          </a:xfrm>
          <a:prstGeom prst="rect">
            <a:avLst/>
          </a:prstGeom>
          <a:ln w="12700">
            <a:miter lim="400000"/>
          </a:ln>
        </p:spPr>
      </p:pic>
      <p:pic>
        <p:nvPicPr>
          <p:cNvPr id="232" name="other_4.png" descr="other_4.png"/>
          <p:cNvPicPr>
            <a:picLocks noChangeAspect="1"/>
          </p:cNvPicPr>
          <p:nvPr/>
        </p:nvPicPr>
        <p:blipFill>
          <a:blip r:embed="rId4">
            <a:extLst/>
          </a:blip>
          <a:stretch>
            <a:fillRect/>
          </a:stretch>
        </p:blipFill>
        <p:spPr>
          <a:xfrm>
            <a:off x="1459636" y="1841500"/>
            <a:ext cx="10033001" cy="10033000"/>
          </a:xfrm>
          <a:prstGeom prst="rect">
            <a:avLst/>
          </a:prstGeom>
          <a:ln w="12700">
            <a:miter lim="400000"/>
          </a:ln>
        </p:spPr>
      </p:pic>
      <p:pic>
        <p:nvPicPr>
          <p:cNvPr id="233" name="other_7.png" descr="other_7.png"/>
          <p:cNvPicPr>
            <a:picLocks noChangeAspect="1"/>
          </p:cNvPicPr>
          <p:nvPr/>
        </p:nvPicPr>
        <p:blipFill>
          <a:blip r:embed="rId5">
            <a:extLst/>
          </a:blip>
          <a:stretch>
            <a:fillRect/>
          </a:stretch>
        </p:blipFill>
        <p:spPr>
          <a:xfrm>
            <a:off x="12642418" y="1841500"/>
            <a:ext cx="10033001" cy="10033000"/>
          </a:xfrm>
          <a:prstGeom prst="rect">
            <a:avLst/>
          </a:prstGeom>
          <a:ln w="12700">
            <a:miter lim="400000"/>
          </a:ln>
        </p:spPr>
      </p:pic>
      <p:pic>
        <p:nvPicPr>
          <p:cNvPr id="234" name="other_5.png" descr="other_5.png"/>
          <p:cNvPicPr>
            <a:picLocks noChangeAspect="1"/>
          </p:cNvPicPr>
          <p:nvPr/>
        </p:nvPicPr>
        <p:blipFill>
          <a:blip r:embed="rId6">
            <a:extLst/>
          </a:blip>
          <a:stretch>
            <a:fillRect/>
          </a:stretch>
        </p:blipFill>
        <p:spPr>
          <a:xfrm>
            <a:off x="12642418" y="1841500"/>
            <a:ext cx="10033001" cy="10033000"/>
          </a:xfrm>
          <a:prstGeom prst="rect">
            <a:avLst/>
          </a:prstGeom>
          <a:ln w="12700">
            <a:miter lim="400000"/>
          </a:ln>
        </p:spPr>
      </p:pic>
      <p:pic>
        <p:nvPicPr>
          <p:cNvPr id="235" name="other_15.png" descr="other_15.png"/>
          <p:cNvPicPr>
            <a:picLocks noChangeAspect="1"/>
          </p:cNvPicPr>
          <p:nvPr/>
        </p:nvPicPr>
        <p:blipFill>
          <a:blip r:embed="rId7">
            <a:extLst/>
          </a:blip>
          <a:stretch>
            <a:fillRect/>
          </a:stretch>
        </p:blipFill>
        <p:spPr>
          <a:xfrm>
            <a:off x="7175500" y="1841500"/>
            <a:ext cx="10033000" cy="10033000"/>
          </a:xfrm>
          <a:prstGeom prst="rect">
            <a:avLst/>
          </a:prstGeom>
          <a:ln w="12700">
            <a:miter lim="400000"/>
          </a:ln>
        </p:spPr>
      </p:pic>
      <p:pic>
        <p:nvPicPr>
          <p:cNvPr id="236" name="other_8.png" descr="other_8.png"/>
          <p:cNvPicPr>
            <a:picLocks noChangeAspect="1"/>
          </p:cNvPicPr>
          <p:nvPr/>
        </p:nvPicPr>
        <p:blipFill>
          <a:blip r:embed="rId8">
            <a:extLst/>
          </a:blip>
          <a:stretch>
            <a:fillRect/>
          </a:stretch>
        </p:blipFill>
        <p:spPr>
          <a:xfrm>
            <a:off x="1459636" y="1841500"/>
            <a:ext cx="10033001" cy="10033000"/>
          </a:xfrm>
          <a:prstGeom prst="rect">
            <a:avLst/>
          </a:prstGeom>
          <a:ln w="12700">
            <a:miter lim="400000"/>
          </a:ln>
        </p:spPr>
      </p:pic>
      <p:pic>
        <p:nvPicPr>
          <p:cNvPr id="237" name="other_9.png" descr="other_9.png"/>
          <p:cNvPicPr>
            <a:picLocks noChangeAspect="1"/>
          </p:cNvPicPr>
          <p:nvPr/>
        </p:nvPicPr>
        <p:blipFill>
          <a:blip r:embed="rId9">
            <a:extLst/>
          </a:blip>
          <a:stretch>
            <a:fillRect/>
          </a:stretch>
        </p:blipFill>
        <p:spPr>
          <a:xfrm>
            <a:off x="1459636" y="1841500"/>
            <a:ext cx="10033001" cy="10033000"/>
          </a:xfrm>
          <a:prstGeom prst="rect">
            <a:avLst/>
          </a:prstGeom>
          <a:ln w="12700">
            <a:miter lim="400000"/>
          </a:ln>
        </p:spPr>
      </p:pic>
      <p:pic>
        <p:nvPicPr>
          <p:cNvPr id="238" name="other_10.png" descr="other_10.png"/>
          <p:cNvPicPr>
            <a:picLocks noChangeAspect="1"/>
          </p:cNvPicPr>
          <p:nvPr/>
        </p:nvPicPr>
        <p:blipFill>
          <a:blip r:embed="rId10">
            <a:extLst/>
          </a:blip>
          <a:stretch>
            <a:fillRect/>
          </a:stretch>
        </p:blipFill>
        <p:spPr>
          <a:xfrm>
            <a:off x="1459636" y="1841500"/>
            <a:ext cx="10033001" cy="10033000"/>
          </a:xfrm>
          <a:prstGeom prst="rect">
            <a:avLst/>
          </a:prstGeom>
          <a:ln w="12700">
            <a:miter lim="400000"/>
          </a:ln>
        </p:spPr>
      </p:pic>
      <p:pic>
        <p:nvPicPr>
          <p:cNvPr id="239" name="other_11.png" descr="other_11.png"/>
          <p:cNvPicPr>
            <a:picLocks noChangeAspect="1"/>
          </p:cNvPicPr>
          <p:nvPr/>
        </p:nvPicPr>
        <p:blipFill>
          <a:blip r:embed="rId11">
            <a:extLst/>
          </a:blip>
          <a:stretch>
            <a:fillRect/>
          </a:stretch>
        </p:blipFill>
        <p:spPr>
          <a:xfrm>
            <a:off x="1459636" y="1841500"/>
            <a:ext cx="10033001" cy="10033000"/>
          </a:xfrm>
          <a:prstGeom prst="rect">
            <a:avLst/>
          </a:prstGeom>
          <a:ln w="12700">
            <a:miter lim="400000"/>
          </a:ln>
        </p:spPr>
      </p:pic>
      <p:pic>
        <p:nvPicPr>
          <p:cNvPr id="240" name="other_12.png" descr="other_12.png"/>
          <p:cNvPicPr>
            <a:picLocks noChangeAspect="1"/>
          </p:cNvPicPr>
          <p:nvPr/>
        </p:nvPicPr>
        <p:blipFill>
          <a:blip r:embed="rId12">
            <a:extLst/>
          </a:blip>
          <a:stretch>
            <a:fillRect/>
          </a:stretch>
        </p:blipFill>
        <p:spPr>
          <a:xfrm>
            <a:off x="1459636" y="1841500"/>
            <a:ext cx="10033001" cy="10033000"/>
          </a:xfrm>
          <a:prstGeom prst="rect">
            <a:avLst/>
          </a:prstGeom>
          <a:ln w="12700">
            <a:miter lim="400000"/>
          </a:ln>
        </p:spPr>
      </p:pic>
      <p:pic>
        <p:nvPicPr>
          <p:cNvPr id="241" name="other_3.png" descr="other_3.png"/>
          <p:cNvPicPr>
            <a:picLocks noChangeAspect="1"/>
          </p:cNvPicPr>
          <p:nvPr/>
        </p:nvPicPr>
        <p:blipFill>
          <a:blip r:embed="rId13">
            <a:extLst/>
          </a:blip>
          <a:stretch>
            <a:fillRect/>
          </a:stretch>
        </p:blipFill>
        <p:spPr>
          <a:xfrm>
            <a:off x="1459636" y="1841500"/>
            <a:ext cx="10033001" cy="10033000"/>
          </a:xfrm>
          <a:prstGeom prst="rect">
            <a:avLst/>
          </a:prstGeom>
          <a:ln w="12700">
            <a:miter lim="400000"/>
          </a:ln>
        </p:spPr>
      </p:pic>
      <p:pic>
        <p:nvPicPr>
          <p:cNvPr id="242" name="a_3.png" descr="a_3.png"/>
          <p:cNvPicPr>
            <a:picLocks noChangeAspect="1"/>
          </p:cNvPicPr>
          <p:nvPr/>
        </p:nvPicPr>
        <p:blipFill>
          <a:blip r:embed="rId14">
            <a:extLst/>
          </a:blip>
          <a:stretch>
            <a:fillRect/>
          </a:stretch>
        </p:blipFill>
        <p:spPr>
          <a:xfrm>
            <a:off x="7385789" y="1974788"/>
            <a:ext cx="317501" cy="711201"/>
          </a:xfrm>
          <a:prstGeom prst="rect">
            <a:avLst/>
          </a:prstGeom>
          <a:ln w="12700">
            <a:miter lim="400000"/>
          </a:ln>
        </p:spPr>
      </p:pic>
      <p:pic>
        <p:nvPicPr>
          <p:cNvPr id="243" name="b_2.png" descr="b_2.png"/>
          <p:cNvPicPr>
            <a:picLocks noChangeAspect="1"/>
          </p:cNvPicPr>
          <p:nvPr/>
        </p:nvPicPr>
        <p:blipFill>
          <a:blip r:embed="rId15">
            <a:extLst/>
          </a:blip>
          <a:stretch>
            <a:fillRect/>
          </a:stretch>
        </p:blipFill>
        <p:spPr>
          <a:xfrm>
            <a:off x="5174818" y="2967546"/>
            <a:ext cx="279401" cy="698501"/>
          </a:xfrm>
          <a:prstGeom prst="rect">
            <a:avLst/>
          </a:prstGeom>
          <a:ln w="12700">
            <a:miter lim="400000"/>
          </a:ln>
        </p:spPr>
      </p:pic>
      <p:pic>
        <p:nvPicPr>
          <p:cNvPr id="244" name="b_3.png" descr="b_3.png"/>
          <p:cNvPicPr>
            <a:picLocks noChangeAspect="1"/>
          </p:cNvPicPr>
          <p:nvPr/>
        </p:nvPicPr>
        <p:blipFill>
          <a:blip r:embed="rId16">
            <a:extLst/>
          </a:blip>
          <a:stretch>
            <a:fillRect/>
          </a:stretch>
        </p:blipFill>
        <p:spPr>
          <a:xfrm>
            <a:off x="5839410" y="2942146"/>
            <a:ext cx="482601" cy="749301"/>
          </a:xfrm>
          <a:prstGeom prst="rect">
            <a:avLst/>
          </a:prstGeom>
          <a:ln w="12700">
            <a:miter lim="400000"/>
          </a:ln>
        </p:spPr>
      </p:pic>
      <p:pic>
        <p:nvPicPr>
          <p:cNvPr id="245" name="b_5.png" descr="b_5.png"/>
          <p:cNvPicPr>
            <a:picLocks noChangeAspect="1"/>
          </p:cNvPicPr>
          <p:nvPr/>
        </p:nvPicPr>
        <p:blipFill>
          <a:blip r:embed="rId17">
            <a:extLst/>
          </a:blip>
          <a:stretch>
            <a:fillRect/>
          </a:stretch>
        </p:blipFill>
        <p:spPr>
          <a:xfrm>
            <a:off x="8751841" y="10681069"/>
            <a:ext cx="3848101" cy="1066801"/>
          </a:xfrm>
          <a:prstGeom prst="rect">
            <a:avLst/>
          </a:prstGeom>
          <a:ln w="12700">
            <a:miter lim="400000"/>
          </a:ln>
        </p:spPr>
      </p:pic>
      <p:pic>
        <p:nvPicPr>
          <p:cNvPr id="246" name="b_6.png" descr="b_6.png"/>
          <p:cNvPicPr>
            <a:picLocks noChangeAspect="1"/>
          </p:cNvPicPr>
          <p:nvPr/>
        </p:nvPicPr>
        <p:blipFill>
          <a:blip r:embed="rId18">
            <a:extLst/>
          </a:blip>
          <a:stretch>
            <a:fillRect/>
          </a:stretch>
        </p:blipFill>
        <p:spPr>
          <a:xfrm>
            <a:off x="8890000" y="11511378"/>
            <a:ext cx="6604001" cy="9652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lide Title"/>
          <p:cNvSpPr txBox="1"/>
          <p:nvPr>
            <p:ph type="title"/>
          </p:nvPr>
        </p:nvSpPr>
        <p:spPr>
          <a:prstGeom prst="rect">
            <a:avLst/>
          </a:prstGeom>
        </p:spPr>
        <p:txBody>
          <a:bodyPr/>
          <a:lstStyle/>
          <a:p>
            <a:pPr/>
          </a:p>
        </p:txBody>
      </p:sp>
      <p:sp>
        <p:nvSpPr>
          <p:cNvPr id="478" name="Slide Subtitle"/>
          <p:cNvSpPr txBox="1"/>
          <p:nvPr>
            <p:ph type="body" idx="21"/>
          </p:nvPr>
        </p:nvSpPr>
        <p:spPr>
          <a:prstGeom prst="rect">
            <a:avLst/>
          </a:prstGeom>
        </p:spPr>
        <p:txBody>
          <a:bodyPr/>
          <a:lstStyle/>
          <a:p>
            <a:pPr/>
          </a:p>
        </p:txBody>
      </p:sp>
      <p:sp>
        <p:nvSpPr>
          <p:cNvPr id="479" name="Slide bullet text"/>
          <p:cNvSpPr txBox="1"/>
          <p:nvPr>
            <p:ph type="body" idx="1"/>
          </p:nvPr>
        </p:nvSpPr>
        <p:spPr>
          <a:prstGeom prst="rect">
            <a:avLst/>
          </a:prstGeom>
        </p:spPr>
        <p:txBody>
          <a:bodyPr/>
          <a:lstStyle/>
          <a:p>
            <a:pPr/>
          </a:p>
        </p:txBody>
      </p:sp>
      <p:pic>
        <p:nvPicPr>
          <p:cNvPr id="480"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lide Title"/>
          <p:cNvSpPr txBox="1"/>
          <p:nvPr>
            <p:ph type="title"/>
          </p:nvPr>
        </p:nvSpPr>
        <p:spPr>
          <a:prstGeom prst="rect">
            <a:avLst/>
          </a:prstGeom>
        </p:spPr>
        <p:txBody>
          <a:bodyPr/>
          <a:lstStyle/>
          <a:p>
            <a:pPr/>
          </a:p>
        </p:txBody>
      </p:sp>
      <p:sp>
        <p:nvSpPr>
          <p:cNvPr id="485" name="Slide Subtitle"/>
          <p:cNvSpPr txBox="1"/>
          <p:nvPr>
            <p:ph type="body" idx="21"/>
          </p:nvPr>
        </p:nvSpPr>
        <p:spPr>
          <a:prstGeom prst="rect">
            <a:avLst/>
          </a:prstGeom>
        </p:spPr>
        <p:txBody>
          <a:bodyPr/>
          <a:lstStyle/>
          <a:p>
            <a:pPr/>
          </a:p>
        </p:txBody>
      </p:sp>
      <p:sp>
        <p:nvSpPr>
          <p:cNvPr id="486" name="Slide bullet text"/>
          <p:cNvSpPr txBox="1"/>
          <p:nvPr>
            <p:ph type="body" idx="1"/>
          </p:nvPr>
        </p:nvSpPr>
        <p:spPr>
          <a:prstGeom prst="rect">
            <a:avLst/>
          </a:prstGeom>
        </p:spPr>
        <p:txBody>
          <a:bodyPr/>
          <a:lstStyle/>
          <a:p>
            <a:pPr/>
          </a:p>
        </p:txBody>
      </p:sp>
      <p:pic>
        <p:nvPicPr>
          <p:cNvPr id="487"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lide Title"/>
          <p:cNvSpPr txBox="1"/>
          <p:nvPr>
            <p:ph type="title"/>
          </p:nvPr>
        </p:nvSpPr>
        <p:spPr>
          <a:prstGeom prst="rect">
            <a:avLst/>
          </a:prstGeom>
        </p:spPr>
        <p:txBody>
          <a:bodyPr/>
          <a:lstStyle/>
          <a:p>
            <a:pPr/>
          </a:p>
        </p:txBody>
      </p:sp>
      <p:sp>
        <p:nvSpPr>
          <p:cNvPr id="492" name="Slide Subtitle"/>
          <p:cNvSpPr txBox="1"/>
          <p:nvPr>
            <p:ph type="body" idx="21"/>
          </p:nvPr>
        </p:nvSpPr>
        <p:spPr>
          <a:prstGeom prst="rect">
            <a:avLst/>
          </a:prstGeom>
        </p:spPr>
        <p:txBody>
          <a:bodyPr/>
          <a:lstStyle/>
          <a:p>
            <a:pPr/>
          </a:p>
        </p:txBody>
      </p:sp>
      <p:sp>
        <p:nvSpPr>
          <p:cNvPr id="493" name="Slide bullet text"/>
          <p:cNvSpPr txBox="1"/>
          <p:nvPr>
            <p:ph type="body" idx="1"/>
          </p:nvPr>
        </p:nvSpPr>
        <p:spPr>
          <a:prstGeom prst="rect">
            <a:avLst/>
          </a:prstGeom>
        </p:spPr>
        <p:txBody>
          <a:bodyPr/>
          <a:lstStyle/>
          <a:p>
            <a:pPr/>
          </a:p>
        </p:txBody>
      </p:sp>
      <p:pic>
        <p:nvPicPr>
          <p:cNvPr id="494"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lide Title"/>
          <p:cNvSpPr txBox="1"/>
          <p:nvPr>
            <p:ph type="title"/>
          </p:nvPr>
        </p:nvSpPr>
        <p:spPr>
          <a:prstGeom prst="rect">
            <a:avLst/>
          </a:prstGeom>
        </p:spPr>
        <p:txBody>
          <a:bodyPr/>
          <a:lstStyle/>
          <a:p>
            <a:pPr/>
          </a:p>
        </p:txBody>
      </p:sp>
      <p:sp>
        <p:nvSpPr>
          <p:cNvPr id="499" name="Slide Subtitle"/>
          <p:cNvSpPr txBox="1"/>
          <p:nvPr>
            <p:ph type="body" idx="21"/>
          </p:nvPr>
        </p:nvSpPr>
        <p:spPr>
          <a:prstGeom prst="rect">
            <a:avLst/>
          </a:prstGeom>
        </p:spPr>
        <p:txBody>
          <a:bodyPr/>
          <a:lstStyle/>
          <a:p>
            <a:pPr/>
          </a:p>
        </p:txBody>
      </p:sp>
      <p:sp>
        <p:nvSpPr>
          <p:cNvPr id="500" name="Slide bullet text"/>
          <p:cNvSpPr txBox="1"/>
          <p:nvPr>
            <p:ph type="body" idx="1"/>
          </p:nvPr>
        </p:nvSpPr>
        <p:spPr>
          <a:prstGeom prst="rect">
            <a:avLst/>
          </a:prstGeom>
        </p:spPr>
        <p:txBody>
          <a:bodyPr/>
          <a:lstStyle/>
          <a:p>
            <a:pPr/>
          </a:p>
        </p:txBody>
      </p:sp>
      <p:pic>
        <p:nvPicPr>
          <p:cNvPr id="501"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lide Title"/>
          <p:cNvSpPr txBox="1"/>
          <p:nvPr>
            <p:ph type="title"/>
          </p:nvPr>
        </p:nvSpPr>
        <p:spPr>
          <a:prstGeom prst="rect">
            <a:avLst/>
          </a:prstGeom>
        </p:spPr>
        <p:txBody>
          <a:bodyPr/>
          <a:lstStyle/>
          <a:p>
            <a:pPr/>
          </a:p>
        </p:txBody>
      </p:sp>
      <p:sp>
        <p:nvSpPr>
          <p:cNvPr id="506" name="Slide Subtitle"/>
          <p:cNvSpPr txBox="1"/>
          <p:nvPr>
            <p:ph type="body" idx="21"/>
          </p:nvPr>
        </p:nvSpPr>
        <p:spPr>
          <a:prstGeom prst="rect">
            <a:avLst/>
          </a:prstGeom>
        </p:spPr>
        <p:txBody>
          <a:bodyPr/>
          <a:lstStyle/>
          <a:p>
            <a:pPr/>
          </a:p>
        </p:txBody>
      </p:sp>
      <p:sp>
        <p:nvSpPr>
          <p:cNvPr id="507" name="Slide bullet text"/>
          <p:cNvSpPr txBox="1"/>
          <p:nvPr>
            <p:ph type="body" idx="1"/>
          </p:nvPr>
        </p:nvSpPr>
        <p:spPr>
          <a:prstGeom prst="rect">
            <a:avLst/>
          </a:prstGeom>
        </p:spPr>
        <p:txBody>
          <a:bodyPr/>
          <a:lstStyle/>
          <a:p>
            <a:pPr/>
          </a:p>
        </p:txBody>
      </p:sp>
      <p:pic>
        <p:nvPicPr>
          <p:cNvPr id="508"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lide Title"/>
          <p:cNvSpPr txBox="1"/>
          <p:nvPr>
            <p:ph type="title"/>
          </p:nvPr>
        </p:nvSpPr>
        <p:spPr>
          <a:prstGeom prst="rect">
            <a:avLst/>
          </a:prstGeom>
        </p:spPr>
        <p:txBody>
          <a:bodyPr/>
          <a:lstStyle/>
          <a:p>
            <a:pPr/>
          </a:p>
        </p:txBody>
      </p:sp>
      <p:sp>
        <p:nvSpPr>
          <p:cNvPr id="513" name="Slide Subtitle"/>
          <p:cNvSpPr txBox="1"/>
          <p:nvPr>
            <p:ph type="body" idx="21"/>
          </p:nvPr>
        </p:nvSpPr>
        <p:spPr>
          <a:prstGeom prst="rect">
            <a:avLst/>
          </a:prstGeom>
        </p:spPr>
        <p:txBody>
          <a:bodyPr/>
          <a:lstStyle/>
          <a:p>
            <a:pPr/>
          </a:p>
        </p:txBody>
      </p:sp>
      <p:sp>
        <p:nvSpPr>
          <p:cNvPr id="514" name="Slide bullet text"/>
          <p:cNvSpPr txBox="1"/>
          <p:nvPr>
            <p:ph type="body" idx="1"/>
          </p:nvPr>
        </p:nvSpPr>
        <p:spPr>
          <a:prstGeom prst="rect">
            <a:avLst/>
          </a:prstGeom>
        </p:spPr>
        <p:txBody>
          <a:bodyPr/>
          <a:lstStyle/>
          <a:p>
            <a:pPr/>
          </a:p>
        </p:txBody>
      </p:sp>
      <p:pic>
        <p:nvPicPr>
          <p:cNvPr id="515"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lide Title"/>
          <p:cNvSpPr txBox="1"/>
          <p:nvPr>
            <p:ph type="title"/>
          </p:nvPr>
        </p:nvSpPr>
        <p:spPr>
          <a:prstGeom prst="rect">
            <a:avLst/>
          </a:prstGeom>
        </p:spPr>
        <p:txBody>
          <a:bodyPr/>
          <a:lstStyle/>
          <a:p>
            <a:pPr/>
          </a:p>
        </p:txBody>
      </p:sp>
      <p:sp>
        <p:nvSpPr>
          <p:cNvPr id="520" name="Slide Subtitle"/>
          <p:cNvSpPr txBox="1"/>
          <p:nvPr>
            <p:ph type="body" idx="21"/>
          </p:nvPr>
        </p:nvSpPr>
        <p:spPr>
          <a:prstGeom prst="rect">
            <a:avLst/>
          </a:prstGeom>
        </p:spPr>
        <p:txBody>
          <a:bodyPr/>
          <a:lstStyle/>
          <a:p>
            <a:pPr/>
          </a:p>
        </p:txBody>
      </p:sp>
      <p:sp>
        <p:nvSpPr>
          <p:cNvPr id="521" name="Slide bullet text"/>
          <p:cNvSpPr txBox="1"/>
          <p:nvPr>
            <p:ph type="body" idx="1"/>
          </p:nvPr>
        </p:nvSpPr>
        <p:spPr>
          <a:prstGeom prst="rect">
            <a:avLst/>
          </a:prstGeom>
        </p:spPr>
        <p:txBody>
          <a:bodyPr/>
          <a:lstStyle/>
          <a:p>
            <a:pPr/>
          </a:p>
        </p:txBody>
      </p:sp>
      <p:pic>
        <p:nvPicPr>
          <p:cNvPr id="522"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lide Title"/>
          <p:cNvSpPr txBox="1"/>
          <p:nvPr>
            <p:ph type="title"/>
          </p:nvPr>
        </p:nvSpPr>
        <p:spPr>
          <a:prstGeom prst="rect">
            <a:avLst/>
          </a:prstGeom>
        </p:spPr>
        <p:txBody>
          <a:bodyPr/>
          <a:lstStyle/>
          <a:p>
            <a:pPr/>
          </a:p>
        </p:txBody>
      </p:sp>
      <p:sp>
        <p:nvSpPr>
          <p:cNvPr id="527" name="Slide Subtitle"/>
          <p:cNvSpPr txBox="1"/>
          <p:nvPr>
            <p:ph type="body" idx="21"/>
          </p:nvPr>
        </p:nvSpPr>
        <p:spPr>
          <a:prstGeom prst="rect">
            <a:avLst/>
          </a:prstGeom>
        </p:spPr>
        <p:txBody>
          <a:bodyPr/>
          <a:lstStyle/>
          <a:p>
            <a:pPr/>
          </a:p>
        </p:txBody>
      </p:sp>
      <p:sp>
        <p:nvSpPr>
          <p:cNvPr id="528" name="Slide bullet text"/>
          <p:cNvSpPr txBox="1"/>
          <p:nvPr>
            <p:ph type="body" idx="1"/>
          </p:nvPr>
        </p:nvSpPr>
        <p:spPr>
          <a:prstGeom prst="rect">
            <a:avLst/>
          </a:prstGeom>
        </p:spPr>
        <p:txBody>
          <a:bodyPr/>
          <a:lstStyle/>
          <a:p>
            <a:pPr/>
          </a:p>
        </p:txBody>
      </p:sp>
      <p:pic>
        <p:nvPicPr>
          <p:cNvPr id="529"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lide Title"/>
          <p:cNvSpPr txBox="1"/>
          <p:nvPr>
            <p:ph type="title"/>
          </p:nvPr>
        </p:nvSpPr>
        <p:spPr>
          <a:prstGeom prst="rect">
            <a:avLst/>
          </a:prstGeom>
        </p:spPr>
        <p:txBody>
          <a:bodyPr/>
          <a:lstStyle/>
          <a:p>
            <a:pPr/>
          </a:p>
        </p:txBody>
      </p:sp>
      <p:sp>
        <p:nvSpPr>
          <p:cNvPr id="534" name="Slide Subtitle"/>
          <p:cNvSpPr txBox="1"/>
          <p:nvPr>
            <p:ph type="body" idx="21"/>
          </p:nvPr>
        </p:nvSpPr>
        <p:spPr>
          <a:prstGeom prst="rect">
            <a:avLst/>
          </a:prstGeom>
        </p:spPr>
        <p:txBody>
          <a:bodyPr/>
          <a:lstStyle/>
          <a:p>
            <a:pPr/>
          </a:p>
        </p:txBody>
      </p:sp>
      <p:sp>
        <p:nvSpPr>
          <p:cNvPr id="535" name="Slide bullet text"/>
          <p:cNvSpPr txBox="1"/>
          <p:nvPr>
            <p:ph type="body" idx="1"/>
          </p:nvPr>
        </p:nvSpPr>
        <p:spPr>
          <a:prstGeom prst="rect">
            <a:avLst/>
          </a:prstGeom>
        </p:spPr>
        <p:txBody>
          <a:bodyPr/>
          <a:lstStyle/>
          <a:p>
            <a:pPr/>
          </a:p>
        </p:txBody>
      </p:sp>
      <p:pic>
        <p:nvPicPr>
          <p:cNvPr id="536"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lide Title"/>
          <p:cNvSpPr txBox="1"/>
          <p:nvPr>
            <p:ph type="title"/>
          </p:nvPr>
        </p:nvSpPr>
        <p:spPr>
          <a:prstGeom prst="rect">
            <a:avLst/>
          </a:prstGeom>
        </p:spPr>
        <p:txBody>
          <a:bodyPr/>
          <a:lstStyle/>
          <a:p>
            <a:pPr/>
          </a:p>
        </p:txBody>
      </p:sp>
      <p:sp>
        <p:nvSpPr>
          <p:cNvPr id="541" name="Slide Subtitle"/>
          <p:cNvSpPr txBox="1"/>
          <p:nvPr>
            <p:ph type="body" idx="21"/>
          </p:nvPr>
        </p:nvSpPr>
        <p:spPr>
          <a:prstGeom prst="rect">
            <a:avLst/>
          </a:prstGeom>
        </p:spPr>
        <p:txBody>
          <a:bodyPr/>
          <a:lstStyle/>
          <a:p>
            <a:pPr/>
          </a:p>
        </p:txBody>
      </p:sp>
      <p:sp>
        <p:nvSpPr>
          <p:cNvPr id="542" name="Slide bullet text"/>
          <p:cNvSpPr txBox="1"/>
          <p:nvPr>
            <p:ph type="body" idx="1"/>
          </p:nvPr>
        </p:nvSpPr>
        <p:spPr>
          <a:prstGeom prst="rect">
            <a:avLst/>
          </a:prstGeom>
        </p:spPr>
        <p:txBody>
          <a:bodyPr/>
          <a:lstStyle/>
          <a:p>
            <a:pPr/>
          </a:p>
        </p:txBody>
      </p:sp>
      <p:pic>
        <p:nvPicPr>
          <p:cNvPr id="543"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48" name="background_c.png" descr="background_c.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lide Title"/>
          <p:cNvSpPr txBox="1"/>
          <p:nvPr>
            <p:ph type="title"/>
          </p:nvPr>
        </p:nvSpPr>
        <p:spPr>
          <a:prstGeom prst="rect">
            <a:avLst/>
          </a:prstGeom>
        </p:spPr>
        <p:txBody>
          <a:bodyPr/>
          <a:lstStyle/>
          <a:p>
            <a:pPr/>
          </a:p>
        </p:txBody>
      </p:sp>
      <p:sp>
        <p:nvSpPr>
          <p:cNvPr id="548" name="Slide Subtitle"/>
          <p:cNvSpPr txBox="1"/>
          <p:nvPr>
            <p:ph type="body" idx="21"/>
          </p:nvPr>
        </p:nvSpPr>
        <p:spPr>
          <a:prstGeom prst="rect">
            <a:avLst/>
          </a:prstGeom>
        </p:spPr>
        <p:txBody>
          <a:bodyPr/>
          <a:lstStyle/>
          <a:p>
            <a:pPr/>
          </a:p>
        </p:txBody>
      </p:sp>
      <p:sp>
        <p:nvSpPr>
          <p:cNvPr id="549" name="Slide bullet text"/>
          <p:cNvSpPr txBox="1"/>
          <p:nvPr>
            <p:ph type="body" idx="1"/>
          </p:nvPr>
        </p:nvSpPr>
        <p:spPr>
          <a:prstGeom prst="rect">
            <a:avLst/>
          </a:prstGeom>
        </p:spPr>
        <p:txBody>
          <a:bodyPr/>
          <a:lstStyle/>
          <a:p>
            <a:pPr/>
          </a:p>
        </p:txBody>
      </p:sp>
      <p:pic>
        <p:nvPicPr>
          <p:cNvPr id="550"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lide Title"/>
          <p:cNvSpPr txBox="1"/>
          <p:nvPr>
            <p:ph type="title"/>
          </p:nvPr>
        </p:nvSpPr>
        <p:spPr>
          <a:prstGeom prst="rect">
            <a:avLst/>
          </a:prstGeom>
        </p:spPr>
        <p:txBody>
          <a:bodyPr/>
          <a:lstStyle/>
          <a:p>
            <a:pPr/>
          </a:p>
        </p:txBody>
      </p:sp>
      <p:sp>
        <p:nvSpPr>
          <p:cNvPr id="555" name="Slide Subtitle"/>
          <p:cNvSpPr txBox="1"/>
          <p:nvPr>
            <p:ph type="body" idx="21"/>
          </p:nvPr>
        </p:nvSpPr>
        <p:spPr>
          <a:prstGeom prst="rect">
            <a:avLst/>
          </a:prstGeom>
        </p:spPr>
        <p:txBody>
          <a:bodyPr/>
          <a:lstStyle/>
          <a:p>
            <a:pPr/>
          </a:p>
        </p:txBody>
      </p:sp>
      <p:sp>
        <p:nvSpPr>
          <p:cNvPr id="556" name="Slide bullet text"/>
          <p:cNvSpPr txBox="1"/>
          <p:nvPr>
            <p:ph type="body" idx="1"/>
          </p:nvPr>
        </p:nvSpPr>
        <p:spPr>
          <a:prstGeom prst="rect">
            <a:avLst/>
          </a:prstGeom>
        </p:spPr>
        <p:txBody>
          <a:bodyPr/>
          <a:lstStyle/>
          <a:p>
            <a:pPr/>
          </a:p>
        </p:txBody>
      </p:sp>
      <p:pic>
        <p:nvPicPr>
          <p:cNvPr id="557"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lide Title"/>
          <p:cNvSpPr txBox="1"/>
          <p:nvPr>
            <p:ph type="title"/>
          </p:nvPr>
        </p:nvSpPr>
        <p:spPr>
          <a:prstGeom prst="rect">
            <a:avLst/>
          </a:prstGeom>
        </p:spPr>
        <p:txBody>
          <a:bodyPr/>
          <a:lstStyle/>
          <a:p>
            <a:pPr/>
          </a:p>
        </p:txBody>
      </p:sp>
      <p:sp>
        <p:nvSpPr>
          <p:cNvPr id="562" name="Slide Subtitle"/>
          <p:cNvSpPr txBox="1"/>
          <p:nvPr>
            <p:ph type="body" idx="21"/>
          </p:nvPr>
        </p:nvSpPr>
        <p:spPr>
          <a:prstGeom prst="rect">
            <a:avLst/>
          </a:prstGeom>
        </p:spPr>
        <p:txBody>
          <a:bodyPr/>
          <a:lstStyle/>
          <a:p>
            <a:pPr/>
          </a:p>
        </p:txBody>
      </p:sp>
      <p:sp>
        <p:nvSpPr>
          <p:cNvPr id="563" name="Slide bullet text"/>
          <p:cNvSpPr txBox="1"/>
          <p:nvPr>
            <p:ph type="body" idx="1"/>
          </p:nvPr>
        </p:nvSpPr>
        <p:spPr>
          <a:prstGeom prst="rect">
            <a:avLst/>
          </a:prstGeom>
        </p:spPr>
        <p:txBody>
          <a:bodyPr/>
          <a:lstStyle/>
          <a:p>
            <a:pPr/>
          </a:p>
        </p:txBody>
      </p:sp>
      <p:pic>
        <p:nvPicPr>
          <p:cNvPr id="564"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lide Title"/>
          <p:cNvSpPr txBox="1"/>
          <p:nvPr>
            <p:ph type="title"/>
          </p:nvPr>
        </p:nvSpPr>
        <p:spPr>
          <a:prstGeom prst="rect">
            <a:avLst/>
          </a:prstGeom>
        </p:spPr>
        <p:txBody>
          <a:bodyPr/>
          <a:lstStyle/>
          <a:p>
            <a:pPr/>
          </a:p>
        </p:txBody>
      </p:sp>
      <p:sp>
        <p:nvSpPr>
          <p:cNvPr id="569" name="Slide Subtitle"/>
          <p:cNvSpPr txBox="1"/>
          <p:nvPr>
            <p:ph type="body" idx="21"/>
          </p:nvPr>
        </p:nvSpPr>
        <p:spPr>
          <a:prstGeom prst="rect">
            <a:avLst/>
          </a:prstGeom>
        </p:spPr>
        <p:txBody>
          <a:bodyPr/>
          <a:lstStyle/>
          <a:p>
            <a:pPr/>
          </a:p>
        </p:txBody>
      </p:sp>
      <p:sp>
        <p:nvSpPr>
          <p:cNvPr id="570" name="Slide bullet text"/>
          <p:cNvSpPr txBox="1"/>
          <p:nvPr>
            <p:ph type="body" idx="1"/>
          </p:nvPr>
        </p:nvSpPr>
        <p:spPr>
          <a:prstGeom prst="rect">
            <a:avLst/>
          </a:prstGeom>
        </p:spPr>
        <p:txBody>
          <a:bodyPr/>
          <a:lstStyle/>
          <a:p>
            <a:pPr/>
          </a:p>
        </p:txBody>
      </p:sp>
      <p:pic>
        <p:nvPicPr>
          <p:cNvPr id="571"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lide Title"/>
          <p:cNvSpPr txBox="1"/>
          <p:nvPr>
            <p:ph type="title"/>
          </p:nvPr>
        </p:nvSpPr>
        <p:spPr>
          <a:prstGeom prst="rect">
            <a:avLst/>
          </a:prstGeom>
        </p:spPr>
        <p:txBody>
          <a:bodyPr/>
          <a:lstStyle/>
          <a:p>
            <a:pPr/>
          </a:p>
        </p:txBody>
      </p:sp>
      <p:sp>
        <p:nvSpPr>
          <p:cNvPr id="576" name="Slide Subtitle"/>
          <p:cNvSpPr txBox="1"/>
          <p:nvPr>
            <p:ph type="body" idx="21"/>
          </p:nvPr>
        </p:nvSpPr>
        <p:spPr>
          <a:prstGeom prst="rect">
            <a:avLst/>
          </a:prstGeom>
        </p:spPr>
        <p:txBody>
          <a:bodyPr/>
          <a:lstStyle/>
          <a:p>
            <a:pPr/>
          </a:p>
        </p:txBody>
      </p:sp>
      <p:sp>
        <p:nvSpPr>
          <p:cNvPr id="577" name="Slide bullet text"/>
          <p:cNvSpPr txBox="1"/>
          <p:nvPr>
            <p:ph type="body" idx="1"/>
          </p:nvPr>
        </p:nvSpPr>
        <p:spPr>
          <a:prstGeom prst="rect">
            <a:avLst/>
          </a:prstGeom>
        </p:spPr>
        <p:txBody>
          <a:bodyPr/>
          <a:lstStyle/>
          <a:p>
            <a:pPr/>
          </a:p>
        </p:txBody>
      </p:sp>
      <p:pic>
        <p:nvPicPr>
          <p:cNvPr id="578"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lide Title"/>
          <p:cNvSpPr txBox="1"/>
          <p:nvPr>
            <p:ph type="title"/>
          </p:nvPr>
        </p:nvSpPr>
        <p:spPr>
          <a:prstGeom prst="rect">
            <a:avLst/>
          </a:prstGeom>
        </p:spPr>
        <p:txBody>
          <a:bodyPr/>
          <a:lstStyle/>
          <a:p>
            <a:pPr/>
          </a:p>
        </p:txBody>
      </p:sp>
      <p:sp>
        <p:nvSpPr>
          <p:cNvPr id="583" name="Slide Subtitle"/>
          <p:cNvSpPr txBox="1"/>
          <p:nvPr>
            <p:ph type="body" idx="21"/>
          </p:nvPr>
        </p:nvSpPr>
        <p:spPr>
          <a:prstGeom prst="rect">
            <a:avLst/>
          </a:prstGeom>
        </p:spPr>
        <p:txBody>
          <a:bodyPr/>
          <a:lstStyle/>
          <a:p>
            <a:pPr/>
          </a:p>
        </p:txBody>
      </p:sp>
      <p:sp>
        <p:nvSpPr>
          <p:cNvPr id="584" name="Slide bullet text"/>
          <p:cNvSpPr txBox="1"/>
          <p:nvPr>
            <p:ph type="body" idx="1"/>
          </p:nvPr>
        </p:nvSpPr>
        <p:spPr>
          <a:prstGeom prst="rect">
            <a:avLst/>
          </a:prstGeom>
        </p:spPr>
        <p:txBody>
          <a:bodyPr/>
          <a:lstStyle/>
          <a:p>
            <a:pPr/>
          </a:p>
        </p:txBody>
      </p:sp>
      <p:pic>
        <p:nvPicPr>
          <p:cNvPr id="585"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Title"/>
          <p:cNvSpPr txBox="1"/>
          <p:nvPr>
            <p:ph type="title"/>
          </p:nvPr>
        </p:nvSpPr>
        <p:spPr>
          <a:prstGeom prst="rect">
            <a:avLst/>
          </a:prstGeom>
        </p:spPr>
        <p:txBody>
          <a:bodyPr/>
          <a:lstStyle/>
          <a:p>
            <a:pPr/>
          </a:p>
        </p:txBody>
      </p:sp>
      <p:sp>
        <p:nvSpPr>
          <p:cNvPr id="590" name="Slide Subtitle"/>
          <p:cNvSpPr txBox="1"/>
          <p:nvPr>
            <p:ph type="body" idx="21"/>
          </p:nvPr>
        </p:nvSpPr>
        <p:spPr>
          <a:prstGeom prst="rect">
            <a:avLst/>
          </a:prstGeom>
        </p:spPr>
        <p:txBody>
          <a:bodyPr/>
          <a:lstStyle/>
          <a:p>
            <a:pPr/>
          </a:p>
        </p:txBody>
      </p:sp>
      <p:sp>
        <p:nvSpPr>
          <p:cNvPr id="591" name="Slide bullet text"/>
          <p:cNvSpPr txBox="1"/>
          <p:nvPr>
            <p:ph type="body" idx="1"/>
          </p:nvPr>
        </p:nvSpPr>
        <p:spPr>
          <a:prstGeom prst="rect">
            <a:avLst/>
          </a:prstGeom>
        </p:spPr>
        <p:txBody>
          <a:bodyPr/>
          <a:lstStyle/>
          <a:p>
            <a:pPr/>
          </a:p>
        </p:txBody>
      </p:sp>
      <p:pic>
        <p:nvPicPr>
          <p:cNvPr id="592"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Title"/>
          <p:cNvSpPr txBox="1"/>
          <p:nvPr>
            <p:ph type="title"/>
          </p:nvPr>
        </p:nvSpPr>
        <p:spPr>
          <a:prstGeom prst="rect">
            <a:avLst/>
          </a:prstGeom>
        </p:spPr>
        <p:txBody>
          <a:bodyPr/>
          <a:lstStyle/>
          <a:p>
            <a:pPr/>
          </a:p>
        </p:txBody>
      </p:sp>
      <p:sp>
        <p:nvSpPr>
          <p:cNvPr id="597" name="Slide Subtitle"/>
          <p:cNvSpPr txBox="1"/>
          <p:nvPr>
            <p:ph type="body" idx="21"/>
          </p:nvPr>
        </p:nvSpPr>
        <p:spPr>
          <a:prstGeom prst="rect">
            <a:avLst/>
          </a:prstGeom>
        </p:spPr>
        <p:txBody>
          <a:bodyPr/>
          <a:lstStyle/>
          <a:p>
            <a:pPr/>
          </a:p>
        </p:txBody>
      </p:sp>
      <p:sp>
        <p:nvSpPr>
          <p:cNvPr id="598" name="Slide bullet text"/>
          <p:cNvSpPr txBox="1"/>
          <p:nvPr>
            <p:ph type="body" idx="1"/>
          </p:nvPr>
        </p:nvSpPr>
        <p:spPr>
          <a:prstGeom prst="rect">
            <a:avLst/>
          </a:prstGeom>
        </p:spPr>
        <p:txBody>
          <a:bodyPr/>
          <a:lstStyle/>
          <a:p>
            <a:pPr/>
          </a:p>
        </p:txBody>
      </p:sp>
      <p:pic>
        <p:nvPicPr>
          <p:cNvPr id="599"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lide Title"/>
          <p:cNvSpPr txBox="1"/>
          <p:nvPr>
            <p:ph type="title"/>
          </p:nvPr>
        </p:nvSpPr>
        <p:spPr>
          <a:prstGeom prst="rect">
            <a:avLst/>
          </a:prstGeom>
        </p:spPr>
        <p:txBody>
          <a:bodyPr/>
          <a:lstStyle/>
          <a:p>
            <a:pPr/>
          </a:p>
        </p:txBody>
      </p:sp>
      <p:sp>
        <p:nvSpPr>
          <p:cNvPr id="604" name="Slide Subtitle"/>
          <p:cNvSpPr txBox="1"/>
          <p:nvPr>
            <p:ph type="body" idx="21"/>
          </p:nvPr>
        </p:nvSpPr>
        <p:spPr>
          <a:prstGeom prst="rect">
            <a:avLst/>
          </a:prstGeom>
        </p:spPr>
        <p:txBody>
          <a:bodyPr/>
          <a:lstStyle/>
          <a:p>
            <a:pPr/>
          </a:p>
        </p:txBody>
      </p:sp>
      <p:sp>
        <p:nvSpPr>
          <p:cNvPr id="605" name="Slide bullet text"/>
          <p:cNvSpPr txBox="1"/>
          <p:nvPr>
            <p:ph type="body" idx="1"/>
          </p:nvPr>
        </p:nvSpPr>
        <p:spPr>
          <a:prstGeom prst="rect">
            <a:avLst/>
          </a:prstGeom>
        </p:spPr>
        <p:txBody>
          <a:bodyPr/>
          <a:lstStyle/>
          <a:p>
            <a:pPr/>
          </a:p>
        </p:txBody>
      </p:sp>
      <p:pic>
        <p:nvPicPr>
          <p:cNvPr id="606" name="81.jpg" descr="8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lide Title"/>
          <p:cNvSpPr txBox="1"/>
          <p:nvPr>
            <p:ph type="title"/>
          </p:nvPr>
        </p:nvSpPr>
        <p:spPr>
          <a:prstGeom prst="rect">
            <a:avLst/>
          </a:prstGeom>
        </p:spPr>
        <p:txBody>
          <a:bodyPr/>
          <a:lstStyle/>
          <a:p>
            <a:pPr/>
          </a:p>
        </p:txBody>
      </p:sp>
      <p:sp>
        <p:nvSpPr>
          <p:cNvPr id="609" name="Slide Subtitle"/>
          <p:cNvSpPr txBox="1"/>
          <p:nvPr>
            <p:ph type="body" idx="21"/>
          </p:nvPr>
        </p:nvSpPr>
        <p:spPr>
          <a:prstGeom prst="rect">
            <a:avLst/>
          </a:prstGeom>
        </p:spPr>
        <p:txBody>
          <a:bodyPr/>
          <a:lstStyle/>
          <a:p>
            <a:pPr/>
          </a:p>
        </p:txBody>
      </p:sp>
      <p:sp>
        <p:nvSpPr>
          <p:cNvPr id="610" name="Slide bullet text"/>
          <p:cNvSpPr txBox="1"/>
          <p:nvPr>
            <p:ph type="body" idx="1"/>
          </p:nvPr>
        </p:nvSpPr>
        <p:spPr>
          <a:prstGeom prst="rect">
            <a:avLst/>
          </a:prstGeom>
        </p:spPr>
        <p:txBody>
          <a:bodyPr/>
          <a:lstStyle/>
          <a:p>
            <a:pPr/>
          </a:p>
        </p:txBody>
      </p:sp>
      <p:pic>
        <p:nvPicPr>
          <p:cNvPr id="611" name="82.jpg" descr="8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50" name="background_d.png" descr="background_d.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51" name="b_4.png" descr="b_4.png"/>
          <p:cNvPicPr>
            <a:picLocks noChangeAspect="1"/>
          </p:cNvPicPr>
          <p:nvPr/>
        </p:nvPicPr>
        <p:blipFill>
          <a:blip r:embed="rId3">
            <a:extLst/>
          </a:blip>
          <a:stretch>
            <a:fillRect/>
          </a:stretch>
        </p:blipFill>
        <p:spPr>
          <a:xfrm>
            <a:off x="3626466" y="2594560"/>
            <a:ext cx="6946901" cy="10274301"/>
          </a:xfrm>
          <a:prstGeom prst="rect">
            <a:avLst/>
          </a:prstGeom>
          <a:ln w="12700">
            <a:miter lim="400000"/>
          </a:ln>
        </p:spPr>
      </p:pic>
      <p:pic>
        <p:nvPicPr>
          <p:cNvPr id="252" name="b_x.png" descr="b_x.png"/>
          <p:cNvPicPr>
            <a:picLocks noChangeAspect="1"/>
          </p:cNvPicPr>
          <p:nvPr/>
        </p:nvPicPr>
        <p:blipFill>
          <a:blip r:embed="rId4">
            <a:extLst/>
          </a:blip>
          <a:stretch>
            <a:fillRect/>
          </a:stretch>
        </p:blipFill>
        <p:spPr>
          <a:xfrm>
            <a:off x="2957373" y="2399251"/>
            <a:ext cx="635001" cy="6223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lide Title"/>
          <p:cNvSpPr txBox="1"/>
          <p:nvPr>
            <p:ph type="title"/>
          </p:nvPr>
        </p:nvSpPr>
        <p:spPr>
          <a:prstGeom prst="rect">
            <a:avLst/>
          </a:prstGeom>
        </p:spPr>
        <p:txBody>
          <a:bodyPr/>
          <a:lstStyle/>
          <a:p>
            <a:pPr/>
          </a:p>
        </p:txBody>
      </p:sp>
      <p:sp>
        <p:nvSpPr>
          <p:cNvPr id="614" name="Slide Subtitle"/>
          <p:cNvSpPr txBox="1"/>
          <p:nvPr>
            <p:ph type="body" idx="21"/>
          </p:nvPr>
        </p:nvSpPr>
        <p:spPr>
          <a:prstGeom prst="rect">
            <a:avLst/>
          </a:prstGeom>
        </p:spPr>
        <p:txBody>
          <a:bodyPr/>
          <a:lstStyle/>
          <a:p>
            <a:pPr/>
          </a:p>
        </p:txBody>
      </p:sp>
      <p:sp>
        <p:nvSpPr>
          <p:cNvPr id="615" name="Slide bullet text"/>
          <p:cNvSpPr txBox="1"/>
          <p:nvPr>
            <p:ph type="body" idx="1"/>
          </p:nvPr>
        </p:nvSpPr>
        <p:spPr>
          <a:prstGeom prst="rect">
            <a:avLst/>
          </a:prstGeom>
        </p:spPr>
        <p:txBody>
          <a:bodyPr/>
          <a:lstStyle/>
          <a:p>
            <a:pPr/>
          </a:p>
        </p:txBody>
      </p:sp>
      <p:pic>
        <p:nvPicPr>
          <p:cNvPr id="616" name="83.jpg" descr="8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lide Title"/>
          <p:cNvSpPr txBox="1"/>
          <p:nvPr>
            <p:ph type="title"/>
          </p:nvPr>
        </p:nvSpPr>
        <p:spPr>
          <a:prstGeom prst="rect">
            <a:avLst/>
          </a:prstGeom>
        </p:spPr>
        <p:txBody>
          <a:bodyPr/>
          <a:lstStyle/>
          <a:p>
            <a:pPr/>
          </a:p>
        </p:txBody>
      </p:sp>
      <p:sp>
        <p:nvSpPr>
          <p:cNvPr id="619" name="Slide Subtitle"/>
          <p:cNvSpPr txBox="1"/>
          <p:nvPr>
            <p:ph type="body" idx="21"/>
          </p:nvPr>
        </p:nvSpPr>
        <p:spPr>
          <a:prstGeom prst="rect">
            <a:avLst/>
          </a:prstGeom>
        </p:spPr>
        <p:txBody>
          <a:bodyPr/>
          <a:lstStyle/>
          <a:p>
            <a:pPr/>
          </a:p>
        </p:txBody>
      </p:sp>
      <p:sp>
        <p:nvSpPr>
          <p:cNvPr id="620" name="Slide bullet text"/>
          <p:cNvSpPr txBox="1"/>
          <p:nvPr>
            <p:ph type="body" idx="1"/>
          </p:nvPr>
        </p:nvSpPr>
        <p:spPr>
          <a:prstGeom prst="rect">
            <a:avLst/>
          </a:prstGeom>
        </p:spPr>
        <p:txBody>
          <a:bodyPr/>
          <a:lstStyle/>
          <a:p>
            <a:pPr/>
          </a:p>
        </p:txBody>
      </p:sp>
      <p:pic>
        <p:nvPicPr>
          <p:cNvPr id="621"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lide Title"/>
          <p:cNvSpPr txBox="1"/>
          <p:nvPr>
            <p:ph type="title"/>
          </p:nvPr>
        </p:nvSpPr>
        <p:spPr>
          <a:prstGeom prst="rect">
            <a:avLst/>
          </a:prstGeom>
        </p:spPr>
        <p:txBody>
          <a:bodyPr/>
          <a:lstStyle/>
          <a:p>
            <a:pPr/>
          </a:p>
        </p:txBody>
      </p:sp>
      <p:sp>
        <p:nvSpPr>
          <p:cNvPr id="626" name="Slide Subtitle"/>
          <p:cNvSpPr txBox="1"/>
          <p:nvPr>
            <p:ph type="body" idx="21"/>
          </p:nvPr>
        </p:nvSpPr>
        <p:spPr>
          <a:prstGeom prst="rect">
            <a:avLst/>
          </a:prstGeom>
        </p:spPr>
        <p:txBody>
          <a:bodyPr/>
          <a:lstStyle/>
          <a:p>
            <a:pPr/>
          </a:p>
        </p:txBody>
      </p:sp>
      <p:sp>
        <p:nvSpPr>
          <p:cNvPr id="627" name="Slide bullet text"/>
          <p:cNvSpPr txBox="1"/>
          <p:nvPr>
            <p:ph type="body" idx="1"/>
          </p:nvPr>
        </p:nvSpPr>
        <p:spPr>
          <a:prstGeom prst="rect">
            <a:avLst/>
          </a:prstGeom>
        </p:spPr>
        <p:txBody>
          <a:bodyPr/>
          <a:lstStyle/>
          <a:p>
            <a:pPr/>
          </a:p>
        </p:txBody>
      </p:sp>
      <p:pic>
        <p:nvPicPr>
          <p:cNvPr id="628"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lide Title"/>
          <p:cNvSpPr txBox="1"/>
          <p:nvPr>
            <p:ph type="title"/>
          </p:nvPr>
        </p:nvSpPr>
        <p:spPr>
          <a:prstGeom prst="rect">
            <a:avLst/>
          </a:prstGeom>
        </p:spPr>
        <p:txBody>
          <a:bodyPr/>
          <a:lstStyle/>
          <a:p>
            <a:pPr/>
          </a:p>
        </p:txBody>
      </p:sp>
      <p:sp>
        <p:nvSpPr>
          <p:cNvPr id="633" name="Slide Subtitle"/>
          <p:cNvSpPr txBox="1"/>
          <p:nvPr>
            <p:ph type="body" idx="21"/>
          </p:nvPr>
        </p:nvSpPr>
        <p:spPr>
          <a:prstGeom prst="rect">
            <a:avLst/>
          </a:prstGeom>
        </p:spPr>
        <p:txBody>
          <a:bodyPr/>
          <a:lstStyle/>
          <a:p>
            <a:pPr/>
          </a:p>
        </p:txBody>
      </p:sp>
      <p:sp>
        <p:nvSpPr>
          <p:cNvPr id="634" name="Slide bullet text"/>
          <p:cNvSpPr txBox="1"/>
          <p:nvPr>
            <p:ph type="body" idx="1"/>
          </p:nvPr>
        </p:nvSpPr>
        <p:spPr>
          <a:prstGeom prst="rect">
            <a:avLst/>
          </a:prstGeom>
        </p:spPr>
        <p:txBody>
          <a:bodyPr/>
          <a:lstStyle/>
          <a:p>
            <a:pPr/>
          </a:p>
        </p:txBody>
      </p:sp>
      <p:pic>
        <p:nvPicPr>
          <p:cNvPr id="635"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lide Title"/>
          <p:cNvSpPr txBox="1"/>
          <p:nvPr>
            <p:ph type="title"/>
          </p:nvPr>
        </p:nvSpPr>
        <p:spPr>
          <a:prstGeom prst="rect">
            <a:avLst/>
          </a:prstGeom>
        </p:spPr>
        <p:txBody>
          <a:bodyPr/>
          <a:lstStyle/>
          <a:p>
            <a:pPr/>
          </a:p>
        </p:txBody>
      </p:sp>
      <p:sp>
        <p:nvSpPr>
          <p:cNvPr id="640" name="Slide Subtitle"/>
          <p:cNvSpPr txBox="1"/>
          <p:nvPr>
            <p:ph type="body" idx="21"/>
          </p:nvPr>
        </p:nvSpPr>
        <p:spPr>
          <a:prstGeom prst="rect">
            <a:avLst/>
          </a:prstGeom>
        </p:spPr>
        <p:txBody>
          <a:bodyPr/>
          <a:lstStyle/>
          <a:p>
            <a:pPr/>
          </a:p>
        </p:txBody>
      </p:sp>
      <p:sp>
        <p:nvSpPr>
          <p:cNvPr id="641" name="Slide bullet text"/>
          <p:cNvSpPr txBox="1"/>
          <p:nvPr>
            <p:ph type="body" idx="1"/>
          </p:nvPr>
        </p:nvSpPr>
        <p:spPr>
          <a:prstGeom prst="rect">
            <a:avLst/>
          </a:prstGeom>
        </p:spPr>
        <p:txBody>
          <a:bodyPr/>
          <a:lstStyle/>
          <a:p>
            <a:pPr/>
          </a:p>
        </p:txBody>
      </p:sp>
      <p:pic>
        <p:nvPicPr>
          <p:cNvPr id="642"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lide Title"/>
          <p:cNvSpPr txBox="1"/>
          <p:nvPr>
            <p:ph type="title"/>
          </p:nvPr>
        </p:nvSpPr>
        <p:spPr>
          <a:prstGeom prst="rect">
            <a:avLst/>
          </a:prstGeom>
        </p:spPr>
        <p:txBody>
          <a:bodyPr/>
          <a:lstStyle/>
          <a:p>
            <a:pPr/>
          </a:p>
        </p:txBody>
      </p:sp>
      <p:sp>
        <p:nvSpPr>
          <p:cNvPr id="647" name="Slide Subtitle"/>
          <p:cNvSpPr txBox="1"/>
          <p:nvPr>
            <p:ph type="body" idx="21"/>
          </p:nvPr>
        </p:nvSpPr>
        <p:spPr>
          <a:prstGeom prst="rect">
            <a:avLst/>
          </a:prstGeom>
        </p:spPr>
        <p:txBody>
          <a:bodyPr/>
          <a:lstStyle/>
          <a:p>
            <a:pPr/>
          </a:p>
        </p:txBody>
      </p:sp>
      <p:sp>
        <p:nvSpPr>
          <p:cNvPr id="648" name="Slide bullet text"/>
          <p:cNvSpPr txBox="1"/>
          <p:nvPr>
            <p:ph type="body" idx="1"/>
          </p:nvPr>
        </p:nvSpPr>
        <p:spPr>
          <a:prstGeom prst="rect">
            <a:avLst/>
          </a:prstGeom>
        </p:spPr>
        <p:txBody>
          <a:bodyPr/>
          <a:lstStyle/>
          <a:p>
            <a:pPr/>
          </a:p>
        </p:txBody>
      </p:sp>
      <p:pic>
        <p:nvPicPr>
          <p:cNvPr id="649"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lide Title"/>
          <p:cNvSpPr txBox="1"/>
          <p:nvPr>
            <p:ph type="title"/>
          </p:nvPr>
        </p:nvSpPr>
        <p:spPr>
          <a:prstGeom prst="rect">
            <a:avLst/>
          </a:prstGeom>
        </p:spPr>
        <p:txBody>
          <a:bodyPr/>
          <a:lstStyle/>
          <a:p>
            <a:pPr/>
          </a:p>
        </p:txBody>
      </p:sp>
      <p:sp>
        <p:nvSpPr>
          <p:cNvPr id="654" name="Slide Subtitle"/>
          <p:cNvSpPr txBox="1"/>
          <p:nvPr>
            <p:ph type="body" idx="21"/>
          </p:nvPr>
        </p:nvSpPr>
        <p:spPr>
          <a:prstGeom prst="rect">
            <a:avLst/>
          </a:prstGeom>
        </p:spPr>
        <p:txBody>
          <a:bodyPr/>
          <a:lstStyle/>
          <a:p>
            <a:pPr/>
          </a:p>
        </p:txBody>
      </p:sp>
      <p:sp>
        <p:nvSpPr>
          <p:cNvPr id="655" name="Slide bullet text"/>
          <p:cNvSpPr txBox="1"/>
          <p:nvPr>
            <p:ph type="body" idx="1"/>
          </p:nvPr>
        </p:nvSpPr>
        <p:spPr>
          <a:prstGeom prst="rect">
            <a:avLst/>
          </a:prstGeom>
        </p:spPr>
        <p:txBody>
          <a:bodyPr/>
          <a:lstStyle/>
          <a:p>
            <a:pPr/>
          </a:p>
        </p:txBody>
      </p:sp>
      <p:pic>
        <p:nvPicPr>
          <p:cNvPr id="656"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lide Title"/>
          <p:cNvSpPr txBox="1"/>
          <p:nvPr>
            <p:ph type="title"/>
          </p:nvPr>
        </p:nvSpPr>
        <p:spPr>
          <a:prstGeom prst="rect">
            <a:avLst/>
          </a:prstGeom>
        </p:spPr>
        <p:txBody>
          <a:bodyPr/>
          <a:lstStyle/>
          <a:p>
            <a:pPr/>
          </a:p>
        </p:txBody>
      </p:sp>
      <p:sp>
        <p:nvSpPr>
          <p:cNvPr id="661" name="Slide Subtitle"/>
          <p:cNvSpPr txBox="1"/>
          <p:nvPr>
            <p:ph type="body" idx="21"/>
          </p:nvPr>
        </p:nvSpPr>
        <p:spPr>
          <a:prstGeom prst="rect">
            <a:avLst/>
          </a:prstGeom>
        </p:spPr>
        <p:txBody>
          <a:bodyPr/>
          <a:lstStyle/>
          <a:p>
            <a:pPr/>
          </a:p>
        </p:txBody>
      </p:sp>
      <p:sp>
        <p:nvSpPr>
          <p:cNvPr id="662" name="Slide bullet text"/>
          <p:cNvSpPr txBox="1"/>
          <p:nvPr>
            <p:ph type="body" idx="1"/>
          </p:nvPr>
        </p:nvSpPr>
        <p:spPr>
          <a:prstGeom prst="rect">
            <a:avLst/>
          </a:prstGeom>
        </p:spPr>
        <p:txBody>
          <a:bodyPr/>
          <a:lstStyle/>
          <a:p>
            <a:pPr/>
          </a:p>
        </p:txBody>
      </p:sp>
      <p:pic>
        <p:nvPicPr>
          <p:cNvPr id="663"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Slide Title"/>
          <p:cNvSpPr txBox="1"/>
          <p:nvPr>
            <p:ph type="title"/>
          </p:nvPr>
        </p:nvSpPr>
        <p:spPr>
          <a:prstGeom prst="rect">
            <a:avLst/>
          </a:prstGeom>
        </p:spPr>
        <p:txBody>
          <a:bodyPr/>
          <a:lstStyle/>
          <a:p>
            <a:pPr/>
          </a:p>
        </p:txBody>
      </p:sp>
      <p:sp>
        <p:nvSpPr>
          <p:cNvPr id="668" name="Slide Subtitle"/>
          <p:cNvSpPr txBox="1"/>
          <p:nvPr>
            <p:ph type="body" idx="21"/>
          </p:nvPr>
        </p:nvSpPr>
        <p:spPr>
          <a:prstGeom prst="rect">
            <a:avLst/>
          </a:prstGeom>
        </p:spPr>
        <p:txBody>
          <a:bodyPr/>
          <a:lstStyle/>
          <a:p>
            <a:pPr/>
          </a:p>
        </p:txBody>
      </p:sp>
      <p:sp>
        <p:nvSpPr>
          <p:cNvPr id="669" name="Slide bullet text"/>
          <p:cNvSpPr txBox="1"/>
          <p:nvPr>
            <p:ph type="body" idx="1"/>
          </p:nvPr>
        </p:nvSpPr>
        <p:spPr>
          <a:prstGeom prst="rect">
            <a:avLst/>
          </a:prstGeom>
        </p:spPr>
        <p:txBody>
          <a:bodyPr/>
          <a:lstStyle/>
          <a:p>
            <a:pPr/>
          </a:p>
        </p:txBody>
      </p:sp>
      <p:pic>
        <p:nvPicPr>
          <p:cNvPr id="670"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lide Title"/>
          <p:cNvSpPr txBox="1"/>
          <p:nvPr>
            <p:ph type="title"/>
          </p:nvPr>
        </p:nvSpPr>
        <p:spPr>
          <a:prstGeom prst="rect">
            <a:avLst/>
          </a:prstGeom>
        </p:spPr>
        <p:txBody>
          <a:bodyPr/>
          <a:lstStyle/>
          <a:p>
            <a:pPr/>
          </a:p>
        </p:txBody>
      </p:sp>
      <p:sp>
        <p:nvSpPr>
          <p:cNvPr id="675" name="Slide Subtitle"/>
          <p:cNvSpPr txBox="1"/>
          <p:nvPr>
            <p:ph type="body" idx="21"/>
          </p:nvPr>
        </p:nvSpPr>
        <p:spPr>
          <a:prstGeom prst="rect">
            <a:avLst/>
          </a:prstGeom>
        </p:spPr>
        <p:txBody>
          <a:bodyPr/>
          <a:lstStyle/>
          <a:p>
            <a:pPr/>
          </a:p>
        </p:txBody>
      </p:sp>
      <p:sp>
        <p:nvSpPr>
          <p:cNvPr id="676" name="Slide bullet text"/>
          <p:cNvSpPr txBox="1"/>
          <p:nvPr>
            <p:ph type="body" idx="1"/>
          </p:nvPr>
        </p:nvSpPr>
        <p:spPr>
          <a:prstGeom prst="rect">
            <a:avLst/>
          </a:prstGeom>
        </p:spPr>
        <p:txBody>
          <a:bodyPr/>
          <a:lstStyle/>
          <a:p>
            <a:pPr/>
          </a:p>
        </p:txBody>
      </p:sp>
      <p:pic>
        <p:nvPicPr>
          <p:cNvPr id="677"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54" name="background_e.png" descr="background_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lide Title"/>
          <p:cNvSpPr txBox="1"/>
          <p:nvPr>
            <p:ph type="title"/>
          </p:nvPr>
        </p:nvSpPr>
        <p:spPr>
          <a:prstGeom prst="rect">
            <a:avLst/>
          </a:prstGeom>
        </p:spPr>
        <p:txBody>
          <a:bodyPr/>
          <a:lstStyle/>
          <a:p>
            <a:pPr/>
          </a:p>
        </p:txBody>
      </p:sp>
      <p:sp>
        <p:nvSpPr>
          <p:cNvPr id="682" name="Slide Subtitle"/>
          <p:cNvSpPr txBox="1"/>
          <p:nvPr>
            <p:ph type="body" idx="21"/>
          </p:nvPr>
        </p:nvSpPr>
        <p:spPr>
          <a:prstGeom prst="rect">
            <a:avLst/>
          </a:prstGeom>
        </p:spPr>
        <p:txBody>
          <a:bodyPr/>
          <a:lstStyle/>
          <a:p>
            <a:pPr/>
          </a:p>
        </p:txBody>
      </p:sp>
      <p:sp>
        <p:nvSpPr>
          <p:cNvPr id="683" name="Slide bullet text"/>
          <p:cNvSpPr txBox="1"/>
          <p:nvPr>
            <p:ph type="body" idx="1"/>
          </p:nvPr>
        </p:nvSpPr>
        <p:spPr>
          <a:prstGeom prst="rect">
            <a:avLst/>
          </a:prstGeom>
        </p:spPr>
        <p:txBody>
          <a:bodyPr/>
          <a:lstStyle/>
          <a:p>
            <a:pPr/>
          </a:p>
        </p:txBody>
      </p:sp>
      <p:pic>
        <p:nvPicPr>
          <p:cNvPr id="684"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lide Title"/>
          <p:cNvSpPr txBox="1"/>
          <p:nvPr>
            <p:ph type="title"/>
          </p:nvPr>
        </p:nvSpPr>
        <p:spPr>
          <a:prstGeom prst="rect">
            <a:avLst/>
          </a:prstGeom>
        </p:spPr>
        <p:txBody>
          <a:bodyPr/>
          <a:lstStyle/>
          <a:p>
            <a:pPr/>
          </a:p>
        </p:txBody>
      </p:sp>
      <p:sp>
        <p:nvSpPr>
          <p:cNvPr id="689" name="Slide Subtitle"/>
          <p:cNvSpPr txBox="1"/>
          <p:nvPr>
            <p:ph type="body" idx="21"/>
          </p:nvPr>
        </p:nvSpPr>
        <p:spPr>
          <a:prstGeom prst="rect">
            <a:avLst/>
          </a:prstGeom>
        </p:spPr>
        <p:txBody>
          <a:bodyPr/>
          <a:lstStyle/>
          <a:p>
            <a:pPr/>
          </a:p>
        </p:txBody>
      </p:sp>
      <p:sp>
        <p:nvSpPr>
          <p:cNvPr id="690" name="Slide bullet text"/>
          <p:cNvSpPr txBox="1"/>
          <p:nvPr>
            <p:ph type="body" idx="1"/>
          </p:nvPr>
        </p:nvSpPr>
        <p:spPr>
          <a:prstGeom prst="rect">
            <a:avLst/>
          </a:prstGeom>
        </p:spPr>
        <p:txBody>
          <a:bodyPr/>
          <a:lstStyle/>
          <a:p>
            <a:pPr/>
          </a:p>
        </p:txBody>
      </p:sp>
      <p:pic>
        <p:nvPicPr>
          <p:cNvPr id="691"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lide Title"/>
          <p:cNvSpPr txBox="1"/>
          <p:nvPr>
            <p:ph type="title"/>
          </p:nvPr>
        </p:nvSpPr>
        <p:spPr>
          <a:prstGeom prst="rect">
            <a:avLst/>
          </a:prstGeom>
        </p:spPr>
        <p:txBody>
          <a:bodyPr/>
          <a:lstStyle/>
          <a:p>
            <a:pPr/>
          </a:p>
        </p:txBody>
      </p:sp>
      <p:sp>
        <p:nvSpPr>
          <p:cNvPr id="696" name="Slide Subtitle"/>
          <p:cNvSpPr txBox="1"/>
          <p:nvPr>
            <p:ph type="body" idx="21"/>
          </p:nvPr>
        </p:nvSpPr>
        <p:spPr>
          <a:prstGeom prst="rect">
            <a:avLst/>
          </a:prstGeom>
        </p:spPr>
        <p:txBody>
          <a:bodyPr/>
          <a:lstStyle/>
          <a:p>
            <a:pPr/>
          </a:p>
        </p:txBody>
      </p:sp>
      <p:sp>
        <p:nvSpPr>
          <p:cNvPr id="697" name="Slide bullet text"/>
          <p:cNvSpPr txBox="1"/>
          <p:nvPr>
            <p:ph type="body" idx="1"/>
          </p:nvPr>
        </p:nvSpPr>
        <p:spPr>
          <a:prstGeom prst="rect">
            <a:avLst/>
          </a:prstGeom>
        </p:spPr>
        <p:txBody>
          <a:bodyPr/>
          <a:lstStyle/>
          <a:p>
            <a:pPr/>
          </a:p>
        </p:txBody>
      </p:sp>
      <p:pic>
        <p:nvPicPr>
          <p:cNvPr id="698"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V1.png" descr="V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lide Title"/>
          <p:cNvSpPr txBox="1"/>
          <p:nvPr>
            <p:ph type="title"/>
          </p:nvPr>
        </p:nvSpPr>
        <p:spPr>
          <a:prstGeom prst="rect">
            <a:avLst/>
          </a:prstGeom>
        </p:spPr>
        <p:txBody>
          <a:bodyPr/>
          <a:lstStyle/>
          <a:p>
            <a:pPr/>
          </a:p>
        </p:txBody>
      </p:sp>
      <p:sp>
        <p:nvSpPr>
          <p:cNvPr id="261" name="Slide Subtitle"/>
          <p:cNvSpPr txBox="1"/>
          <p:nvPr>
            <p:ph type="body" idx="21"/>
          </p:nvPr>
        </p:nvSpPr>
        <p:spPr>
          <a:prstGeom prst="rect">
            <a:avLst/>
          </a:prstGeom>
        </p:spPr>
        <p:txBody>
          <a:bodyPr/>
          <a:lstStyle/>
          <a:p>
            <a:pPr/>
          </a:p>
        </p:txBody>
      </p:sp>
      <p:sp>
        <p:nvSpPr>
          <p:cNvPr id="262" name="Slide bullet text"/>
          <p:cNvSpPr txBox="1"/>
          <p:nvPr>
            <p:ph type="body" idx="1"/>
          </p:nvPr>
        </p:nvSpPr>
        <p:spPr>
          <a:prstGeom prst="rect">
            <a:avLst/>
          </a:prstGeom>
        </p:spPr>
        <p:txBody>
          <a:bodyPr/>
          <a:lstStyle/>
          <a:p>
            <a:pPr/>
          </a:p>
        </p:txBody>
      </p:sp>
      <p:pic>
        <p:nvPicPr>
          <p:cNvPr id="263"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