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Springs and Hooke’s Law - Introduction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	•	Not only that, but the more force that we apply, the longer or shorter the spring will get.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	•	But it won’t stay that way on its own.</a:t>
            </a:r>
          </a:p>
          <a:p>
            <a:pPr/>
            <a:r>
              <a:t>	•	When we remove the forces, a spring will always return to its original length.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	•	What happens if a spring is attached to an object at both ends?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	•	According to Newton’s 3rd law, if the object is exerting a force on the spring, then the spring is exerting an equal and opposite force on the object.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	•	So if we stretch a spring and make it longer, the spring wants to return to its original length, so it’ll try to pull the objects together.</a:t>
            </a:r>
          </a:p>
          <a:p>
            <a:pPr/>
            <a:r>
              <a:t>	•	And if we compress a spring and make it shorter, the spring will try to push the objects apart.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	•	The fact that a spring always returns to its original length is actully really useful.</a:t>
            </a:r>
          </a:p>
          <a:p>
            <a:pPr/>
            <a:r>
              <a:t>	•	So we use springs in a lot of different ways. </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	•	The spring inside of a pen is what makes the tip retract back into the pen when you click it. Without the spring, the pen wouldn’t work.</a:t>
            </a:r>
          </a:p>
          <a:p>
            <a:pPr/>
            <a:r>
              <a:t>	•	When you use a keyboard, every key has some type of spring below it, which is why the keys return to their position when you let go.</a:t>
            </a:r>
          </a:p>
          <a:p>
            <a:pPr/>
            <a:r>
              <a:t>	•	Some springs, like the one in pair of kitchen tongs, are what we call torsional springs which can rotate. </a:t>
            </a:r>
          </a:p>
          <a:p>
            <a:pPr/>
            <a:r>
              <a:t>	•	This spring is always trying to open the tongs, so you only have to squeeze them together, you don’t have to pull them apart.</a:t>
            </a:r>
          </a:p>
          <a:p>
            <a:pPr/>
            <a:r>
              <a:t>	•	When you use a soap dispenser with a pump, there’s a spring inside the top which forces the pump back up when you let go.</a:t>
            </a:r>
          </a:p>
          <a:p>
            <a:pPr/>
            <a:r>
              <a:t>	•	Without the spring, you’d have to pull the pump back up every time you use it.</a:t>
            </a:r>
          </a:p>
          <a:p>
            <a:pPr/>
            <a:r>
              <a:t>	•	A lot of mattresses are filled with springs, which is why they return to their original shape when you get back out bed.</a:t>
            </a:r>
          </a:p>
          <a:p>
            <a:pPr/>
            <a:r>
              <a:t>	•	And cars, bikes and most vehicles have springs near the axle in the wheels, which is part of the suspension.</a:t>
            </a:r>
          </a:p>
          <a:p>
            <a:pPr/>
            <a:r>
              <a:t>	•	These springs are pretty big, and when you’re riding in a car, your seat is actually separated from the wheels by these springs.</a:t>
            </a:r>
          </a:p>
          <a:p>
            <a:pPr/>
            <a:r>
              <a:t>	•	Without the springs, it would be a pretty rough ride, and you’d feel all of the bumps in the road.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	•	So springs show up everywhere.</a:t>
            </a:r>
          </a:p>
          <a:p>
            <a:pPr/>
            <a:r>
              <a:t>	•	And not only that, but it turns out that all materials actually behave just like springs.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a:r>
              <a:t>	•	For stretchy materials like rubber, this is more obvious.</a:t>
            </a:r>
          </a:p>
          <a:p>
            <a:pPr/>
            <a:r>
              <a:t>	•	When you pull on a rubber band it gets longer, just like a spring.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And when you let go, it returns to its original shape.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	•	Hey everyone, in this video we’re gonna start learning about springs and hooke’s law.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	•	Most types of fabric are also pretty elastic, and they behave in the same way.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	•	Even materials that you don’t think of as stretchy, like wood, metal or glass, also act like springs.</a:t>
            </a:r>
          </a:p>
          <a:p>
            <a:pPr/>
            <a:r>
              <a:t>	•	But the stiffer the material, the more force you have to apply to get it to stretch.</a:t>
            </a:r>
          </a:p>
          <a:p>
            <a:pPr/>
            <a:r>
              <a:t>	•	So you won’t be able to see any stretching if you pull on a metal rod with your hands.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	•	But if the force is big enough or the object is really thin, like a metal wire or a guitar string, then we can actually see it stretch a small amount.</a:t>
            </a:r>
          </a:p>
          <a:p>
            <a:pPr/>
            <a:r>
              <a:t>	•	And if the object is really big, like a bridge or a building, then we definitely have to think about how it’s going to stretch on a large scale.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	•	So why do materials behave like springs?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	•	Everything is made of atoms and molecules, and we can imagine that the molecular bonds act like tiny springs.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a:r>
              <a:t>	•	When you pull on the material, you’re applying a force to all of the springs so they get longer, and the material stretches.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r>
              <a:t>	•	When you let go, the springs go back to their original length and the object returns to its original shape.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r>
              <a:t>	•	If the force is too strong, then these bonds will eventually break and the material will be permanently deformed.</a:t>
            </a:r>
          </a:p>
          <a:p>
            <a:pPr/>
            <a:r>
              <a:t>	•	But as long as the force is below that limit, all materials really do behave like springs.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	•	So going back to these scales, how do they use springs to measure an object’s weight?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	•	Well we learned that weight is just the gravitational force on an object.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	•	We’ll talk about springs, how they work, and why we use them in so many places.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r>
              <a:t>	•	And if the object is at rest, like it is when we use a scale, that weight force is being applied to the spring.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	•	And if we apply a force to a spring, it changes length.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	•	For some scales, the weight force compresses the spring…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hape 546"/>
          <p:cNvSpPr/>
          <p:nvPr>
            <p:ph type="sldImg"/>
          </p:nvPr>
        </p:nvSpPr>
        <p:spPr>
          <a:prstGeom prst="rect">
            <a:avLst/>
          </a:prstGeom>
        </p:spPr>
        <p:txBody>
          <a:bodyPr/>
          <a:lstStyle/>
          <a:p>
            <a:pPr/>
          </a:p>
        </p:txBody>
      </p:sp>
      <p:sp>
        <p:nvSpPr>
          <p:cNvPr id="547" name="Shape 547"/>
          <p:cNvSpPr/>
          <p:nvPr>
            <p:ph type="body" sz="quarter" idx="1"/>
          </p:nvPr>
        </p:nvSpPr>
        <p:spPr>
          <a:prstGeom prst="rect">
            <a:avLst/>
          </a:prstGeom>
        </p:spPr>
        <p:txBody>
          <a:bodyPr/>
          <a:lstStyle/>
          <a:p>
            <a:pPr/>
            <a:r>
              <a:t>and the greater the weight force, the shorter the spring gets.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a:p>
        </p:txBody>
      </p:sp>
      <p:sp>
        <p:nvSpPr>
          <p:cNvPr id="554" name="Shape 554"/>
          <p:cNvSpPr/>
          <p:nvPr>
            <p:ph type="body" sz="quarter" idx="1"/>
          </p:nvPr>
        </p:nvSpPr>
        <p:spPr>
          <a:prstGeom prst="rect">
            <a:avLst/>
          </a:prstGeom>
        </p:spPr>
        <p:txBody>
          <a:bodyPr/>
          <a:lstStyle/>
          <a:p>
            <a:pPr/>
            <a:r>
              <a:t>	•	For other scales, the weight force stretches the spring…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and the greater the force, the longer the spring will stretch.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p>
            <a:pPr/>
            <a:r>
              <a:t>	•	So if the scale knows how much force is required to stretch or compress the spring a certain amount, then the scale can just measure the new length of the spring to determine the force being applied, which is the weight of the object. </a:t>
            </a:r>
          </a:p>
          <a:p>
            <a:pPr/>
            <a:r>
              <a:t>	•	So how is the change in length related to the force?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	•	This is exactly what’s described by Hooke’s law.</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a:p>
        </p:txBody>
      </p:sp>
      <p:sp>
        <p:nvSpPr>
          <p:cNvPr id="582" name="Shape 582"/>
          <p:cNvSpPr/>
          <p:nvPr>
            <p:ph type="body" sz="quarter" idx="1"/>
          </p:nvPr>
        </p:nvSpPr>
        <p:spPr>
          <a:prstGeom prst="rect">
            <a:avLst/>
          </a:prstGeom>
        </p:spPr>
        <p:txBody>
          <a:bodyPr/>
          <a:lstStyle/>
          <a:p>
            <a:pPr/>
            <a:r>
              <a:t>	•	Here we have a spring with one end attached to a wall and the other end is free to move.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r>
              <a:t>	•	When there is no force trying to stretch or compress the spring, we say the spring is relaxed and this is its relaxed length.</a:t>
            </a:r>
          </a:p>
          <a:p>
            <a:pPr/>
            <a:r>
              <a:t>	•	You might also see this referred to as the unstretched length or the original length.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	•	Then we’ll talk about hooke’s law and the equation for spring force.</a:t>
            </a:r>
          </a:p>
          <a:p>
            <a:pPr/>
            <a:r>
              <a:t>	•	This will just be an introduction, and we’ll cover the details and some common points of confusion in the next few videos.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Shape 595"/>
          <p:cNvSpPr/>
          <p:nvPr>
            <p:ph type="sldImg"/>
          </p:nvPr>
        </p:nvSpPr>
        <p:spPr>
          <a:prstGeom prst="rect">
            <a:avLst/>
          </a:prstGeom>
        </p:spPr>
        <p:txBody>
          <a:bodyPr/>
          <a:lstStyle/>
          <a:p>
            <a:pPr/>
          </a:p>
        </p:txBody>
      </p:sp>
      <p:sp>
        <p:nvSpPr>
          <p:cNvPr id="596" name="Shape 596"/>
          <p:cNvSpPr/>
          <p:nvPr>
            <p:ph type="body" sz="quarter" idx="1"/>
          </p:nvPr>
        </p:nvSpPr>
        <p:spPr>
          <a:prstGeom prst="rect">
            <a:avLst/>
          </a:prstGeom>
        </p:spPr>
        <p:txBody>
          <a:bodyPr/>
          <a:lstStyle/>
          <a:p>
            <a:pPr/>
            <a:r>
              <a:t>	•	If we apply a pulling force to the end of that spring, it’s going to stretch and get longer.</a:t>
            </a:r>
          </a:p>
          <a:p>
            <a:pPr/>
            <a:r>
              <a:t>	•	We’re gonna label this force as F, and we’ll label the change in length as delta x.</a:t>
            </a:r>
          </a:p>
          <a:p>
            <a:pPr/>
            <a:r>
              <a:t>	•	It might be easier to think of this as delta L for the change in length.</a:t>
            </a:r>
          </a:p>
          <a:p>
            <a:pPr/>
            <a:r>
              <a:t>	•	But it’s more common to use delta x, and you can think of it as the displacement of the end of the spring.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Shape 602"/>
          <p:cNvSpPr/>
          <p:nvPr>
            <p:ph type="sldImg"/>
          </p:nvPr>
        </p:nvSpPr>
        <p:spPr>
          <a:prstGeom prst="rect">
            <a:avLst/>
          </a:prstGeom>
        </p:spPr>
        <p:txBody>
          <a:bodyPr/>
          <a:lstStyle/>
          <a:p>
            <a:pPr/>
          </a:p>
        </p:txBody>
      </p:sp>
      <p:sp>
        <p:nvSpPr>
          <p:cNvPr id="603" name="Shape 603"/>
          <p:cNvSpPr/>
          <p:nvPr>
            <p:ph type="body" sz="quarter" idx="1"/>
          </p:nvPr>
        </p:nvSpPr>
        <p:spPr>
          <a:prstGeom prst="rect">
            <a:avLst/>
          </a:prstGeom>
        </p:spPr>
        <p:txBody>
          <a:bodyPr/>
          <a:lstStyle/>
          <a:p>
            <a:pPr/>
            <a:r>
              <a:t>	•	Now, what happens if we increase the pulling force?</a:t>
            </a:r>
          </a:p>
          <a:p>
            <a:pPr/>
            <a:r>
              <a:t>	•	The spring will stretch even more, and delta x will increase.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	•	So it seems like the force might be proportional to the change in length.</a:t>
            </a:r>
          </a:p>
          <a:p>
            <a:pPr/>
            <a:r>
              <a:t>	•	If F is bigger, delta x is bigger.</a:t>
            </a:r>
          </a:p>
          <a:p>
            <a:pPr/>
            <a:r>
              <a:t>	•	And if F is smaller, delta x is smaller.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	•	But not all springs are the same, some are harder to stretch than others.</a:t>
            </a:r>
          </a:p>
          <a:p>
            <a:pPr/>
            <a:r>
              <a:t>	•	If we have a different spring that’s stiffer, maybe it’s made of thicker wire, it’s going to require more force to stretch the same amount.</a:t>
            </a:r>
          </a:p>
          <a:p>
            <a:pPr/>
            <a:r>
              <a:t>	•	The stiffer the spring, the more force that we need to get the same delta x.</a:t>
            </a:r>
          </a:p>
          <a:p>
            <a:pPr/>
            <a:r>
              <a:t>	•	So F is proportional to delta x, but it also depends on the stiffness of the spring, how easy or hard it is to stretch.</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Shape 623"/>
          <p:cNvSpPr/>
          <p:nvPr>
            <p:ph type="sldImg"/>
          </p:nvPr>
        </p:nvSpPr>
        <p:spPr>
          <a:prstGeom prst="rect">
            <a:avLst/>
          </a:prstGeom>
        </p:spPr>
        <p:txBody>
          <a:bodyPr/>
          <a:lstStyle/>
          <a:p>
            <a:pPr/>
          </a:p>
        </p:txBody>
      </p:sp>
      <p:sp>
        <p:nvSpPr>
          <p:cNvPr id="624" name="Shape 624"/>
          <p:cNvSpPr/>
          <p:nvPr>
            <p:ph type="body" sz="quarter" idx="1"/>
          </p:nvPr>
        </p:nvSpPr>
        <p:spPr>
          <a:prstGeom prst="rect">
            <a:avLst/>
          </a:prstGeom>
        </p:spPr>
        <p:txBody>
          <a:bodyPr/>
          <a:lstStyle/>
          <a:p>
            <a:pPr/>
            <a:r>
              <a:t>	•	The actual equation that relates all three looks like this.</a:t>
            </a:r>
          </a:p>
          <a:p>
            <a:pPr/>
            <a:r>
              <a:t>	•	We call this Hooke’s law after the physicist Robert Hooke who discovered this relationship in 1660.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hape 630"/>
          <p:cNvSpPr/>
          <p:nvPr>
            <p:ph type="sldImg"/>
          </p:nvPr>
        </p:nvSpPr>
        <p:spPr>
          <a:prstGeom prst="rect">
            <a:avLst/>
          </a:prstGeom>
        </p:spPr>
        <p:txBody>
          <a:bodyPr/>
          <a:lstStyle/>
          <a:p>
            <a:pPr/>
          </a:p>
        </p:txBody>
      </p:sp>
      <p:sp>
        <p:nvSpPr>
          <p:cNvPr id="631" name="Shape 631"/>
          <p:cNvSpPr/>
          <p:nvPr>
            <p:ph type="body" sz="quarter" idx="1"/>
          </p:nvPr>
        </p:nvSpPr>
        <p:spPr>
          <a:prstGeom prst="rect">
            <a:avLst/>
          </a:prstGeom>
        </p:spPr>
        <p:txBody>
          <a:bodyPr/>
          <a:lstStyle/>
          <a:p>
            <a:pPr/>
            <a:r>
              <a:t>	•	F is the force exerted on the end of the spring, in units of Newtons.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a:r>
              <a:t>	•	Lowercase k is what we call the spring constant, which represents the stiffness of the spring, in units of N/m.</a:t>
            </a:r>
          </a:p>
          <a:p>
            <a:pPr/>
            <a:r>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	And delta x is the change in length from the relaxed length, in units of meters.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hape 651"/>
          <p:cNvSpPr/>
          <p:nvPr>
            <p:ph type="sldImg"/>
          </p:nvPr>
        </p:nvSpPr>
        <p:spPr>
          <a:prstGeom prst="rect">
            <a:avLst/>
          </a:prstGeom>
        </p:spPr>
        <p:txBody>
          <a:bodyPr/>
          <a:lstStyle/>
          <a:p>
            <a:pPr/>
          </a:p>
        </p:txBody>
      </p:sp>
      <p:sp>
        <p:nvSpPr>
          <p:cNvPr id="652" name="Shape 652"/>
          <p:cNvSpPr/>
          <p:nvPr>
            <p:ph type="body" sz="quarter" idx="1"/>
          </p:nvPr>
        </p:nvSpPr>
        <p:spPr>
          <a:prstGeom prst="rect">
            <a:avLst/>
          </a:prstGeom>
        </p:spPr>
        <p:txBody>
          <a:bodyPr/>
          <a:lstStyle/>
          <a:p>
            <a:pPr/>
            <a:r>
              <a:t>	•	The equation says that the force is equal to the spring constant multiplied by the change in length.</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a:r>
              <a:t>	•	This applies when a spring is stretched, but it also applies when a spring is compressed.</a:t>
            </a:r>
          </a:p>
          <a:p>
            <a:pPr/>
            <a:r>
              <a:t>	•	If we push on the end of this spring it gets shorter, and delta x is still the change in length from the relaxed length.</a:t>
            </a:r>
          </a:p>
          <a:p>
            <a:pPr/>
            <a:r>
              <a:t>	•	So the same amount of force will stretch or compress a spring by the same amount.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	•	So what are springs, how do they work, and where do they show up in the real world?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p>
            <a:pPr/>
            <a:r>
              <a:t>	•	Let’s look at an example using numbers.</a:t>
            </a:r>
          </a:p>
          <a:p>
            <a:pPr/>
            <a:r>
              <a:t>	•	The relaxed length of this spring is 0.7 m. That’s the length with no force applied.</a:t>
            </a:r>
          </a:p>
          <a:p>
            <a:pPr/>
            <a:r>
              <a:t>	•	The spring constant k is 200 N/m.</a:t>
            </a:r>
          </a:p>
          <a:p>
            <a:pPr/>
            <a:r>
              <a:t>	•	If we apply a 60 N pulling force or a 60 N pushing force on the end of the spring, what will be the change in length, delta x?</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a:r>
              <a:t>	•	Using this equation, we would plug in 60 N for F and 200 N/m for k, and we get 0.3 m for delta x.</a:t>
            </a:r>
          </a:p>
          <a:p>
            <a:pPr/>
            <a:r>
              <a:t>	•	So if we’re pulling on the spring with 60 N of force, it gets 0.3 m longer so the new length is 1 m.</a:t>
            </a:r>
          </a:p>
          <a:p>
            <a:pPr/>
            <a:r>
              <a:t>	•	If we’re pushing on the spring with 60 N of force, it gets 0.3 m shorter and the new length is 0.4 m.</a:t>
            </a:r>
          </a:p>
          <a:p>
            <a:pPr/>
            <a:r>
              <a:t>	•	So the force is related to the change in length, delta x, not the actual length of the spring.</a:t>
            </a:r>
          </a:p>
          <a:p>
            <a:pPr/>
            <a:r>
              <a:t>	•	And for a given amount of force, the change in length is the same in either direction.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p>
            <a:pPr/>
            <a:r>
              <a:t>	•	Sometimes we’ll be working with a horizontal spring like this, and sometimes the spring will be vertical.</a:t>
            </a:r>
          </a:p>
          <a:p>
            <a:pPr/>
            <a:r>
              <a:t>	•	The equation for Hooke’s law still works the same way, but in this case, it might make more sense to use delta y instead of delta x.</a:t>
            </a:r>
          </a:p>
          <a:p>
            <a:pPr/>
            <a:r>
              <a:t>	•	Again, this is just the change in length from the relaxed length - how much the spring is stretched or compressed.</a:t>
            </a:r>
          </a:p>
          <a:p>
            <a:pPr/>
          </a:p>
          <a:p>
            <a:pPr/>
            <a:r>
              <a:t>So that’s an introduction to springs and Hooke’s law.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r>
              <a:t>	•	In the next video, we’ll cover each part of this equation in more detail, and we’ll address some common points of confusion.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	•	You’ve probably used a scale at some point to measure your own weight or the weight of some objects.</a:t>
            </a:r>
          </a:p>
          <a:p>
            <a:pPr/>
            <a:r>
              <a:t>	•	But have you ever thought about how a scale works?</a:t>
            </a:r>
          </a:p>
          <a:p>
            <a:pPr/>
            <a:r>
              <a:t>	•	If you stand on a scale and it reads 784 N or 176 lb, where is that number coming from? How does the scale actually know how much you weigh?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	•	If we look inside, many scales work by using some form of a spring.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	•	A spring is an object that changes length when we apply a force to both ends.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	•	A spring is an object that changes length when we apply a force to both ends.</a:t>
            </a:r>
          </a:p>
          <a:p>
            <a:pPr/>
            <a:r>
              <a:t>	•	If we pull on the ends of a spring, it gets longer.</a:t>
            </a:r>
          </a:p>
          <a:p>
            <a:pPr/>
            <a:r>
              <a:t>	•	And if we push on the ends, it gets shorter.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31.png"/><Relationship Id="rId22" Type="http://schemas.openxmlformats.org/officeDocument/2006/relationships/image" Target="../media/image3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image" Target="../media/image5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41.png"/><Relationship Id="rId15" Type="http://schemas.openxmlformats.org/officeDocument/2006/relationships/image" Target="../media/image68.png"/><Relationship Id="rId16" Type="http://schemas.openxmlformats.org/officeDocument/2006/relationships/image" Target="../media/image51.png"/><Relationship Id="rId17" Type="http://schemas.openxmlformats.org/officeDocument/2006/relationships/image" Target="../media/image69.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74.png"/><Relationship Id="rId23" Type="http://schemas.openxmlformats.org/officeDocument/2006/relationships/image" Target="../media/image75.png"/><Relationship Id="rId24" Type="http://schemas.openxmlformats.org/officeDocument/2006/relationships/image" Target="../media/image7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 Id="rId11" Type="http://schemas.openxmlformats.org/officeDocument/2006/relationships/image" Target="../media/image86.png"/><Relationship Id="rId12" Type="http://schemas.openxmlformats.org/officeDocument/2006/relationships/image" Target="../media/image87.png"/><Relationship Id="rId13" Type="http://schemas.openxmlformats.org/officeDocument/2006/relationships/image" Target="../media/image88.png"/><Relationship Id="rId14" Type="http://schemas.openxmlformats.org/officeDocument/2006/relationships/image" Target="../media/image89.png"/><Relationship Id="rId15" Type="http://schemas.openxmlformats.org/officeDocument/2006/relationships/image" Target="../media/image90.png"/><Relationship Id="rId16" Type="http://schemas.openxmlformats.org/officeDocument/2006/relationships/image" Target="../media/image91.png"/><Relationship Id="rId17" Type="http://schemas.openxmlformats.org/officeDocument/2006/relationships/image" Target="../media/image92.png"/><Relationship Id="rId18" Type="http://schemas.openxmlformats.org/officeDocument/2006/relationships/image" Target="../media/image93.png"/><Relationship Id="rId19" Type="http://schemas.openxmlformats.org/officeDocument/2006/relationships/image" Target="../media/image94.png"/><Relationship Id="rId20" Type="http://schemas.openxmlformats.org/officeDocument/2006/relationships/image" Target="../media/image68.png"/><Relationship Id="rId21" Type="http://schemas.openxmlformats.org/officeDocument/2006/relationships/image" Target="../media/image95.png"/><Relationship Id="rId22" Type="http://schemas.openxmlformats.org/officeDocument/2006/relationships/image" Target="../media/image96.png"/><Relationship Id="rId23" Type="http://schemas.openxmlformats.org/officeDocument/2006/relationships/image" Target="../media/image97.png"/><Relationship Id="rId24" Type="http://schemas.openxmlformats.org/officeDocument/2006/relationships/image" Target="../media/image9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Springs and Hooke’s Law - Introduc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Springs and Hooke’s Law - Introduction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Title"/>
          <p:cNvSpPr txBox="1"/>
          <p:nvPr>
            <p:ph type="title"/>
          </p:nvPr>
        </p:nvSpPr>
        <p:spPr>
          <a:prstGeom prst="rect">
            <a:avLst/>
          </a:prstGeom>
        </p:spPr>
        <p:txBody>
          <a:bodyPr/>
          <a:lstStyle/>
          <a:p>
            <a:pPr/>
          </a:p>
        </p:txBody>
      </p:sp>
      <p:sp>
        <p:nvSpPr>
          <p:cNvPr id="333" name="Slide Subtitle"/>
          <p:cNvSpPr txBox="1"/>
          <p:nvPr>
            <p:ph type="body" idx="21"/>
          </p:nvPr>
        </p:nvSpPr>
        <p:spPr>
          <a:prstGeom prst="rect">
            <a:avLst/>
          </a:prstGeom>
        </p:spPr>
        <p:txBody>
          <a:bodyPr/>
          <a:lstStyle/>
          <a:p>
            <a:pPr/>
          </a:p>
        </p:txBody>
      </p:sp>
      <p:sp>
        <p:nvSpPr>
          <p:cNvPr id="334" name="Slide bullet text"/>
          <p:cNvSpPr txBox="1"/>
          <p:nvPr>
            <p:ph type="body" idx="1"/>
          </p:nvPr>
        </p:nvSpPr>
        <p:spPr>
          <a:prstGeom prst="rect">
            <a:avLst/>
          </a:prstGeom>
        </p:spPr>
        <p:txBody>
          <a:bodyPr/>
          <a:lstStyle/>
          <a:p>
            <a:pPr/>
          </a:p>
        </p:txBody>
      </p:sp>
      <p:pic>
        <p:nvPicPr>
          <p:cNvPr id="335"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lide Title"/>
          <p:cNvSpPr txBox="1"/>
          <p:nvPr>
            <p:ph type="title"/>
          </p:nvPr>
        </p:nvSpPr>
        <p:spPr>
          <a:prstGeom prst="rect">
            <a:avLst/>
          </a:prstGeom>
        </p:spPr>
        <p:txBody>
          <a:bodyPr/>
          <a:lstStyle/>
          <a:p>
            <a:pPr/>
          </a:p>
        </p:txBody>
      </p:sp>
      <p:sp>
        <p:nvSpPr>
          <p:cNvPr id="340" name="Slide Subtitle"/>
          <p:cNvSpPr txBox="1"/>
          <p:nvPr>
            <p:ph type="body" idx="21"/>
          </p:nvPr>
        </p:nvSpPr>
        <p:spPr>
          <a:prstGeom prst="rect">
            <a:avLst/>
          </a:prstGeom>
        </p:spPr>
        <p:txBody>
          <a:bodyPr/>
          <a:lstStyle/>
          <a:p>
            <a:pPr/>
          </a:p>
        </p:txBody>
      </p:sp>
      <p:sp>
        <p:nvSpPr>
          <p:cNvPr id="341" name="Slide bullet text"/>
          <p:cNvSpPr txBox="1"/>
          <p:nvPr>
            <p:ph type="body" idx="1"/>
          </p:nvPr>
        </p:nvSpPr>
        <p:spPr>
          <a:prstGeom prst="rect">
            <a:avLst/>
          </a:prstGeom>
        </p:spPr>
        <p:txBody>
          <a:bodyPr/>
          <a:lstStyle/>
          <a:p>
            <a:pPr/>
          </a:p>
        </p:txBody>
      </p:sp>
      <p:pic>
        <p:nvPicPr>
          <p:cNvPr id="342"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Title"/>
          <p:cNvSpPr txBox="1"/>
          <p:nvPr>
            <p:ph type="title"/>
          </p:nvPr>
        </p:nvSpPr>
        <p:spPr>
          <a:prstGeom prst="rect">
            <a:avLst/>
          </a:prstGeom>
        </p:spPr>
        <p:txBody>
          <a:bodyPr/>
          <a:lstStyle/>
          <a:p>
            <a:pPr/>
          </a:p>
        </p:txBody>
      </p:sp>
      <p:sp>
        <p:nvSpPr>
          <p:cNvPr id="347" name="Slide Subtitle"/>
          <p:cNvSpPr txBox="1"/>
          <p:nvPr>
            <p:ph type="body" idx="21"/>
          </p:nvPr>
        </p:nvSpPr>
        <p:spPr>
          <a:prstGeom prst="rect">
            <a:avLst/>
          </a:prstGeom>
        </p:spPr>
        <p:txBody>
          <a:bodyPr/>
          <a:lstStyle/>
          <a:p>
            <a:pPr/>
          </a:p>
        </p:txBody>
      </p:sp>
      <p:sp>
        <p:nvSpPr>
          <p:cNvPr id="348" name="Slide bullet text"/>
          <p:cNvSpPr txBox="1"/>
          <p:nvPr>
            <p:ph type="body" idx="1"/>
          </p:nvPr>
        </p:nvSpPr>
        <p:spPr>
          <a:prstGeom prst="rect">
            <a:avLst/>
          </a:prstGeom>
        </p:spPr>
        <p:txBody>
          <a:bodyPr/>
          <a:lstStyle/>
          <a:p>
            <a:pPr/>
          </a:p>
        </p:txBody>
      </p:sp>
      <p:pic>
        <p:nvPicPr>
          <p:cNvPr id="349"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lide Title"/>
          <p:cNvSpPr txBox="1"/>
          <p:nvPr>
            <p:ph type="title"/>
          </p:nvPr>
        </p:nvSpPr>
        <p:spPr>
          <a:prstGeom prst="rect">
            <a:avLst/>
          </a:prstGeom>
        </p:spPr>
        <p:txBody>
          <a:bodyPr/>
          <a:lstStyle/>
          <a:p>
            <a:pPr/>
          </a:p>
        </p:txBody>
      </p:sp>
      <p:sp>
        <p:nvSpPr>
          <p:cNvPr id="354" name="Slide Subtitle"/>
          <p:cNvSpPr txBox="1"/>
          <p:nvPr>
            <p:ph type="body" idx="21"/>
          </p:nvPr>
        </p:nvSpPr>
        <p:spPr>
          <a:prstGeom prst="rect">
            <a:avLst/>
          </a:prstGeom>
        </p:spPr>
        <p:txBody>
          <a:bodyPr/>
          <a:lstStyle/>
          <a:p>
            <a:pPr/>
          </a:p>
        </p:txBody>
      </p:sp>
      <p:sp>
        <p:nvSpPr>
          <p:cNvPr id="355" name="Slide bullet text"/>
          <p:cNvSpPr txBox="1"/>
          <p:nvPr>
            <p:ph type="body" idx="1"/>
          </p:nvPr>
        </p:nvSpPr>
        <p:spPr>
          <a:prstGeom prst="rect">
            <a:avLst/>
          </a:prstGeom>
        </p:spPr>
        <p:txBody>
          <a:bodyPr/>
          <a:lstStyle/>
          <a:p>
            <a:pPr/>
          </a:p>
        </p:txBody>
      </p:sp>
      <p:pic>
        <p:nvPicPr>
          <p:cNvPr id="356"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lide Title"/>
          <p:cNvSpPr txBox="1"/>
          <p:nvPr>
            <p:ph type="title"/>
          </p:nvPr>
        </p:nvSpPr>
        <p:spPr>
          <a:prstGeom prst="rect">
            <a:avLst/>
          </a:prstGeom>
        </p:spPr>
        <p:txBody>
          <a:bodyPr/>
          <a:lstStyle/>
          <a:p>
            <a:pPr/>
          </a:p>
        </p:txBody>
      </p:sp>
      <p:sp>
        <p:nvSpPr>
          <p:cNvPr id="361" name="Slide Subtitle"/>
          <p:cNvSpPr txBox="1"/>
          <p:nvPr>
            <p:ph type="body" idx="21"/>
          </p:nvPr>
        </p:nvSpPr>
        <p:spPr>
          <a:prstGeom prst="rect">
            <a:avLst/>
          </a:prstGeom>
        </p:spPr>
        <p:txBody>
          <a:bodyPr/>
          <a:lstStyle/>
          <a:p>
            <a:pPr/>
          </a:p>
        </p:txBody>
      </p:sp>
      <p:sp>
        <p:nvSpPr>
          <p:cNvPr id="362" name="Slide bullet text"/>
          <p:cNvSpPr txBox="1"/>
          <p:nvPr>
            <p:ph type="body" idx="1"/>
          </p:nvPr>
        </p:nvSpPr>
        <p:spPr>
          <a:prstGeom prst="rect">
            <a:avLst/>
          </a:prstGeom>
        </p:spPr>
        <p:txBody>
          <a:bodyPr/>
          <a:lstStyle/>
          <a:p>
            <a:pPr/>
          </a:p>
        </p:txBody>
      </p:sp>
      <p:pic>
        <p:nvPicPr>
          <p:cNvPr id="363"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Title"/>
          <p:cNvSpPr txBox="1"/>
          <p:nvPr>
            <p:ph type="title"/>
          </p:nvPr>
        </p:nvSpPr>
        <p:spPr>
          <a:prstGeom prst="rect">
            <a:avLst/>
          </a:prstGeom>
        </p:spPr>
        <p:txBody>
          <a:bodyPr/>
          <a:lstStyle/>
          <a:p>
            <a:pPr/>
          </a:p>
        </p:txBody>
      </p:sp>
      <p:sp>
        <p:nvSpPr>
          <p:cNvPr id="368" name="Slide Subtitle"/>
          <p:cNvSpPr txBox="1"/>
          <p:nvPr>
            <p:ph type="body" idx="21"/>
          </p:nvPr>
        </p:nvSpPr>
        <p:spPr>
          <a:prstGeom prst="rect">
            <a:avLst/>
          </a:prstGeom>
        </p:spPr>
        <p:txBody>
          <a:bodyPr/>
          <a:lstStyle/>
          <a:p>
            <a:pPr/>
          </a:p>
        </p:txBody>
      </p:sp>
      <p:sp>
        <p:nvSpPr>
          <p:cNvPr id="369" name="Slide bullet text"/>
          <p:cNvSpPr txBox="1"/>
          <p:nvPr>
            <p:ph type="body" idx="1"/>
          </p:nvPr>
        </p:nvSpPr>
        <p:spPr>
          <a:prstGeom prst="rect">
            <a:avLst/>
          </a:prstGeom>
        </p:spPr>
        <p:txBody>
          <a:bodyPr/>
          <a:lstStyle/>
          <a:p>
            <a:pPr/>
          </a:p>
        </p:txBody>
      </p:sp>
      <p:pic>
        <p:nvPicPr>
          <p:cNvPr id="370"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lide Title"/>
          <p:cNvSpPr txBox="1"/>
          <p:nvPr>
            <p:ph type="title"/>
          </p:nvPr>
        </p:nvSpPr>
        <p:spPr>
          <a:prstGeom prst="rect">
            <a:avLst/>
          </a:prstGeom>
        </p:spPr>
        <p:txBody>
          <a:bodyPr/>
          <a:lstStyle/>
          <a:p>
            <a:pPr/>
          </a:p>
        </p:txBody>
      </p:sp>
      <p:sp>
        <p:nvSpPr>
          <p:cNvPr id="375" name="Slide Subtitle"/>
          <p:cNvSpPr txBox="1"/>
          <p:nvPr>
            <p:ph type="body" idx="21"/>
          </p:nvPr>
        </p:nvSpPr>
        <p:spPr>
          <a:prstGeom prst="rect">
            <a:avLst/>
          </a:prstGeom>
        </p:spPr>
        <p:txBody>
          <a:bodyPr/>
          <a:lstStyle/>
          <a:p>
            <a:pPr/>
          </a:p>
        </p:txBody>
      </p:sp>
      <p:sp>
        <p:nvSpPr>
          <p:cNvPr id="376" name="Slide bullet text"/>
          <p:cNvSpPr txBox="1"/>
          <p:nvPr>
            <p:ph type="body" idx="1"/>
          </p:nvPr>
        </p:nvSpPr>
        <p:spPr>
          <a:prstGeom prst="rect">
            <a:avLst/>
          </a:prstGeom>
        </p:spPr>
        <p:txBody>
          <a:bodyPr/>
          <a:lstStyle/>
          <a:p>
            <a:pPr/>
          </a:p>
        </p:txBody>
      </p:sp>
      <p:pic>
        <p:nvPicPr>
          <p:cNvPr id="377"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lide Title"/>
          <p:cNvSpPr txBox="1"/>
          <p:nvPr>
            <p:ph type="title"/>
          </p:nvPr>
        </p:nvSpPr>
        <p:spPr>
          <a:prstGeom prst="rect">
            <a:avLst/>
          </a:prstGeom>
        </p:spPr>
        <p:txBody>
          <a:bodyPr/>
          <a:lstStyle/>
          <a:p>
            <a:pPr/>
          </a:p>
        </p:txBody>
      </p:sp>
      <p:sp>
        <p:nvSpPr>
          <p:cNvPr id="382" name="Slide Subtitle"/>
          <p:cNvSpPr txBox="1"/>
          <p:nvPr>
            <p:ph type="body" idx="21"/>
          </p:nvPr>
        </p:nvSpPr>
        <p:spPr>
          <a:prstGeom prst="rect">
            <a:avLst/>
          </a:prstGeom>
        </p:spPr>
        <p:txBody>
          <a:bodyPr/>
          <a:lstStyle/>
          <a:p>
            <a:pPr/>
          </a:p>
        </p:txBody>
      </p:sp>
      <p:sp>
        <p:nvSpPr>
          <p:cNvPr id="383" name="Slide bullet text"/>
          <p:cNvSpPr txBox="1"/>
          <p:nvPr>
            <p:ph type="body" idx="1"/>
          </p:nvPr>
        </p:nvSpPr>
        <p:spPr>
          <a:prstGeom prst="rect">
            <a:avLst/>
          </a:prstGeom>
        </p:spPr>
        <p:txBody>
          <a:bodyPr/>
          <a:lstStyle/>
          <a:p>
            <a:pPr/>
          </a:p>
        </p:txBody>
      </p:sp>
      <p:pic>
        <p:nvPicPr>
          <p:cNvPr id="384"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lide Title"/>
          <p:cNvSpPr txBox="1"/>
          <p:nvPr>
            <p:ph type="title"/>
          </p:nvPr>
        </p:nvSpPr>
        <p:spPr>
          <a:prstGeom prst="rect">
            <a:avLst/>
          </a:prstGeom>
        </p:spPr>
        <p:txBody>
          <a:bodyPr/>
          <a:lstStyle/>
          <a:p>
            <a:pPr/>
          </a:p>
        </p:txBody>
      </p:sp>
      <p:sp>
        <p:nvSpPr>
          <p:cNvPr id="389" name="Slide Subtitle"/>
          <p:cNvSpPr txBox="1"/>
          <p:nvPr>
            <p:ph type="body" idx="21"/>
          </p:nvPr>
        </p:nvSpPr>
        <p:spPr>
          <a:prstGeom prst="rect">
            <a:avLst/>
          </a:prstGeom>
        </p:spPr>
        <p:txBody>
          <a:bodyPr/>
          <a:lstStyle/>
          <a:p>
            <a:pPr/>
          </a:p>
        </p:txBody>
      </p:sp>
      <p:sp>
        <p:nvSpPr>
          <p:cNvPr id="390" name="Slide bullet text"/>
          <p:cNvSpPr txBox="1"/>
          <p:nvPr>
            <p:ph type="body" idx="1"/>
          </p:nvPr>
        </p:nvSpPr>
        <p:spPr>
          <a:prstGeom prst="rect">
            <a:avLst/>
          </a:prstGeom>
        </p:spPr>
        <p:txBody>
          <a:bodyPr/>
          <a:lstStyle/>
          <a:p>
            <a:pPr/>
          </a:p>
        </p:txBody>
      </p:sp>
      <p:pic>
        <p:nvPicPr>
          <p:cNvPr id="391"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lide Title"/>
          <p:cNvSpPr txBox="1"/>
          <p:nvPr>
            <p:ph type="title"/>
          </p:nvPr>
        </p:nvSpPr>
        <p:spPr>
          <a:prstGeom prst="rect">
            <a:avLst/>
          </a:prstGeom>
        </p:spPr>
        <p:txBody>
          <a:bodyPr/>
          <a:lstStyle/>
          <a:p>
            <a:pPr/>
          </a:p>
        </p:txBody>
      </p:sp>
      <p:sp>
        <p:nvSpPr>
          <p:cNvPr id="396" name="Slide Subtitle"/>
          <p:cNvSpPr txBox="1"/>
          <p:nvPr>
            <p:ph type="body" idx="21"/>
          </p:nvPr>
        </p:nvSpPr>
        <p:spPr>
          <a:prstGeom prst="rect">
            <a:avLst/>
          </a:prstGeom>
        </p:spPr>
        <p:txBody>
          <a:bodyPr/>
          <a:lstStyle/>
          <a:p>
            <a:pPr/>
          </a:p>
        </p:txBody>
      </p:sp>
      <p:sp>
        <p:nvSpPr>
          <p:cNvPr id="397" name="Slide bullet text"/>
          <p:cNvSpPr txBox="1"/>
          <p:nvPr>
            <p:ph type="body" idx="1"/>
          </p:nvPr>
        </p:nvSpPr>
        <p:spPr>
          <a:prstGeom prst="rect">
            <a:avLst/>
          </a:prstGeom>
        </p:spPr>
        <p:txBody>
          <a:bodyPr/>
          <a:lstStyle/>
          <a:p>
            <a:pPr/>
          </a:p>
        </p:txBody>
      </p:sp>
      <p:pic>
        <p:nvPicPr>
          <p:cNvPr id="398"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lide Title"/>
          <p:cNvSpPr txBox="1"/>
          <p:nvPr>
            <p:ph type="title"/>
          </p:nvPr>
        </p:nvSpPr>
        <p:spPr>
          <a:prstGeom prst="rect">
            <a:avLst/>
          </a:prstGeom>
        </p:spPr>
        <p:txBody>
          <a:bodyPr/>
          <a:lstStyle/>
          <a:p>
            <a:pPr/>
          </a:p>
        </p:txBody>
      </p:sp>
      <p:sp>
        <p:nvSpPr>
          <p:cNvPr id="403" name="Slide Subtitle"/>
          <p:cNvSpPr txBox="1"/>
          <p:nvPr>
            <p:ph type="body" idx="21"/>
          </p:nvPr>
        </p:nvSpPr>
        <p:spPr>
          <a:prstGeom prst="rect">
            <a:avLst/>
          </a:prstGeom>
        </p:spPr>
        <p:txBody>
          <a:bodyPr/>
          <a:lstStyle/>
          <a:p>
            <a:pPr/>
          </a:p>
        </p:txBody>
      </p:sp>
      <p:sp>
        <p:nvSpPr>
          <p:cNvPr id="404" name="Slide bullet text"/>
          <p:cNvSpPr txBox="1"/>
          <p:nvPr>
            <p:ph type="body" idx="1"/>
          </p:nvPr>
        </p:nvSpPr>
        <p:spPr>
          <a:prstGeom prst="rect">
            <a:avLst/>
          </a:prstGeom>
        </p:spPr>
        <p:txBody>
          <a:bodyPr/>
          <a:lstStyle/>
          <a:p>
            <a:pPr/>
          </a:p>
        </p:txBody>
      </p:sp>
      <p:pic>
        <p:nvPicPr>
          <p:cNvPr id="405"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lide Title"/>
          <p:cNvSpPr txBox="1"/>
          <p:nvPr>
            <p:ph type="title"/>
          </p:nvPr>
        </p:nvSpPr>
        <p:spPr>
          <a:prstGeom prst="rect">
            <a:avLst/>
          </a:prstGeom>
        </p:spPr>
        <p:txBody>
          <a:bodyPr/>
          <a:lstStyle/>
          <a:p>
            <a:pPr/>
          </a:p>
        </p:txBody>
      </p:sp>
      <p:sp>
        <p:nvSpPr>
          <p:cNvPr id="410" name="Slide Subtitle"/>
          <p:cNvSpPr txBox="1"/>
          <p:nvPr>
            <p:ph type="body" idx="21"/>
          </p:nvPr>
        </p:nvSpPr>
        <p:spPr>
          <a:prstGeom prst="rect">
            <a:avLst/>
          </a:prstGeom>
        </p:spPr>
        <p:txBody>
          <a:bodyPr/>
          <a:lstStyle/>
          <a:p>
            <a:pPr/>
          </a:p>
        </p:txBody>
      </p:sp>
      <p:sp>
        <p:nvSpPr>
          <p:cNvPr id="411" name="Slide bullet text"/>
          <p:cNvSpPr txBox="1"/>
          <p:nvPr>
            <p:ph type="body" idx="1"/>
          </p:nvPr>
        </p:nvSpPr>
        <p:spPr>
          <a:prstGeom prst="rect">
            <a:avLst/>
          </a:prstGeom>
        </p:spPr>
        <p:txBody>
          <a:bodyPr/>
          <a:lstStyle/>
          <a:p>
            <a:pPr/>
          </a:p>
        </p:txBody>
      </p:sp>
      <p:pic>
        <p:nvPicPr>
          <p:cNvPr id="412"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lide Title"/>
          <p:cNvSpPr txBox="1"/>
          <p:nvPr>
            <p:ph type="title"/>
          </p:nvPr>
        </p:nvSpPr>
        <p:spPr>
          <a:prstGeom prst="rect">
            <a:avLst/>
          </a:prstGeom>
        </p:spPr>
        <p:txBody>
          <a:bodyPr/>
          <a:lstStyle/>
          <a:p>
            <a:pPr/>
          </a:p>
        </p:txBody>
      </p:sp>
      <p:sp>
        <p:nvSpPr>
          <p:cNvPr id="417" name="Slide Subtitle"/>
          <p:cNvSpPr txBox="1"/>
          <p:nvPr>
            <p:ph type="body" idx="21"/>
          </p:nvPr>
        </p:nvSpPr>
        <p:spPr>
          <a:prstGeom prst="rect">
            <a:avLst/>
          </a:prstGeom>
        </p:spPr>
        <p:txBody>
          <a:bodyPr/>
          <a:lstStyle/>
          <a:p>
            <a:pPr/>
          </a:p>
        </p:txBody>
      </p:sp>
      <p:sp>
        <p:nvSpPr>
          <p:cNvPr id="418" name="Slide bullet text"/>
          <p:cNvSpPr txBox="1"/>
          <p:nvPr>
            <p:ph type="body" idx="1"/>
          </p:nvPr>
        </p:nvSpPr>
        <p:spPr>
          <a:prstGeom prst="rect">
            <a:avLst/>
          </a:prstGeom>
        </p:spPr>
        <p:txBody>
          <a:bodyPr/>
          <a:lstStyle/>
          <a:p>
            <a:pPr/>
          </a:p>
        </p:txBody>
      </p:sp>
      <p:pic>
        <p:nvPicPr>
          <p:cNvPr id="419"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lide Title"/>
          <p:cNvSpPr txBox="1"/>
          <p:nvPr>
            <p:ph type="title"/>
          </p:nvPr>
        </p:nvSpPr>
        <p:spPr>
          <a:prstGeom prst="rect">
            <a:avLst/>
          </a:prstGeom>
        </p:spPr>
        <p:txBody>
          <a:bodyPr/>
          <a:lstStyle/>
          <a:p>
            <a:pPr/>
          </a:p>
        </p:txBody>
      </p:sp>
      <p:sp>
        <p:nvSpPr>
          <p:cNvPr id="424" name="Slide Subtitle"/>
          <p:cNvSpPr txBox="1"/>
          <p:nvPr>
            <p:ph type="body" idx="21"/>
          </p:nvPr>
        </p:nvSpPr>
        <p:spPr>
          <a:prstGeom prst="rect">
            <a:avLst/>
          </a:prstGeom>
        </p:spPr>
        <p:txBody>
          <a:bodyPr/>
          <a:lstStyle/>
          <a:p>
            <a:pPr/>
          </a:p>
        </p:txBody>
      </p:sp>
      <p:sp>
        <p:nvSpPr>
          <p:cNvPr id="425" name="Slide bullet text"/>
          <p:cNvSpPr txBox="1"/>
          <p:nvPr>
            <p:ph type="body" idx="1"/>
          </p:nvPr>
        </p:nvSpPr>
        <p:spPr>
          <a:prstGeom prst="rect">
            <a:avLst/>
          </a:prstGeom>
        </p:spPr>
        <p:txBody>
          <a:bodyPr/>
          <a:lstStyle/>
          <a:p>
            <a:pPr/>
          </a:p>
        </p:txBody>
      </p:sp>
      <p:pic>
        <p:nvPicPr>
          <p:cNvPr id="426"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lide Title"/>
          <p:cNvSpPr txBox="1"/>
          <p:nvPr>
            <p:ph type="title"/>
          </p:nvPr>
        </p:nvSpPr>
        <p:spPr>
          <a:prstGeom prst="rect">
            <a:avLst/>
          </a:prstGeom>
        </p:spPr>
        <p:txBody>
          <a:bodyPr/>
          <a:lstStyle/>
          <a:p>
            <a:pPr/>
          </a:p>
        </p:txBody>
      </p:sp>
      <p:sp>
        <p:nvSpPr>
          <p:cNvPr id="431" name="Slide Subtitle"/>
          <p:cNvSpPr txBox="1"/>
          <p:nvPr>
            <p:ph type="body" idx="21"/>
          </p:nvPr>
        </p:nvSpPr>
        <p:spPr>
          <a:prstGeom prst="rect">
            <a:avLst/>
          </a:prstGeom>
        </p:spPr>
        <p:txBody>
          <a:bodyPr/>
          <a:lstStyle/>
          <a:p>
            <a:pPr/>
          </a:p>
        </p:txBody>
      </p:sp>
      <p:sp>
        <p:nvSpPr>
          <p:cNvPr id="432" name="Slide bullet text"/>
          <p:cNvSpPr txBox="1"/>
          <p:nvPr>
            <p:ph type="body" idx="1"/>
          </p:nvPr>
        </p:nvSpPr>
        <p:spPr>
          <a:prstGeom prst="rect">
            <a:avLst/>
          </a:prstGeom>
        </p:spPr>
        <p:txBody>
          <a:bodyPr/>
          <a:lstStyle/>
          <a:p>
            <a:pPr/>
          </a:p>
        </p:txBody>
      </p:sp>
      <p:pic>
        <p:nvPicPr>
          <p:cNvPr id="433"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lide Title"/>
          <p:cNvSpPr txBox="1"/>
          <p:nvPr>
            <p:ph type="title"/>
          </p:nvPr>
        </p:nvSpPr>
        <p:spPr>
          <a:prstGeom prst="rect">
            <a:avLst/>
          </a:prstGeom>
        </p:spPr>
        <p:txBody>
          <a:bodyPr/>
          <a:lstStyle/>
          <a:p>
            <a:pPr/>
          </a:p>
        </p:txBody>
      </p:sp>
      <p:sp>
        <p:nvSpPr>
          <p:cNvPr id="438" name="Slide Subtitle"/>
          <p:cNvSpPr txBox="1"/>
          <p:nvPr>
            <p:ph type="body" idx="21"/>
          </p:nvPr>
        </p:nvSpPr>
        <p:spPr>
          <a:prstGeom prst="rect">
            <a:avLst/>
          </a:prstGeom>
        </p:spPr>
        <p:txBody>
          <a:bodyPr/>
          <a:lstStyle/>
          <a:p>
            <a:pPr/>
          </a:p>
        </p:txBody>
      </p:sp>
      <p:sp>
        <p:nvSpPr>
          <p:cNvPr id="439" name="Slide bullet text"/>
          <p:cNvSpPr txBox="1"/>
          <p:nvPr>
            <p:ph type="body" idx="1"/>
          </p:nvPr>
        </p:nvSpPr>
        <p:spPr>
          <a:prstGeom prst="rect">
            <a:avLst/>
          </a:prstGeom>
        </p:spPr>
        <p:txBody>
          <a:bodyPr/>
          <a:lstStyle/>
          <a:p>
            <a:pPr/>
          </a:p>
        </p:txBody>
      </p:sp>
      <p:pic>
        <p:nvPicPr>
          <p:cNvPr id="440"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lide Title"/>
          <p:cNvSpPr txBox="1"/>
          <p:nvPr>
            <p:ph type="title"/>
          </p:nvPr>
        </p:nvSpPr>
        <p:spPr>
          <a:prstGeom prst="rect">
            <a:avLst/>
          </a:prstGeom>
        </p:spPr>
        <p:txBody>
          <a:bodyPr/>
          <a:lstStyle/>
          <a:p>
            <a:pPr/>
          </a:p>
        </p:txBody>
      </p:sp>
      <p:sp>
        <p:nvSpPr>
          <p:cNvPr id="445" name="Slide Subtitle"/>
          <p:cNvSpPr txBox="1"/>
          <p:nvPr>
            <p:ph type="body" idx="21"/>
          </p:nvPr>
        </p:nvSpPr>
        <p:spPr>
          <a:prstGeom prst="rect">
            <a:avLst/>
          </a:prstGeom>
        </p:spPr>
        <p:txBody>
          <a:bodyPr/>
          <a:lstStyle/>
          <a:p>
            <a:pPr/>
          </a:p>
        </p:txBody>
      </p:sp>
      <p:sp>
        <p:nvSpPr>
          <p:cNvPr id="446" name="Slide bullet text"/>
          <p:cNvSpPr txBox="1"/>
          <p:nvPr>
            <p:ph type="body" idx="1"/>
          </p:nvPr>
        </p:nvSpPr>
        <p:spPr>
          <a:prstGeom prst="rect">
            <a:avLst/>
          </a:prstGeom>
        </p:spPr>
        <p:txBody>
          <a:bodyPr/>
          <a:lstStyle/>
          <a:p>
            <a:pPr/>
          </a:p>
        </p:txBody>
      </p:sp>
      <p:pic>
        <p:nvPicPr>
          <p:cNvPr id="447"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ide Title"/>
          <p:cNvSpPr txBox="1"/>
          <p:nvPr>
            <p:ph type="title"/>
          </p:nvPr>
        </p:nvSpPr>
        <p:spPr>
          <a:prstGeom prst="rect">
            <a:avLst/>
          </a:prstGeom>
        </p:spPr>
        <p:txBody>
          <a:bodyPr/>
          <a:lstStyle/>
          <a:p>
            <a:pPr/>
          </a:p>
        </p:txBody>
      </p:sp>
      <p:sp>
        <p:nvSpPr>
          <p:cNvPr id="452" name="Slide Subtitle"/>
          <p:cNvSpPr txBox="1"/>
          <p:nvPr>
            <p:ph type="body" idx="21"/>
          </p:nvPr>
        </p:nvSpPr>
        <p:spPr>
          <a:prstGeom prst="rect">
            <a:avLst/>
          </a:prstGeom>
        </p:spPr>
        <p:txBody>
          <a:bodyPr/>
          <a:lstStyle/>
          <a:p>
            <a:pPr/>
          </a:p>
        </p:txBody>
      </p:sp>
      <p:sp>
        <p:nvSpPr>
          <p:cNvPr id="453" name="Slide bullet text"/>
          <p:cNvSpPr txBox="1"/>
          <p:nvPr>
            <p:ph type="body" idx="1"/>
          </p:nvPr>
        </p:nvSpPr>
        <p:spPr>
          <a:prstGeom prst="rect">
            <a:avLst/>
          </a:prstGeom>
        </p:spPr>
        <p:txBody>
          <a:bodyPr/>
          <a:lstStyle/>
          <a:p>
            <a:pPr/>
          </a:p>
        </p:txBody>
      </p:sp>
      <p:pic>
        <p:nvPicPr>
          <p:cNvPr id="454"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lide Title"/>
          <p:cNvSpPr txBox="1"/>
          <p:nvPr>
            <p:ph type="title"/>
          </p:nvPr>
        </p:nvSpPr>
        <p:spPr>
          <a:prstGeom prst="rect">
            <a:avLst/>
          </a:prstGeom>
        </p:spPr>
        <p:txBody>
          <a:bodyPr/>
          <a:lstStyle/>
          <a:p>
            <a:pPr/>
          </a:p>
        </p:txBody>
      </p:sp>
      <p:sp>
        <p:nvSpPr>
          <p:cNvPr id="459" name="Slide Subtitle"/>
          <p:cNvSpPr txBox="1"/>
          <p:nvPr>
            <p:ph type="body" idx="21"/>
          </p:nvPr>
        </p:nvSpPr>
        <p:spPr>
          <a:prstGeom prst="rect">
            <a:avLst/>
          </a:prstGeom>
        </p:spPr>
        <p:txBody>
          <a:bodyPr/>
          <a:lstStyle/>
          <a:p>
            <a:pPr/>
          </a:p>
        </p:txBody>
      </p:sp>
      <p:sp>
        <p:nvSpPr>
          <p:cNvPr id="460" name="Slide bullet text"/>
          <p:cNvSpPr txBox="1"/>
          <p:nvPr>
            <p:ph type="body" idx="1"/>
          </p:nvPr>
        </p:nvSpPr>
        <p:spPr>
          <a:prstGeom prst="rect">
            <a:avLst/>
          </a:prstGeom>
        </p:spPr>
        <p:txBody>
          <a:bodyPr/>
          <a:lstStyle/>
          <a:p>
            <a:pPr/>
          </a:p>
        </p:txBody>
      </p:sp>
      <p:pic>
        <p:nvPicPr>
          <p:cNvPr id="461"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lide Title"/>
          <p:cNvSpPr txBox="1"/>
          <p:nvPr>
            <p:ph type="title"/>
          </p:nvPr>
        </p:nvSpPr>
        <p:spPr>
          <a:prstGeom prst="rect">
            <a:avLst/>
          </a:prstGeom>
        </p:spPr>
        <p:txBody>
          <a:bodyPr/>
          <a:lstStyle/>
          <a:p>
            <a:pPr/>
          </a:p>
        </p:txBody>
      </p:sp>
      <p:sp>
        <p:nvSpPr>
          <p:cNvPr id="466" name="Slide Subtitle"/>
          <p:cNvSpPr txBox="1"/>
          <p:nvPr>
            <p:ph type="body" idx="21"/>
          </p:nvPr>
        </p:nvSpPr>
        <p:spPr>
          <a:prstGeom prst="rect">
            <a:avLst/>
          </a:prstGeom>
        </p:spPr>
        <p:txBody>
          <a:bodyPr/>
          <a:lstStyle/>
          <a:p>
            <a:pPr/>
          </a:p>
        </p:txBody>
      </p:sp>
      <p:sp>
        <p:nvSpPr>
          <p:cNvPr id="467" name="Slide bullet text"/>
          <p:cNvSpPr txBox="1"/>
          <p:nvPr>
            <p:ph type="body" idx="1"/>
          </p:nvPr>
        </p:nvSpPr>
        <p:spPr>
          <a:prstGeom prst="rect">
            <a:avLst/>
          </a:prstGeom>
        </p:spPr>
        <p:txBody>
          <a:bodyPr/>
          <a:lstStyle/>
          <a:p>
            <a:pPr/>
          </a:p>
        </p:txBody>
      </p:sp>
      <p:pic>
        <p:nvPicPr>
          <p:cNvPr id="468"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1.png" descr="1.png"/>
          <p:cNvPicPr>
            <a:picLocks noChangeAspect="1"/>
          </p:cNvPicPr>
          <p:nvPr/>
        </p:nvPicPr>
        <p:blipFill>
          <a:blip r:embed="rId2">
            <a:extLst/>
          </a:blip>
          <a:stretch>
            <a:fillRect/>
          </a:stretch>
        </p:blipFill>
        <p:spPr>
          <a:xfrm>
            <a:off x="1109955" y="2852876"/>
            <a:ext cx="7467601" cy="1409701"/>
          </a:xfrm>
          <a:prstGeom prst="rect">
            <a:avLst/>
          </a:prstGeom>
          <a:ln w="12700">
            <a:miter lim="400000"/>
          </a:ln>
        </p:spPr>
      </p:pic>
      <p:pic>
        <p:nvPicPr>
          <p:cNvPr id="179" name="2.png" descr="2.png"/>
          <p:cNvPicPr>
            <a:picLocks noChangeAspect="1"/>
          </p:cNvPicPr>
          <p:nvPr/>
        </p:nvPicPr>
        <p:blipFill>
          <a:blip r:embed="rId3">
            <a:extLst/>
          </a:blip>
          <a:stretch>
            <a:fillRect/>
          </a:stretch>
        </p:blipFill>
        <p:spPr>
          <a:xfrm>
            <a:off x="9060895" y="4597893"/>
            <a:ext cx="1727201" cy="1727201"/>
          </a:xfrm>
          <a:prstGeom prst="rect">
            <a:avLst/>
          </a:prstGeom>
          <a:ln w="12700">
            <a:miter lim="400000"/>
          </a:ln>
        </p:spPr>
      </p:pic>
      <p:pic>
        <p:nvPicPr>
          <p:cNvPr id="180" name="3.png" descr="3.png"/>
          <p:cNvPicPr>
            <a:picLocks noChangeAspect="1"/>
          </p:cNvPicPr>
          <p:nvPr/>
        </p:nvPicPr>
        <p:blipFill>
          <a:blip r:embed="rId4">
            <a:extLst/>
          </a:blip>
          <a:stretch>
            <a:fillRect/>
          </a:stretch>
        </p:blipFill>
        <p:spPr>
          <a:xfrm>
            <a:off x="1077033" y="822910"/>
            <a:ext cx="10591801" cy="1422401"/>
          </a:xfrm>
          <a:prstGeom prst="rect">
            <a:avLst/>
          </a:prstGeom>
          <a:ln w="12700">
            <a:miter lim="400000"/>
          </a:ln>
        </p:spPr>
      </p:pic>
      <p:pic>
        <p:nvPicPr>
          <p:cNvPr id="181" name="4.png" descr="4.png"/>
          <p:cNvPicPr>
            <a:picLocks noChangeAspect="1"/>
          </p:cNvPicPr>
          <p:nvPr/>
        </p:nvPicPr>
        <p:blipFill>
          <a:blip r:embed="rId5">
            <a:extLst/>
          </a:blip>
          <a:stretch>
            <a:fillRect/>
          </a:stretch>
        </p:blipFill>
        <p:spPr>
          <a:xfrm>
            <a:off x="1136464" y="4750293"/>
            <a:ext cx="3835401" cy="1422401"/>
          </a:xfrm>
          <a:prstGeom prst="rect">
            <a:avLst/>
          </a:prstGeom>
          <a:ln w="12700">
            <a:miter lim="400000"/>
          </a:ln>
        </p:spPr>
      </p:pic>
      <p:pic>
        <p:nvPicPr>
          <p:cNvPr id="182" name="5.png" descr="5.png"/>
          <p:cNvPicPr>
            <a:picLocks noChangeAspect="1"/>
          </p:cNvPicPr>
          <p:nvPr/>
        </p:nvPicPr>
        <p:blipFill>
          <a:blip r:embed="rId6">
            <a:extLst/>
          </a:blip>
          <a:stretch>
            <a:fillRect/>
          </a:stretch>
        </p:blipFill>
        <p:spPr>
          <a:xfrm>
            <a:off x="848742" y="7056046"/>
            <a:ext cx="5778501" cy="1155701"/>
          </a:xfrm>
          <a:prstGeom prst="rect">
            <a:avLst/>
          </a:prstGeom>
          <a:ln w="12700">
            <a:miter lim="400000"/>
          </a:ln>
        </p:spPr>
      </p:pic>
      <p:pic>
        <p:nvPicPr>
          <p:cNvPr id="183" name="6.png" descr="6.png"/>
          <p:cNvPicPr>
            <a:picLocks noChangeAspect="1"/>
          </p:cNvPicPr>
          <p:nvPr/>
        </p:nvPicPr>
        <p:blipFill>
          <a:blip r:embed="rId7">
            <a:extLst/>
          </a:blip>
          <a:stretch>
            <a:fillRect/>
          </a:stretch>
        </p:blipFill>
        <p:spPr>
          <a:xfrm>
            <a:off x="1249038" y="8541273"/>
            <a:ext cx="5791201" cy="1155701"/>
          </a:xfrm>
          <a:prstGeom prst="rect">
            <a:avLst/>
          </a:prstGeom>
          <a:ln w="12700">
            <a:miter lim="400000"/>
          </a:ln>
        </p:spPr>
      </p:pic>
      <p:pic>
        <p:nvPicPr>
          <p:cNvPr id="184" name="7.png" descr="7.png"/>
          <p:cNvPicPr>
            <a:picLocks noChangeAspect="1"/>
          </p:cNvPicPr>
          <p:nvPr/>
        </p:nvPicPr>
        <p:blipFill>
          <a:blip r:embed="rId8">
            <a:extLst/>
          </a:blip>
          <a:stretch>
            <a:fillRect/>
          </a:stretch>
        </p:blipFill>
        <p:spPr>
          <a:xfrm>
            <a:off x="13851816" y="2729452"/>
            <a:ext cx="9436101" cy="1536701"/>
          </a:xfrm>
          <a:prstGeom prst="rect">
            <a:avLst/>
          </a:prstGeom>
          <a:ln w="12700">
            <a:miter lim="400000"/>
          </a:ln>
        </p:spPr>
      </p:pic>
      <p:pic>
        <p:nvPicPr>
          <p:cNvPr id="185" name="8.png" descr="8.png"/>
          <p:cNvPicPr>
            <a:picLocks noChangeAspect="1"/>
          </p:cNvPicPr>
          <p:nvPr/>
        </p:nvPicPr>
        <p:blipFill>
          <a:blip r:embed="rId9">
            <a:extLst/>
          </a:blip>
          <a:stretch>
            <a:fillRect/>
          </a:stretch>
        </p:blipFill>
        <p:spPr>
          <a:xfrm>
            <a:off x="13845466" y="4757321"/>
            <a:ext cx="9448801" cy="1587501"/>
          </a:xfrm>
          <a:prstGeom prst="rect">
            <a:avLst/>
          </a:prstGeom>
          <a:ln w="12700">
            <a:miter lim="400000"/>
          </a:ln>
        </p:spPr>
      </p:pic>
      <p:pic>
        <p:nvPicPr>
          <p:cNvPr id="186" name="9.png" descr="9.png"/>
          <p:cNvPicPr>
            <a:picLocks noChangeAspect="1"/>
          </p:cNvPicPr>
          <p:nvPr/>
        </p:nvPicPr>
        <p:blipFill>
          <a:blip r:embed="rId10">
            <a:extLst/>
          </a:blip>
          <a:stretch>
            <a:fillRect/>
          </a:stretch>
        </p:blipFill>
        <p:spPr>
          <a:xfrm>
            <a:off x="13832766" y="726982"/>
            <a:ext cx="9474201" cy="1511301"/>
          </a:xfrm>
          <a:prstGeom prst="rect">
            <a:avLst/>
          </a:prstGeom>
          <a:ln w="12700">
            <a:miter lim="400000"/>
          </a:ln>
        </p:spPr>
      </p:pic>
      <p:pic>
        <p:nvPicPr>
          <p:cNvPr id="187" name="10.png" descr="10.png"/>
          <p:cNvPicPr>
            <a:picLocks noChangeAspect="1"/>
          </p:cNvPicPr>
          <p:nvPr/>
        </p:nvPicPr>
        <p:blipFill>
          <a:blip r:embed="rId11">
            <a:extLst/>
          </a:blip>
          <a:stretch>
            <a:fillRect/>
          </a:stretch>
        </p:blipFill>
        <p:spPr>
          <a:xfrm>
            <a:off x="8347228" y="7062396"/>
            <a:ext cx="5435601" cy="1143001"/>
          </a:xfrm>
          <a:prstGeom prst="rect">
            <a:avLst/>
          </a:prstGeom>
          <a:ln w="12700">
            <a:miter lim="400000"/>
          </a:ln>
        </p:spPr>
      </p:pic>
      <p:pic>
        <p:nvPicPr>
          <p:cNvPr id="188" name="11.png" descr="11.png"/>
          <p:cNvPicPr>
            <a:picLocks noChangeAspect="1"/>
          </p:cNvPicPr>
          <p:nvPr/>
        </p:nvPicPr>
        <p:blipFill>
          <a:blip r:embed="rId12">
            <a:extLst/>
          </a:blip>
          <a:stretch>
            <a:fillRect/>
          </a:stretch>
        </p:blipFill>
        <p:spPr>
          <a:xfrm>
            <a:off x="8527309" y="8547623"/>
            <a:ext cx="5448301" cy="1143001"/>
          </a:xfrm>
          <a:prstGeom prst="rect">
            <a:avLst/>
          </a:prstGeom>
          <a:ln w="12700">
            <a:miter lim="400000"/>
          </a:ln>
        </p:spPr>
      </p:pic>
      <p:sp>
        <p:nvSpPr>
          <p:cNvPr id="189" name="Line"/>
          <p:cNvSpPr/>
          <p:nvPr/>
        </p:nvSpPr>
        <p:spPr>
          <a:xfrm>
            <a:off x="10069986" y="12765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90" name="Line"/>
          <p:cNvSpPr/>
          <p:nvPr/>
        </p:nvSpPr>
        <p:spPr>
          <a:xfrm>
            <a:off x="10069986" y="12205873"/>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191" name="Line"/>
          <p:cNvSpPr/>
          <p:nvPr/>
        </p:nvSpPr>
        <p:spPr>
          <a:xfrm>
            <a:off x="10069986" y="11646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92" name="Line"/>
          <p:cNvSpPr/>
          <p:nvPr/>
        </p:nvSpPr>
        <p:spPr>
          <a:xfrm>
            <a:off x="10069986" y="11086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93" name="Line"/>
          <p:cNvSpPr/>
          <p:nvPr/>
        </p:nvSpPr>
        <p:spPr>
          <a:xfrm>
            <a:off x="14620531" y="12708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94" name="Line"/>
          <p:cNvSpPr/>
          <p:nvPr/>
        </p:nvSpPr>
        <p:spPr>
          <a:xfrm>
            <a:off x="14620531" y="12185173"/>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95" name="Line"/>
          <p:cNvSpPr/>
          <p:nvPr/>
        </p:nvSpPr>
        <p:spPr>
          <a:xfrm>
            <a:off x="14620531" y="11666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96" name="Line"/>
          <p:cNvSpPr/>
          <p:nvPr/>
        </p:nvSpPr>
        <p:spPr>
          <a:xfrm>
            <a:off x="14620531" y="11143458"/>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197" name="Line"/>
          <p:cNvSpPr/>
          <p:nvPr/>
        </p:nvSpPr>
        <p:spPr>
          <a:xfrm>
            <a:off x="5349778" y="12772755"/>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198" name="Line"/>
          <p:cNvSpPr/>
          <p:nvPr/>
        </p:nvSpPr>
        <p:spPr>
          <a:xfrm>
            <a:off x="5349778" y="12213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199" name="Line"/>
          <p:cNvSpPr/>
          <p:nvPr/>
        </p:nvSpPr>
        <p:spPr>
          <a:xfrm>
            <a:off x="5349778" y="11653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200" name="Line"/>
          <p:cNvSpPr/>
          <p:nvPr/>
        </p:nvSpPr>
        <p:spPr>
          <a:xfrm>
            <a:off x="5349778" y="11093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201" name="Line"/>
          <p:cNvSpPr/>
          <p:nvPr/>
        </p:nvSpPr>
        <p:spPr>
          <a:xfrm>
            <a:off x="776052" y="12779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202" name="Line"/>
          <p:cNvSpPr/>
          <p:nvPr/>
        </p:nvSpPr>
        <p:spPr>
          <a:xfrm>
            <a:off x="776052" y="12220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203" name="Line"/>
          <p:cNvSpPr/>
          <p:nvPr/>
        </p:nvSpPr>
        <p:spPr>
          <a:xfrm>
            <a:off x="776052" y="11660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204" name="Line"/>
          <p:cNvSpPr/>
          <p:nvPr/>
        </p:nvSpPr>
        <p:spPr>
          <a:xfrm>
            <a:off x="776052" y="11100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205" name="Line"/>
          <p:cNvSpPr/>
          <p:nvPr/>
        </p:nvSpPr>
        <p:spPr>
          <a:xfrm>
            <a:off x="19317557" y="12689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206" name="Line"/>
          <p:cNvSpPr/>
          <p:nvPr/>
        </p:nvSpPr>
        <p:spPr>
          <a:xfrm>
            <a:off x="19317557" y="12165691"/>
            <a:ext cx="3933310"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207" name="Line"/>
          <p:cNvSpPr/>
          <p:nvPr/>
        </p:nvSpPr>
        <p:spPr>
          <a:xfrm>
            <a:off x="19317557" y="11647362"/>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208" name="Line"/>
          <p:cNvSpPr/>
          <p:nvPr/>
        </p:nvSpPr>
        <p:spPr>
          <a:xfrm>
            <a:off x="19317557" y="11123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lide Title"/>
          <p:cNvSpPr txBox="1"/>
          <p:nvPr>
            <p:ph type="title"/>
          </p:nvPr>
        </p:nvSpPr>
        <p:spPr>
          <a:prstGeom prst="rect">
            <a:avLst/>
          </a:prstGeom>
        </p:spPr>
        <p:txBody>
          <a:bodyPr/>
          <a:lstStyle/>
          <a:p>
            <a:pPr/>
          </a:p>
        </p:txBody>
      </p:sp>
      <p:sp>
        <p:nvSpPr>
          <p:cNvPr id="473" name="Slide Subtitle"/>
          <p:cNvSpPr txBox="1"/>
          <p:nvPr>
            <p:ph type="body" idx="21"/>
          </p:nvPr>
        </p:nvSpPr>
        <p:spPr>
          <a:prstGeom prst="rect">
            <a:avLst/>
          </a:prstGeom>
        </p:spPr>
        <p:txBody>
          <a:bodyPr/>
          <a:lstStyle/>
          <a:p>
            <a:pPr/>
          </a:p>
        </p:txBody>
      </p:sp>
      <p:sp>
        <p:nvSpPr>
          <p:cNvPr id="474" name="Slide bullet text"/>
          <p:cNvSpPr txBox="1"/>
          <p:nvPr>
            <p:ph type="body" idx="1"/>
          </p:nvPr>
        </p:nvSpPr>
        <p:spPr>
          <a:prstGeom prst="rect">
            <a:avLst/>
          </a:prstGeom>
        </p:spPr>
        <p:txBody>
          <a:bodyPr/>
          <a:lstStyle/>
          <a:p>
            <a:pPr/>
          </a:p>
        </p:txBody>
      </p:sp>
      <p:pic>
        <p:nvPicPr>
          <p:cNvPr id="475"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lide Title"/>
          <p:cNvSpPr txBox="1"/>
          <p:nvPr>
            <p:ph type="title"/>
          </p:nvPr>
        </p:nvSpPr>
        <p:spPr>
          <a:prstGeom prst="rect">
            <a:avLst/>
          </a:prstGeom>
        </p:spPr>
        <p:txBody>
          <a:bodyPr/>
          <a:lstStyle/>
          <a:p>
            <a:pPr/>
          </a:p>
        </p:txBody>
      </p:sp>
      <p:sp>
        <p:nvSpPr>
          <p:cNvPr id="480" name="Slide Subtitle"/>
          <p:cNvSpPr txBox="1"/>
          <p:nvPr>
            <p:ph type="body" idx="21"/>
          </p:nvPr>
        </p:nvSpPr>
        <p:spPr>
          <a:prstGeom prst="rect">
            <a:avLst/>
          </a:prstGeom>
        </p:spPr>
        <p:txBody>
          <a:bodyPr/>
          <a:lstStyle/>
          <a:p>
            <a:pPr/>
          </a:p>
        </p:txBody>
      </p:sp>
      <p:sp>
        <p:nvSpPr>
          <p:cNvPr id="481" name="Slide bullet text"/>
          <p:cNvSpPr txBox="1"/>
          <p:nvPr>
            <p:ph type="body" idx="1"/>
          </p:nvPr>
        </p:nvSpPr>
        <p:spPr>
          <a:prstGeom prst="rect">
            <a:avLst/>
          </a:prstGeom>
        </p:spPr>
        <p:txBody>
          <a:bodyPr/>
          <a:lstStyle/>
          <a:p>
            <a:pPr/>
          </a:p>
        </p:txBody>
      </p:sp>
      <p:pic>
        <p:nvPicPr>
          <p:cNvPr id="482"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lide Title"/>
          <p:cNvSpPr txBox="1"/>
          <p:nvPr>
            <p:ph type="title"/>
          </p:nvPr>
        </p:nvSpPr>
        <p:spPr>
          <a:prstGeom prst="rect">
            <a:avLst/>
          </a:prstGeom>
        </p:spPr>
        <p:txBody>
          <a:bodyPr/>
          <a:lstStyle/>
          <a:p>
            <a:pPr/>
          </a:p>
        </p:txBody>
      </p:sp>
      <p:sp>
        <p:nvSpPr>
          <p:cNvPr id="487" name="Slide Subtitle"/>
          <p:cNvSpPr txBox="1"/>
          <p:nvPr>
            <p:ph type="body" idx="21"/>
          </p:nvPr>
        </p:nvSpPr>
        <p:spPr>
          <a:prstGeom prst="rect">
            <a:avLst/>
          </a:prstGeom>
        </p:spPr>
        <p:txBody>
          <a:bodyPr/>
          <a:lstStyle/>
          <a:p>
            <a:pPr/>
          </a:p>
        </p:txBody>
      </p:sp>
      <p:sp>
        <p:nvSpPr>
          <p:cNvPr id="488" name="Slide bullet text"/>
          <p:cNvSpPr txBox="1"/>
          <p:nvPr>
            <p:ph type="body" idx="1"/>
          </p:nvPr>
        </p:nvSpPr>
        <p:spPr>
          <a:prstGeom prst="rect">
            <a:avLst/>
          </a:prstGeom>
        </p:spPr>
        <p:txBody>
          <a:bodyPr/>
          <a:lstStyle/>
          <a:p>
            <a:pPr/>
          </a:p>
        </p:txBody>
      </p:sp>
      <p:pic>
        <p:nvPicPr>
          <p:cNvPr id="489"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lide Title"/>
          <p:cNvSpPr txBox="1"/>
          <p:nvPr>
            <p:ph type="title"/>
          </p:nvPr>
        </p:nvSpPr>
        <p:spPr>
          <a:prstGeom prst="rect">
            <a:avLst/>
          </a:prstGeom>
        </p:spPr>
        <p:txBody>
          <a:bodyPr/>
          <a:lstStyle/>
          <a:p>
            <a:pPr/>
          </a:p>
        </p:txBody>
      </p:sp>
      <p:sp>
        <p:nvSpPr>
          <p:cNvPr id="494" name="Slide Subtitle"/>
          <p:cNvSpPr txBox="1"/>
          <p:nvPr>
            <p:ph type="body" idx="21"/>
          </p:nvPr>
        </p:nvSpPr>
        <p:spPr>
          <a:prstGeom prst="rect">
            <a:avLst/>
          </a:prstGeom>
        </p:spPr>
        <p:txBody>
          <a:bodyPr/>
          <a:lstStyle/>
          <a:p>
            <a:pPr/>
          </a:p>
        </p:txBody>
      </p:sp>
      <p:sp>
        <p:nvSpPr>
          <p:cNvPr id="495" name="Slide bullet text"/>
          <p:cNvSpPr txBox="1"/>
          <p:nvPr>
            <p:ph type="body" idx="1"/>
          </p:nvPr>
        </p:nvSpPr>
        <p:spPr>
          <a:prstGeom prst="rect">
            <a:avLst/>
          </a:prstGeom>
        </p:spPr>
        <p:txBody>
          <a:bodyPr/>
          <a:lstStyle/>
          <a:p>
            <a:pPr/>
          </a:p>
        </p:txBody>
      </p:sp>
      <p:pic>
        <p:nvPicPr>
          <p:cNvPr id="496"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lide Title"/>
          <p:cNvSpPr txBox="1"/>
          <p:nvPr>
            <p:ph type="title"/>
          </p:nvPr>
        </p:nvSpPr>
        <p:spPr>
          <a:prstGeom prst="rect">
            <a:avLst/>
          </a:prstGeom>
        </p:spPr>
        <p:txBody>
          <a:bodyPr/>
          <a:lstStyle/>
          <a:p>
            <a:pPr/>
          </a:p>
        </p:txBody>
      </p:sp>
      <p:sp>
        <p:nvSpPr>
          <p:cNvPr id="501" name="Slide Subtitle"/>
          <p:cNvSpPr txBox="1"/>
          <p:nvPr>
            <p:ph type="body" idx="21"/>
          </p:nvPr>
        </p:nvSpPr>
        <p:spPr>
          <a:prstGeom prst="rect">
            <a:avLst/>
          </a:prstGeom>
        </p:spPr>
        <p:txBody>
          <a:bodyPr/>
          <a:lstStyle/>
          <a:p>
            <a:pPr/>
          </a:p>
        </p:txBody>
      </p:sp>
      <p:sp>
        <p:nvSpPr>
          <p:cNvPr id="502" name="Slide bullet text"/>
          <p:cNvSpPr txBox="1"/>
          <p:nvPr>
            <p:ph type="body" idx="1"/>
          </p:nvPr>
        </p:nvSpPr>
        <p:spPr>
          <a:prstGeom prst="rect">
            <a:avLst/>
          </a:prstGeom>
        </p:spPr>
        <p:txBody>
          <a:bodyPr/>
          <a:lstStyle/>
          <a:p>
            <a:pPr/>
          </a:p>
        </p:txBody>
      </p:sp>
      <p:pic>
        <p:nvPicPr>
          <p:cNvPr id="503"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lide Title"/>
          <p:cNvSpPr txBox="1"/>
          <p:nvPr>
            <p:ph type="title"/>
          </p:nvPr>
        </p:nvSpPr>
        <p:spPr>
          <a:prstGeom prst="rect">
            <a:avLst/>
          </a:prstGeom>
        </p:spPr>
        <p:txBody>
          <a:bodyPr/>
          <a:lstStyle/>
          <a:p>
            <a:pPr/>
          </a:p>
        </p:txBody>
      </p:sp>
      <p:sp>
        <p:nvSpPr>
          <p:cNvPr id="508" name="Slide Subtitle"/>
          <p:cNvSpPr txBox="1"/>
          <p:nvPr>
            <p:ph type="body" idx="21"/>
          </p:nvPr>
        </p:nvSpPr>
        <p:spPr>
          <a:prstGeom prst="rect">
            <a:avLst/>
          </a:prstGeom>
        </p:spPr>
        <p:txBody>
          <a:bodyPr/>
          <a:lstStyle/>
          <a:p>
            <a:pPr/>
          </a:p>
        </p:txBody>
      </p:sp>
      <p:sp>
        <p:nvSpPr>
          <p:cNvPr id="509" name="Slide bullet text"/>
          <p:cNvSpPr txBox="1"/>
          <p:nvPr>
            <p:ph type="body" idx="1"/>
          </p:nvPr>
        </p:nvSpPr>
        <p:spPr>
          <a:prstGeom prst="rect">
            <a:avLst/>
          </a:prstGeom>
        </p:spPr>
        <p:txBody>
          <a:bodyPr/>
          <a:lstStyle/>
          <a:p>
            <a:pPr/>
          </a:p>
        </p:txBody>
      </p:sp>
      <p:pic>
        <p:nvPicPr>
          <p:cNvPr id="510"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lide Title"/>
          <p:cNvSpPr txBox="1"/>
          <p:nvPr>
            <p:ph type="title"/>
          </p:nvPr>
        </p:nvSpPr>
        <p:spPr>
          <a:prstGeom prst="rect">
            <a:avLst/>
          </a:prstGeom>
        </p:spPr>
        <p:txBody>
          <a:bodyPr/>
          <a:lstStyle/>
          <a:p>
            <a:pPr/>
          </a:p>
        </p:txBody>
      </p:sp>
      <p:sp>
        <p:nvSpPr>
          <p:cNvPr id="515" name="Slide Subtitle"/>
          <p:cNvSpPr txBox="1"/>
          <p:nvPr>
            <p:ph type="body" idx="21"/>
          </p:nvPr>
        </p:nvSpPr>
        <p:spPr>
          <a:prstGeom prst="rect">
            <a:avLst/>
          </a:prstGeom>
        </p:spPr>
        <p:txBody>
          <a:bodyPr/>
          <a:lstStyle/>
          <a:p>
            <a:pPr/>
          </a:p>
        </p:txBody>
      </p:sp>
      <p:sp>
        <p:nvSpPr>
          <p:cNvPr id="516" name="Slide bullet text"/>
          <p:cNvSpPr txBox="1"/>
          <p:nvPr>
            <p:ph type="body" idx="1"/>
          </p:nvPr>
        </p:nvSpPr>
        <p:spPr>
          <a:prstGeom prst="rect">
            <a:avLst/>
          </a:prstGeom>
        </p:spPr>
        <p:txBody>
          <a:bodyPr/>
          <a:lstStyle/>
          <a:p>
            <a:pPr/>
          </a:p>
        </p:txBody>
      </p:sp>
      <p:pic>
        <p:nvPicPr>
          <p:cNvPr id="517"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lide Title"/>
          <p:cNvSpPr txBox="1"/>
          <p:nvPr>
            <p:ph type="title"/>
          </p:nvPr>
        </p:nvSpPr>
        <p:spPr>
          <a:prstGeom prst="rect">
            <a:avLst/>
          </a:prstGeom>
        </p:spPr>
        <p:txBody>
          <a:bodyPr/>
          <a:lstStyle/>
          <a:p>
            <a:pPr/>
          </a:p>
        </p:txBody>
      </p:sp>
      <p:sp>
        <p:nvSpPr>
          <p:cNvPr id="522" name="Slide Subtitle"/>
          <p:cNvSpPr txBox="1"/>
          <p:nvPr>
            <p:ph type="body" idx="21"/>
          </p:nvPr>
        </p:nvSpPr>
        <p:spPr>
          <a:prstGeom prst="rect">
            <a:avLst/>
          </a:prstGeom>
        </p:spPr>
        <p:txBody>
          <a:bodyPr/>
          <a:lstStyle/>
          <a:p>
            <a:pPr/>
          </a:p>
        </p:txBody>
      </p:sp>
      <p:sp>
        <p:nvSpPr>
          <p:cNvPr id="523" name="Slide bullet text"/>
          <p:cNvSpPr txBox="1"/>
          <p:nvPr>
            <p:ph type="body" idx="1"/>
          </p:nvPr>
        </p:nvSpPr>
        <p:spPr>
          <a:prstGeom prst="rect">
            <a:avLst/>
          </a:prstGeom>
        </p:spPr>
        <p:txBody>
          <a:bodyPr/>
          <a:lstStyle/>
          <a:p>
            <a:pPr/>
          </a:p>
        </p:txBody>
      </p:sp>
      <p:pic>
        <p:nvPicPr>
          <p:cNvPr id="524"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lide Title"/>
          <p:cNvSpPr txBox="1"/>
          <p:nvPr>
            <p:ph type="title"/>
          </p:nvPr>
        </p:nvSpPr>
        <p:spPr>
          <a:prstGeom prst="rect">
            <a:avLst/>
          </a:prstGeom>
        </p:spPr>
        <p:txBody>
          <a:bodyPr/>
          <a:lstStyle/>
          <a:p>
            <a:pPr/>
          </a:p>
        </p:txBody>
      </p:sp>
      <p:sp>
        <p:nvSpPr>
          <p:cNvPr id="529" name="Slide Subtitle"/>
          <p:cNvSpPr txBox="1"/>
          <p:nvPr>
            <p:ph type="body" idx="21"/>
          </p:nvPr>
        </p:nvSpPr>
        <p:spPr>
          <a:prstGeom prst="rect">
            <a:avLst/>
          </a:prstGeom>
        </p:spPr>
        <p:txBody>
          <a:bodyPr/>
          <a:lstStyle/>
          <a:p>
            <a:pPr/>
          </a:p>
        </p:txBody>
      </p:sp>
      <p:sp>
        <p:nvSpPr>
          <p:cNvPr id="530" name="Slide bullet text"/>
          <p:cNvSpPr txBox="1"/>
          <p:nvPr>
            <p:ph type="body" idx="1"/>
          </p:nvPr>
        </p:nvSpPr>
        <p:spPr>
          <a:prstGeom prst="rect">
            <a:avLst/>
          </a:prstGeom>
        </p:spPr>
        <p:txBody>
          <a:bodyPr/>
          <a:lstStyle/>
          <a:p>
            <a:pPr/>
          </a:p>
        </p:txBody>
      </p:sp>
      <p:pic>
        <p:nvPicPr>
          <p:cNvPr id="531"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lide Title"/>
          <p:cNvSpPr txBox="1"/>
          <p:nvPr>
            <p:ph type="title"/>
          </p:nvPr>
        </p:nvSpPr>
        <p:spPr>
          <a:prstGeom prst="rect">
            <a:avLst/>
          </a:prstGeom>
        </p:spPr>
        <p:txBody>
          <a:bodyPr/>
          <a:lstStyle/>
          <a:p>
            <a:pPr/>
          </a:p>
        </p:txBody>
      </p:sp>
      <p:sp>
        <p:nvSpPr>
          <p:cNvPr id="536" name="Slide Subtitle"/>
          <p:cNvSpPr txBox="1"/>
          <p:nvPr>
            <p:ph type="body" idx="21"/>
          </p:nvPr>
        </p:nvSpPr>
        <p:spPr>
          <a:prstGeom prst="rect">
            <a:avLst/>
          </a:prstGeom>
        </p:spPr>
        <p:txBody>
          <a:bodyPr/>
          <a:lstStyle/>
          <a:p>
            <a:pPr/>
          </a:p>
        </p:txBody>
      </p:sp>
      <p:sp>
        <p:nvSpPr>
          <p:cNvPr id="537" name="Slide bullet text"/>
          <p:cNvSpPr txBox="1"/>
          <p:nvPr>
            <p:ph type="body" idx="1"/>
          </p:nvPr>
        </p:nvSpPr>
        <p:spPr>
          <a:prstGeom prst="rect">
            <a:avLst/>
          </a:prstGeom>
        </p:spPr>
        <p:txBody>
          <a:bodyPr/>
          <a:lstStyle/>
          <a:p>
            <a:pPr/>
          </a:p>
        </p:txBody>
      </p:sp>
      <p:pic>
        <p:nvPicPr>
          <p:cNvPr id="538"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10" name="1.png" descr="1.png"/>
          <p:cNvPicPr>
            <a:picLocks noChangeAspect="1"/>
          </p:cNvPicPr>
          <p:nvPr/>
        </p:nvPicPr>
        <p:blipFill>
          <a:blip r:embed="rId2">
            <a:extLst/>
          </a:blip>
          <a:stretch>
            <a:fillRect/>
          </a:stretch>
        </p:blipFill>
        <p:spPr>
          <a:xfrm>
            <a:off x="2326812" y="8403053"/>
            <a:ext cx="3022601" cy="431801"/>
          </a:xfrm>
          <a:prstGeom prst="rect">
            <a:avLst/>
          </a:prstGeom>
          <a:ln w="12700">
            <a:miter lim="400000"/>
          </a:ln>
        </p:spPr>
      </p:pic>
      <p:pic>
        <p:nvPicPr>
          <p:cNvPr id="211" name="2.png" descr="2.png"/>
          <p:cNvPicPr>
            <a:picLocks noChangeAspect="1"/>
          </p:cNvPicPr>
          <p:nvPr/>
        </p:nvPicPr>
        <p:blipFill>
          <a:blip r:embed="rId3">
            <a:extLst/>
          </a:blip>
          <a:stretch>
            <a:fillRect/>
          </a:stretch>
        </p:blipFill>
        <p:spPr>
          <a:xfrm>
            <a:off x="796462" y="8849618"/>
            <a:ext cx="6083301" cy="647701"/>
          </a:xfrm>
          <a:prstGeom prst="rect">
            <a:avLst/>
          </a:prstGeom>
          <a:ln w="12700">
            <a:miter lim="400000"/>
          </a:ln>
        </p:spPr>
      </p:pic>
      <p:pic>
        <p:nvPicPr>
          <p:cNvPr id="212" name="3.png" descr="3.png"/>
          <p:cNvPicPr>
            <a:picLocks noChangeAspect="1"/>
          </p:cNvPicPr>
          <p:nvPr/>
        </p:nvPicPr>
        <p:blipFill>
          <a:blip r:embed="rId4">
            <a:extLst/>
          </a:blip>
          <a:stretch>
            <a:fillRect/>
          </a:stretch>
        </p:blipFill>
        <p:spPr>
          <a:xfrm>
            <a:off x="2479212" y="10034849"/>
            <a:ext cx="2717801" cy="2717801"/>
          </a:xfrm>
          <a:prstGeom prst="rect">
            <a:avLst/>
          </a:prstGeom>
          <a:ln w="12700">
            <a:miter lim="400000"/>
          </a:ln>
        </p:spPr>
      </p:pic>
      <p:pic>
        <p:nvPicPr>
          <p:cNvPr id="213" name="4.png" descr="4.png"/>
          <p:cNvPicPr>
            <a:picLocks noChangeAspect="1"/>
          </p:cNvPicPr>
          <p:nvPr/>
        </p:nvPicPr>
        <p:blipFill>
          <a:blip r:embed="rId5">
            <a:extLst/>
          </a:blip>
          <a:stretch>
            <a:fillRect/>
          </a:stretch>
        </p:blipFill>
        <p:spPr>
          <a:xfrm>
            <a:off x="5954080" y="10034849"/>
            <a:ext cx="2717801" cy="2717801"/>
          </a:xfrm>
          <a:prstGeom prst="rect">
            <a:avLst/>
          </a:prstGeom>
          <a:ln w="12700">
            <a:miter lim="400000"/>
          </a:ln>
        </p:spPr>
      </p:pic>
      <p:pic>
        <p:nvPicPr>
          <p:cNvPr id="214" name="5.png" descr="5.png"/>
          <p:cNvPicPr>
            <a:picLocks noChangeAspect="1"/>
          </p:cNvPicPr>
          <p:nvPr/>
        </p:nvPicPr>
        <p:blipFill>
          <a:blip r:embed="rId6">
            <a:extLst/>
          </a:blip>
          <a:stretch>
            <a:fillRect/>
          </a:stretch>
        </p:blipFill>
        <p:spPr>
          <a:xfrm>
            <a:off x="13179855" y="4343400"/>
            <a:ext cx="4318001" cy="6045200"/>
          </a:xfrm>
          <a:prstGeom prst="rect">
            <a:avLst/>
          </a:prstGeom>
          <a:ln w="12700">
            <a:miter lim="400000"/>
          </a:ln>
        </p:spPr>
      </p:pic>
      <p:pic>
        <p:nvPicPr>
          <p:cNvPr id="215" name="6.png" descr="6.png"/>
          <p:cNvPicPr>
            <a:picLocks noChangeAspect="1"/>
          </p:cNvPicPr>
          <p:nvPr/>
        </p:nvPicPr>
        <p:blipFill>
          <a:blip r:embed="rId7">
            <a:extLst/>
          </a:blip>
          <a:stretch>
            <a:fillRect/>
          </a:stretch>
        </p:blipFill>
        <p:spPr>
          <a:xfrm>
            <a:off x="14897100" y="5670550"/>
            <a:ext cx="863600" cy="2679700"/>
          </a:xfrm>
          <a:prstGeom prst="rect">
            <a:avLst/>
          </a:prstGeom>
          <a:ln w="12700">
            <a:miter lim="400000"/>
          </a:ln>
        </p:spPr>
      </p:pic>
      <p:pic>
        <p:nvPicPr>
          <p:cNvPr id="216" name="7.png" descr="7.png"/>
          <p:cNvPicPr>
            <a:picLocks noChangeAspect="1"/>
          </p:cNvPicPr>
          <p:nvPr/>
        </p:nvPicPr>
        <p:blipFill>
          <a:blip r:embed="rId8">
            <a:extLst/>
          </a:blip>
          <a:stretch>
            <a:fillRect/>
          </a:stretch>
        </p:blipFill>
        <p:spPr>
          <a:xfrm>
            <a:off x="15138400" y="8323925"/>
            <a:ext cx="381000" cy="1905001"/>
          </a:xfrm>
          <a:prstGeom prst="rect">
            <a:avLst/>
          </a:prstGeom>
          <a:ln w="12700">
            <a:miter lim="400000"/>
          </a:ln>
        </p:spPr>
      </p:pic>
      <p:pic>
        <p:nvPicPr>
          <p:cNvPr id="217" name="9.png" descr="9.png"/>
          <p:cNvPicPr>
            <a:picLocks noChangeAspect="1"/>
          </p:cNvPicPr>
          <p:nvPr/>
        </p:nvPicPr>
        <p:blipFill>
          <a:blip r:embed="rId9">
            <a:alphaModFix amt="52445"/>
            <a:extLst/>
          </a:blip>
          <a:stretch>
            <a:fillRect/>
          </a:stretch>
        </p:blipFill>
        <p:spPr>
          <a:xfrm>
            <a:off x="4546600" y="4965700"/>
            <a:ext cx="7480300" cy="5080000"/>
          </a:xfrm>
          <a:prstGeom prst="rect">
            <a:avLst/>
          </a:prstGeom>
          <a:ln w="12700">
            <a:miter lim="400000"/>
          </a:ln>
        </p:spPr>
      </p:pic>
      <p:pic>
        <p:nvPicPr>
          <p:cNvPr id="218" name="10.png" descr="10.png"/>
          <p:cNvPicPr>
            <a:picLocks noChangeAspect="1"/>
          </p:cNvPicPr>
          <p:nvPr/>
        </p:nvPicPr>
        <p:blipFill>
          <a:blip r:embed="rId10">
            <a:extLst/>
          </a:blip>
          <a:stretch>
            <a:fillRect/>
          </a:stretch>
        </p:blipFill>
        <p:spPr>
          <a:xfrm>
            <a:off x="9308237" y="5813517"/>
            <a:ext cx="381001" cy="1498601"/>
          </a:xfrm>
          <a:prstGeom prst="rect">
            <a:avLst/>
          </a:prstGeom>
          <a:ln w="12700">
            <a:miter lim="400000"/>
          </a:ln>
        </p:spPr>
      </p:pic>
      <p:pic>
        <p:nvPicPr>
          <p:cNvPr id="219" name="11.png" descr="11.png"/>
          <p:cNvPicPr>
            <a:picLocks noChangeAspect="1"/>
          </p:cNvPicPr>
          <p:nvPr/>
        </p:nvPicPr>
        <p:blipFill>
          <a:blip r:embed="rId11">
            <a:extLst/>
          </a:blip>
          <a:stretch>
            <a:fillRect/>
          </a:stretch>
        </p:blipFill>
        <p:spPr>
          <a:xfrm>
            <a:off x="15786932" y="9652492"/>
            <a:ext cx="495301" cy="762001"/>
          </a:xfrm>
          <a:prstGeom prst="rect">
            <a:avLst/>
          </a:prstGeom>
          <a:ln w="12700">
            <a:miter lim="400000"/>
          </a:ln>
        </p:spPr>
      </p:pic>
      <p:pic>
        <p:nvPicPr>
          <p:cNvPr id="220" name="12.png" descr="12.png"/>
          <p:cNvPicPr>
            <a:picLocks noChangeAspect="1"/>
          </p:cNvPicPr>
          <p:nvPr/>
        </p:nvPicPr>
        <p:blipFill>
          <a:blip r:embed="rId12">
            <a:extLst/>
          </a:blip>
          <a:stretch>
            <a:fillRect/>
          </a:stretch>
        </p:blipFill>
        <p:spPr>
          <a:xfrm>
            <a:off x="8240943" y="6192791"/>
            <a:ext cx="762001" cy="76201"/>
          </a:xfrm>
          <a:prstGeom prst="rect">
            <a:avLst/>
          </a:prstGeom>
          <a:ln w="12700">
            <a:miter lim="400000"/>
          </a:ln>
        </p:spPr>
      </p:pic>
      <p:pic>
        <p:nvPicPr>
          <p:cNvPr id="221" name="13.png" descr="13.png"/>
          <p:cNvPicPr>
            <a:picLocks noChangeAspect="1"/>
          </p:cNvPicPr>
          <p:nvPr/>
        </p:nvPicPr>
        <p:blipFill>
          <a:blip r:embed="rId13">
            <a:extLst/>
          </a:blip>
          <a:stretch>
            <a:fillRect/>
          </a:stretch>
        </p:blipFill>
        <p:spPr>
          <a:xfrm>
            <a:off x="8240943" y="7327900"/>
            <a:ext cx="762001" cy="76200"/>
          </a:xfrm>
          <a:prstGeom prst="rect">
            <a:avLst/>
          </a:prstGeom>
          <a:ln w="12700">
            <a:miter lim="400000"/>
          </a:ln>
        </p:spPr>
      </p:pic>
      <p:pic>
        <p:nvPicPr>
          <p:cNvPr id="222" name="12.png" descr="12.png"/>
          <p:cNvPicPr>
            <a:picLocks noChangeAspect="1"/>
          </p:cNvPicPr>
          <p:nvPr/>
        </p:nvPicPr>
        <p:blipFill>
          <a:blip r:embed="rId12">
            <a:extLst/>
          </a:blip>
          <a:stretch>
            <a:fillRect/>
          </a:stretch>
        </p:blipFill>
        <p:spPr>
          <a:xfrm>
            <a:off x="13960213" y="7765125"/>
            <a:ext cx="762001" cy="76201"/>
          </a:xfrm>
          <a:prstGeom prst="rect">
            <a:avLst/>
          </a:prstGeom>
          <a:ln w="12700">
            <a:miter lim="400000"/>
          </a:ln>
        </p:spPr>
      </p:pic>
      <p:pic>
        <p:nvPicPr>
          <p:cNvPr id="223" name="15.png" descr="15.png"/>
          <p:cNvPicPr>
            <a:picLocks noChangeAspect="1"/>
          </p:cNvPicPr>
          <p:nvPr/>
        </p:nvPicPr>
        <p:blipFill>
          <a:blip r:embed="rId14">
            <a:extLst/>
          </a:blip>
          <a:stretch>
            <a:fillRect/>
          </a:stretch>
        </p:blipFill>
        <p:spPr>
          <a:xfrm>
            <a:off x="13960213" y="8664482"/>
            <a:ext cx="762001" cy="76201"/>
          </a:xfrm>
          <a:prstGeom prst="rect">
            <a:avLst/>
          </a:prstGeom>
          <a:ln w="12700">
            <a:miter lim="400000"/>
          </a:ln>
        </p:spPr>
      </p:pic>
      <p:pic>
        <p:nvPicPr>
          <p:cNvPr id="224" name="16.png" descr="16.png"/>
          <p:cNvPicPr>
            <a:picLocks noChangeAspect="1"/>
          </p:cNvPicPr>
          <p:nvPr/>
        </p:nvPicPr>
        <p:blipFill>
          <a:blip r:embed="rId15">
            <a:extLst/>
          </a:blip>
          <a:stretch>
            <a:fillRect/>
          </a:stretch>
        </p:blipFill>
        <p:spPr>
          <a:xfrm>
            <a:off x="10285612" y="6013450"/>
            <a:ext cx="863601" cy="3162300"/>
          </a:xfrm>
          <a:prstGeom prst="rect">
            <a:avLst/>
          </a:prstGeom>
          <a:ln w="12700">
            <a:miter lim="400000"/>
          </a:ln>
        </p:spPr>
      </p:pic>
      <p:pic>
        <p:nvPicPr>
          <p:cNvPr id="225" name="17.png" descr="17.png"/>
          <p:cNvPicPr>
            <a:picLocks noChangeAspect="1"/>
          </p:cNvPicPr>
          <p:nvPr/>
        </p:nvPicPr>
        <p:blipFill>
          <a:blip r:embed="rId16">
            <a:extLst/>
          </a:blip>
          <a:stretch>
            <a:fillRect/>
          </a:stretch>
        </p:blipFill>
        <p:spPr>
          <a:xfrm>
            <a:off x="15942105" y="5784850"/>
            <a:ext cx="863601" cy="3162300"/>
          </a:xfrm>
          <a:prstGeom prst="rect">
            <a:avLst/>
          </a:prstGeom>
          <a:ln w="12700">
            <a:miter lim="400000"/>
          </a:ln>
        </p:spPr>
      </p:pic>
      <p:pic>
        <p:nvPicPr>
          <p:cNvPr id="226" name="18.png" descr="18.png"/>
          <p:cNvPicPr>
            <a:picLocks noChangeAspect="1"/>
          </p:cNvPicPr>
          <p:nvPr/>
        </p:nvPicPr>
        <p:blipFill>
          <a:blip r:embed="rId17">
            <a:extLst/>
          </a:blip>
          <a:stretch>
            <a:fillRect/>
          </a:stretch>
        </p:blipFill>
        <p:spPr>
          <a:xfrm>
            <a:off x="18949263" y="8278550"/>
            <a:ext cx="2870201" cy="1397001"/>
          </a:xfrm>
          <a:prstGeom prst="rect">
            <a:avLst/>
          </a:prstGeom>
          <a:ln w="12700">
            <a:miter lim="400000"/>
          </a:ln>
        </p:spPr>
      </p:pic>
      <p:pic>
        <p:nvPicPr>
          <p:cNvPr id="227" name="19.png" descr="19.png"/>
          <p:cNvPicPr>
            <a:picLocks noChangeAspect="1"/>
          </p:cNvPicPr>
          <p:nvPr/>
        </p:nvPicPr>
        <p:blipFill>
          <a:blip r:embed="rId18">
            <a:extLst/>
          </a:blip>
          <a:stretch>
            <a:fillRect/>
          </a:stretch>
        </p:blipFill>
        <p:spPr>
          <a:xfrm>
            <a:off x="2885612" y="3587688"/>
            <a:ext cx="1905001" cy="4800601"/>
          </a:xfrm>
          <a:prstGeom prst="rect">
            <a:avLst/>
          </a:prstGeom>
          <a:ln w="12700">
            <a:miter lim="400000"/>
          </a:ln>
        </p:spPr>
      </p:pic>
      <p:pic>
        <p:nvPicPr>
          <p:cNvPr id="228" name="20.png" descr="20.png"/>
          <p:cNvPicPr>
            <a:picLocks noChangeAspect="1"/>
          </p:cNvPicPr>
          <p:nvPr/>
        </p:nvPicPr>
        <p:blipFill>
          <a:blip r:embed="rId19">
            <a:extLst/>
          </a:blip>
          <a:stretch>
            <a:fillRect/>
          </a:stretch>
        </p:blipFill>
        <p:spPr>
          <a:xfrm>
            <a:off x="17533213" y="2428351"/>
            <a:ext cx="5702301" cy="8039101"/>
          </a:xfrm>
          <a:prstGeom prst="rect">
            <a:avLst/>
          </a:prstGeom>
          <a:ln w="12700">
            <a:miter lim="400000"/>
          </a:ln>
        </p:spPr>
      </p:pic>
      <p:pic>
        <p:nvPicPr>
          <p:cNvPr id="229" name="21.png" descr="21.png"/>
          <p:cNvPicPr>
            <a:picLocks noChangeAspect="1"/>
          </p:cNvPicPr>
          <p:nvPr/>
        </p:nvPicPr>
        <p:blipFill>
          <a:blip r:embed="rId20">
            <a:extLst/>
          </a:blip>
          <a:stretch>
            <a:fillRect/>
          </a:stretch>
        </p:blipFill>
        <p:spPr>
          <a:xfrm>
            <a:off x="21199814" y="4396419"/>
            <a:ext cx="1206501" cy="1320801"/>
          </a:xfrm>
          <a:prstGeom prst="rect">
            <a:avLst/>
          </a:prstGeom>
          <a:ln w="12700">
            <a:miter lim="400000"/>
          </a:ln>
        </p:spPr>
      </p:pic>
      <p:pic>
        <p:nvPicPr>
          <p:cNvPr id="230" name="22.png" descr="22.png"/>
          <p:cNvPicPr>
            <a:picLocks noChangeAspect="1"/>
          </p:cNvPicPr>
          <p:nvPr/>
        </p:nvPicPr>
        <p:blipFill>
          <a:blip r:embed="rId21">
            <a:extLst/>
          </a:blip>
          <a:stretch>
            <a:fillRect/>
          </a:stretch>
        </p:blipFill>
        <p:spPr>
          <a:xfrm>
            <a:off x="9111387" y="7315200"/>
            <a:ext cx="774701" cy="1955800"/>
          </a:xfrm>
          <a:prstGeom prst="rect">
            <a:avLst/>
          </a:prstGeom>
          <a:ln w="12700">
            <a:miter lim="400000"/>
          </a:ln>
        </p:spPr>
      </p:pic>
      <p:pic>
        <p:nvPicPr>
          <p:cNvPr id="231" name="8.png" descr="8.png"/>
          <p:cNvPicPr>
            <a:picLocks noChangeAspect="1"/>
          </p:cNvPicPr>
          <p:nvPr/>
        </p:nvPicPr>
        <p:blipFill>
          <a:blip r:embed="rId22">
            <a:extLst/>
          </a:blip>
          <a:stretch>
            <a:fillRect/>
          </a:stretch>
        </p:blipFill>
        <p:spPr>
          <a:xfrm>
            <a:off x="9688975" y="5606988"/>
            <a:ext cx="495301" cy="7620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lide Title"/>
          <p:cNvSpPr txBox="1"/>
          <p:nvPr>
            <p:ph type="title"/>
          </p:nvPr>
        </p:nvSpPr>
        <p:spPr>
          <a:prstGeom prst="rect">
            <a:avLst/>
          </a:prstGeom>
        </p:spPr>
        <p:txBody>
          <a:bodyPr/>
          <a:lstStyle/>
          <a:p>
            <a:pPr/>
          </a:p>
        </p:txBody>
      </p:sp>
      <p:sp>
        <p:nvSpPr>
          <p:cNvPr id="543" name="Slide Subtitle"/>
          <p:cNvSpPr txBox="1"/>
          <p:nvPr>
            <p:ph type="body" idx="21"/>
          </p:nvPr>
        </p:nvSpPr>
        <p:spPr>
          <a:prstGeom prst="rect">
            <a:avLst/>
          </a:prstGeom>
        </p:spPr>
        <p:txBody>
          <a:bodyPr/>
          <a:lstStyle/>
          <a:p>
            <a:pPr/>
          </a:p>
        </p:txBody>
      </p:sp>
      <p:sp>
        <p:nvSpPr>
          <p:cNvPr id="544" name="Slide bullet text"/>
          <p:cNvSpPr txBox="1"/>
          <p:nvPr>
            <p:ph type="body" idx="1"/>
          </p:nvPr>
        </p:nvSpPr>
        <p:spPr>
          <a:prstGeom prst="rect">
            <a:avLst/>
          </a:prstGeom>
        </p:spPr>
        <p:txBody>
          <a:bodyPr/>
          <a:lstStyle/>
          <a:p>
            <a:pPr/>
          </a:p>
        </p:txBody>
      </p:sp>
      <p:pic>
        <p:nvPicPr>
          <p:cNvPr id="545"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lide Title"/>
          <p:cNvSpPr txBox="1"/>
          <p:nvPr>
            <p:ph type="title"/>
          </p:nvPr>
        </p:nvSpPr>
        <p:spPr>
          <a:prstGeom prst="rect">
            <a:avLst/>
          </a:prstGeom>
        </p:spPr>
        <p:txBody>
          <a:bodyPr/>
          <a:lstStyle/>
          <a:p>
            <a:pPr/>
          </a:p>
        </p:txBody>
      </p:sp>
      <p:sp>
        <p:nvSpPr>
          <p:cNvPr id="550" name="Slide Subtitle"/>
          <p:cNvSpPr txBox="1"/>
          <p:nvPr>
            <p:ph type="body" idx="21"/>
          </p:nvPr>
        </p:nvSpPr>
        <p:spPr>
          <a:prstGeom prst="rect">
            <a:avLst/>
          </a:prstGeom>
        </p:spPr>
        <p:txBody>
          <a:bodyPr/>
          <a:lstStyle/>
          <a:p>
            <a:pPr/>
          </a:p>
        </p:txBody>
      </p:sp>
      <p:sp>
        <p:nvSpPr>
          <p:cNvPr id="551" name="Slide bullet text"/>
          <p:cNvSpPr txBox="1"/>
          <p:nvPr>
            <p:ph type="body" idx="1"/>
          </p:nvPr>
        </p:nvSpPr>
        <p:spPr>
          <a:prstGeom prst="rect">
            <a:avLst/>
          </a:prstGeom>
        </p:spPr>
        <p:txBody>
          <a:bodyPr/>
          <a:lstStyle/>
          <a:p>
            <a:pPr/>
          </a:p>
        </p:txBody>
      </p:sp>
      <p:pic>
        <p:nvPicPr>
          <p:cNvPr id="552"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lide Title"/>
          <p:cNvSpPr txBox="1"/>
          <p:nvPr>
            <p:ph type="title"/>
          </p:nvPr>
        </p:nvSpPr>
        <p:spPr>
          <a:prstGeom prst="rect">
            <a:avLst/>
          </a:prstGeom>
        </p:spPr>
        <p:txBody>
          <a:bodyPr/>
          <a:lstStyle/>
          <a:p>
            <a:pPr/>
          </a:p>
        </p:txBody>
      </p:sp>
      <p:sp>
        <p:nvSpPr>
          <p:cNvPr id="557" name="Slide Subtitle"/>
          <p:cNvSpPr txBox="1"/>
          <p:nvPr>
            <p:ph type="body" idx="21"/>
          </p:nvPr>
        </p:nvSpPr>
        <p:spPr>
          <a:prstGeom prst="rect">
            <a:avLst/>
          </a:prstGeom>
        </p:spPr>
        <p:txBody>
          <a:bodyPr/>
          <a:lstStyle/>
          <a:p>
            <a:pPr/>
          </a:p>
        </p:txBody>
      </p:sp>
      <p:sp>
        <p:nvSpPr>
          <p:cNvPr id="558" name="Slide bullet text"/>
          <p:cNvSpPr txBox="1"/>
          <p:nvPr>
            <p:ph type="body" idx="1"/>
          </p:nvPr>
        </p:nvSpPr>
        <p:spPr>
          <a:prstGeom prst="rect">
            <a:avLst/>
          </a:prstGeom>
        </p:spPr>
        <p:txBody>
          <a:bodyPr/>
          <a:lstStyle/>
          <a:p>
            <a:pPr/>
          </a:p>
        </p:txBody>
      </p:sp>
      <p:pic>
        <p:nvPicPr>
          <p:cNvPr id="559"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lide Title"/>
          <p:cNvSpPr txBox="1"/>
          <p:nvPr>
            <p:ph type="title"/>
          </p:nvPr>
        </p:nvSpPr>
        <p:spPr>
          <a:prstGeom prst="rect">
            <a:avLst/>
          </a:prstGeom>
        </p:spPr>
        <p:txBody>
          <a:bodyPr/>
          <a:lstStyle/>
          <a:p>
            <a:pPr/>
          </a:p>
        </p:txBody>
      </p:sp>
      <p:sp>
        <p:nvSpPr>
          <p:cNvPr id="564" name="Slide Subtitle"/>
          <p:cNvSpPr txBox="1"/>
          <p:nvPr>
            <p:ph type="body" idx="21"/>
          </p:nvPr>
        </p:nvSpPr>
        <p:spPr>
          <a:prstGeom prst="rect">
            <a:avLst/>
          </a:prstGeom>
        </p:spPr>
        <p:txBody>
          <a:bodyPr/>
          <a:lstStyle/>
          <a:p>
            <a:pPr/>
          </a:p>
        </p:txBody>
      </p:sp>
      <p:sp>
        <p:nvSpPr>
          <p:cNvPr id="565" name="Slide bullet text"/>
          <p:cNvSpPr txBox="1"/>
          <p:nvPr>
            <p:ph type="body" idx="1"/>
          </p:nvPr>
        </p:nvSpPr>
        <p:spPr>
          <a:prstGeom prst="rect">
            <a:avLst/>
          </a:prstGeom>
        </p:spPr>
        <p:txBody>
          <a:bodyPr/>
          <a:lstStyle/>
          <a:p>
            <a:pPr/>
          </a:p>
        </p:txBody>
      </p:sp>
      <p:pic>
        <p:nvPicPr>
          <p:cNvPr id="566"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lide Title"/>
          <p:cNvSpPr txBox="1"/>
          <p:nvPr>
            <p:ph type="title"/>
          </p:nvPr>
        </p:nvSpPr>
        <p:spPr>
          <a:prstGeom prst="rect">
            <a:avLst/>
          </a:prstGeom>
        </p:spPr>
        <p:txBody>
          <a:bodyPr/>
          <a:lstStyle/>
          <a:p>
            <a:pPr/>
          </a:p>
        </p:txBody>
      </p:sp>
      <p:sp>
        <p:nvSpPr>
          <p:cNvPr id="571" name="Slide Subtitle"/>
          <p:cNvSpPr txBox="1"/>
          <p:nvPr>
            <p:ph type="body" idx="21"/>
          </p:nvPr>
        </p:nvSpPr>
        <p:spPr>
          <a:prstGeom prst="rect">
            <a:avLst/>
          </a:prstGeom>
        </p:spPr>
        <p:txBody>
          <a:bodyPr/>
          <a:lstStyle/>
          <a:p>
            <a:pPr/>
          </a:p>
        </p:txBody>
      </p:sp>
      <p:sp>
        <p:nvSpPr>
          <p:cNvPr id="572" name="Slide bullet text"/>
          <p:cNvSpPr txBox="1"/>
          <p:nvPr>
            <p:ph type="body" idx="1"/>
          </p:nvPr>
        </p:nvSpPr>
        <p:spPr>
          <a:prstGeom prst="rect">
            <a:avLst/>
          </a:prstGeom>
        </p:spPr>
        <p:txBody>
          <a:bodyPr/>
          <a:lstStyle/>
          <a:p>
            <a:pPr/>
          </a:p>
        </p:txBody>
      </p:sp>
      <p:pic>
        <p:nvPicPr>
          <p:cNvPr id="573"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lide Title"/>
          <p:cNvSpPr txBox="1"/>
          <p:nvPr>
            <p:ph type="title"/>
          </p:nvPr>
        </p:nvSpPr>
        <p:spPr>
          <a:prstGeom prst="rect">
            <a:avLst/>
          </a:prstGeom>
        </p:spPr>
        <p:txBody>
          <a:bodyPr/>
          <a:lstStyle/>
          <a:p>
            <a:pPr/>
          </a:p>
        </p:txBody>
      </p:sp>
      <p:sp>
        <p:nvSpPr>
          <p:cNvPr id="578" name="Slide Subtitle"/>
          <p:cNvSpPr txBox="1"/>
          <p:nvPr>
            <p:ph type="body" idx="21"/>
          </p:nvPr>
        </p:nvSpPr>
        <p:spPr>
          <a:prstGeom prst="rect">
            <a:avLst/>
          </a:prstGeom>
        </p:spPr>
        <p:txBody>
          <a:bodyPr/>
          <a:lstStyle/>
          <a:p>
            <a:pPr/>
          </a:p>
        </p:txBody>
      </p:sp>
      <p:sp>
        <p:nvSpPr>
          <p:cNvPr id="579" name="Slide bullet text"/>
          <p:cNvSpPr txBox="1"/>
          <p:nvPr>
            <p:ph type="body" idx="1"/>
          </p:nvPr>
        </p:nvSpPr>
        <p:spPr>
          <a:prstGeom prst="rect">
            <a:avLst/>
          </a:prstGeom>
        </p:spPr>
        <p:txBody>
          <a:bodyPr/>
          <a:lstStyle/>
          <a:p>
            <a:pPr/>
          </a:p>
        </p:txBody>
      </p:sp>
      <p:pic>
        <p:nvPicPr>
          <p:cNvPr id="580"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lide Title"/>
          <p:cNvSpPr txBox="1"/>
          <p:nvPr>
            <p:ph type="title"/>
          </p:nvPr>
        </p:nvSpPr>
        <p:spPr>
          <a:prstGeom prst="rect">
            <a:avLst/>
          </a:prstGeom>
        </p:spPr>
        <p:txBody>
          <a:bodyPr/>
          <a:lstStyle/>
          <a:p>
            <a:pPr/>
          </a:p>
        </p:txBody>
      </p:sp>
      <p:sp>
        <p:nvSpPr>
          <p:cNvPr id="585" name="Slide Subtitle"/>
          <p:cNvSpPr txBox="1"/>
          <p:nvPr>
            <p:ph type="body" idx="21"/>
          </p:nvPr>
        </p:nvSpPr>
        <p:spPr>
          <a:prstGeom prst="rect">
            <a:avLst/>
          </a:prstGeom>
        </p:spPr>
        <p:txBody>
          <a:bodyPr/>
          <a:lstStyle/>
          <a:p>
            <a:pPr/>
          </a:p>
        </p:txBody>
      </p:sp>
      <p:sp>
        <p:nvSpPr>
          <p:cNvPr id="586" name="Slide bullet text"/>
          <p:cNvSpPr txBox="1"/>
          <p:nvPr>
            <p:ph type="body" idx="1"/>
          </p:nvPr>
        </p:nvSpPr>
        <p:spPr>
          <a:prstGeom prst="rect">
            <a:avLst/>
          </a:prstGeom>
        </p:spPr>
        <p:txBody>
          <a:bodyPr/>
          <a:lstStyle/>
          <a:p>
            <a:pPr/>
          </a:p>
        </p:txBody>
      </p:sp>
      <p:pic>
        <p:nvPicPr>
          <p:cNvPr id="587"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lide Title"/>
          <p:cNvSpPr txBox="1"/>
          <p:nvPr>
            <p:ph type="title"/>
          </p:nvPr>
        </p:nvSpPr>
        <p:spPr>
          <a:prstGeom prst="rect">
            <a:avLst/>
          </a:prstGeom>
        </p:spPr>
        <p:txBody>
          <a:bodyPr/>
          <a:lstStyle/>
          <a:p>
            <a:pPr/>
          </a:p>
        </p:txBody>
      </p:sp>
      <p:sp>
        <p:nvSpPr>
          <p:cNvPr id="592" name="Slide Subtitle"/>
          <p:cNvSpPr txBox="1"/>
          <p:nvPr>
            <p:ph type="body" idx="21"/>
          </p:nvPr>
        </p:nvSpPr>
        <p:spPr>
          <a:prstGeom prst="rect">
            <a:avLst/>
          </a:prstGeom>
        </p:spPr>
        <p:txBody>
          <a:bodyPr/>
          <a:lstStyle/>
          <a:p>
            <a:pPr/>
          </a:p>
        </p:txBody>
      </p:sp>
      <p:sp>
        <p:nvSpPr>
          <p:cNvPr id="593" name="Slide bullet text"/>
          <p:cNvSpPr txBox="1"/>
          <p:nvPr>
            <p:ph type="body" idx="1"/>
          </p:nvPr>
        </p:nvSpPr>
        <p:spPr>
          <a:prstGeom prst="rect">
            <a:avLst/>
          </a:prstGeom>
        </p:spPr>
        <p:txBody>
          <a:bodyPr/>
          <a:lstStyle/>
          <a:p>
            <a:pPr/>
          </a:p>
        </p:txBody>
      </p:sp>
      <p:pic>
        <p:nvPicPr>
          <p:cNvPr id="594"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lide Title"/>
          <p:cNvSpPr txBox="1"/>
          <p:nvPr>
            <p:ph type="title"/>
          </p:nvPr>
        </p:nvSpPr>
        <p:spPr>
          <a:prstGeom prst="rect">
            <a:avLst/>
          </a:prstGeom>
        </p:spPr>
        <p:txBody>
          <a:bodyPr/>
          <a:lstStyle/>
          <a:p>
            <a:pPr/>
          </a:p>
        </p:txBody>
      </p:sp>
      <p:sp>
        <p:nvSpPr>
          <p:cNvPr id="599" name="Slide Subtitle"/>
          <p:cNvSpPr txBox="1"/>
          <p:nvPr>
            <p:ph type="body" idx="21"/>
          </p:nvPr>
        </p:nvSpPr>
        <p:spPr>
          <a:prstGeom prst="rect">
            <a:avLst/>
          </a:prstGeom>
        </p:spPr>
        <p:txBody>
          <a:bodyPr/>
          <a:lstStyle/>
          <a:p>
            <a:pPr/>
          </a:p>
        </p:txBody>
      </p:sp>
      <p:sp>
        <p:nvSpPr>
          <p:cNvPr id="600" name="Slide bullet text"/>
          <p:cNvSpPr txBox="1"/>
          <p:nvPr>
            <p:ph type="body" idx="1"/>
          </p:nvPr>
        </p:nvSpPr>
        <p:spPr>
          <a:prstGeom prst="rect">
            <a:avLst/>
          </a:prstGeom>
        </p:spPr>
        <p:txBody>
          <a:bodyPr/>
          <a:lstStyle/>
          <a:p>
            <a:pPr/>
          </a:p>
        </p:txBody>
      </p:sp>
      <p:pic>
        <p:nvPicPr>
          <p:cNvPr id="601"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lide Title"/>
          <p:cNvSpPr txBox="1"/>
          <p:nvPr>
            <p:ph type="title"/>
          </p:nvPr>
        </p:nvSpPr>
        <p:spPr>
          <a:prstGeom prst="rect">
            <a:avLst/>
          </a:prstGeom>
        </p:spPr>
        <p:txBody>
          <a:bodyPr/>
          <a:lstStyle/>
          <a:p>
            <a:pPr/>
          </a:p>
        </p:txBody>
      </p:sp>
      <p:sp>
        <p:nvSpPr>
          <p:cNvPr id="606" name="Slide Subtitle"/>
          <p:cNvSpPr txBox="1"/>
          <p:nvPr>
            <p:ph type="body" idx="21"/>
          </p:nvPr>
        </p:nvSpPr>
        <p:spPr>
          <a:prstGeom prst="rect">
            <a:avLst/>
          </a:prstGeom>
        </p:spPr>
        <p:txBody>
          <a:bodyPr/>
          <a:lstStyle/>
          <a:p>
            <a:pPr/>
          </a:p>
        </p:txBody>
      </p:sp>
      <p:sp>
        <p:nvSpPr>
          <p:cNvPr id="607" name="Slide bullet text"/>
          <p:cNvSpPr txBox="1"/>
          <p:nvPr>
            <p:ph type="body" idx="1"/>
          </p:nvPr>
        </p:nvSpPr>
        <p:spPr>
          <a:prstGeom prst="rect">
            <a:avLst/>
          </a:prstGeom>
        </p:spPr>
        <p:txBody>
          <a:bodyPr/>
          <a:lstStyle/>
          <a:p>
            <a:pPr/>
          </a:p>
        </p:txBody>
      </p:sp>
      <p:pic>
        <p:nvPicPr>
          <p:cNvPr id="608"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33" name="1.png" descr="1.png"/>
          <p:cNvPicPr>
            <a:picLocks noChangeAspect="1"/>
          </p:cNvPicPr>
          <p:nvPr/>
        </p:nvPicPr>
        <p:blipFill>
          <a:blip r:embed="rId2">
            <a:extLst/>
          </a:blip>
          <a:stretch>
            <a:fillRect/>
          </a:stretch>
        </p:blipFill>
        <p:spPr>
          <a:xfrm>
            <a:off x="12273748" y="3794587"/>
            <a:ext cx="76201" cy="8204201"/>
          </a:xfrm>
          <a:prstGeom prst="rect">
            <a:avLst/>
          </a:prstGeom>
          <a:ln w="12700">
            <a:miter lim="400000"/>
          </a:ln>
        </p:spPr>
      </p:pic>
      <p:pic>
        <p:nvPicPr>
          <p:cNvPr id="234" name="2.png" descr="2.png"/>
          <p:cNvPicPr>
            <a:picLocks noChangeAspect="1"/>
          </p:cNvPicPr>
          <p:nvPr/>
        </p:nvPicPr>
        <p:blipFill>
          <a:blip r:embed="rId3">
            <a:extLst/>
          </a:blip>
          <a:stretch>
            <a:fillRect/>
          </a:stretch>
        </p:blipFill>
        <p:spPr>
          <a:xfrm>
            <a:off x="14742418" y="3799272"/>
            <a:ext cx="76201" cy="4775201"/>
          </a:xfrm>
          <a:prstGeom prst="rect">
            <a:avLst/>
          </a:prstGeom>
          <a:ln w="12700">
            <a:miter lim="400000"/>
          </a:ln>
        </p:spPr>
      </p:pic>
      <p:pic>
        <p:nvPicPr>
          <p:cNvPr id="235" name="3.png" descr="3.png"/>
          <p:cNvPicPr>
            <a:picLocks noChangeAspect="1"/>
          </p:cNvPicPr>
          <p:nvPr/>
        </p:nvPicPr>
        <p:blipFill>
          <a:blip r:embed="rId4">
            <a:extLst/>
          </a:blip>
          <a:stretch>
            <a:fillRect/>
          </a:stretch>
        </p:blipFill>
        <p:spPr>
          <a:xfrm>
            <a:off x="16376218" y="9508292"/>
            <a:ext cx="76201" cy="2501901"/>
          </a:xfrm>
          <a:prstGeom prst="rect">
            <a:avLst/>
          </a:prstGeom>
          <a:ln w="12700">
            <a:miter lim="400000"/>
          </a:ln>
        </p:spPr>
      </p:pic>
      <p:pic>
        <p:nvPicPr>
          <p:cNvPr id="236" name="4.png" descr="4.png"/>
          <p:cNvPicPr>
            <a:picLocks noChangeAspect="1"/>
          </p:cNvPicPr>
          <p:nvPr/>
        </p:nvPicPr>
        <p:blipFill>
          <a:blip r:embed="rId5">
            <a:extLst/>
          </a:blip>
          <a:stretch>
            <a:fillRect/>
          </a:stretch>
        </p:blipFill>
        <p:spPr>
          <a:xfrm>
            <a:off x="16398289" y="10575092"/>
            <a:ext cx="2336801" cy="393701"/>
          </a:xfrm>
          <a:prstGeom prst="rect">
            <a:avLst/>
          </a:prstGeom>
          <a:ln w="12700">
            <a:miter lim="400000"/>
          </a:ln>
        </p:spPr>
      </p:pic>
      <p:pic>
        <p:nvPicPr>
          <p:cNvPr id="237" name="13.png" descr="13.png"/>
          <p:cNvPicPr>
            <a:picLocks noChangeAspect="1"/>
          </p:cNvPicPr>
          <p:nvPr/>
        </p:nvPicPr>
        <p:blipFill>
          <a:blip r:embed="rId6">
            <a:extLst/>
          </a:blip>
          <a:stretch>
            <a:fillRect/>
          </a:stretch>
        </p:blipFill>
        <p:spPr>
          <a:xfrm>
            <a:off x="18830339" y="10429042"/>
            <a:ext cx="342901" cy="711201"/>
          </a:xfrm>
          <a:prstGeom prst="rect">
            <a:avLst/>
          </a:prstGeom>
          <a:ln w="12700">
            <a:miter lim="400000"/>
          </a:ln>
        </p:spPr>
      </p:pic>
      <p:pic>
        <p:nvPicPr>
          <p:cNvPr id="238" name="16.png" descr="16.png"/>
          <p:cNvPicPr>
            <a:picLocks noChangeAspect="1"/>
          </p:cNvPicPr>
          <p:nvPr/>
        </p:nvPicPr>
        <p:blipFill>
          <a:blip r:embed="rId7">
            <a:extLst/>
          </a:blip>
          <a:stretch>
            <a:fillRect/>
          </a:stretch>
        </p:blipFill>
        <p:spPr>
          <a:xfrm>
            <a:off x="4939991" y="3030922"/>
            <a:ext cx="673101" cy="3441701"/>
          </a:xfrm>
          <a:prstGeom prst="rect">
            <a:avLst/>
          </a:prstGeom>
          <a:ln w="12700">
            <a:miter lim="400000"/>
          </a:ln>
        </p:spPr>
      </p:pic>
      <p:pic>
        <p:nvPicPr>
          <p:cNvPr id="239" name="14.png" descr="14.png"/>
          <p:cNvPicPr>
            <a:picLocks noChangeAspect="1"/>
          </p:cNvPicPr>
          <p:nvPr/>
        </p:nvPicPr>
        <p:blipFill>
          <a:blip r:embed="rId8">
            <a:extLst/>
          </a:blip>
          <a:stretch>
            <a:fillRect/>
          </a:stretch>
        </p:blipFill>
        <p:spPr>
          <a:xfrm>
            <a:off x="13190583" y="5856672"/>
            <a:ext cx="685801" cy="711201"/>
          </a:xfrm>
          <a:prstGeom prst="rect">
            <a:avLst/>
          </a:prstGeom>
          <a:ln w="12700">
            <a:miter lim="400000"/>
          </a:ln>
        </p:spPr>
      </p:pic>
      <p:pic>
        <p:nvPicPr>
          <p:cNvPr id="240" name="9.png" descr="9.png"/>
          <p:cNvPicPr>
            <a:picLocks noChangeAspect="1"/>
          </p:cNvPicPr>
          <p:nvPr/>
        </p:nvPicPr>
        <p:blipFill>
          <a:blip r:embed="rId9">
            <a:extLst/>
          </a:blip>
          <a:stretch>
            <a:fillRect/>
          </a:stretch>
        </p:blipFill>
        <p:spPr>
          <a:xfrm>
            <a:off x="12274919" y="9467911"/>
            <a:ext cx="4076701" cy="381001"/>
          </a:xfrm>
          <a:prstGeom prst="rect">
            <a:avLst/>
          </a:prstGeom>
          <a:ln w="12700">
            <a:miter lim="400000"/>
          </a:ln>
        </p:spPr>
      </p:pic>
      <p:pic>
        <p:nvPicPr>
          <p:cNvPr id="241" name="22.png" descr="22.png"/>
          <p:cNvPicPr>
            <a:picLocks noChangeAspect="1"/>
          </p:cNvPicPr>
          <p:nvPr/>
        </p:nvPicPr>
        <p:blipFill>
          <a:blip r:embed="rId10">
            <a:extLst/>
          </a:blip>
          <a:stretch>
            <a:fillRect/>
          </a:stretch>
        </p:blipFill>
        <p:spPr>
          <a:xfrm>
            <a:off x="2453935" y="7511988"/>
            <a:ext cx="2133601" cy="406401"/>
          </a:xfrm>
          <a:prstGeom prst="rect">
            <a:avLst/>
          </a:prstGeom>
          <a:ln w="12700">
            <a:miter lim="400000"/>
          </a:ln>
        </p:spPr>
      </p:pic>
      <p:pic>
        <p:nvPicPr>
          <p:cNvPr id="242" name="16.png" descr="16.png"/>
          <p:cNvPicPr>
            <a:picLocks noChangeAspect="1"/>
          </p:cNvPicPr>
          <p:nvPr/>
        </p:nvPicPr>
        <p:blipFill>
          <a:blip r:embed="rId7">
            <a:extLst/>
          </a:blip>
          <a:stretch>
            <a:fillRect/>
          </a:stretch>
        </p:blipFill>
        <p:spPr>
          <a:xfrm>
            <a:off x="4939991" y="5994338"/>
            <a:ext cx="673101" cy="3441701"/>
          </a:xfrm>
          <a:prstGeom prst="rect">
            <a:avLst/>
          </a:prstGeom>
          <a:ln w="12700">
            <a:miter lim="400000"/>
          </a:ln>
        </p:spPr>
      </p:pic>
      <p:pic>
        <p:nvPicPr>
          <p:cNvPr id="243" name="12.png" descr="12.png"/>
          <p:cNvPicPr>
            <a:picLocks noChangeAspect="1"/>
          </p:cNvPicPr>
          <p:nvPr/>
        </p:nvPicPr>
        <p:blipFill>
          <a:blip r:embed="rId11">
            <a:extLst/>
          </a:blip>
          <a:stretch>
            <a:fillRect/>
          </a:stretch>
        </p:blipFill>
        <p:spPr>
          <a:xfrm>
            <a:off x="5469939" y="6965888"/>
            <a:ext cx="9486901" cy="1498601"/>
          </a:xfrm>
          <a:prstGeom prst="rect">
            <a:avLst/>
          </a:prstGeom>
          <a:ln w="12700">
            <a:miter lim="400000"/>
          </a:ln>
        </p:spPr>
      </p:pic>
      <p:pic>
        <p:nvPicPr>
          <p:cNvPr id="244" name="13.png" descr="13.png"/>
          <p:cNvPicPr>
            <a:picLocks noChangeAspect="1"/>
          </p:cNvPicPr>
          <p:nvPr/>
        </p:nvPicPr>
        <p:blipFill>
          <a:blip r:embed="rId6">
            <a:extLst/>
          </a:blip>
          <a:stretch>
            <a:fillRect/>
          </a:stretch>
        </p:blipFill>
        <p:spPr>
          <a:xfrm>
            <a:off x="16242868" y="7359588"/>
            <a:ext cx="342901" cy="711201"/>
          </a:xfrm>
          <a:prstGeom prst="rect">
            <a:avLst/>
          </a:prstGeom>
          <a:ln w="12700">
            <a:miter lim="400000"/>
          </a:ln>
        </p:spPr>
      </p:pic>
      <p:pic>
        <p:nvPicPr>
          <p:cNvPr id="245" name="14.png" descr="14.png"/>
          <p:cNvPicPr>
            <a:picLocks noChangeAspect="1"/>
          </p:cNvPicPr>
          <p:nvPr/>
        </p:nvPicPr>
        <p:blipFill>
          <a:blip r:embed="rId8">
            <a:extLst/>
          </a:blip>
          <a:stretch>
            <a:fillRect/>
          </a:stretch>
        </p:blipFill>
        <p:spPr>
          <a:xfrm>
            <a:off x="13982083" y="8926065"/>
            <a:ext cx="685801" cy="711201"/>
          </a:xfrm>
          <a:prstGeom prst="rect">
            <a:avLst/>
          </a:prstGeom>
          <a:ln w="12700">
            <a:miter lim="400000"/>
          </a:ln>
        </p:spPr>
      </p:pic>
      <p:pic>
        <p:nvPicPr>
          <p:cNvPr id="246" name="15.png" descr="15.png"/>
          <p:cNvPicPr>
            <a:picLocks noChangeAspect="1"/>
          </p:cNvPicPr>
          <p:nvPr/>
        </p:nvPicPr>
        <p:blipFill>
          <a:blip r:embed="rId12">
            <a:extLst/>
          </a:blip>
          <a:stretch>
            <a:fillRect/>
          </a:stretch>
        </p:blipFill>
        <p:spPr>
          <a:xfrm>
            <a:off x="12288883" y="6402772"/>
            <a:ext cx="2438401" cy="381001"/>
          </a:xfrm>
          <a:prstGeom prst="rect">
            <a:avLst/>
          </a:prstGeom>
          <a:ln w="12700">
            <a:miter lim="400000"/>
          </a:ln>
        </p:spPr>
      </p:pic>
      <p:pic>
        <p:nvPicPr>
          <p:cNvPr id="247" name="16.png" descr="16.png"/>
          <p:cNvPicPr>
            <a:picLocks noChangeAspect="1"/>
          </p:cNvPicPr>
          <p:nvPr/>
        </p:nvPicPr>
        <p:blipFill>
          <a:blip r:embed="rId7">
            <a:extLst/>
          </a:blip>
          <a:stretch>
            <a:fillRect/>
          </a:stretch>
        </p:blipFill>
        <p:spPr>
          <a:xfrm>
            <a:off x="4939991" y="9012992"/>
            <a:ext cx="673101" cy="3441701"/>
          </a:xfrm>
          <a:prstGeom prst="rect">
            <a:avLst/>
          </a:prstGeom>
          <a:ln w="12700">
            <a:miter lim="400000"/>
          </a:ln>
        </p:spPr>
      </p:pic>
      <p:pic>
        <p:nvPicPr>
          <p:cNvPr id="248" name="17.png" descr="17.png"/>
          <p:cNvPicPr>
            <a:picLocks noChangeAspect="1"/>
          </p:cNvPicPr>
          <p:nvPr/>
        </p:nvPicPr>
        <p:blipFill>
          <a:blip r:embed="rId13">
            <a:extLst/>
          </a:blip>
          <a:stretch>
            <a:fillRect/>
          </a:stretch>
        </p:blipFill>
        <p:spPr>
          <a:xfrm>
            <a:off x="5451814" y="3964372"/>
            <a:ext cx="6997701" cy="1498601"/>
          </a:xfrm>
          <a:prstGeom prst="rect">
            <a:avLst/>
          </a:prstGeom>
          <a:ln w="12700">
            <a:miter lim="400000"/>
          </a:ln>
        </p:spPr>
      </p:pic>
      <p:pic>
        <p:nvPicPr>
          <p:cNvPr id="249" name="18.png" descr="18.png"/>
          <p:cNvPicPr>
            <a:picLocks noChangeAspect="1"/>
          </p:cNvPicPr>
          <p:nvPr/>
        </p:nvPicPr>
        <p:blipFill>
          <a:blip r:embed="rId14">
            <a:extLst/>
          </a:blip>
          <a:stretch>
            <a:fillRect/>
          </a:stretch>
        </p:blipFill>
        <p:spPr>
          <a:xfrm>
            <a:off x="12891116" y="3384734"/>
            <a:ext cx="1358901" cy="711201"/>
          </a:xfrm>
          <a:prstGeom prst="rect">
            <a:avLst/>
          </a:prstGeom>
          <a:ln w="12700">
            <a:miter lim="400000"/>
          </a:ln>
        </p:spPr>
      </p:pic>
      <p:pic>
        <p:nvPicPr>
          <p:cNvPr id="250" name="19.png" descr="19.png"/>
          <p:cNvPicPr>
            <a:picLocks noChangeAspect="1"/>
          </p:cNvPicPr>
          <p:nvPr/>
        </p:nvPicPr>
        <p:blipFill>
          <a:blip r:embed="rId15">
            <a:extLst/>
          </a:blip>
          <a:stretch>
            <a:fillRect/>
          </a:stretch>
        </p:blipFill>
        <p:spPr>
          <a:xfrm>
            <a:off x="17009923" y="7124638"/>
            <a:ext cx="3200401" cy="1054101"/>
          </a:xfrm>
          <a:prstGeom prst="rect">
            <a:avLst/>
          </a:prstGeom>
          <a:ln w="12700">
            <a:miter lim="400000"/>
          </a:ln>
        </p:spPr>
      </p:pic>
      <p:pic>
        <p:nvPicPr>
          <p:cNvPr id="251" name="20.png" descr="20.png"/>
          <p:cNvPicPr>
            <a:picLocks noChangeAspect="1"/>
          </p:cNvPicPr>
          <p:nvPr/>
        </p:nvPicPr>
        <p:blipFill>
          <a:blip r:embed="rId16">
            <a:extLst/>
          </a:blip>
          <a:stretch>
            <a:fillRect/>
          </a:stretch>
        </p:blipFill>
        <p:spPr>
          <a:xfrm>
            <a:off x="12555583" y="4872422"/>
            <a:ext cx="1905001" cy="1041401"/>
          </a:xfrm>
          <a:prstGeom prst="rect">
            <a:avLst/>
          </a:prstGeom>
          <a:ln w="12700">
            <a:miter lim="400000"/>
          </a:ln>
        </p:spPr>
      </p:pic>
      <p:pic>
        <p:nvPicPr>
          <p:cNvPr id="252" name="21.png" descr="21.png"/>
          <p:cNvPicPr>
            <a:picLocks noChangeAspect="1"/>
          </p:cNvPicPr>
          <p:nvPr/>
        </p:nvPicPr>
        <p:blipFill>
          <a:blip r:embed="rId17">
            <a:extLst/>
          </a:blip>
          <a:stretch>
            <a:fillRect/>
          </a:stretch>
        </p:blipFill>
        <p:spPr>
          <a:xfrm>
            <a:off x="15361451" y="3251384"/>
            <a:ext cx="3987801" cy="1054101"/>
          </a:xfrm>
          <a:prstGeom prst="rect">
            <a:avLst/>
          </a:prstGeom>
          <a:ln w="12700">
            <a:miter lim="400000"/>
          </a:ln>
        </p:spPr>
      </p:pic>
      <p:pic>
        <p:nvPicPr>
          <p:cNvPr id="253" name="22.png" descr="22.png"/>
          <p:cNvPicPr>
            <a:picLocks noChangeAspect="1"/>
          </p:cNvPicPr>
          <p:nvPr/>
        </p:nvPicPr>
        <p:blipFill>
          <a:blip r:embed="rId10">
            <a:extLst/>
          </a:blip>
          <a:stretch>
            <a:fillRect/>
          </a:stretch>
        </p:blipFill>
        <p:spPr>
          <a:xfrm>
            <a:off x="2453935" y="10581442"/>
            <a:ext cx="2133601" cy="406401"/>
          </a:xfrm>
          <a:prstGeom prst="rect">
            <a:avLst/>
          </a:prstGeom>
          <a:ln w="12700">
            <a:miter lim="400000"/>
          </a:ln>
        </p:spPr>
      </p:pic>
      <p:pic>
        <p:nvPicPr>
          <p:cNvPr id="254" name="23.png" descr="23.png"/>
          <p:cNvPicPr>
            <a:picLocks noChangeAspect="1"/>
          </p:cNvPicPr>
          <p:nvPr/>
        </p:nvPicPr>
        <p:blipFill>
          <a:blip r:embed="rId18">
            <a:extLst/>
          </a:blip>
          <a:stretch>
            <a:fillRect/>
          </a:stretch>
        </p:blipFill>
        <p:spPr>
          <a:xfrm>
            <a:off x="6804364" y="1319289"/>
            <a:ext cx="4292601" cy="520701"/>
          </a:xfrm>
          <a:prstGeom prst="rect">
            <a:avLst/>
          </a:prstGeom>
          <a:ln w="12700">
            <a:miter lim="400000"/>
          </a:ln>
        </p:spPr>
      </p:pic>
      <p:pic>
        <p:nvPicPr>
          <p:cNvPr id="255" name="24.png" descr="24.png"/>
          <p:cNvPicPr>
            <a:picLocks noChangeAspect="1"/>
          </p:cNvPicPr>
          <p:nvPr/>
        </p:nvPicPr>
        <p:blipFill>
          <a:blip r:embed="rId19">
            <a:extLst/>
          </a:blip>
          <a:stretch>
            <a:fillRect/>
          </a:stretch>
        </p:blipFill>
        <p:spPr>
          <a:xfrm>
            <a:off x="7306014" y="1940757"/>
            <a:ext cx="3289301" cy="520701"/>
          </a:xfrm>
          <a:prstGeom prst="rect">
            <a:avLst/>
          </a:prstGeom>
          <a:ln w="12700">
            <a:miter lim="400000"/>
          </a:ln>
        </p:spPr>
      </p:pic>
      <p:pic>
        <p:nvPicPr>
          <p:cNvPr id="256" name="25.png" descr="25.png"/>
          <p:cNvPicPr>
            <a:picLocks noChangeAspect="1"/>
          </p:cNvPicPr>
          <p:nvPr/>
        </p:nvPicPr>
        <p:blipFill>
          <a:blip r:embed="rId20">
            <a:extLst/>
          </a:blip>
          <a:stretch>
            <a:fillRect/>
          </a:stretch>
        </p:blipFill>
        <p:spPr>
          <a:xfrm>
            <a:off x="7318714" y="2587625"/>
            <a:ext cx="3263901" cy="520701"/>
          </a:xfrm>
          <a:prstGeom prst="rect">
            <a:avLst/>
          </a:prstGeom>
          <a:ln w="12700">
            <a:miter lim="400000"/>
          </a:ln>
        </p:spPr>
      </p:pic>
      <p:pic>
        <p:nvPicPr>
          <p:cNvPr id="257" name="26.png" descr="26.png"/>
          <p:cNvPicPr>
            <a:picLocks noChangeAspect="1"/>
          </p:cNvPicPr>
          <p:nvPr/>
        </p:nvPicPr>
        <p:blipFill>
          <a:blip r:embed="rId21">
            <a:extLst/>
          </a:blip>
          <a:stretch>
            <a:fillRect/>
          </a:stretch>
        </p:blipFill>
        <p:spPr>
          <a:xfrm>
            <a:off x="1343733" y="4491422"/>
            <a:ext cx="3251201" cy="520701"/>
          </a:xfrm>
          <a:prstGeom prst="rect">
            <a:avLst/>
          </a:prstGeom>
          <a:ln w="12700">
            <a:miter lim="400000"/>
          </a:ln>
        </p:spPr>
      </p:pic>
      <p:pic>
        <p:nvPicPr>
          <p:cNvPr id="258" name="27.png" descr="27.png"/>
          <p:cNvPicPr>
            <a:picLocks noChangeAspect="1"/>
          </p:cNvPicPr>
          <p:nvPr/>
        </p:nvPicPr>
        <p:blipFill>
          <a:blip r:embed="rId22">
            <a:extLst/>
          </a:blip>
          <a:stretch>
            <a:fillRect/>
          </a:stretch>
        </p:blipFill>
        <p:spPr>
          <a:xfrm>
            <a:off x="5540714" y="3284614"/>
            <a:ext cx="6819901" cy="381001"/>
          </a:xfrm>
          <a:prstGeom prst="rect">
            <a:avLst/>
          </a:prstGeom>
          <a:ln w="12700">
            <a:miter lim="400000"/>
          </a:ln>
        </p:spPr>
      </p:pic>
      <p:pic>
        <p:nvPicPr>
          <p:cNvPr id="259" name="28.png" descr="28.png"/>
          <p:cNvPicPr>
            <a:picLocks noChangeAspect="1"/>
          </p:cNvPicPr>
          <p:nvPr/>
        </p:nvPicPr>
        <p:blipFill>
          <a:blip r:embed="rId23">
            <a:extLst/>
          </a:blip>
          <a:stretch>
            <a:fillRect/>
          </a:stretch>
        </p:blipFill>
        <p:spPr>
          <a:xfrm>
            <a:off x="14779902" y="7518338"/>
            <a:ext cx="1333501" cy="393701"/>
          </a:xfrm>
          <a:prstGeom prst="rect">
            <a:avLst/>
          </a:prstGeom>
          <a:ln w="12700">
            <a:miter lim="400000"/>
          </a:ln>
        </p:spPr>
      </p:pic>
      <p:pic>
        <p:nvPicPr>
          <p:cNvPr id="260" name="29.png" descr="29.png"/>
          <p:cNvPicPr>
            <a:picLocks noChangeAspect="1"/>
          </p:cNvPicPr>
          <p:nvPr/>
        </p:nvPicPr>
        <p:blipFill>
          <a:blip r:embed="rId24">
            <a:extLst/>
          </a:blip>
          <a:stretch>
            <a:fillRect/>
          </a:stretch>
        </p:blipFill>
        <p:spPr>
          <a:xfrm>
            <a:off x="21380573" y="8938765"/>
            <a:ext cx="1612901" cy="711201"/>
          </a:xfrm>
          <a:prstGeom prst="rect">
            <a:avLst/>
          </a:prstGeom>
          <a:ln w="12700">
            <a:miter lim="400000"/>
          </a:ln>
        </p:spPr>
      </p:pic>
      <p:pic>
        <p:nvPicPr>
          <p:cNvPr id="261" name="30.png" descr="30.png"/>
          <p:cNvPicPr>
            <a:picLocks noChangeAspect="1"/>
          </p:cNvPicPr>
          <p:nvPr/>
        </p:nvPicPr>
        <p:blipFill>
          <a:blip r:embed="rId25">
            <a:extLst/>
          </a:blip>
          <a:stretch>
            <a:fillRect/>
          </a:stretch>
        </p:blipFill>
        <p:spPr>
          <a:xfrm>
            <a:off x="20732873" y="9892436"/>
            <a:ext cx="2908301" cy="711201"/>
          </a:xfrm>
          <a:prstGeom prst="rect">
            <a:avLst/>
          </a:prstGeom>
          <a:ln w="12700">
            <a:miter lim="400000"/>
          </a:ln>
        </p:spPr>
      </p:pic>
      <p:pic>
        <p:nvPicPr>
          <p:cNvPr id="262" name="7.png" descr="7.png"/>
          <p:cNvPicPr>
            <a:picLocks noChangeAspect="1"/>
          </p:cNvPicPr>
          <p:nvPr/>
        </p:nvPicPr>
        <p:blipFill>
          <a:blip r:embed="rId26">
            <a:extLst/>
          </a:blip>
          <a:stretch>
            <a:fillRect/>
          </a:stretch>
        </p:blipFill>
        <p:spPr>
          <a:xfrm>
            <a:off x="5447190" y="10048042"/>
            <a:ext cx="11099801" cy="14986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lide Title"/>
          <p:cNvSpPr txBox="1"/>
          <p:nvPr>
            <p:ph type="title"/>
          </p:nvPr>
        </p:nvSpPr>
        <p:spPr>
          <a:prstGeom prst="rect">
            <a:avLst/>
          </a:prstGeom>
        </p:spPr>
        <p:txBody>
          <a:bodyPr/>
          <a:lstStyle/>
          <a:p>
            <a:pPr/>
          </a:p>
        </p:txBody>
      </p:sp>
      <p:sp>
        <p:nvSpPr>
          <p:cNvPr id="613" name="Slide Subtitle"/>
          <p:cNvSpPr txBox="1"/>
          <p:nvPr>
            <p:ph type="body" idx="21"/>
          </p:nvPr>
        </p:nvSpPr>
        <p:spPr>
          <a:prstGeom prst="rect">
            <a:avLst/>
          </a:prstGeom>
        </p:spPr>
        <p:txBody>
          <a:bodyPr/>
          <a:lstStyle/>
          <a:p>
            <a:pPr/>
          </a:p>
        </p:txBody>
      </p:sp>
      <p:sp>
        <p:nvSpPr>
          <p:cNvPr id="614" name="Slide bullet text"/>
          <p:cNvSpPr txBox="1"/>
          <p:nvPr>
            <p:ph type="body" idx="1"/>
          </p:nvPr>
        </p:nvSpPr>
        <p:spPr>
          <a:prstGeom prst="rect">
            <a:avLst/>
          </a:prstGeom>
        </p:spPr>
        <p:txBody>
          <a:bodyPr/>
          <a:lstStyle/>
          <a:p>
            <a:pPr/>
          </a:p>
        </p:txBody>
      </p:sp>
      <p:pic>
        <p:nvPicPr>
          <p:cNvPr id="615"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lide Title"/>
          <p:cNvSpPr txBox="1"/>
          <p:nvPr>
            <p:ph type="title"/>
          </p:nvPr>
        </p:nvSpPr>
        <p:spPr>
          <a:prstGeom prst="rect">
            <a:avLst/>
          </a:prstGeom>
        </p:spPr>
        <p:txBody>
          <a:bodyPr/>
          <a:lstStyle/>
          <a:p>
            <a:pPr/>
          </a:p>
        </p:txBody>
      </p:sp>
      <p:sp>
        <p:nvSpPr>
          <p:cNvPr id="620" name="Slide Subtitle"/>
          <p:cNvSpPr txBox="1"/>
          <p:nvPr>
            <p:ph type="body" idx="21"/>
          </p:nvPr>
        </p:nvSpPr>
        <p:spPr>
          <a:prstGeom prst="rect">
            <a:avLst/>
          </a:prstGeom>
        </p:spPr>
        <p:txBody>
          <a:bodyPr/>
          <a:lstStyle/>
          <a:p>
            <a:pPr/>
          </a:p>
        </p:txBody>
      </p:sp>
      <p:sp>
        <p:nvSpPr>
          <p:cNvPr id="621" name="Slide bullet text"/>
          <p:cNvSpPr txBox="1"/>
          <p:nvPr>
            <p:ph type="body" idx="1"/>
          </p:nvPr>
        </p:nvSpPr>
        <p:spPr>
          <a:prstGeom prst="rect">
            <a:avLst/>
          </a:prstGeom>
        </p:spPr>
        <p:txBody>
          <a:bodyPr/>
          <a:lstStyle/>
          <a:p>
            <a:pPr/>
          </a:p>
        </p:txBody>
      </p:sp>
      <p:pic>
        <p:nvPicPr>
          <p:cNvPr id="622"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lide Title"/>
          <p:cNvSpPr txBox="1"/>
          <p:nvPr>
            <p:ph type="title"/>
          </p:nvPr>
        </p:nvSpPr>
        <p:spPr>
          <a:prstGeom prst="rect">
            <a:avLst/>
          </a:prstGeom>
        </p:spPr>
        <p:txBody>
          <a:bodyPr/>
          <a:lstStyle/>
          <a:p>
            <a:pPr/>
          </a:p>
        </p:txBody>
      </p:sp>
      <p:sp>
        <p:nvSpPr>
          <p:cNvPr id="627" name="Slide Subtitle"/>
          <p:cNvSpPr txBox="1"/>
          <p:nvPr>
            <p:ph type="body" idx="21"/>
          </p:nvPr>
        </p:nvSpPr>
        <p:spPr>
          <a:prstGeom prst="rect">
            <a:avLst/>
          </a:prstGeom>
        </p:spPr>
        <p:txBody>
          <a:bodyPr/>
          <a:lstStyle/>
          <a:p>
            <a:pPr/>
          </a:p>
        </p:txBody>
      </p:sp>
      <p:sp>
        <p:nvSpPr>
          <p:cNvPr id="628" name="Slide bullet text"/>
          <p:cNvSpPr txBox="1"/>
          <p:nvPr>
            <p:ph type="body" idx="1"/>
          </p:nvPr>
        </p:nvSpPr>
        <p:spPr>
          <a:prstGeom prst="rect">
            <a:avLst/>
          </a:prstGeom>
        </p:spPr>
        <p:txBody>
          <a:bodyPr/>
          <a:lstStyle/>
          <a:p>
            <a:pPr/>
          </a:p>
        </p:txBody>
      </p:sp>
      <p:pic>
        <p:nvPicPr>
          <p:cNvPr id="629"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lide Title"/>
          <p:cNvSpPr txBox="1"/>
          <p:nvPr>
            <p:ph type="title"/>
          </p:nvPr>
        </p:nvSpPr>
        <p:spPr>
          <a:prstGeom prst="rect">
            <a:avLst/>
          </a:prstGeom>
        </p:spPr>
        <p:txBody>
          <a:bodyPr/>
          <a:lstStyle/>
          <a:p>
            <a:pPr/>
          </a:p>
        </p:txBody>
      </p:sp>
      <p:sp>
        <p:nvSpPr>
          <p:cNvPr id="634" name="Slide Subtitle"/>
          <p:cNvSpPr txBox="1"/>
          <p:nvPr>
            <p:ph type="body" idx="21"/>
          </p:nvPr>
        </p:nvSpPr>
        <p:spPr>
          <a:prstGeom prst="rect">
            <a:avLst/>
          </a:prstGeom>
        </p:spPr>
        <p:txBody>
          <a:bodyPr/>
          <a:lstStyle/>
          <a:p>
            <a:pPr/>
          </a:p>
        </p:txBody>
      </p:sp>
      <p:sp>
        <p:nvSpPr>
          <p:cNvPr id="635" name="Slide bullet text"/>
          <p:cNvSpPr txBox="1"/>
          <p:nvPr>
            <p:ph type="body" idx="1"/>
          </p:nvPr>
        </p:nvSpPr>
        <p:spPr>
          <a:prstGeom prst="rect">
            <a:avLst/>
          </a:prstGeom>
        </p:spPr>
        <p:txBody>
          <a:bodyPr/>
          <a:lstStyle/>
          <a:p>
            <a:pPr/>
          </a:p>
        </p:txBody>
      </p:sp>
      <p:pic>
        <p:nvPicPr>
          <p:cNvPr id="636"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lide Title"/>
          <p:cNvSpPr txBox="1"/>
          <p:nvPr>
            <p:ph type="title"/>
          </p:nvPr>
        </p:nvSpPr>
        <p:spPr>
          <a:prstGeom prst="rect">
            <a:avLst/>
          </a:prstGeom>
        </p:spPr>
        <p:txBody>
          <a:bodyPr/>
          <a:lstStyle/>
          <a:p>
            <a:pPr/>
          </a:p>
        </p:txBody>
      </p:sp>
      <p:sp>
        <p:nvSpPr>
          <p:cNvPr id="641" name="Slide Subtitle"/>
          <p:cNvSpPr txBox="1"/>
          <p:nvPr>
            <p:ph type="body" idx="21"/>
          </p:nvPr>
        </p:nvSpPr>
        <p:spPr>
          <a:prstGeom prst="rect">
            <a:avLst/>
          </a:prstGeom>
        </p:spPr>
        <p:txBody>
          <a:bodyPr/>
          <a:lstStyle/>
          <a:p>
            <a:pPr/>
          </a:p>
        </p:txBody>
      </p:sp>
      <p:sp>
        <p:nvSpPr>
          <p:cNvPr id="642" name="Slide bullet text"/>
          <p:cNvSpPr txBox="1"/>
          <p:nvPr>
            <p:ph type="body" idx="1"/>
          </p:nvPr>
        </p:nvSpPr>
        <p:spPr>
          <a:prstGeom prst="rect">
            <a:avLst/>
          </a:prstGeom>
        </p:spPr>
        <p:txBody>
          <a:bodyPr/>
          <a:lstStyle/>
          <a:p>
            <a:pPr/>
          </a:p>
        </p:txBody>
      </p:sp>
      <p:pic>
        <p:nvPicPr>
          <p:cNvPr id="643"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lide Title"/>
          <p:cNvSpPr txBox="1"/>
          <p:nvPr>
            <p:ph type="title"/>
          </p:nvPr>
        </p:nvSpPr>
        <p:spPr>
          <a:prstGeom prst="rect">
            <a:avLst/>
          </a:prstGeom>
        </p:spPr>
        <p:txBody>
          <a:bodyPr/>
          <a:lstStyle/>
          <a:p>
            <a:pPr/>
          </a:p>
        </p:txBody>
      </p:sp>
      <p:sp>
        <p:nvSpPr>
          <p:cNvPr id="648" name="Slide Subtitle"/>
          <p:cNvSpPr txBox="1"/>
          <p:nvPr>
            <p:ph type="body" idx="21"/>
          </p:nvPr>
        </p:nvSpPr>
        <p:spPr>
          <a:prstGeom prst="rect">
            <a:avLst/>
          </a:prstGeom>
        </p:spPr>
        <p:txBody>
          <a:bodyPr/>
          <a:lstStyle/>
          <a:p>
            <a:pPr/>
          </a:p>
        </p:txBody>
      </p:sp>
      <p:sp>
        <p:nvSpPr>
          <p:cNvPr id="649" name="Slide bullet text"/>
          <p:cNvSpPr txBox="1"/>
          <p:nvPr>
            <p:ph type="body" idx="1"/>
          </p:nvPr>
        </p:nvSpPr>
        <p:spPr>
          <a:prstGeom prst="rect">
            <a:avLst/>
          </a:prstGeom>
        </p:spPr>
        <p:txBody>
          <a:bodyPr/>
          <a:lstStyle/>
          <a:p>
            <a:pPr/>
          </a:p>
        </p:txBody>
      </p:sp>
      <p:pic>
        <p:nvPicPr>
          <p:cNvPr id="650"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Slide Title"/>
          <p:cNvSpPr txBox="1"/>
          <p:nvPr>
            <p:ph type="title"/>
          </p:nvPr>
        </p:nvSpPr>
        <p:spPr>
          <a:prstGeom prst="rect">
            <a:avLst/>
          </a:prstGeom>
        </p:spPr>
        <p:txBody>
          <a:bodyPr/>
          <a:lstStyle/>
          <a:p>
            <a:pPr/>
          </a:p>
        </p:txBody>
      </p:sp>
      <p:sp>
        <p:nvSpPr>
          <p:cNvPr id="655" name="Slide Subtitle"/>
          <p:cNvSpPr txBox="1"/>
          <p:nvPr>
            <p:ph type="body" idx="21"/>
          </p:nvPr>
        </p:nvSpPr>
        <p:spPr>
          <a:prstGeom prst="rect">
            <a:avLst/>
          </a:prstGeom>
        </p:spPr>
        <p:txBody>
          <a:bodyPr/>
          <a:lstStyle/>
          <a:p>
            <a:pPr/>
          </a:p>
        </p:txBody>
      </p:sp>
      <p:sp>
        <p:nvSpPr>
          <p:cNvPr id="656" name="Slide bullet text"/>
          <p:cNvSpPr txBox="1"/>
          <p:nvPr>
            <p:ph type="body" idx="1"/>
          </p:nvPr>
        </p:nvSpPr>
        <p:spPr>
          <a:prstGeom prst="rect">
            <a:avLst/>
          </a:prstGeom>
        </p:spPr>
        <p:txBody>
          <a:bodyPr/>
          <a:lstStyle/>
          <a:p>
            <a:pPr/>
          </a:p>
        </p:txBody>
      </p:sp>
      <p:pic>
        <p:nvPicPr>
          <p:cNvPr id="657"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lide Title"/>
          <p:cNvSpPr txBox="1"/>
          <p:nvPr>
            <p:ph type="title"/>
          </p:nvPr>
        </p:nvSpPr>
        <p:spPr>
          <a:prstGeom prst="rect">
            <a:avLst/>
          </a:prstGeom>
        </p:spPr>
        <p:txBody>
          <a:bodyPr/>
          <a:lstStyle/>
          <a:p>
            <a:pPr/>
          </a:p>
        </p:txBody>
      </p:sp>
      <p:sp>
        <p:nvSpPr>
          <p:cNvPr id="662" name="Slide Subtitle"/>
          <p:cNvSpPr txBox="1"/>
          <p:nvPr>
            <p:ph type="body" idx="21"/>
          </p:nvPr>
        </p:nvSpPr>
        <p:spPr>
          <a:prstGeom prst="rect">
            <a:avLst/>
          </a:prstGeom>
        </p:spPr>
        <p:txBody>
          <a:bodyPr/>
          <a:lstStyle/>
          <a:p>
            <a:pPr/>
          </a:p>
        </p:txBody>
      </p:sp>
      <p:sp>
        <p:nvSpPr>
          <p:cNvPr id="663" name="Slide bullet text"/>
          <p:cNvSpPr txBox="1"/>
          <p:nvPr>
            <p:ph type="body" idx="1"/>
          </p:nvPr>
        </p:nvSpPr>
        <p:spPr>
          <a:prstGeom prst="rect">
            <a:avLst/>
          </a:prstGeom>
        </p:spPr>
        <p:txBody>
          <a:bodyPr/>
          <a:lstStyle/>
          <a:p>
            <a:pPr/>
          </a:p>
        </p:txBody>
      </p:sp>
      <p:pic>
        <p:nvPicPr>
          <p:cNvPr id="664"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lide Title"/>
          <p:cNvSpPr txBox="1"/>
          <p:nvPr>
            <p:ph type="title"/>
          </p:nvPr>
        </p:nvSpPr>
        <p:spPr>
          <a:prstGeom prst="rect">
            <a:avLst/>
          </a:prstGeom>
        </p:spPr>
        <p:txBody>
          <a:bodyPr/>
          <a:lstStyle/>
          <a:p>
            <a:pPr/>
          </a:p>
        </p:txBody>
      </p:sp>
      <p:sp>
        <p:nvSpPr>
          <p:cNvPr id="669" name="Slide Subtitle"/>
          <p:cNvSpPr txBox="1"/>
          <p:nvPr>
            <p:ph type="body" idx="21"/>
          </p:nvPr>
        </p:nvSpPr>
        <p:spPr>
          <a:prstGeom prst="rect">
            <a:avLst/>
          </a:prstGeom>
        </p:spPr>
        <p:txBody>
          <a:bodyPr/>
          <a:lstStyle/>
          <a:p>
            <a:pPr/>
          </a:p>
        </p:txBody>
      </p:sp>
      <p:sp>
        <p:nvSpPr>
          <p:cNvPr id="670" name="Slide bullet text"/>
          <p:cNvSpPr txBox="1"/>
          <p:nvPr>
            <p:ph type="body" idx="1"/>
          </p:nvPr>
        </p:nvSpPr>
        <p:spPr>
          <a:prstGeom prst="rect">
            <a:avLst/>
          </a:prstGeom>
        </p:spPr>
        <p:txBody>
          <a:bodyPr/>
          <a:lstStyle/>
          <a:p>
            <a:pPr/>
          </a:p>
        </p:txBody>
      </p:sp>
      <p:pic>
        <p:nvPicPr>
          <p:cNvPr id="671"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lide Title"/>
          <p:cNvSpPr txBox="1"/>
          <p:nvPr>
            <p:ph type="title"/>
          </p:nvPr>
        </p:nvSpPr>
        <p:spPr>
          <a:prstGeom prst="rect">
            <a:avLst/>
          </a:prstGeom>
        </p:spPr>
        <p:txBody>
          <a:bodyPr/>
          <a:lstStyle/>
          <a:p>
            <a:pPr/>
          </a:p>
        </p:txBody>
      </p:sp>
      <p:sp>
        <p:nvSpPr>
          <p:cNvPr id="676" name="Slide Subtitle"/>
          <p:cNvSpPr txBox="1"/>
          <p:nvPr>
            <p:ph type="body" idx="21"/>
          </p:nvPr>
        </p:nvSpPr>
        <p:spPr>
          <a:prstGeom prst="rect">
            <a:avLst/>
          </a:prstGeom>
        </p:spPr>
        <p:txBody>
          <a:bodyPr/>
          <a:lstStyle/>
          <a:p>
            <a:pPr/>
          </a:p>
        </p:txBody>
      </p:sp>
      <p:sp>
        <p:nvSpPr>
          <p:cNvPr id="677" name="Slide bullet text"/>
          <p:cNvSpPr txBox="1"/>
          <p:nvPr>
            <p:ph type="body" idx="1"/>
          </p:nvPr>
        </p:nvSpPr>
        <p:spPr>
          <a:prstGeom prst="rect">
            <a:avLst/>
          </a:prstGeom>
        </p:spPr>
        <p:txBody>
          <a:bodyPr/>
          <a:lstStyle/>
          <a:p>
            <a:pPr/>
          </a:p>
        </p:txBody>
      </p:sp>
      <p:pic>
        <p:nvPicPr>
          <p:cNvPr id="678" name="98.jpg" descr="9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64" name="1.png" descr="1.png"/>
          <p:cNvPicPr>
            <a:picLocks noChangeAspect="1"/>
          </p:cNvPicPr>
          <p:nvPr/>
        </p:nvPicPr>
        <p:blipFill>
          <a:blip r:embed="rId2">
            <a:extLst/>
          </a:blip>
          <a:stretch>
            <a:fillRect/>
          </a:stretch>
        </p:blipFill>
        <p:spPr>
          <a:xfrm>
            <a:off x="12902768" y="3200400"/>
            <a:ext cx="76201" cy="8585201"/>
          </a:xfrm>
          <a:prstGeom prst="rect">
            <a:avLst/>
          </a:prstGeom>
          <a:ln w="12700">
            <a:miter lim="400000"/>
          </a:ln>
        </p:spPr>
      </p:pic>
      <p:pic>
        <p:nvPicPr>
          <p:cNvPr id="265" name="1.png" descr="1.png"/>
          <p:cNvPicPr>
            <a:picLocks noChangeAspect="1"/>
          </p:cNvPicPr>
          <p:nvPr/>
        </p:nvPicPr>
        <p:blipFill>
          <a:blip r:embed="rId2">
            <a:extLst/>
          </a:blip>
          <a:stretch>
            <a:fillRect/>
          </a:stretch>
        </p:blipFill>
        <p:spPr>
          <a:xfrm>
            <a:off x="15581543" y="3200400"/>
            <a:ext cx="76201" cy="8585201"/>
          </a:xfrm>
          <a:prstGeom prst="rect">
            <a:avLst/>
          </a:prstGeom>
          <a:ln w="12700">
            <a:miter lim="400000"/>
          </a:ln>
        </p:spPr>
      </p:pic>
      <p:pic>
        <p:nvPicPr>
          <p:cNvPr id="266" name="3.png" descr="3.png"/>
          <p:cNvPicPr>
            <a:picLocks noChangeAspect="1"/>
          </p:cNvPicPr>
          <p:nvPr/>
        </p:nvPicPr>
        <p:blipFill>
          <a:blip r:embed="rId3">
            <a:extLst/>
          </a:blip>
          <a:stretch>
            <a:fillRect/>
          </a:stretch>
        </p:blipFill>
        <p:spPr>
          <a:xfrm>
            <a:off x="15662552" y="4282242"/>
            <a:ext cx="1447801" cy="393701"/>
          </a:xfrm>
          <a:prstGeom prst="rect">
            <a:avLst/>
          </a:prstGeom>
          <a:ln w="12700">
            <a:miter lim="400000"/>
          </a:ln>
        </p:spPr>
      </p:pic>
      <p:pic>
        <p:nvPicPr>
          <p:cNvPr id="267" name="13.png" descr="13.png"/>
          <p:cNvPicPr>
            <a:picLocks noChangeAspect="1"/>
          </p:cNvPicPr>
          <p:nvPr/>
        </p:nvPicPr>
        <p:blipFill>
          <a:blip r:embed="rId4">
            <a:extLst/>
          </a:blip>
          <a:stretch>
            <a:fillRect/>
          </a:stretch>
        </p:blipFill>
        <p:spPr>
          <a:xfrm>
            <a:off x="11982450" y="10081457"/>
            <a:ext cx="342901" cy="711201"/>
          </a:xfrm>
          <a:prstGeom prst="rect">
            <a:avLst/>
          </a:prstGeom>
          <a:ln w="12700">
            <a:miter lim="400000"/>
          </a:ln>
        </p:spPr>
      </p:pic>
      <p:pic>
        <p:nvPicPr>
          <p:cNvPr id="268" name="14.png" descr="14.png"/>
          <p:cNvPicPr>
            <a:picLocks noChangeAspect="1"/>
          </p:cNvPicPr>
          <p:nvPr/>
        </p:nvPicPr>
        <p:blipFill>
          <a:blip r:embed="rId5">
            <a:extLst/>
          </a:blip>
          <a:stretch>
            <a:fillRect/>
          </a:stretch>
        </p:blipFill>
        <p:spPr>
          <a:xfrm>
            <a:off x="13883566" y="5265321"/>
            <a:ext cx="685801" cy="711201"/>
          </a:xfrm>
          <a:prstGeom prst="rect">
            <a:avLst/>
          </a:prstGeom>
          <a:ln w="12700">
            <a:miter lim="400000"/>
          </a:ln>
        </p:spPr>
      </p:pic>
      <p:pic>
        <p:nvPicPr>
          <p:cNvPr id="269" name="6.png" descr="6.png"/>
          <p:cNvPicPr>
            <a:picLocks noChangeAspect="1"/>
          </p:cNvPicPr>
          <p:nvPr/>
        </p:nvPicPr>
        <p:blipFill>
          <a:blip r:embed="rId6">
            <a:extLst/>
          </a:blip>
          <a:stretch>
            <a:fillRect/>
          </a:stretch>
        </p:blipFill>
        <p:spPr>
          <a:xfrm>
            <a:off x="12924716" y="5831642"/>
            <a:ext cx="2654301" cy="393701"/>
          </a:xfrm>
          <a:prstGeom prst="rect">
            <a:avLst/>
          </a:prstGeom>
          <a:ln w="12700">
            <a:miter lim="400000"/>
          </a:ln>
        </p:spPr>
      </p:pic>
      <p:pic>
        <p:nvPicPr>
          <p:cNvPr id="270" name="7.png" descr="7.png"/>
          <p:cNvPicPr>
            <a:picLocks noChangeAspect="1"/>
          </p:cNvPicPr>
          <p:nvPr/>
        </p:nvPicPr>
        <p:blipFill>
          <a:blip r:embed="rId7">
            <a:extLst/>
          </a:blip>
          <a:stretch>
            <a:fillRect/>
          </a:stretch>
        </p:blipFill>
        <p:spPr>
          <a:xfrm>
            <a:off x="10409807" y="10240207"/>
            <a:ext cx="1460501" cy="393701"/>
          </a:xfrm>
          <a:prstGeom prst="rect">
            <a:avLst/>
          </a:prstGeom>
          <a:ln w="12700">
            <a:miter lim="400000"/>
          </a:ln>
        </p:spPr>
      </p:pic>
      <p:pic>
        <p:nvPicPr>
          <p:cNvPr id="271" name="13.png" descr="13.png"/>
          <p:cNvPicPr>
            <a:picLocks noChangeAspect="1"/>
          </p:cNvPicPr>
          <p:nvPr/>
        </p:nvPicPr>
        <p:blipFill>
          <a:blip r:embed="rId4">
            <a:extLst/>
          </a:blip>
          <a:stretch>
            <a:fillRect/>
          </a:stretch>
        </p:blipFill>
        <p:spPr>
          <a:xfrm>
            <a:off x="12909550" y="7391400"/>
            <a:ext cx="342900" cy="711200"/>
          </a:xfrm>
          <a:prstGeom prst="rect">
            <a:avLst/>
          </a:prstGeom>
          <a:ln w="12700">
            <a:miter lim="400000"/>
          </a:ln>
        </p:spPr>
      </p:pic>
      <p:pic>
        <p:nvPicPr>
          <p:cNvPr id="272" name="14.png" descr="14.png"/>
          <p:cNvPicPr>
            <a:picLocks noChangeAspect="1"/>
          </p:cNvPicPr>
          <p:nvPr/>
        </p:nvPicPr>
        <p:blipFill>
          <a:blip r:embed="rId5">
            <a:extLst/>
          </a:blip>
          <a:stretch>
            <a:fillRect/>
          </a:stretch>
        </p:blipFill>
        <p:spPr>
          <a:xfrm>
            <a:off x="11354108" y="8716207"/>
            <a:ext cx="685801" cy="711201"/>
          </a:xfrm>
          <a:prstGeom prst="rect">
            <a:avLst/>
          </a:prstGeom>
          <a:ln w="12700">
            <a:miter lim="400000"/>
          </a:ln>
        </p:spPr>
      </p:pic>
      <p:pic>
        <p:nvPicPr>
          <p:cNvPr id="273" name="10.png" descr="10.png"/>
          <p:cNvPicPr>
            <a:picLocks noChangeAspect="1"/>
          </p:cNvPicPr>
          <p:nvPr/>
        </p:nvPicPr>
        <p:blipFill>
          <a:blip r:embed="rId8">
            <a:extLst/>
          </a:blip>
          <a:stretch>
            <a:fillRect/>
          </a:stretch>
        </p:blipFill>
        <p:spPr>
          <a:xfrm>
            <a:off x="10344458" y="9230557"/>
            <a:ext cx="2628901" cy="393701"/>
          </a:xfrm>
          <a:prstGeom prst="rect">
            <a:avLst/>
          </a:prstGeom>
          <a:ln w="12700">
            <a:miter lim="400000"/>
          </a:ln>
        </p:spPr>
      </p:pic>
      <p:pic>
        <p:nvPicPr>
          <p:cNvPr id="274" name="11.png" descr="11.png"/>
          <p:cNvPicPr>
            <a:picLocks noChangeAspect="1"/>
          </p:cNvPicPr>
          <p:nvPr/>
        </p:nvPicPr>
        <p:blipFill>
          <a:blip r:embed="rId9">
            <a:extLst/>
          </a:blip>
          <a:stretch>
            <a:fillRect/>
          </a:stretch>
        </p:blipFill>
        <p:spPr>
          <a:xfrm>
            <a:off x="7867650" y="2613364"/>
            <a:ext cx="736601" cy="1041401"/>
          </a:xfrm>
          <a:prstGeom prst="rect">
            <a:avLst/>
          </a:prstGeom>
          <a:ln w="12700">
            <a:miter lim="400000"/>
          </a:ln>
        </p:spPr>
      </p:pic>
      <p:pic>
        <p:nvPicPr>
          <p:cNvPr id="275" name="12.png" descr="12.png"/>
          <p:cNvPicPr>
            <a:picLocks noChangeAspect="1"/>
          </p:cNvPicPr>
          <p:nvPr/>
        </p:nvPicPr>
        <p:blipFill>
          <a:blip r:embed="rId10">
            <a:extLst/>
          </a:blip>
          <a:stretch>
            <a:fillRect/>
          </a:stretch>
        </p:blipFill>
        <p:spPr>
          <a:xfrm>
            <a:off x="5584116" y="8678107"/>
            <a:ext cx="673101" cy="3441701"/>
          </a:xfrm>
          <a:prstGeom prst="rect">
            <a:avLst/>
          </a:prstGeom>
          <a:ln w="12700">
            <a:miter lim="400000"/>
          </a:ln>
        </p:spPr>
      </p:pic>
      <p:pic>
        <p:nvPicPr>
          <p:cNvPr id="276" name="14.png" descr="14.png"/>
          <p:cNvPicPr>
            <a:picLocks noChangeAspect="1"/>
          </p:cNvPicPr>
          <p:nvPr/>
        </p:nvPicPr>
        <p:blipFill>
          <a:blip r:embed="rId11">
            <a:extLst/>
          </a:blip>
          <a:stretch>
            <a:fillRect/>
          </a:stretch>
        </p:blipFill>
        <p:spPr>
          <a:xfrm>
            <a:off x="5584116" y="5772149"/>
            <a:ext cx="673101" cy="3441701"/>
          </a:xfrm>
          <a:prstGeom prst="rect">
            <a:avLst/>
          </a:prstGeom>
          <a:ln w="12700">
            <a:miter lim="400000"/>
          </a:ln>
        </p:spPr>
      </p:pic>
      <p:pic>
        <p:nvPicPr>
          <p:cNvPr id="277" name="15.png" descr="15.png"/>
          <p:cNvPicPr>
            <a:picLocks noChangeAspect="1"/>
          </p:cNvPicPr>
          <p:nvPr/>
        </p:nvPicPr>
        <p:blipFill>
          <a:blip r:embed="rId12">
            <a:extLst/>
          </a:blip>
          <a:stretch>
            <a:fillRect/>
          </a:stretch>
        </p:blipFill>
        <p:spPr>
          <a:xfrm>
            <a:off x="6108700" y="6683374"/>
            <a:ext cx="6997701" cy="1536701"/>
          </a:xfrm>
          <a:prstGeom prst="rect">
            <a:avLst/>
          </a:prstGeom>
          <a:ln w="12700">
            <a:miter lim="400000"/>
          </a:ln>
        </p:spPr>
      </p:pic>
      <p:pic>
        <p:nvPicPr>
          <p:cNvPr id="278" name="14.png" descr="14.png"/>
          <p:cNvPicPr>
            <a:picLocks noChangeAspect="1"/>
          </p:cNvPicPr>
          <p:nvPr/>
        </p:nvPicPr>
        <p:blipFill>
          <a:blip r:embed="rId11">
            <a:extLst/>
          </a:blip>
          <a:stretch>
            <a:fillRect/>
          </a:stretch>
        </p:blipFill>
        <p:spPr>
          <a:xfrm>
            <a:off x="5584116" y="2834134"/>
            <a:ext cx="673101" cy="3441701"/>
          </a:xfrm>
          <a:prstGeom prst="rect">
            <a:avLst/>
          </a:prstGeom>
          <a:ln w="12700">
            <a:miter lim="400000"/>
          </a:ln>
        </p:spPr>
      </p:pic>
      <p:pic>
        <p:nvPicPr>
          <p:cNvPr id="279" name="17.png" descr="17.png"/>
          <p:cNvPicPr>
            <a:picLocks noChangeAspect="1"/>
          </p:cNvPicPr>
          <p:nvPr/>
        </p:nvPicPr>
        <p:blipFill>
          <a:blip r:embed="rId13">
            <a:extLst/>
          </a:blip>
          <a:stretch>
            <a:fillRect/>
          </a:stretch>
        </p:blipFill>
        <p:spPr>
          <a:xfrm>
            <a:off x="6108700" y="9681407"/>
            <a:ext cx="4330701" cy="1536701"/>
          </a:xfrm>
          <a:prstGeom prst="rect">
            <a:avLst/>
          </a:prstGeom>
          <a:ln w="12700">
            <a:miter lim="400000"/>
          </a:ln>
        </p:spPr>
      </p:pic>
      <p:pic>
        <p:nvPicPr>
          <p:cNvPr id="280" name="22.png" descr="22.png"/>
          <p:cNvPicPr>
            <a:picLocks noChangeAspect="1"/>
          </p:cNvPicPr>
          <p:nvPr/>
        </p:nvPicPr>
        <p:blipFill>
          <a:blip r:embed="rId14">
            <a:extLst/>
          </a:blip>
          <a:stretch>
            <a:fillRect/>
          </a:stretch>
        </p:blipFill>
        <p:spPr>
          <a:xfrm>
            <a:off x="3083079" y="4250492"/>
            <a:ext cx="2133601" cy="406401"/>
          </a:xfrm>
          <a:prstGeom prst="rect">
            <a:avLst/>
          </a:prstGeom>
          <a:ln w="12700">
            <a:miter lim="400000"/>
          </a:ln>
        </p:spPr>
      </p:pic>
      <p:pic>
        <p:nvPicPr>
          <p:cNvPr id="281" name="19.png" descr="19.png"/>
          <p:cNvPicPr>
            <a:picLocks noChangeAspect="1"/>
          </p:cNvPicPr>
          <p:nvPr/>
        </p:nvPicPr>
        <p:blipFill>
          <a:blip r:embed="rId15">
            <a:extLst/>
          </a:blip>
          <a:stretch>
            <a:fillRect/>
          </a:stretch>
        </p:blipFill>
        <p:spPr>
          <a:xfrm>
            <a:off x="2460779" y="10075107"/>
            <a:ext cx="2755901" cy="546101"/>
          </a:xfrm>
          <a:prstGeom prst="rect">
            <a:avLst/>
          </a:prstGeom>
          <a:ln w="12700">
            <a:miter lim="400000"/>
          </a:ln>
        </p:spPr>
      </p:pic>
      <p:pic>
        <p:nvPicPr>
          <p:cNvPr id="282" name="25.png" descr="25.png"/>
          <p:cNvPicPr>
            <a:picLocks noChangeAspect="1"/>
          </p:cNvPicPr>
          <p:nvPr/>
        </p:nvPicPr>
        <p:blipFill>
          <a:blip r:embed="rId16">
            <a:extLst/>
          </a:blip>
          <a:stretch>
            <a:fillRect/>
          </a:stretch>
        </p:blipFill>
        <p:spPr>
          <a:xfrm>
            <a:off x="1952779" y="7232649"/>
            <a:ext cx="3263901" cy="520701"/>
          </a:xfrm>
          <a:prstGeom prst="rect">
            <a:avLst/>
          </a:prstGeom>
          <a:ln w="12700">
            <a:miter lim="400000"/>
          </a:ln>
        </p:spPr>
      </p:pic>
      <p:pic>
        <p:nvPicPr>
          <p:cNvPr id="283" name="21.png" descr="21.png"/>
          <p:cNvPicPr>
            <a:picLocks noChangeAspect="1"/>
          </p:cNvPicPr>
          <p:nvPr/>
        </p:nvPicPr>
        <p:blipFill>
          <a:blip r:embed="rId17">
            <a:extLst/>
          </a:blip>
          <a:stretch>
            <a:fillRect/>
          </a:stretch>
        </p:blipFill>
        <p:spPr>
          <a:xfrm>
            <a:off x="17316141" y="6381750"/>
            <a:ext cx="4775201" cy="1409701"/>
          </a:xfrm>
          <a:prstGeom prst="rect">
            <a:avLst/>
          </a:prstGeom>
          <a:ln w="12700">
            <a:miter lim="400000"/>
          </a:ln>
        </p:spPr>
      </p:pic>
      <p:pic>
        <p:nvPicPr>
          <p:cNvPr id="284" name="22.png" descr="22.png"/>
          <p:cNvPicPr>
            <a:picLocks noChangeAspect="1"/>
          </p:cNvPicPr>
          <p:nvPr/>
        </p:nvPicPr>
        <p:blipFill>
          <a:blip r:embed="rId18">
            <a:extLst/>
          </a:blip>
          <a:stretch>
            <a:fillRect/>
          </a:stretch>
        </p:blipFill>
        <p:spPr>
          <a:xfrm>
            <a:off x="17341541" y="7848045"/>
            <a:ext cx="4622801" cy="1409701"/>
          </a:xfrm>
          <a:prstGeom prst="rect">
            <a:avLst/>
          </a:prstGeom>
          <a:ln w="12700">
            <a:miter lim="400000"/>
          </a:ln>
        </p:spPr>
      </p:pic>
      <p:pic>
        <p:nvPicPr>
          <p:cNvPr id="285" name="23.png" descr="23.png"/>
          <p:cNvPicPr>
            <a:picLocks noChangeAspect="1"/>
          </p:cNvPicPr>
          <p:nvPr/>
        </p:nvPicPr>
        <p:blipFill>
          <a:blip r:embed="rId19">
            <a:extLst/>
          </a:blip>
          <a:stretch>
            <a:fillRect/>
          </a:stretch>
        </p:blipFill>
        <p:spPr>
          <a:xfrm>
            <a:off x="17360900" y="9320012"/>
            <a:ext cx="6210301" cy="1409701"/>
          </a:xfrm>
          <a:prstGeom prst="rect">
            <a:avLst/>
          </a:prstGeom>
          <a:ln w="12700">
            <a:miter lim="400000"/>
          </a:ln>
        </p:spPr>
      </p:pic>
      <p:pic>
        <p:nvPicPr>
          <p:cNvPr id="286" name="24.png" descr="24.png"/>
          <p:cNvPicPr>
            <a:picLocks noChangeAspect="1"/>
          </p:cNvPicPr>
          <p:nvPr/>
        </p:nvPicPr>
        <p:blipFill>
          <a:blip r:embed="rId20">
            <a:extLst/>
          </a:blip>
          <a:stretch>
            <a:fillRect/>
          </a:stretch>
        </p:blipFill>
        <p:spPr>
          <a:xfrm>
            <a:off x="10249393" y="3200400"/>
            <a:ext cx="76201" cy="8585201"/>
          </a:xfrm>
          <a:prstGeom prst="rect">
            <a:avLst/>
          </a:prstGeom>
          <a:ln w="12700">
            <a:miter lim="400000"/>
          </a:ln>
        </p:spPr>
      </p:pic>
      <p:pic>
        <p:nvPicPr>
          <p:cNvPr id="287" name="25.png" descr="25.png"/>
          <p:cNvPicPr>
            <a:picLocks noChangeAspect="1"/>
          </p:cNvPicPr>
          <p:nvPr/>
        </p:nvPicPr>
        <p:blipFill>
          <a:blip r:embed="rId21">
            <a:extLst/>
          </a:blip>
          <a:stretch>
            <a:fillRect/>
          </a:stretch>
        </p:blipFill>
        <p:spPr>
          <a:xfrm>
            <a:off x="19167320" y="3622520"/>
            <a:ext cx="2933701" cy="1155701"/>
          </a:xfrm>
          <a:prstGeom prst="rect">
            <a:avLst/>
          </a:prstGeom>
          <a:ln w="12700">
            <a:miter lim="400000"/>
          </a:ln>
        </p:spPr>
      </p:pic>
      <p:pic>
        <p:nvPicPr>
          <p:cNvPr id="288" name="26.png" descr="26.png"/>
          <p:cNvPicPr>
            <a:picLocks noChangeAspect="1"/>
          </p:cNvPicPr>
          <p:nvPr/>
        </p:nvPicPr>
        <p:blipFill>
          <a:blip r:embed="rId22">
            <a:extLst/>
          </a:blip>
          <a:stretch>
            <a:fillRect/>
          </a:stretch>
        </p:blipFill>
        <p:spPr>
          <a:xfrm>
            <a:off x="19599120" y="3844770"/>
            <a:ext cx="2070101" cy="711201"/>
          </a:xfrm>
          <a:prstGeom prst="rect">
            <a:avLst/>
          </a:prstGeom>
          <a:ln w="12700">
            <a:miter lim="400000"/>
          </a:ln>
        </p:spPr>
      </p:pic>
      <p:pic>
        <p:nvPicPr>
          <p:cNvPr id="289" name="27.png" descr="27.png"/>
          <p:cNvPicPr>
            <a:picLocks noChangeAspect="1"/>
          </p:cNvPicPr>
          <p:nvPr/>
        </p:nvPicPr>
        <p:blipFill>
          <a:blip r:embed="rId23">
            <a:extLst/>
          </a:blip>
          <a:stretch>
            <a:fillRect/>
          </a:stretch>
        </p:blipFill>
        <p:spPr>
          <a:xfrm>
            <a:off x="19262570" y="2494070"/>
            <a:ext cx="2743201" cy="1003301"/>
          </a:xfrm>
          <a:prstGeom prst="rect">
            <a:avLst/>
          </a:prstGeom>
          <a:ln w="12700">
            <a:miter lim="400000"/>
          </a:ln>
        </p:spPr>
      </p:pic>
      <p:pic>
        <p:nvPicPr>
          <p:cNvPr id="290" name="13.png" descr="13.png"/>
          <p:cNvPicPr>
            <a:picLocks noChangeAspect="1"/>
          </p:cNvPicPr>
          <p:nvPr/>
        </p:nvPicPr>
        <p:blipFill>
          <a:blip r:embed="rId24">
            <a:extLst/>
          </a:blip>
          <a:stretch>
            <a:fillRect/>
          </a:stretch>
        </p:blipFill>
        <p:spPr>
          <a:xfrm>
            <a:off x="6087183" y="3685342"/>
            <a:ext cx="9664701" cy="15367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lide Title"/>
          <p:cNvSpPr txBox="1"/>
          <p:nvPr>
            <p:ph type="title"/>
          </p:nvPr>
        </p:nvSpPr>
        <p:spPr>
          <a:prstGeom prst="rect">
            <a:avLst/>
          </a:prstGeom>
        </p:spPr>
        <p:txBody>
          <a:bodyPr/>
          <a:lstStyle/>
          <a:p>
            <a:pPr/>
          </a:p>
        </p:txBody>
      </p:sp>
      <p:sp>
        <p:nvSpPr>
          <p:cNvPr id="683" name="Slide Subtitle"/>
          <p:cNvSpPr txBox="1"/>
          <p:nvPr>
            <p:ph type="body" idx="21"/>
          </p:nvPr>
        </p:nvSpPr>
        <p:spPr>
          <a:prstGeom prst="rect">
            <a:avLst/>
          </a:prstGeom>
        </p:spPr>
        <p:txBody>
          <a:bodyPr/>
          <a:lstStyle/>
          <a:p>
            <a:pPr/>
          </a:p>
        </p:txBody>
      </p:sp>
      <p:sp>
        <p:nvSpPr>
          <p:cNvPr id="684" name="Slide bullet text"/>
          <p:cNvSpPr txBox="1"/>
          <p:nvPr>
            <p:ph type="body" idx="1"/>
          </p:nvPr>
        </p:nvSpPr>
        <p:spPr>
          <a:prstGeom prst="rect">
            <a:avLst/>
          </a:prstGeom>
        </p:spPr>
        <p:txBody>
          <a:bodyPr/>
          <a:lstStyle/>
          <a:p>
            <a:pPr/>
          </a:p>
        </p:txBody>
      </p:sp>
      <p:pic>
        <p:nvPicPr>
          <p:cNvPr id="685"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92" name="1.png" descr="1.png"/>
          <p:cNvPicPr>
            <a:picLocks noChangeAspect="1"/>
          </p:cNvPicPr>
          <p:nvPr/>
        </p:nvPicPr>
        <p:blipFill>
          <a:blip r:embed="rId2">
            <a:extLst/>
          </a:blip>
          <a:stretch>
            <a:fillRect/>
          </a:stretch>
        </p:blipFill>
        <p:spPr>
          <a:xfrm>
            <a:off x="4686299" y="6718299"/>
            <a:ext cx="8204201" cy="76201"/>
          </a:xfrm>
          <a:prstGeom prst="rect">
            <a:avLst/>
          </a:prstGeom>
          <a:ln w="12700">
            <a:miter lim="400000"/>
          </a:ln>
        </p:spPr>
      </p:pic>
      <p:pic>
        <p:nvPicPr>
          <p:cNvPr id="293" name="2.png" descr="2.png"/>
          <p:cNvPicPr>
            <a:picLocks noChangeAspect="1"/>
          </p:cNvPicPr>
          <p:nvPr/>
        </p:nvPicPr>
        <p:blipFill>
          <a:blip r:embed="rId3">
            <a:extLst/>
          </a:blip>
          <a:stretch>
            <a:fillRect/>
          </a:stretch>
        </p:blipFill>
        <p:spPr>
          <a:xfrm>
            <a:off x="4686299" y="9232899"/>
            <a:ext cx="8204201" cy="76201"/>
          </a:xfrm>
          <a:prstGeom prst="rect">
            <a:avLst/>
          </a:prstGeom>
          <a:ln w="12700">
            <a:miter lim="400000"/>
          </a:ln>
        </p:spPr>
      </p:pic>
      <p:pic>
        <p:nvPicPr>
          <p:cNvPr id="294" name="3.png" descr="3.png"/>
          <p:cNvPicPr>
            <a:picLocks noChangeAspect="1"/>
          </p:cNvPicPr>
          <p:nvPr/>
        </p:nvPicPr>
        <p:blipFill>
          <a:blip r:embed="rId4">
            <a:extLst/>
          </a:blip>
          <a:stretch>
            <a:fillRect/>
          </a:stretch>
        </p:blipFill>
        <p:spPr>
          <a:xfrm>
            <a:off x="4686299" y="11779250"/>
            <a:ext cx="8204201" cy="76201"/>
          </a:xfrm>
          <a:prstGeom prst="rect">
            <a:avLst/>
          </a:prstGeom>
          <a:ln w="12700">
            <a:miter lim="400000"/>
          </a:ln>
        </p:spPr>
      </p:pic>
      <p:pic>
        <p:nvPicPr>
          <p:cNvPr id="295" name="4.png" descr="4.png"/>
          <p:cNvPicPr>
            <a:picLocks noChangeAspect="1"/>
          </p:cNvPicPr>
          <p:nvPr/>
        </p:nvPicPr>
        <p:blipFill>
          <a:blip r:embed="rId5">
            <a:extLst/>
          </a:blip>
          <a:stretch>
            <a:fillRect/>
          </a:stretch>
        </p:blipFill>
        <p:spPr>
          <a:xfrm>
            <a:off x="9791700" y="2268676"/>
            <a:ext cx="3441701" cy="647701"/>
          </a:xfrm>
          <a:prstGeom prst="rect">
            <a:avLst/>
          </a:prstGeom>
          <a:ln w="12700">
            <a:miter lim="400000"/>
          </a:ln>
        </p:spPr>
      </p:pic>
      <p:pic>
        <p:nvPicPr>
          <p:cNvPr id="296" name="5.png" descr="5.png"/>
          <p:cNvPicPr>
            <a:picLocks noChangeAspect="1"/>
          </p:cNvPicPr>
          <p:nvPr/>
        </p:nvPicPr>
        <p:blipFill>
          <a:blip r:embed="rId6">
            <a:extLst/>
          </a:blip>
          <a:stretch>
            <a:fillRect/>
          </a:stretch>
        </p:blipFill>
        <p:spPr>
          <a:xfrm>
            <a:off x="7004049" y="2268676"/>
            <a:ext cx="3441701" cy="647701"/>
          </a:xfrm>
          <a:prstGeom prst="rect">
            <a:avLst/>
          </a:prstGeom>
          <a:ln w="12700">
            <a:miter lim="400000"/>
          </a:ln>
        </p:spPr>
      </p:pic>
      <p:pic>
        <p:nvPicPr>
          <p:cNvPr id="297" name="6.png" descr="6.png"/>
          <p:cNvPicPr>
            <a:picLocks noChangeAspect="1"/>
          </p:cNvPicPr>
          <p:nvPr/>
        </p:nvPicPr>
        <p:blipFill>
          <a:blip r:embed="rId7">
            <a:extLst/>
          </a:blip>
          <a:stretch>
            <a:fillRect/>
          </a:stretch>
        </p:blipFill>
        <p:spPr>
          <a:xfrm>
            <a:off x="4203700" y="2268676"/>
            <a:ext cx="3441700" cy="647701"/>
          </a:xfrm>
          <a:prstGeom prst="rect">
            <a:avLst/>
          </a:prstGeom>
          <a:ln w="12700">
            <a:miter lim="400000"/>
          </a:ln>
        </p:spPr>
      </p:pic>
      <p:pic>
        <p:nvPicPr>
          <p:cNvPr id="298" name="7.png" descr="7.png"/>
          <p:cNvPicPr>
            <a:picLocks noChangeAspect="1"/>
          </p:cNvPicPr>
          <p:nvPr/>
        </p:nvPicPr>
        <p:blipFill>
          <a:blip r:embed="rId8">
            <a:extLst/>
          </a:blip>
          <a:stretch>
            <a:fillRect/>
          </a:stretch>
        </p:blipFill>
        <p:spPr>
          <a:xfrm>
            <a:off x="7994650" y="2774518"/>
            <a:ext cx="1460501" cy="6654801"/>
          </a:xfrm>
          <a:prstGeom prst="rect">
            <a:avLst/>
          </a:prstGeom>
          <a:ln w="12700">
            <a:miter lim="400000"/>
          </a:ln>
        </p:spPr>
      </p:pic>
      <p:pic>
        <p:nvPicPr>
          <p:cNvPr id="299" name="8.png" descr="8.png"/>
          <p:cNvPicPr>
            <a:picLocks noChangeAspect="1"/>
          </p:cNvPicPr>
          <p:nvPr/>
        </p:nvPicPr>
        <p:blipFill>
          <a:blip r:embed="rId9">
            <a:extLst/>
          </a:blip>
          <a:stretch>
            <a:fillRect/>
          </a:stretch>
        </p:blipFill>
        <p:spPr>
          <a:xfrm>
            <a:off x="5168900" y="2773285"/>
            <a:ext cx="1460501" cy="4114801"/>
          </a:xfrm>
          <a:prstGeom prst="rect">
            <a:avLst/>
          </a:prstGeom>
          <a:ln w="12700">
            <a:miter lim="400000"/>
          </a:ln>
        </p:spPr>
      </p:pic>
      <p:pic>
        <p:nvPicPr>
          <p:cNvPr id="300" name="9.png" descr="9.png"/>
          <p:cNvPicPr>
            <a:picLocks noChangeAspect="1"/>
          </p:cNvPicPr>
          <p:nvPr/>
        </p:nvPicPr>
        <p:blipFill>
          <a:blip r:embed="rId10">
            <a:extLst/>
          </a:blip>
          <a:stretch>
            <a:fillRect/>
          </a:stretch>
        </p:blipFill>
        <p:spPr>
          <a:xfrm>
            <a:off x="10820399" y="2774949"/>
            <a:ext cx="1460501" cy="9182101"/>
          </a:xfrm>
          <a:prstGeom prst="rect">
            <a:avLst/>
          </a:prstGeom>
          <a:ln w="12700">
            <a:miter lim="400000"/>
          </a:ln>
        </p:spPr>
      </p:pic>
      <p:pic>
        <p:nvPicPr>
          <p:cNvPr id="301" name="10.png" descr="10.png"/>
          <p:cNvPicPr>
            <a:picLocks noChangeAspect="1"/>
          </p:cNvPicPr>
          <p:nvPr/>
        </p:nvPicPr>
        <p:blipFill>
          <a:blip r:embed="rId11">
            <a:extLst/>
          </a:blip>
          <a:stretch>
            <a:fillRect/>
          </a:stretch>
        </p:blipFill>
        <p:spPr>
          <a:xfrm>
            <a:off x="5702300" y="6903128"/>
            <a:ext cx="368301" cy="1397001"/>
          </a:xfrm>
          <a:prstGeom prst="rect">
            <a:avLst/>
          </a:prstGeom>
          <a:ln w="12700">
            <a:miter lim="400000"/>
          </a:ln>
        </p:spPr>
      </p:pic>
      <p:pic>
        <p:nvPicPr>
          <p:cNvPr id="302" name="11.png" descr="11.png"/>
          <p:cNvPicPr>
            <a:picLocks noChangeAspect="1"/>
          </p:cNvPicPr>
          <p:nvPr/>
        </p:nvPicPr>
        <p:blipFill>
          <a:blip r:embed="rId12">
            <a:extLst/>
          </a:blip>
          <a:stretch>
            <a:fillRect/>
          </a:stretch>
        </p:blipFill>
        <p:spPr>
          <a:xfrm>
            <a:off x="11366499" y="11921909"/>
            <a:ext cx="368301" cy="1397001"/>
          </a:xfrm>
          <a:prstGeom prst="rect">
            <a:avLst/>
          </a:prstGeom>
          <a:ln w="12700">
            <a:miter lim="400000"/>
          </a:ln>
        </p:spPr>
      </p:pic>
      <p:pic>
        <p:nvPicPr>
          <p:cNvPr id="303" name="12.png" descr="12.png"/>
          <p:cNvPicPr>
            <a:picLocks noChangeAspect="1"/>
          </p:cNvPicPr>
          <p:nvPr/>
        </p:nvPicPr>
        <p:blipFill>
          <a:blip r:embed="rId13">
            <a:extLst/>
          </a:blip>
          <a:stretch>
            <a:fillRect/>
          </a:stretch>
        </p:blipFill>
        <p:spPr>
          <a:xfrm>
            <a:off x="7012927" y="6813550"/>
            <a:ext cx="368301" cy="2501901"/>
          </a:xfrm>
          <a:prstGeom prst="rect">
            <a:avLst/>
          </a:prstGeom>
          <a:ln w="12700">
            <a:miter lim="400000"/>
          </a:ln>
        </p:spPr>
      </p:pic>
      <p:pic>
        <p:nvPicPr>
          <p:cNvPr id="304" name="13.png" descr="13.png"/>
          <p:cNvPicPr>
            <a:picLocks noChangeAspect="1"/>
          </p:cNvPicPr>
          <p:nvPr/>
        </p:nvPicPr>
        <p:blipFill>
          <a:blip r:embed="rId14">
            <a:extLst/>
          </a:blip>
          <a:stretch>
            <a:fillRect/>
          </a:stretch>
        </p:blipFill>
        <p:spPr>
          <a:xfrm>
            <a:off x="10189407" y="9261690"/>
            <a:ext cx="368301" cy="2501901"/>
          </a:xfrm>
          <a:prstGeom prst="rect">
            <a:avLst/>
          </a:prstGeom>
          <a:ln w="12700">
            <a:miter lim="400000"/>
          </a:ln>
        </p:spPr>
      </p:pic>
      <p:pic>
        <p:nvPicPr>
          <p:cNvPr id="305" name="14.png" descr="14.png"/>
          <p:cNvPicPr>
            <a:picLocks noChangeAspect="1"/>
          </p:cNvPicPr>
          <p:nvPr/>
        </p:nvPicPr>
        <p:blipFill>
          <a:blip r:embed="rId15">
            <a:extLst/>
          </a:blip>
          <a:stretch>
            <a:fillRect/>
          </a:stretch>
        </p:blipFill>
        <p:spPr>
          <a:xfrm>
            <a:off x="5362050" y="7252378"/>
            <a:ext cx="342901" cy="698501"/>
          </a:xfrm>
          <a:prstGeom prst="rect">
            <a:avLst/>
          </a:prstGeom>
          <a:ln w="12700">
            <a:miter lim="400000"/>
          </a:ln>
        </p:spPr>
      </p:pic>
      <p:pic>
        <p:nvPicPr>
          <p:cNvPr id="306" name="14.png" descr="14.png"/>
          <p:cNvPicPr>
            <a:picLocks noChangeAspect="1"/>
          </p:cNvPicPr>
          <p:nvPr/>
        </p:nvPicPr>
        <p:blipFill>
          <a:blip r:embed="rId15">
            <a:extLst/>
          </a:blip>
          <a:stretch>
            <a:fillRect/>
          </a:stretch>
        </p:blipFill>
        <p:spPr>
          <a:xfrm>
            <a:off x="11042033" y="12095270"/>
            <a:ext cx="342901" cy="698501"/>
          </a:xfrm>
          <a:prstGeom prst="rect">
            <a:avLst/>
          </a:prstGeom>
          <a:ln w="12700">
            <a:miter lim="400000"/>
          </a:ln>
        </p:spPr>
      </p:pic>
      <p:pic>
        <p:nvPicPr>
          <p:cNvPr id="307" name="17.png" descr="17.png"/>
          <p:cNvPicPr>
            <a:picLocks noChangeAspect="1"/>
          </p:cNvPicPr>
          <p:nvPr/>
        </p:nvPicPr>
        <p:blipFill>
          <a:blip r:embed="rId16">
            <a:extLst/>
          </a:blip>
          <a:stretch>
            <a:fillRect/>
          </a:stretch>
        </p:blipFill>
        <p:spPr>
          <a:xfrm>
            <a:off x="6429405" y="7679492"/>
            <a:ext cx="685801" cy="711201"/>
          </a:xfrm>
          <a:prstGeom prst="rect">
            <a:avLst/>
          </a:prstGeom>
          <a:ln w="12700">
            <a:miter lim="400000"/>
          </a:ln>
        </p:spPr>
      </p:pic>
      <p:pic>
        <p:nvPicPr>
          <p:cNvPr id="308" name="17.png" descr="17.png"/>
          <p:cNvPicPr>
            <a:picLocks noChangeAspect="1"/>
          </p:cNvPicPr>
          <p:nvPr/>
        </p:nvPicPr>
        <p:blipFill>
          <a:blip r:embed="rId16">
            <a:extLst/>
          </a:blip>
          <a:stretch>
            <a:fillRect/>
          </a:stretch>
        </p:blipFill>
        <p:spPr>
          <a:xfrm>
            <a:off x="9513286" y="9999215"/>
            <a:ext cx="685801" cy="711201"/>
          </a:xfrm>
          <a:prstGeom prst="rect">
            <a:avLst/>
          </a:prstGeom>
          <a:ln w="12700">
            <a:miter lim="400000"/>
          </a:ln>
        </p:spPr>
      </p:pic>
      <p:pic>
        <p:nvPicPr>
          <p:cNvPr id="309" name="18.png" descr="18.png"/>
          <p:cNvPicPr>
            <a:picLocks noChangeAspect="1"/>
          </p:cNvPicPr>
          <p:nvPr/>
        </p:nvPicPr>
        <p:blipFill>
          <a:blip r:embed="rId17">
            <a:extLst/>
          </a:blip>
          <a:stretch>
            <a:fillRect/>
          </a:stretch>
        </p:blipFill>
        <p:spPr>
          <a:xfrm>
            <a:off x="17960266" y="2842518"/>
            <a:ext cx="2743201" cy="1003301"/>
          </a:xfrm>
          <a:prstGeom prst="rect">
            <a:avLst/>
          </a:prstGeom>
          <a:ln w="12700">
            <a:miter lim="400000"/>
          </a:ln>
        </p:spPr>
      </p:pic>
      <p:pic>
        <p:nvPicPr>
          <p:cNvPr id="310" name="19.png" descr="19.png"/>
          <p:cNvPicPr>
            <a:picLocks noChangeAspect="1"/>
          </p:cNvPicPr>
          <p:nvPr/>
        </p:nvPicPr>
        <p:blipFill>
          <a:blip r:embed="rId18">
            <a:extLst/>
          </a:blip>
          <a:stretch>
            <a:fillRect/>
          </a:stretch>
        </p:blipFill>
        <p:spPr>
          <a:xfrm>
            <a:off x="17865016" y="4214735"/>
            <a:ext cx="2933701" cy="1155701"/>
          </a:xfrm>
          <a:prstGeom prst="rect">
            <a:avLst/>
          </a:prstGeom>
          <a:ln w="12700">
            <a:miter lim="400000"/>
          </a:ln>
        </p:spPr>
      </p:pic>
      <p:pic>
        <p:nvPicPr>
          <p:cNvPr id="311" name="20.png" descr="20.png"/>
          <p:cNvPicPr>
            <a:picLocks noChangeAspect="1"/>
          </p:cNvPicPr>
          <p:nvPr/>
        </p:nvPicPr>
        <p:blipFill>
          <a:blip r:embed="rId19">
            <a:extLst/>
          </a:blip>
          <a:stretch>
            <a:fillRect/>
          </a:stretch>
        </p:blipFill>
        <p:spPr>
          <a:xfrm>
            <a:off x="18296816" y="4436985"/>
            <a:ext cx="2070101" cy="711201"/>
          </a:xfrm>
          <a:prstGeom prst="rect">
            <a:avLst/>
          </a:prstGeom>
          <a:ln w="12700">
            <a:miter lim="400000"/>
          </a:ln>
        </p:spPr>
      </p:pic>
      <p:pic>
        <p:nvPicPr>
          <p:cNvPr id="312" name="19.png" descr="19.png"/>
          <p:cNvPicPr>
            <a:picLocks noChangeAspect="1"/>
          </p:cNvPicPr>
          <p:nvPr/>
        </p:nvPicPr>
        <p:blipFill>
          <a:blip r:embed="rId20">
            <a:extLst/>
          </a:blip>
          <a:stretch>
            <a:fillRect/>
          </a:stretch>
        </p:blipFill>
        <p:spPr>
          <a:xfrm>
            <a:off x="4546600" y="1601741"/>
            <a:ext cx="2755901" cy="546101"/>
          </a:xfrm>
          <a:prstGeom prst="rect">
            <a:avLst/>
          </a:prstGeom>
          <a:ln w="12700">
            <a:miter lim="400000"/>
          </a:ln>
        </p:spPr>
      </p:pic>
      <p:pic>
        <p:nvPicPr>
          <p:cNvPr id="313" name="22.png" descr="22.png"/>
          <p:cNvPicPr>
            <a:picLocks noChangeAspect="1"/>
          </p:cNvPicPr>
          <p:nvPr/>
        </p:nvPicPr>
        <p:blipFill>
          <a:blip r:embed="rId21">
            <a:extLst/>
          </a:blip>
          <a:stretch>
            <a:fillRect/>
          </a:stretch>
        </p:blipFill>
        <p:spPr>
          <a:xfrm>
            <a:off x="10439400" y="1590741"/>
            <a:ext cx="2146301" cy="406401"/>
          </a:xfrm>
          <a:prstGeom prst="rect">
            <a:avLst/>
          </a:prstGeom>
          <a:ln w="12700">
            <a:miter lim="400000"/>
          </a:ln>
        </p:spPr>
      </p:pic>
      <p:pic>
        <p:nvPicPr>
          <p:cNvPr id="314" name="23.png" descr="23.png"/>
          <p:cNvPicPr>
            <a:picLocks noChangeAspect="1"/>
          </p:cNvPicPr>
          <p:nvPr/>
        </p:nvPicPr>
        <p:blipFill>
          <a:blip r:embed="rId22">
            <a:extLst/>
          </a:blip>
          <a:stretch>
            <a:fillRect/>
          </a:stretch>
        </p:blipFill>
        <p:spPr>
          <a:xfrm>
            <a:off x="7962900" y="1590741"/>
            <a:ext cx="1651001" cy="406401"/>
          </a:xfrm>
          <a:prstGeom prst="rect">
            <a:avLst/>
          </a:prstGeom>
          <a:ln w="12700">
            <a:miter lim="400000"/>
          </a:ln>
        </p:spPr>
      </p:pic>
      <p:pic>
        <p:nvPicPr>
          <p:cNvPr id="315" name="24.png" descr="24.png"/>
          <p:cNvPicPr>
            <a:picLocks noChangeAspect="1"/>
          </p:cNvPicPr>
          <p:nvPr/>
        </p:nvPicPr>
        <p:blipFill>
          <a:blip r:embed="rId23">
            <a:extLst/>
          </a:blip>
          <a:stretch>
            <a:fillRect/>
          </a:stretch>
        </p:blipFill>
        <p:spPr>
          <a:xfrm>
            <a:off x="469221" y="9556996"/>
            <a:ext cx="3746501" cy="3746501"/>
          </a:xfrm>
          <a:prstGeom prst="rect">
            <a:avLst/>
          </a:prstGeom>
          <a:ln w="12700">
            <a:miter lim="400000"/>
          </a:ln>
        </p:spPr>
      </p:pic>
      <p:pic>
        <p:nvPicPr>
          <p:cNvPr id="316" name="25.png" descr="25.png"/>
          <p:cNvPicPr>
            <a:picLocks noChangeAspect="1"/>
          </p:cNvPicPr>
          <p:nvPr/>
        </p:nvPicPr>
        <p:blipFill>
          <a:blip r:embed="rId24">
            <a:extLst/>
          </a:blip>
          <a:stretch>
            <a:fillRect/>
          </a:stretch>
        </p:blipFill>
        <p:spPr>
          <a:xfrm>
            <a:off x="16233066" y="6852328"/>
            <a:ext cx="6197601" cy="13970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Title"/>
          <p:cNvSpPr txBox="1"/>
          <p:nvPr>
            <p:ph type="title"/>
          </p:nvPr>
        </p:nvSpPr>
        <p:spPr>
          <a:prstGeom prst="rect">
            <a:avLst/>
          </a:prstGeom>
        </p:spPr>
        <p:txBody>
          <a:bodyPr/>
          <a:lstStyle/>
          <a:p>
            <a:pPr/>
          </a:p>
        </p:txBody>
      </p:sp>
      <p:sp>
        <p:nvSpPr>
          <p:cNvPr id="319" name="Slide Subtitle"/>
          <p:cNvSpPr txBox="1"/>
          <p:nvPr>
            <p:ph type="body" idx="21"/>
          </p:nvPr>
        </p:nvSpPr>
        <p:spPr>
          <a:prstGeom prst="rect">
            <a:avLst/>
          </a:prstGeom>
        </p:spPr>
        <p:txBody>
          <a:bodyPr/>
          <a:lstStyle/>
          <a:p>
            <a:pPr/>
          </a:p>
        </p:txBody>
      </p:sp>
      <p:sp>
        <p:nvSpPr>
          <p:cNvPr id="320" name="Slide bullet text"/>
          <p:cNvSpPr txBox="1"/>
          <p:nvPr>
            <p:ph type="body" idx="1"/>
          </p:nvPr>
        </p:nvSpPr>
        <p:spPr>
          <a:prstGeom prst="rect">
            <a:avLst/>
          </a:prstGeom>
        </p:spPr>
        <p:txBody>
          <a:bodyPr/>
          <a:lstStyle/>
          <a:p>
            <a:pPr/>
          </a:p>
        </p:txBody>
      </p:sp>
      <p:pic>
        <p:nvPicPr>
          <p:cNvPr id="321"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lide Title"/>
          <p:cNvSpPr txBox="1"/>
          <p:nvPr>
            <p:ph type="title"/>
          </p:nvPr>
        </p:nvSpPr>
        <p:spPr>
          <a:prstGeom prst="rect">
            <a:avLst/>
          </a:prstGeom>
        </p:spPr>
        <p:txBody>
          <a:bodyPr/>
          <a:lstStyle/>
          <a:p>
            <a:pPr/>
          </a:p>
        </p:txBody>
      </p:sp>
      <p:sp>
        <p:nvSpPr>
          <p:cNvPr id="326" name="Slide Subtitle"/>
          <p:cNvSpPr txBox="1"/>
          <p:nvPr>
            <p:ph type="body" idx="21"/>
          </p:nvPr>
        </p:nvSpPr>
        <p:spPr>
          <a:prstGeom prst="rect">
            <a:avLst/>
          </a:prstGeom>
        </p:spPr>
        <p:txBody>
          <a:bodyPr/>
          <a:lstStyle/>
          <a:p>
            <a:pPr/>
          </a:p>
        </p:txBody>
      </p:sp>
      <p:sp>
        <p:nvSpPr>
          <p:cNvPr id="327" name="Slide bullet text"/>
          <p:cNvSpPr txBox="1"/>
          <p:nvPr>
            <p:ph type="body" idx="1"/>
          </p:nvPr>
        </p:nvSpPr>
        <p:spPr>
          <a:prstGeom prst="rect">
            <a:avLst/>
          </a:prstGeom>
        </p:spPr>
        <p:txBody>
          <a:bodyPr/>
          <a:lstStyle/>
          <a:p>
            <a:pPr/>
          </a:p>
        </p:txBody>
      </p:sp>
      <p:pic>
        <p:nvPicPr>
          <p:cNvPr id="328"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