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4"/>
  </p:notesMasterIdLst>
  <p:sldIdLst>
    <p:sldId id="256" r:id="rId2"/>
    <p:sldId id="257"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4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637B01-95AD-473D-9E62-6C4112F58A24}" type="datetimeFigureOut">
              <a:rPr lang="en-US" smtClean="0"/>
              <a:t>7/11/2025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1A9205-3DE9-4DED-AAA8-195913A04C04}" type="slidenum">
              <a:rPr lang="en-US" smtClean="0"/>
              <a:t>‹#›</a:t>
            </a:fld>
            <a:endParaRPr lang="en-US"/>
          </a:p>
        </p:txBody>
      </p:sp>
    </p:spTree>
    <p:extLst>
      <p:ext uri="{BB962C8B-B14F-4D97-AF65-F5344CB8AC3E}">
        <p14:creationId xmlns:p14="http://schemas.microsoft.com/office/powerpoint/2010/main" val="28802719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419138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2062876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290913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3760573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89B89D-E91D-440C-B278-D550A30E3E30}" type="datetimeFigureOut">
              <a:rPr lang="en-US" smtClean="0"/>
              <a:t>7/11/2025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466000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89B89D-E91D-440C-B278-D550A30E3E30}" type="datetimeFigureOut">
              <a:rPr lang="en-US" smtClean="0"/>
              <a:t>7/11/2025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12108128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2241534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608717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1957766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789B89D-E91D-440C-B278-D550A30E3E30}" type="datetimeFigureOut">
              <a:rPr lang="en-US" smtClean="0"/>
              <a:t>7/11/2025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2337961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789B89D-E91D-440C-B278-D550A30E3E30}" type="datetimeFigureOut">
              <a:rPr lang="en-US" smtClean="0"/>
              <a:t>7/11/2025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3388623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162334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535481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14121035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11221467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1232155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25524145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89B89D-E91D-440C-B278-D550A30E3E30}" type="datetimeFigureOut">
              <a:rPr lang="en-US" smtClean="0"/>
              <a:t>7/11/2025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D1442E-333E-4625-9803-546ACFB0A328}" type="slidenum">
              <a:rPr lang="en-US" smtClean="0"/>
              <a:t>‹#›</a:t>
            </a:fld>
            <a:endParaRPr lang="en-US"/>
          </a:p>
        </p:txBody>
      </p:sp>
    </p:spTree>
    <p:extLst>
      <p:ext uri="{BB962C8B-B14F-4D97-AF65-F5344CB8AC3E}">
        <p14:creationId xmlns:p14="http://schemas.microsoft.com/office/powerpoint/2010/main" val="13867904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Introduction">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0E9CD025-EB32-0D45-88E8-6B9BA9843458}"/>
              </a:ext>
            </a:extLst>
          </p:cNvPr>
          <p:cNvSpPr>
            <a:spLocks noGrp="1"/>
          </p:cNvSpPr>
          <p:nvPr>
            <p:ph type="pic" sz="quarter" idx="10"/>
          </p:nvPr>
        </p:nvSpPr>
        <p:spPr>
          <a:xfrm>
            <a:off x="1690424" y="1913505"/>
            <a:ext cx="2309546" cy="2309546"/>
          </a:xfrm>
          <a:prstGeom prst="ellipse">
            <a:avLst/>
          </a:prstGeom>
          <a:blipFill>
            <a:blip r:embed="rId2"/>
            <a:srcRect/>
            <a:stretch>
              <a:fillRect/>
            </a:stretch>
          </a:blipFill>
        </p:spPr>
        <p:txBody>
          <a:bodyPr/>
          <a:lstStyle>
            <a:lvl1pPr>
              <a:defRPr sz="1500"/>
            </a:lvl1pPr>
          </a:lstStyle>
          <a:p>
            <a:endParaRPr lang="en-UA"/>
          </a:p>
        </p:txBody>
      </p:sp>
    </p:spTree>
    <p:extLst>
      <p:ext uri="{BB962C8B-B14F-4D97-AF65-F5344CB8AC3E}">
        <p14:creationId xmlns:p14="http://schemas.microsoft.com/office/powerpoint/2010/main" val="3573616564"/>
      </p:ext>
    </p:extLst>
  </p:cSld>
  <p:clrMapOvr>
    <a:masterClrMapping/>
  </p:clrMapOvr>
  <p:transition spd="med" advClick="0" advTm="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9789B89D-E91D-440C-B278-D550A30E3E30}" type="datetimeFigureOut">
              <a:rPr lang="en-US" smtClean="0"/>
              <a:t>7/11/2025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6D1442E-333E-4625-9803-546ACFB0A328}" type="slidenum">
              <a:rPr lang="en-US" smtClean="0"/>
              <a:t>‹#›</a:t>
            </a:fld>
            <a:endParaRPr lang="en-US"/>
          </a:p>
        </p:txBody>
      </p:sp>
    </p:spTree>
    <p:extLst>
      <p:ext uri="{BB962C8B-B14F-4D97-AF65-F5344CB8AC3E}">
        <p14:creationId xmlns:p14="http://schemas.microsoft.com/office/powerpoint/2010/main" val="2989878841"/>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media1.wav"/><Relationship Id="rId7" Type="http://schemas.openxmlformats.org/officeDocument/2006/relationships/image" Target="../media/image9.png"/><Relationship Id="rId2" Type="http://schemas.microsoft.com/office/2007/relationships/media" Target="../media/media1.wav"/><Relationship Id="rId1" Type="http://schemas.openxmlformats.org/officeDocument/2006/relationships/tags" Target="../tags/tag1.xml"/><Relationship Id="rId6" Type="http://schemas.openxmlformats.org/officeDocument/2006/relationships/image" Target="../media/image8.png"/><Relationship Id="rId5" Type="http://schemas.openxmlformats.org/officeDocument/2006/relationships/notesSlide" Target="../notesSlides/notesSlide1.xml"/><Relationship Id="rId4"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01F290-670B-42C3-A4EE-82C19E14DC8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395152658"/>
      </p:ext>
    </p:extLst>
  </p:cSld>
  <p:clrMapOvr>
    <a:masterClrMapping/>
  </p:clrMapOvr>
  <p:transition spd="slow" advClick="0" advTm="2000">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D256EB91-A245-4461-9BD3-8486F4D52949}"/>
              </a:ext>
            </a:extLst>
          </p:cNvPr>
          <p:cNvSpPr/>
          <p:nvPr/>
        </p:nvSpPr>
        <p:spPr>
          <a:xfrm>
            <a:off x="7207624" y="1658474"/>
            <a:ext cx="4331108" cy="3778891"/>
          </a:xfrm>
          <a:prstGeom prst="roundRect">
            <a:avLst/>
          </a:prstGeom>
          <a:ln/>
        </p:spPr>
        <p:style>
          <a:lnRef idx="0">
            <a:schemeClr val="dk1"/>
          </a:lnRef>
          <a:fillRef idx="3">
            <a:schemeClr val="dk1"/>
          </a:fillRef>
          <a:effectRef idx="3">
            <a:schemeClr val="dk1"/>
          </a:effectRef>
          <a:fontRef idx="minor">
            <a:schemeClr val="lt1"/>
          </a:fontRef>
        </p:style>
        <p:txBody>
          <a:bodyPr rtlCol="0" anchor="ctr"/>
          <a:lstStyle/>
          <a:p>
            <a:pPr algn="ctr"/>
            <a:endParaRPr lang="en-US">
              <a:solidFill>
                <a:schemeClr val="bg1"/>
              </a:solidFill>
            </a:endParaRPr>
          </a:p>
        </p:txBody>
      </p:sp>
      <p:pic>
        <p:nvPicPr>
          <p:cNvPr id="3" name="Picture 2">
            <a:extLst>
              <a:ext uri="{FF2B5EF4-FFF2-40B4-BE49-F238E27FC236}">
                <a16:creationId xmlns:a16="http://schemas.microsoft.com/office/drawing/2014/main" id="{EC57C7F3-AF14-4E84-A825-5D80D6108C9A}"/>
              </a:ext>
            </a:extLst>
          </p:cNvPr>
          <p:cNvPicPr>
            <a:picLocks noChangeAspect="1"/>
          </p:cNvPicPr>
          <p:nvPr/>
        </p:nvPicPr>
        <p:blipFill>
          <a:blip r:embed="rId6"/>
          <a:stretch>
            <a:fillRect/>
          </a:stretch>
        </p:blipFill>
        <p:spPr>
          <a:xfrm>
            <a:off x="107509" y="1663118"/>
            <a:ext cx="6654134" cy="3778890"/>
          </a:xfrm>
          <a:prstGeom prst="rect">
            <a:avLst/>
          </a:prstGeom>
        </p:spPr>
        <p:style>
          <a:lnRef idx="0">
            <a:schemeClr val="dk1"/>
          </a:lnRef>
          <a:fillRef idx="3">
            <a:schemeClr val="dk1"/>
          </a:fillRef>
          <a:effectRef idx="3">
            <a:schemeClr val="dk1"/>
          </a:effectRef>
          <a:fontRef idx="minor">
            <a:schemeClr val="lt1"/>
          </a:fontRef>
        </p:style>
      </p:pic>
      <p:sp>
        <p:nvSpPr>
          <p:cNvPr id="43" name="Change your…"/>
          <p:cNvSpPr/>
          <p:nvPr/>
        </p:nvSpPr>
        <p:spPr>
          <a:xfrm>
            <a:off x="113163" y="559963"/>
            <a:ext cx="6644494" cy="5262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pPr algn="ctr" defTabSz="577850">
              <a:lnSpc>
                <a:spcPct val="90000"/>
              </a:lnSpc>
              <a:defRPr sz="8000" b="1">
                <a:solidFill>
                  <a:srgbClr val="FFFFFF"/>
                </a:solidFill>
              </a:defRPr>
            </a:pPr>
            <a:r>
              <a:rPr lang="en-US" sz="3800" dirty="0">
                <a:latin typeface="Calibri" panose="020F0502020204030204" pitchFamily="34" charset="0"/>
                <a:ea typeface="Calibri" panose="020F0502020204030204" pitchFamily="34" charset="0"/>
                <a:cs typeface="Calibri" panose="020F0502020204030204" pitchFamily="34" charset="0"/>
              </a:rPr>
              <a:t>Understanding the PMP Exam</a:t>
            </a:r>
            <a:endParaRPr sz="3800" dirty="0">
              <a:latin typeface="Calibri" panose="020F0502020204030204" pitchFamily="34" charset="0"/>
              <a:ea typeface="Calibri" panose="020F0502020204030204" pitchFamily="34" charset="0"/>
              <a:cs typeface="Calibri" panose="020F0502020204030204" pitchFamily="34" charset="0"/>
            </a:endParaRPr>
          </a:p>
        </p:txBody>
      </p:sp>
      <p:sp>
        <p:nvSpPr>
          <p:cNvPr id="44" name="Lorem ipsum, or lipsum as it is sometimes known, is dummy text used in laying out print, graphic or web designs. The passage is attributed to an unknown typesetter in the 15th century who is thought to have scrambled parts of Cicero's De Finibus Bonorum "/>
          <p:cNvSpPr/>
          <p:nvPr/>
        </p:nvSpPr>
        <p:spPr>
          <a:xfrm>
            <a:off x="7539929" y="1808222"/>
            <a:ext cx="3713248" cy="923330"/>
          </a:xfrm>
          <a:prstGeom prst="rect">
            <a:avLst/>
          </a:prstGeom>
          <a:ln w="12700"/>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lnSpc>
                <a:spcPct val="100000"/>
              </a:lnSpc>
            </a:pP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What PMI-PMP Exam Expects of you?</a:t>
            </a:r>
          </a:p>
        </p:txBody>
      </p:sp>
      <p:sp>
        <p:nvSpPr>
          <p:cNvPr id="19" name="Lorem ipsum, or lipsum as it is sometimes known, is dummy text used in laying out print, graphic or web designs. The passage is attributed to an unknown typesetter in the 15th century who is thought to have scrambled parts of Cicero's De Finibus Bonorum ">
            <a:extLst>
              <a:ext uri="{FF2B5EF4-FFF2-40B4-BE49-F238E27FC236}">
                <a16:creationId xmlns:a16="http://schemas.microsoft.com/office/drawing/2014/main" id="{33AE432B-34F3-44FE-AF6E-D48C33E950C7}"/>
              </a:ext>
            </a:extLst>
          </p:cNvPr>
          <p:cNvSpPr/>
          <p:nvPr/>
        </p:nvSpPr>
        <p:spPr>
          <a:xfrm>
            <a:off x="7375966" y="3091212"/>
            <a:ext cx="4041174" cy="923330"/>
          </a:xfrm>
          <a:prstGeom prst="rect">
            <a:avLst/>
          </a:prstGeom>
          <a:ln w="12700"/>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lnSpc>
                <a:spcPct val="100000"/>
              </a:lnSpc>
            </a:pP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What Kind of Questions to Expect in Exam?</a:t>
            </a:r>
          </a:p>
        </p:txBody>
      </p:sp>
      <p:sp>
        <p:nvSpPr>
          <p:cNvPr id="12" name="Lorem ipsum, or lipsum as it is sometimes known, is dummy text used in laying out print, graphic or web designs. The passage is attributed to an unknown typesetter in the 15th century who is thought to have scrambled parts of Cicero's De Finibus Bonorum ">
            <a:extLst>
              <a:ext uri="{FF2B5EF4-FFF2-40B4-BE49-F238E27FC236}">
                <a16:creationId xmlns:a16="http://schemas.microsoft.com/office/drawing/2014/main" id="{B83F9A58-E1F2-43A5-B9FC-71C3F3227270}"/>
              </a:ext>
            </a:extLst>
          </p:cNvPr>
          <p:cNvSpPr/>
          <p:nvPr/>
        </p:nvSpPr>
        <p:spPr>
          <a:xfrm>
            <a:off x="6869715" y="4451380"/>
            <a:ext cx="5053676" cy="923330"/>
          </a:xfrm>
          <a:prstGeom prst="rect">
            <a:avLst/>
          </a:prstGeom>
          <a:ln w="12700"/>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gn="r" defTabSz="952500">
              <a:lnSpc>
                <a:spcPct val="130000"/>
              </a:lnSpc>
              <a:buClr>
                <a:srgbClr val="E9F6FA"/>
              </a:buClr>
              <a:defRPr sz="3000">
                <a:solidFill>
                  <a:srgbClr val="A9AFC3"/>
                </a:solidFill>
                <a:uFill>
                  <a:solidFill>
                    <a:srgbClr val="323C40"/>
                  </a:solidFill>
                </a:uFill>
              </a:defRPr>
            </a:lvl1pPr>
          </a:lstStyle>
          <a:p>
            <a:pPr algn="ctr">
              <a:lnSpc>
                <a:spcPct val="100000"/>
              </a:lnSpc>
            </a:pP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Familiarizing Yourself with Jargon of PMI-PMP </a:t>
            </a:r>
          </a:p>
        </p:txBody>
      </p:sp>
      <p:pic>
        <p:nvPicPr>
          <p:cNvPr id="4" name="4-2 The PMP Exam PLAY HT">
            <a:hlinkClick r:id="" action="ppaction://media"/>
            <a:extLst>
              <a:ext uri="{FF2B5EF4-FFF2-40B4-BE49-F238E27FC236}">
                <a16:creationId xmlns:a16="http://schemas.microsoft.com/office/drawing/2014/main" id="{0C2529C7-A91B-4A7E-B53F-E32F3A290016}"/>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5737225" y="7553325"/>
            <a:ext cx="609600" cy="609600"/>
          </a:xfrm>
          <a:prstGeom prst="rect">
            <a:avLst/>
          </a:prstGeom>
        </p:spPr>
      </p:pic>
      <p:grpSp>
        <p:nvGrpSpPr>
          <p:cNvPr id="8" name="Group 7">
            <a:extLst>
              <a:ext uri="{FF2B5EF4-FFF2-40B4-BE49-F238E27FC236}">
                <a16:creationId xmlns:a16="http://schemas.microsoft.com/office/drawing/2014/main" id="{814EA709-7CE3-472A-B0B0-FA2361FA58A2}"/>
              </a:ext>
            </a:extLst>
          </p:cNvPr>
          <p:cNvGrpSpPr/>
          <p:nvPr/>
        </p:nvGrpSpPr>
        <p:grpSpPr>
          <a:xfrm>
            <a:off x="-1230924" y="-1261403"/>
            <a:ext cx="14653847" cy="9170964"/>
            <a:chOff x="-1230924" y="-1261403"/>
            <a:chExt cx="14653847" cy="9170964"/>
          </a:xfrm>
          <a:solidFill>
            <a:schemeClr val="tx1">
              <a:alpha val="7000"/>
            </a:schemeClr>
          </a:solidFill>
        </p:grpSpPr>
        <p:sp>
          <p:nvSpPr>
            <p:cNvPr id="9" name="Circle: Hollow 8">
              <a:extLst>
                <a:ext uri="{FF2B5EF4-FFF2-40B4-BE49-F238E27FC236}">
                  <a16:creationId xmlns:a16="http://schemas.microsoft.com/office/drawing/2014/main" id="{176E26B4-8D8F-4C71-9787-673B42503796}"/>
                </a:ext>
              </a:extLst>
            </p:cNvPr>
            <p:cNvSpPr/>
            <p:nvPr/>
          </p:nvSpPr>
          <p:spPr>
            <a:xfrm>
              <a:off x="-1230924" y="4141177"/>
              <a:ext cx="3768384" cy="3768384"/>
            </a:xfrm>
            <a:prstGeom prst="donut">
              <a:avLst>
                <a:gd name="adj" fmla="val 209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0" name="Circle: Hollow 9">
              <a:extLst>
                <a:ext uri="{FF2B5EF4-FFF2-40B4-BE49-F238E27FC236}">
                  <a16:creationId xmlns:a16="http://schemas.microsoft.com/office/drawing/2014/main" id="{39886808-6E9E-4E0F-8D91-97BFA2C2BAA3}"/>
                </a:ext>
              </a:extLst>
            </p:cNvPr>
            <p:cNvSpPr/>
            <p:nvPr/>
          </p:nvSpPr>
          <p:spPr>
            <a:xfrm>
              <a:off x="9654539" y="-1261403"/>
              <a:ext cx="3768384" cy="3768384"/>
            </a:xfrm>
            <a:prstGeom prst="donut">
              <a:avLst>
                <a:gd name="adj" fmla="val 2091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
          <p:nvSpPr>
            <p:cNvPr id="11" name="Oval 10">
              <a:extLst>
                <a:ext uri="{FF2B5EF4-FFF2-40B4-BE49-F238E27FC236}">
                  <a16:creationId xmlns:a16="http://schemas.microsoft.com/office/drawing/2014/main" id="{8BC34DC9-1300-4AD5-AF52-B007C22DA615}"/>
                </a:ext>
              </a:extLst>
            </p:cNvPr>
            <p:cNvSpPr/>
            <p:nvPr/>
          </p:nvSpPr>
          <p:spPr>
            <a:xfrm>
              <a:off x="9039866" y="4602512"/>
              <a:ext cx="1229345" cy="12293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3" name="Oval 12">
              <a:extLst>
                <a:ext uri="{FF2B5EF4-FFF2-40B4-BE49-F238E27FC236}">
                  <a16:creationId xmlns:a16="http://schemas.microsoft.com/office/drawing/2014/main" id="{B44B69BF-55D6-42B9-8123-A2312EAB5BC5}"/>
                </a:ext>
              </a:extLst>
            </p:cNvPr>
            <p:cNvSpPr/>
            <p:nvPr/>
          </p:nvSpPr>
          <p:spPr>
            <a:xfrm>
              <a:off x="10309570" y="3416322"/>
              <a:ext cx="493247" cy="4932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4" name="Oval 13">
              <a:extLst>
                <a:ext uri="{FF2B5EF4-FFF2-40B4-BE49-F238E27FC236}">
                  <a16:creationId xmlns:a16="http://schemas.microsoft.com/office/drawing/2014/main" id="{CAB30E62-F1EF-484C-A0F1-736CDEF7A553}"/>
                </a:ext>
              </a:extLst>
            </p:cNvPr>
            <p:cNvSpPr/>
            <p:nvPr/>
          </p:nvSpPr>
          <p:spPr>
            <a:xfrm>
              <a:off x="11045484" y="4737114"/>
              <a:ext cx="201636" cy="2016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5" name="Oval 14">
              <a:extLst>
                <a:ext uri="{FF2B5EF4-FFF2-40B4-BE49-F238E27FC236}">
                  <a16:creationId xmlns:a16="http://schemas.microsoft.com/office/drawing/2014/main" id="{BEE92B46-98B4-426C-B918-A6B31DD6ED5A}"/>
                </a:ext>
              </a:extLst>
            </p:cNvPr>
            <p:cNvSpPr/>
            <p:nvPr/>
          </p:nvSpPr>
          <p:spPr>
            <a:xfrm>
              <a:off x="11247120" y="6025369"/>
              <a:ext cx="493247" cy="4932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6" name="Oval 15">
              <a:extLst>
                <a:ext uri="{FF2B5EF4-FFF2-40B4-BE49-F238E27FC236}">
                  <a16:creationId xmlns:a16="http://schemas.microsoft.com/office/drawing/2014/main" id="{FE6C8BDF-E8CC-46CA-A08B-76357E12E3E3}"/>
                </a:ext>
              </a:extLst>
            </p:cNvPr>
            <p:cNvSpPr/>
            <p:nvPr/>
          </p:nvSpPr>
          <p:spPr>
            <a:xfrm>
              <a:off x="10603524" y="5621034"/>
              <a:ext cx="201636" cy="2016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7" name="Oval 16">
              <a:extLst>
                <a:ext uri="{FF2B5EF4-FFF2-40B4-BE49-F238E27FC236}">
                  <a16:creationId xmlns:a16="http://schemas.microsoft.com/office/drawing/2014/main" id="{EA331749-CAC2-499C-ACDF-2D16164BF3D3}"/>
                </a:ext>
              </a:extLst>
            </p:cNvPr>
            <p:cNvSpPr/>
            <p:nvPr/>
          </p:nvSpPr>
          <p:spPr>
            <a:xfrm>
              <a:off x="653268" y="622789"/>
              <a:ext cx="1229345" cy="12293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8" name="Oval 17">
              <a:extLst>
                <a:ext uri="{FF2B5EF4-FFF2-40B4-BE49-F238E27FC236}">
                  <a16:creationId xmlns:a16="http://schemas.microsoft.com/office/drawing/2014/main" id="{92055E42-F26B-4744-9426-23C1240C9A20}"/>
                </a:ext>
              </a:extLst>
            </p:cNvPr>
            <p:cNvSpPr/>
            <p:nvPr/>
          </p:nvSpPr>
          <p:spPr>
            <a:xfrm>
              <a:off x="3113537" y="990837"/>
              <a:ext cx="493247" cy="49324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0" name="Oval 19">
              <a:extLst>
                <a:ext uri="{FF2B5EF4-FFF2-40B4-BE49-F238E27FC236}">
                  <a16:creationId xmlns:a16="http://schemas.microsoft.com/office/drawing/2014/main" id="{6F94AF7E-F7FC-450F-83D1-2E645D139F94}"/>
                </a:ext>
              </a:extLst>
            </p:cNvPr>
            <p:cNvSpPr/>
            <p:nvPr/>
          </p:nvSpPr>
          <p:spPr>
            <a:xfrm>
              <a:off x="2465364" y="2397774"/>
              <a:ext cx="201636" cy="20163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1" name="Oval 20">
              <a:extLst>
                <a:ext uri="{FF2B5EF4-FFF2-40B4-BE49-F238E27FC236}">
                  <a16:creationId xmlns:a16="http://schemas.microsoft.com/office/drawing/2014/main" id="{81C9C89A-A46E-4468-A4FE-35DABCFF65B8}"/>
                </a:ext>
              </a:extLst>
            </p:cNvPr>
            <p:cNvSpPr/>
            <p:nvPr/>
          </p:nvSpPr>
          <p:spPr>
            <a:xfrm>
              <a:off x="7576387" y="963504"/>
              <a:ext cx="698933" cy="6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2" name="Oval 21">
              <a:extLst>
                <a:ext uri="{FF2B5EF4-FFF2-40B4-BE49-F238E27FC236}">
                  <a16:creationId xmlns:a16="http://schemas.microsoft.com/office/drawing/2014/main" id="{6154EA2E-E68B-4258-81A2-07CC85BF554E}"/>
                </a:ext>
              </a:extLst>
            </p:cNvPr>
            <p:cNvSpPr/>
            <p:nvPr/>
          </p:nvSpPr>
          <p:spPr>
            <a:xfrm>
              <a:off x="4627445" y="4922101"/>
              <a:ext cx="698933" cy="69893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3" name="Oval 22">
              <a:extLst>
                <a:ext uri="{FF2B5EF4-FFF2-40B4-BE49-F238E27FC236}">
                  <a16:creationId xmlns:a16="http://schemas.microsoft.com/office/drawing/2014/main" id="{3D82E0A2-3D80-4B46-B952-7AB9B4CA4372}"/>
                </a:ext>
              </a:extLst>
            </p:cNvPr>
            <p:cNvSpPr/>
            <p:nvPr/>
          </p:nvSpPr>
          <p:spPr>
            <a:xfrm>
              <a:off x="7416363" y="4602513"/>
              <a:ext cx="464338" cy="464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4" name="Oval 23">
              <a:extLst>
                <a:ext uri="{FF2B5EF4-FFF2-40B4-BE49-F238E27FC236}">
                  <a16:creationId xmlns:a16="http://schemas.microsoft.com/office/drawing/2014/main" id="{F01160D4-FFC5-4D85-BDB4-AA75E045FBD6}"/>
                </a:ext>
              </a:extLst>
            </p:cNvPr>
            <p:cNvSpPr/>
            <p:nvPr/>
          </p:nvSpPr>
          <p:spPr>
            <a:xfrm>
              <a:off x="5543676" y="1804538"/>
              <a:ext cx="464338" cy="4643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grpSp>
    </p:spTree>
    <p:custDataLst>
      <p:tags r:id="rId1"/>
    </p:custDataLst>
  </p:cSld>
  <p:clrMapOvr>
    <a:masterClrMapping/>
  </p:clrMapOvr>
  <p:transition spd="slow" advClick="0" advTm="291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22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GENSWF_SLIDE_UID" val="{65C50C07-DFC7-44B8-8B17-190F17220F4B}:257"/>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102</TotalTime>
  <Words>26</Words>
  <Application>Microsoft Office PowerPoint</Application>
  <PresentationFormat>Widescreen</PresentationFormat>
  <Paragraphs>4</Paragraphs>
  <Slides>2</Slides>
  <Notes>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Century Gothic</vt:lpstr>
      <vt:lpstr>Wingdings 3</vt:lpstr>
      <vt:lpstr>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User-PC</dc:creator>
  <cp:lastModifiedBy>User-PC</cp:lastModifiedBy>
  <cp:revision>12</cp:revision>
  <dcterms:created xsi:type="dcterms:W3CDTF">2025-07-10T07:44:23Z</dcterms:created>
  <dcterms:modified xsi:type="dcterms:W3CDTF">2025-07-11T17:20:53Z</dcterms:modified>
</cp:coreProperties>
</file>