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notesSlides/notesSlide13.xml" ContentType="application/vnd.openxmlformats-officedocument.presentationml.notesSlide+xml"/>
  <Override PartName="/ppt/media/image13.jpeg" ContentType="image/jpeg"/>
  <Override PartName="/ppt/notesSlides/notesSlide14.xml" ContentType="application/vnd.openxmlformats-officedocument.presentationml.notesSlide+xml"/>
  <Override PartName="/ppt/media/image14.jpeg" ContentType="image/jpeg"/>
  <Override PartName="/ppt/media/image15.jpeg" ContentType="image/jpeg"/>
  <Override PartName="/ppt/notesSlides/notesSlide15.xml" ContentType="application/vnd.openxmlformats-officedocument.presentationml.notesSlide+xml"/>
  <Override PartName="/ppt/media/image16.jpeg" ContentType="image/jpeg"/>
  <Override PartName="/ppt/notesSlides/notesSlide16.xml" ContentType="application/vnd.openxmlformats-officedocument.presentationml.notesSlide+xml"/>
  <Override PartName="/ppt/media/image17.jpeg" ContentType="image/jpeg"/>
  <Override PartName="/ppt/notesSlides/notesSlide17.xml" ContentType="application/vnd.openxmlformats-officedocument.presentationml.notesSlide+xml"/>
  <Override PartName="/ppt/media/image18.jpeg" ContentType="image/jpeg"/>
  <Override PartName="/ppt/notesSlides/notesSlide18.xml" ContentType="application/vnd.openxmlformats-officedocument.presentationml.notesSlide+xml"/>
  <Override PartName="/ppt/media/image19.jpeg" ContentType="image/jpeg"/>
  <Override PartName="/ppt/notesSlides/notesSlide19.xml" ContentType="application/vnd.openxmlformats-officedocument.presentationml.notesSlide+xml"/>
  <Override PartName="/ppt/media/image20.jpeg" ContentType="image/jpeg"/>
  <Override PartName="/ppt/notesSlides/notesSlide20.xml" ContentType="application/vnd.openxmlformats-officedocument.presentationml.notesSlide+xml"/>
  <Override PartName="/ppt/media/image21.jpeg" ContentType="image/jpeg"/>
  <Override PartName="/ppt/notesSlides/notesSlide21.xml" ContentType="application/vnd.openxmlformats-officedocument.presentationml.notesSlide+xml"/>
  <Override PartName="/ppt/media/image22.jpeg" ContentType="image/jpeg"/>
  <Override PartName="/ppt/notesSlides/notesSlide22.xml" ContentType="application/vnd.openxmlformats-officedocument.presentationml.notesSlide+xml"/>
  <Override PartName="/ppt/media/image23.jpeg" ContentType="image/jpeg"/>
  <Override PartName="/ppt/notesSlides/notesSlide23.xml" ContentType="application/vnd.openxmlformats-officedocument.presentationml.notesSlide+xml"/>
  <Override PartName="/ppt/media/image24.jpeg" ContentType="image/jpeg"/>
  <Override PartName="/ppt/notesSlides/notesSlide24.xml" ContentType="application/vnd.openxmlformats-officedocument.presentationml.notesSlide+xml"/>
  <Override PartName="/ppt/media/image25.jpeg" ContentType="image/jpeg"/>
  <Override PartName="/ppt/notesSlides/notesSlide25.xml" ContentType="application/vnd.openxmlformats-officedocument.presentationml.notesSlide+xml"/>
  <Override PartName="/ppt/media/image26.jpeg" ContentType="image/jpeg"/>
  <Override PartName="/ppt/notesSlides/notesSlide26.xml" ContentType="application/vnd.openxmlformats-officedocument.presentationml.notesSlide+xml"/>
  <Override PartName="/ppt/media/image27.jpeg" ContentType="image/jpeg"/>
  <Override PartName="/ppt/notesSlides/notesSlide27.xml" ContentType="application/vnd.openxmlformats-officedocument.presentationml.notesSlide+xml"/>
  <Override PartName="/ppt/media/image28.jpeg" ContentType="image/jpeg"/>
  <Override PartName="/ppt/notesSlides/notesSlide28.xml" ContentType="application/vnd.openxmlformats-officedocument.presentationml.notesSlide+xml"/>
  <Override PartName="/ppt/media/image29.jpeg" ContentType="image/jpeg"/>
  <Override PartName="/ppt/notesSlides/notesSlide29.xml" ContentType="application/vnd.openxmlformats-officedocument.presentationml.notesSlide+xml"/>
  <Override PartName="/ppt/media/image30.jpeg" ContentType="image/jpeg"/>
  <Override PartName="/ppt/notesSlides/notesSlide30.xml" ContentType="application/vnd.openxmlformats-officedocument.presentationml.notesSlide+xml"/>
  <Override PartName="/ppt/media/image31.jpeg" ContentType="image/jpeg"/>
  <Override PartName="/ppt/notesSlides/notesSlide31.xml" ContentType="application/vnd.openxmlformats-officedocument.presentationml.notesSlide+xml"/>
  <Override PartName="/ppt/media/image32.jpeg" ContentType="image/jpeg"/>
  <Override PartName="/ppt/notesSlides/notesSlide32.xml" ContentType="application/vnd.openxmlformats-officedocument.presentationml.notesSlide+xml"/>
  <Override PartName="/ppt/media/image33.jpeg" ContentType="image/jpeg"/>
  <Override PartName="/ppt/notesSlides/notesSlide33.xml" ContentType="application/vnd.openxmlformats-officedocument.presentationml.notesSlide+xml"/>
  <Override PartName="/ppt/media/image34.jpeg" ContentType="image/jpeg"/>
  <Override PartName="/ppt/notesSlides/notesSlide34.xml" ContentType="application/vnd.openxmlformats-officedocument.presentationml.notesSlide+xml"/>
  <Override PartName="/ppt/media/image35.jpeg" ContentType="image/jpeg"/>
  <Override PartName="/ppt/notesSlides/notesSlide35.xml" ContentType="application/vnd.openxmlformats-officedocument.presentationml.notesSlide+xml"/>
  <Override PartName="/ppt/media/image36.jpeg" ContentType="image/jpeg"/>
  <Override PartName="/ppt/notesSlides/notesSlide36.xml" ContentType="application/vnd.openxmlformats-officedocument.presentationml.notesSlide+xml"/>
  <Override PartName="/ppt/media/image37.jpeg" ContentType="image/jpeg"/>
  <Override PartName="/ppt/notesSlides/notesSlide37.xml" ContentType="application/vnd.openxmlformats-officedocument.presentationml.notesSlide+xml"/>
  <Override PartName="/ppt/media/image38.jpeg" ContentType="image/jpeg"/>
  <Override PartName="/ppt/notesSlides/notesSlide38.xml" ContentType="application/vnd.openxmlformats-officedocument.presentationml.notesSlide+xml"/>
  <Override PartName="/ppt/media/image39.jpeg" ContentType="image/jpeg"/>
  <Override PartName="/ppt/notesSlides/notesSlide39.xml" ContentType="application/vnd.openxmlformats-officedocument.presentationml.notesSlide+xml"/>
  <Override PartName="/ppt/media/image40.jpeg" ContentType="image/jpeg"/>
  <Override PartName="/ppt/notesSlides/notesSlide40.xml" ContentType="application/vnd.openxmlformats-officedocument.presentationml.notesSlide+xml"/>
  <Override PartName="/ppt/media/image41.jpeg" ContentType="image/jpeg"/>
  <Override PartName="/ppt/notesSlides/notesSlide41.xml" ContentType="application/vnd.openxmlformats-officedocument.presentationml.notesSlide+xml"/>
  <Override PartName="/ppt/media/image42.jpeg" ContentType="image/jpeg"/>
  <Override PartName="/ppt/notesSlides/notesSlide42.xml" ContentType="application/vnd.openxmlformats-officedocument.presentationml.notesSlide+xml"/>
  <Override PartName="/ppt/media/image43.jpeg" ContentType="image/jpeg"/>
  <Override PartName="/ppt/notesSlides/notesSlide43.xml" ContentType="application/vnd.openxmlformats-officedocument.presentationml.notesSlide+xml"/>
  <Override PartName="/ppt/media/image44.jpeg" ContentType="image/jpeg"/>
  <Override PartName="/ppt/media/image45.jpeg" ContentType="image/jpeg"/>
  <Override PartName="/ppt/media/image46.jpeg" ContentType="image/jpeg"/>
  <Override PartName="/ppt/media/image47.jpeg" ContentType="image/jpeg"/>
  <Override PartName="/ppt/notesSlides/notesSlide44.xml" ContentType="application/vnd.openxmlformats-officedocument.presentationml.notesSlide+xml"/>
  <Override PartName="/ppt/media/image48.jpeg" ContentType="image/jpeg"/>
  <Override PartName="/ppt/notesSlides/notesSlide45.xml" ContentType="application/vnd.openxmlformats-officedocument.presentationml.notesSlide+xml"/>
  <Override PartName="/ppt/media/image49.jpeg" ContentType="image/jpeg"/>
  <Override PartName="/ppt/notesSlides/notesSlide46.xml" ContentType="application/vnd.openxmlformats-officedocument.presentationml.notesSlide+xml"/>
  <Override PartName="/ppt/media/image5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Introduction to Projectile Motion</a:t>
            </a:r>
          </a:p>
          <a:p>
            <a:pPr/>
            <a:r>
              <a:t>physicslab.app</a:t>
            </a:r>
          </a:p>
          <a:p>
            <a:pPr/>
          </a:p>
          <a:p>
            <a:pPr/>
            <a:r>
              <a:t>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r>
              <a:t>•	Other times, the ball can have a wide range of motions.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p>
            <a:pPr/>
            <a:r>
              <a:t>•	We usually focus on a single object, but projectile motion can help us describe other things, like the shape of a stream of water.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hape 310"/>
          <p:cNvSpPr/>
          <p:nvPr>
            <p:ph type="sldImg"/>
          </p:nvPr>
        </p:nvSpPr>
        <p:spPr>
          <a:prstGeom prst="rect">
            <a:avLst/>
          </a:prstGeom>
        </p:spPr>
        <p:txBody>
          <a:bodyPr/>
          <a:lstStyle/>
          <a:p>
            <a:pPr/>
          </a:p>
        </p:txBody>
      </p:sp>
      <p:sp>
        <p:nvSpPr>
          <p:cNvPr id="311" name="Shape 311"/>
          <p:cNvSpPr/>
          <p:nvPr>
            <p:ph type="body" sz="quarter" idx="1"/>
          </p:nvPr>
        </p:nvSpPr>
        <p:spPr>
          <a:prstGeom prst="rect">
            <a:avLst/>
          </a:prstGeom>
        </p:spPr>
        <p:txBody>
          <a:bodyPr/>
          <a:lstStyle/>
          <a:p>
            <a:pPr/>
            <a:r>
              <a:t>•	Those are some examples of projectile motion, but what does the term really mean in physics?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a:r>
              <a:t>•	Projectile motion is “the motion of an object while it’s only being affected by gravity and nothing else”. </a:t>
            </a:r>
          </a:p>
          <a:p>
            <a:pPr/>
            <a:r>
              <a:t>•	Projectile motion only refers to the period of time when the object is moving through the air and it’s not touching anything else.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r>
              <a:t>•	So the canon ball is not in projectile motion when it’s accelerating inside the canon or when it’s rolling on the ground. It’s only in projectile motion when it’s in the air.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	The ball on the right is only in projectile motion between the moment it’s released and the moment it hits the ground.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r>
              <a:t>•	We call the object a projectile, and we call the path of the projectile motion the trajectory.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p>
            <a:pPr/>
            <a:r>
              <a:t>•	Projectile motion is also referred to as “free fall”, but the terms are sometimes used in different ways and we’ll come back to that later.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a:p>
        </p:txBody>
      </p:sp>
      <p:sp>
        <p:nvSpPr>
          <p:cNvPr id="358" name="Shape 358"/>
          <p:cNvSpPr/>
          <p:nvPr>
            <p:ph type="body" sz="quarter" idx="1"/>
          </p:nvPr>
        </p:nvSpPr>
        <p:spPr>
          <a:prstGeom prst="rect">
            <a:avLst/>
          </a:prstGeom>
        </p:spPr>
        <p:txBody>
          <a:bodyPr/>
          <a:lstStyle/>
          <a:p>
            <a:pPr/>
            <a:r>
              <a:t>•	If we say an object is in projectile motion, then air resistance (or the drag force) is ignored. Basically, air resistance makes the calculations a lot more complicated, and we can still predict the motion pretty accurately by ignoring air resistance.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	Finally, in projectile motion, the vertical acceleration of the object is 9.8 m/s^2 downwards, represented with the constant, lowercase g. This is the acceleration due to gravity. If there’s no air resistance, then gravity causes all objects to fall down at the same rate, 9.8 m/2^2.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	Hey everyone, in this video we’re going to introduce projectile motion.</a:t>
            </a:r>
          </a:p>
          <a:p>
            <a:pPr/>
            <a:r>
              <a:t>•	We’ll start with some examples and definitions.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t>•	The horizontal acceleration is zero, which means the horizontal velocity is constant.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r>
              <a:t>These might be the most important things to remember about projectile motion because they determine which kinematic equations and values we’re gonna use.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	Now let’s talk about one-dimensional vs two-dimensional projectile motion.</a:t>
            </a:r>
          </a:p>
          <a:p>
            <a:pPr/>
            <a:r>
              <a:t>•	Here’s a few different scenarios that we might see.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Shape 392"/>
          <p:cNvSpPr/>
          <p:nvPr>
            <p:ph type="sldImg"/>
          </p:nvPr>
        </p:nvSpPr>
        <p:spPr>
          <a:prstGeom prst="rect">
            <a:avLst/>
          </a:prstGeom>
        </p:spPr>
        <p:txBody>
          <a:bodyPr/>
          <a:lstStyle/>
          <a:p>
            <a:pPr/>
          </a:p>
        </p:txBody>
      </p:sp>
      <p:sp>
        <p:nvSpPr>
          <p:cNvPr id="393" name="Shape 393"/>
          <p:cNvSpPr/>
          <p:nvPr>
            <p:ph type="body" sz="quarter" idx="1"/>
          </p:nvPr>
        </p:nvSpPr>
        <p:spPr>
          <a:prstGeom prst="rect">
            <a:avLst/>
          </a:prstGeom>
        </p:spPr>
        <p:txBody>
          <a:bodyPr/>
          <a:lstStyle/>
          <a:p>
            <a:pPr/>
            <a:r>
              <a:t>•	An object could be dropped from rest, meaning it has no initial velocity and it falls straight down.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Shape 399"/>
          <p:cNvSpPr/>
          <p:nvPr>
            <p:ph type="sldImg"/>
          </p:nvPr>
        </p:nvSpPr>
        <p:spPr>
          <a:prstGeom prst="rect">
            <a:avLst/>
          </a:prstGeom>
        </p:spPr>
        <p:txBody>
          <a:bodyPr/>
          <a:lstStyle/>
          <a:p>
            <a:pPr/>
          </a:p>
        </p:txBody>
      </p:sp>
      <p:sp>
        <p:nvSpPr>
          <p:cNvPr id="400" name="Shape 400"/>
          <p:cNvSpPr/>
          <p:nvPr>
            <p:ph type="body" sz="quarter" idx="1"/>
          </p:nvPr>
        </p:nvSpPr>
        <p:spPr>
          <a:prstGeom prst="rect">
            <a:avLst/>
          </a:prstGeom>
        </p:spPr>
        <p:txBody>
          <a:bodyPr/>
          <a:lstStyle/>
          <a:p>
            <a:pPr/>
            <a:r>
              <a:t>•	It could have an initial upwards velocity, so it moves up and then falls down.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r>
              <a:t>•	It could have an initial downwards velocity so it falls straight down.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r>
              <a:t>•	It could have an initial horizontal velocity and fall sideways….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	And it could also have an initial velocity at an angle, so it has an initial horizontal velocity and an initial vertical velocity.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p>
            <a:pPr/>
            <a:r>
              <a:t>•	In this course, we’re going to call all of these scenarios projectile motion, or we might say all of these things are in free fall. In every case, when the object is in the air, the only thing affecting the motion is gravity, so the vertical acceleration is 9.8 m/s^2 downwards.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p>
            <a:pPr/>
            <a:r>
              <a:t>•	We’re gonna say the examples on the left are one-dimensional projectile motion because they only move vertically and we only use the kinematic equations in the y direction. The examples on the right are two-dimensional projectile motion because they move in the vertical and horizontal directions, so we use the x and y kinematic equations and two-dimensional vectors.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	Then we’ll talk about the difference between one-dimensional and two-dimensional projectile motion.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Shape 441"/>
          <p:cNvSpPr/>
          <p:nvPr>
            <p:ph type="sldImg"/>
          </p:nvPr>
        </p:nvSpPr>
        <p:spPr>
          <a:prstGeom prst="rect">
            <a:avLst/>
          </a:prstGeom>
        </p:spPr>
        <p:txBody>
          <a:bodyPr/>
          <a:lstStyle/>
          <a:p>
            <a:pPr/>
          </a:p>
        </p:txBody>
      </p:sp>
      <p:sp>
        <p:nvSpPr>
          <p:cNvPr id="442" name="Shape 442"/>
          <p:cNvSpPr/>
          <p:nvPr>
            <p:ph type="body" sz="quarter" idx="1"/>
          </p:nvPr>
        </p:nvSpPr>
        <p:spPr>
          <a:prstGeom prst="rect">
            <a:avLst/>
          </a:prstGeom>
        </p:spPr>
        <p:txBody>
          <a:bodyPr/>
          <a:lstStyle/>
          <a:p>
            <a:pPr/>
            <a:r>
              <a:t>•	In other places, the term “projectile motion” might only refer to the two-dimensional projectile motion. And the term “free fall” might refer to one-dimensional projectile motion. So that’s something to be aware of. But again, we’re gonna call all of these “projectile motion” and split them up as one-dimensional and two-dimensional.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hape 448"/>
          <p:cNvSpPr/>
          <p:nvPr>
            <p:ph type="sldImg"/>
          </p:nvPr>
        </p:nvSpPr>
        <p:spPr>
          <a:prstGeom prst="rect">
            <a:avLst/>
          </a:prstGeom>
        </p:spPr>
        <p:txBody>
          <a:bodyPr/>
          <a:lstStyle/>
          <a:p>
            <a:pPr/>
          </a:p>
        </p:txBody>
      </p:sp>
      <p:sp>
        <p:nvSpPr>
          <p:cNvPr id="449" name="Shape 449"/>
          <p:cNvSpPr/>
          <p:nvPr>
            <p:ph type="body" sz="quarter" idx="1"/>
          </p:nvPr>
        </p:nvSpPr>
        <p:spPr>
          <a:prstGeom prst="rect">
            <a:avLst/>
          </a:prstGeom>
        </p:spPr>
        <p:txBody>
          <a:bodyPr/>
          <a:lstStyle/>
          <a:p>
            <a:pPr/>
            <a:r>
              <a:t>•	So how do we apply the kinematic equations that we already know to projectile motion?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Shape 455"/>
          <p:cNvSpPr/>
          <p:nvPr>
            <p:ph type="sldImg"/>
          </p:nvPr>
        </p:nvSpPr>
        <p:spPr>
          <a:prstGeom prst="rect">
            <a:avLst/>
          </a:prstGeom>
        </p:spPr>
        <p:txBody>
          <a:bodyPr/>
          <a:lstStyle/>
          <a:p>
            <a:pPr/>
          </a:p>
        </p:txBody>
      </p:sp>
      <p:sp>
        <p:nvSpPr>
          <p:cNvPr id="456" name="Shape 456"/>
          <p:cNvSpPr/>
          <p:nvPr>
            <p:ph type="body" sz="quarter" idx="1"/>
          </p:nvPr>
        </p:nvSpPr>
        <p:spPr>
          <a:prstGeom prst="rect">
            <a:avLst/>
          </a:prstGeom>
        </p:spPr>
        <p:txBody>
          <a:bodyPr/>
          <a:lstStyle/>
          <a:p>
            <a:pPr/>
            <a:r>
              <a:t>•	For 1D projectile motion, we only need the equations for the y direction.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hape 462"/>
          <p:cNvSpPr/>
          <p:nvPr>
            <p:ph type="sldImg"/>
          </p:nvPr>
        </p:nvSpPr>
        <p:spPr>
          <a:prstGeom prst="rect">
            <a:avLst/>
          </a:prstGeom>
        </p:spPr>
        <p:txBody>
          <a:bodyPr/>
          <a:lstStyle/>
          <a:p>
            <a:pPr/>
          </a:p>
        </p:txBody>
      </p:sp>
      <p:sp>
        <p:nvSpPr>
          <p:cNvPr id="463" name="Shape 463"/>
          <p:cNvSpPr/>
          <p:nvPr>
            <p:ph type="body" sz="quarter" idx="1"/>
          </p:nvPr>
        </p:nvSpPr>
        <p:spPr>
          <a:prstGeom prst="rect">
            <a:avLst/>
          </a:prstGeom>
        </p:spPr>
        <p:txBody>
          <a:bodyPr/>
          <a:lstStyle/>
          <a:p>
            <a:pPr/>
            <a:r>
              <a:t>If we choose up to be the positive y direction, then the acceleration would be negative because it points down. So when we use these equations, we plug in negative g or negative 9.8 m/s^2 for the acceleration, ay. And since there’s acceleration, the y velocity is not constant, and we don’t really use the equation for average velocity.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Shape 469"/>
          <p:cNvSpPr/>
          <p:nvPr>
            <p:ph type="sldImg"/>
          </p:nvPr>
        </p:nvSpPr>
        <p:spPr>
          <a:prstGeom prst="rect">
            <a:avLst/>
          </a:prstGeom>
        </p:spPr>
        <p:txBody>
          <a:bodyPr/>
          <a:lstStyle/>
          <a:p>
            <a:pPr/>
          </a:p>
        </p:txBody>
      </p:sp>
      <p:sp>
        <p:nvSpPr>
          <p:cNvPr id="470" name="Shape 470"/>
          <p:cNvSpPr/>
          <p:nvPr>
            <p:ph type="body" sz="quarter" idx="1"/>
          </p:nvPr>
        </p:nvSpPr>
        <p:spPr>
          <a:prstGeom prst="rect">
            <a:avLst/>
          </a:prstGeom>
        </p:spPr>
        <p:txBody>
          <a:bodyPr/>
          <a:lstStyle/>
          <a:p>
            <a:pPr/>
            <a:r>
              <a:t>•	For 2D projectile motion, the equations for the y direction will be the same.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Shape 476"/>
          <p:cNvSpPr/>
          <p:nvPr>
            <p:ph type="sldImg"/>
          </p:nvPr>
        </p:nvSpPr>
        <p:spPr>
          <a:prstGeom prst="rect">
            <a:avLst/>
          </a:prstGeom>
        </p:spPr>
        <p:txBody>
          <a:bodyPr/>
          <a:lstStyle/>
          <a:p>
            <a:pPr/>
          </a:p>
        </p:txBody>
      </p:sp>
      <p:sp>
        <p:nvSpPr>
          <p:cNvPr id="477" name="Shape 477"/>
          <p:cNvSpPr/>
          <p:nvPr>
            <p:ph type="body" sz="quarter" idx="1"/>
          </p:nvPr>
        </p:nvSpPr>
        <p:spPr>
          <a:prstGeom prst="rect">
            <a:avLst/>
          </a:prstGeom>
        </p:spPr>
        <p:txBody>
          <a:bodyPr/>
          <a:lstStyle/>
          <a:p>
            <a:pPr/>
            <a:r>
              <a:t>But since there’s no acceleration in the x direction, then the x velocity is constant, and we won’t use the x equations with acceleration.</a:t>
            </a:r>
          </a:p>
          <a:p>
            <a:pPr/>
          </a:p>
          <a:p>
            <a:pPr/>
            <a:r>
              <a:t>1D and 2D projectile motion are really just specific cases of 1D and 2D motion where we know the acceleration is 9.8 m/s^2 downwards.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Shape 483"/>
          <p:cNvSpPr/>
          <p:nvPr>
            <p:ph type="sldImg"/>
          </p:nvPr>
        </p:nvSpPr>
        <p:spPr>
          <a:prstGeom prst="rect">
            <a:avLst/>
          </a:prstGeom>
        </p:spPr>
        <p:txBody>
          <a:bodyPr/>
          <a:lstStyle/>
          <a:p>
            <a:pPr/>
          </a:p>
        </p:txBody>
      </p:sp>
      <p:sp>
        <p:nvSpPr>
          <p:cNvPr id="484" name="Shape 484"/>
          <p:cNvSpPr/>
          <p:nvPr>
            <p:ph type="body" sz="quarter" idx="1"/>
          </p:nvPr>
        </p:nvSpPr>
        <p:spPr>
          <a:prstGeom prst="rect">
            <a:avLst/>
          </a:prstGeom>
        </p:spPr>
        <p:txBody>
          <a:bodyPr/>
          <a:lstStyle/>
          <a:p>
            <a:pPr/>
            <a:r>
              <a:t>•	But there are a few things about projectile motion which we need to remember when solving problems. This will just be a summary and the next few videos will cover these in more detail. </a:t>
            </a:r>
          </a:p>
          <a:p>
            <a:pPr/>
            <a:r>
              <a:t>•	First, every problem is different but there are some key points in the trajectory that are important to think about: the initial point, the point of maximum height, and the point when the object hits the ground or the motion ends.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Shape 490"/>
          <p:cNvSpPr/>
          <p:nvPr>
            <p:ph type="sldImg"/>
          </p:nvPr>
        </p:nvSpPr>
        <p:spPr>
          <a:prstGeom prst="rect">
            <a:avLst/>
          </a:prstGeom>
        </p:spPr>
        <p:txBody>
          <a:bodyPr/>
          <a:lstStyle/>
          <a:p>
            <a:pPr/>
          </a:p>
        </p:txBody>
      </p:sp>
      <p:sp>
        <p:nvSpPr>
          <p:cNvPr id="491" name="Shape 491"/>
          <p:cNvSpPr/>
          <p:nvPr>
            <p:ph type="body" sz="quarter" idx="1"/>
          </p:nvPr>
        </p:nvSpPr>
        <p:spPr>
          <a:prstGeom prst="rect">
            <a:avLst/>
          </a:prstGeom>
        </p:spPr>
        <p:txBody>
          <a:bodyPr/>
          <a:lstStyle/>
          <a:p>
            <a:pPr/>
            <a:r>
              <a:t>•	Usually, we’re given the velocity at the initial point. If it’s 1D projectile motion, that will just be the initial y velocity. If it’s 2D projectile motion, we’ll might be given the magnitude and angle of the initial velocity vector. Then we have to find the components of that velocity vector, which are the initial x velocity and the initial y velocity. Then we can use those velocities in the x and y equations.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Shape 497"/>
          <p:cNvSpPr/>
          <p:nvPr>
            <p:ph type="sldImg"/>
          </p:nvPr>
        </p:nvSpPr>
        <p:spPr>
          <a:prstGeom prst="rect">
            <a:avLst/>
          </a:prstGeom>
        </p:spPr>
        <p:txBody>
          <a:bodyPr/>
          <a:lstStyle/>
          <a:p>
            <a:pPr/>
          </a:p>
        </p:txBody>
      </p:sp>
      <p:sp>
        <p:nvSpPr>
          <p:cNvPr id="498" name="Shape 498"/>
          <p:cNvSpPr/>
          <p:nvPr>
            <p:ph type="body" sz="quarter" idx="1"/>
          </p:nvPr>
        </p:nvSpPr>
        <p:spPr>
          <a:prstGeom prst="rect">
            <a:avLst/>
          </a:prstGeom>
        </p:spPr>
        <p:txBody>
          <a:bodyPr/>
          <a:lstStyle/>
          <a:p>
            <a:pPr/>
            <a:r>
              <a:t>•	When the object reaches its maximum height, the vertical velocity, vy, is zero. This applies to 1D and 2D projectile motion.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hape 504"/>
          <p:cNvSpPr/>
          <p:nvPr>
            <p:ph type="sldImg"/>
          </p:nvPr>
        </p:nvSpPr>
        <p:spPr>
          <a:prstGeom prst="rect">
            <a:avLst/>
          </a:prstGeom>
        </p:spPr>
        <p:txBody>
          <a:bodyPr/>
          <a:lstStyle/>
          <a:p>
            <a:pPr/>
          </a:p>
        </p:txBody>
      </p:sp>
      <p:sp>
        <p:nvSpPr>
          <p:cNvPr id="505" name="Shape 505"/>
          <p:cNvSpPr/>
          <p:nvPr>
            <p:ph type="body" sz="quarter" idx="1"/>
          </p:nvPr>
        </p:nvSpPr>
        <p:spPr>
          <a:prstGeom prst="rect">
            <a:avLst/>
          </a:prstGeom>
        </p:spPr>
        <p:txBody>
          <a:bodyPr/>
          <a:lstStyle/>
          <a:p>
            <a:pPr/>
            <a:r>
              <a:t>Also, if the initial and final points are at the same height, the trajectory is symmetric.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	After that, we’ll do a quick overview of the kinematic equations.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Shape 511"/>
          <p:cNvSpPr/>
          <p:nvPr>
            <p:ph type="sldImg"/>
          </p:nvPr>
        </p:nvSpPr>
        <p:spPr>
          <a:prstGeom prst="rect">
            <a:avLst/>
          </a:prstGeom>
        </p:spPr>
        <p:txBody>
          <a:bodyPr/>
          <a:lstStyle/>
          <a:p>
            <a:pPr/>
          </a:p>
        </p:txBody>
      </p:sp>
      <p:sp>
        <p:nvSpPr>
          <p:cNvPr id="512" name="Shape 512"/>
          <p:cNvSpPr/>
          <p:nvPr>
            <p:ph type="body" sz="quarter" idx="1"/>
          </p:nvPr>
        </p:nvSpPr>
        <p:spPr>
          <a:prstGeom prst="rect">
            <a:avLst/>
          </a:prstGeom>
        </p:spPr>
        <p:txBody>
          <a:bodyPr/>
          <a:lstStyle/>
          <a:p>
            <a:pPr/>
            <a:r>
              <a:t>The amount of time it takes to reach the maximum height is half the time it takes to reach the final point, its half the duration of the full trajectory.</a:t>
            </a:r>
          </a:p>
          <a:p>
            <a:pPr/>
          </a:p>
          <a:p>
            <a:pPr/>
            <a:r>
              <a:t>Again, this is only true if the initial and final points are at the same height.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Shape 518"/>
          <p:cNvSpPr/>
          <p:nvPr>
            <p:ph type="sldImg"/>
          </p:nvPr>
        </p:nvSpPr>
        <p:spPr>
          <a:prstGeom prst="rect">
            <a:avLst/>
          </a:prstGeom>
        </p:spPr>
        <p:txBody>
          <a:bodyPr/>
          <a:lstStyle/>
          <a:p>
            <a:pPr/>
          </a:p>
        </p:txBody>
      </p:sp>
      <p:sp>
        <p:nvSpPr>
          <p:cNvPr id="519" name="Shape 519"/>
          <p:cNvSpPr/>
          <p:nvPr>
            <p:ph type="body" sz="quarter" idx="1"/>
          </p:nvPr>
        </p:nvSpPr>
        <p:spPr>
          <a:prstGeom prst="rect">
            <a:avLst/>
          </a:prstGeom>
        </p:spPr>
        <p:txBody>
          <a:bodyPr/>
          <a:lstStyle/>
          <a:p>
            <a:pPr/>
            <a:r>
              <a:t>If the object starts and ends at different heights, the trajectory is not symmetric and the time at the maximum height is not half of the total time.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Shape 525"/>
          <p:cNvSpPr/>
          <p:nvPr>
            <p:ph type="sldImg"/>
          </p:nvPr>
        </p:nvSpPr>
        <p:spPr>
          <a:prstGeom prst="rect">
            <a:avLst/>
          </a:prstGeom>
        </p:spPr>
        <p:txBody>
          <a:bodyPr/>
          <a:lstStyle/>
          <a:p>
            <a:pPr/>
          </a:p>
        </p:txBody>
      </p:sp>
      <p:sp>
        <p:nvSpPr>
          <p:cNvPr id="526" name="Shape 526"/>
          <p:cNvSpPr/>
          <p:nvPr>
            <p:ph type="body" sz="quarter" idx="1"/>
          </p:nvPr>
        </p:nvSpPr>
        <p:spPr>
          <a:prstGeom prst="rect">
            <a:avLst/>
          </a:prstGeom>
        </p:spPr>
        <p:txBody>
          <a:bodyPr/>
          <a:lstStyle/>
          <a:p>
            <a:pPr/>
            <a:r>
              <a:t>•	At the point when the object hits the ground or anything else, the projectile motion ends. We call the horizontal distance between the initial and final points the range of the projectile motion.</a:t>
            </a:r>
          </a:p>
          <a:p>
            <a:pPr/>
            <a:r>
              <a:t>•	Another important concept is that the duration of the motion, the amount of time the object is in the air, is only determined by the y motion, and doesn’t depend on the x motion.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Shape 532"/>
          <p:cNvSpPr/>
          <p:nvPr>
            <p:ph type="sldImg"/>
          </p:nvPr>
        </p:nvSpPr>
        <p:spPr>
          <a:prstGeom prst="rect">
            <a:avLst/>
          </a:prstGeom>
        </p:spPr>
        <p:txBody>
          <a:bodyPr/>
          <a:lstStyle/>
          <a:p>
            <a:pPr/>
          </a:p>
        </p:txBody>
      </p:sp>
      <p:sp>
        <p:nvSpPr>
          <p:cNvPr id="533" name="Shape 533"/>
          <p:cNvSpPr/>
          <p:nvPr>
            <p:ph type="body" sz="quarter" idx="1"/>
          </p:nvPr>
        </p:nvSpPr>
        <p:spPr>
          <a:prstGeom prst="rect">
            <a:avLst/>
          </a:prstGeom>
        </p:spPr>
        <p:txBody>
          <a:bodyPr/>
          <a:lstStyle/>
          <a:p>
            <a:pPr/>
            <a:r>
              <a:t>•	Next, the vertical velocity, vy, has the same magnitude at the same height on both sides of the trajectory, but they have opposite directions.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Shape 554"/>
          <p:cNvSpPr/>
          <p:nvPr>
            <p:ph type="sldImg"/>
          </p:nvPr>
        </p:nvSpPr>
        <p:spPr>
          <a:prstGeom prst="rect">
            <a:avLst/>
          </a:prstGeom>
        </p:spPr>
        <p:txBody>
          <a:bodyPr/>
          <a:lstStyle/>
          <a:p>
            <a:pPr/>
          </a:p>
        </p:txBody>
      </p:sp>
      <p:sp>
        <p:nvSpPr>
          <p:cNvPr id="555" name="Shape 555"/>
          <p:cNvSpPr/>
          <p:nvPr>
            <p:ph type="body" sz="quarter" idx="1"/>
          </p:nvPr>
        </p:nvSpPr>
        <p:spPr>
          <a:prstGeom prst="rect">
            <a:avLst/>
          </a:prstGeom>
        </p:spPr>
        <p:txBody>
          <a:bodyPr/>
          <a:lstStyle/>
          <a:p>
            <a:pPr/>
            <a:r>
              <a:t>If the initial and final points are at the same height, the final y velocity is the same as the initial y velocity, but it has the opposite sign.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Shape 561"/>
          <p:cNvSpPr/>
          <p:nvPr>
            <p:ph type="sldImg"/>
          </p:nvPr>
        </p:nvSpPr>
        <p:spPr>
          <a:prstGeom prst="rect">
            <a:avLst/>
          </a:prstGeom>
        </p:spPr>
        <p:txBody>
          <a:bodyPr/>
          <a:lstStyle/>
          <a:p>
            <a:pPr/>
          </a:p>
        </p:txBody>
      </p:sp>
      <p:sp>
        <p:nvSpPr>
          <p:cNvPr id="562" name="Shape 562"/>
          <p:cNvSpPr/>
          <p:nvPr>
            <p:ph type="body" sz="quarter" idx="1"/>
          </p:nvPr>
        </p:nvSpPr>
        <p:spPr>
          <a:prstGeom prst="rect">
            <a:avLst/>
          </a:prstGeom>
        </p:spPr>
        <p:txBody>
          <a:bodyPr/>
          <a:lstStyle/>
          <a:p>
            <a:pPr/>
            <a:r>
              <a:t>•	Finally, we learned in the lesson on 2D motion that the x and y motions are completely independent of each other.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Shape 568"/>
          <p:cNvSpPr/>
          <p:nvPr>
            <p:ph type="sldImg"/>
          </p:nvPr>
        </p:nvSpPr>
        <p:spPr>
          <a:prstGeom prst="rect">
            <a:avLst/>
          </a:prstGeom>
        </p:spPr>
        <p:txBody>
          <a:bodyPr/>
          <a:lstStyle/>
          <a:p>
            <a:pPr/>
          </a:p>
        </p:txBody>
      </p:sp>
      <p:sp>
        <p:nvSpPr>
          <p:cNvPr id="569" name="Shape 569"/>
          <p:cNvSpPr/>
          <p:nvPr>
            <p:ph type="body" sz="quarter" idx="1"/>
          </p:nvPr>
        </p:nvSpPr>
        <p:spPr>
          <a:prstGeom prst="rect">
            <a:avLst/>
          </a:prstGeom>
        </p:spPr>
        <p:txBody>
          <a:bodyPr/>
          <a:lstStyle/>
          <a:p>
            <a:pPr/>
            <a:r>
              <a:t>So for 2D projectile motion, we’re gonna study the x and y motions separately. Since we might be dealing with a lot of variables and equations, it’ll definitely help to keep the x and y motions organized.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	And finally, we’ll cover some important things to know when working with projectile motion.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	So what are we talking about when we say projectile motion?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	Basically, it’s when an object moves through the air and is only affected by gravity. The object could be moving sideways, or falling straight down.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a:p>
        </p:txBody>
      </p:sp>
      <p:sp>
        <p:nvSpPr>
          <p:cNvPr id="283" name="Shape 283"/>
          <p:cNvSpPr/>
          <p:nvPr>
            <p:ph type="body" sz="quarter" idx="1"/>
          </p:nvPr>
        </p:nvSpPr>
        <p:spPr>
          <a:prstGeom prst="rect">
            <a:avLst/>
          </a:prstGeom>
        </p:spPr>
        <p:txBody>
          <a:bodyPr/>
          <a:lstStyle/>
          <a:p>
            <a:pPr/>
            <a:r>
              <a:t>•	The object’s initial speed and angle determine it’s path through the air.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r>
              <a:t>•	This shows up a lot in sports.</a:t>
            </a:r>
          </a:p>
          <a:p>
            <a:pPr/>
            <a:r>
              <a:t>•	Sometimes, the path of the ball has to be precise.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hris@physicslab.app?subject=Physics%20Lab%20Slides" TargetMode="External"/><Relationship Id="rId3" Type="http://schemas.openxmlformats.org/officeDocument/2006/relationships/hyperlink" Target="https://physicslab.app"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31.png"/><Relationship Id="rId19" Type="http://schemas.openxmlformats.org/officeDocument/2006/relationships/image" Target="../media/image32.png"/><Relationship Id="rId20" Type="http://schemas.openxmlformats.org/officeDocument/2006/relationships/image" Target="../media/image33.png"/><Relationship Id="rId21" Type="http://schemas.openxmlformats.org/officeDocument/2006/relationships/image" Target="../media/image34.png"/><Relationship Id="rId22" Type="http://schemas.openxmlformats.org/officeDocument/2006/relationships/image" Target="../media/image35.png"/><Relationship Id="rId23" Type="http://schemas.openxmlformats.org/officeDocument/2006/relationships/image" Target="../media/image36.png"/><Relationship Id="rId24" Type="http://schemas.openxmlformats.org/officeDocument/2006/relationships/image" Target="../media/image37.png"/><Relationship Id="rId25" Type="http://schemas.openxmlformats.org/officeDocument/2006/relationships/image" Target="../media/image38.png"/><Relationship Id="rId26" Type="http://schemas.openxmlformats.org/officeDocument/2006/relationships/image" Target="../media/image39.png"/><Relationship Id="rId27" Type="http://schemas.openxmlformats.org/officeDocument/2006/relationships/image" Target="../media/image40.png"/><Relationship Id="rId28" Type="http://schemas.openxmlformats.org/officeDocument/2006/relationships/image" Target="../media/image41.png"/><Relationship Id="rId29" Type="http://schemas.openxmlformats.org/officeDocument/2006/relationships/image" Target="../media/image4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6.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7.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8.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9.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0.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1.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2.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3.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4.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8.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9.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0.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sp>
        <p:nvSpPr>
          <p:cNvPr id="171" name="Intro to Projectile Motion"/>
          <p:cNvSpPr txBox="1"/>
          <p:nvPr>
            <p:ph type="title"/>
          </p:nvPr>
        </p:nvSpPr>
        <p:spPr>
          <a:xfrm>
            <a:off x="1206500" y="1079500"/>
            <a:ext cx="21971000" cy="1164556"/>
          </a:xfrm>
          <a:prstGeom prst="rect">
            <a:avLst/>
          </a:prstGeom>
        </p:spPr>
        <p:txBody>
          <a:bodyPr/>
          <a:lstStyle>
            <a:lvl1pPr defTabSz="2121354">
              <a:defRPr b="0" spc="-121" sz="6090">
                <a:solidFill>
                  <a:srgbClr val="FFFFFF"/>
                </a:solidFill>
                <a:latin typeface="Avenir Heavy"/>
                <a:ea typeface="Avenir Heavy"/>
                <a:cs typeface="Avenir Heavy"/>
                <a:sym typeface="Avenir Heavy"/>
              </a:defRPr>
            </a:lvl1pPr>
          </a:lstStyle>
          <a:p>
            <a:pPr/>
            <a:r>
              <a:t>Intro to Projectile Motion</a:t>
            </a:r>
          </a:p>
        </p:txBody>
      </p:sp>
      <p:sp>
        <p:nvSpPr>
          <p:cNvPr id="172" name="Slides Version 2"/>
          <p:cNvSpPr txBox="1"/>
          <p:nvPr>
            <p:ph type="body" idx="21"/>
          </p:nvPr>
        </p:nvSpPr>
        <p:spPr>
          <a:xfrm>
            <a:off x="1206500" y="2372962"/>
            <a:ext cx="21971000" cy="742269"/>
          </a:xfrm>
          <a:prstGeom prst="rect">
            <a:avLst/>
          </a:prstGeom>
          <a:extLst>
            <a:ext uri="{C572A759-6A51-4108-AA02-DFA0A04FC94B}">
              <ma14:wrappingTextBoxFlag xmlns:ma14="http://schemas.microsoft.com/office/mac/drawingml/2011/main" val="1"/>
            </a:ext>
          </a:extLst>
        </p:spPr>
        <p:txBody>
          <a:bodyPr/>
          <a:lstStyle>
            <a:lvl1pPr defTabSz="610870">
              <a:defRPr b="0" sz="3700">
                <a:solidFill>
                  <a:srgbClr val="FFFFFF"/>
                </a:solidFill>
                <a:latin typeface="Avenir Heavy"/>
                <a:ea typeface="Avenir Heavy"/>
                <a:cs typeface="Avenir Heavy"/>
                <a:sym typeface="Avenir Heavy"/>
              </a:defRPr>
            </a:lvl1pPr>
          </a:lstStyle>
          <a:p>
            <a:pPr/>
            <a:r>
              <a:t>Slides Version 2</a:t>
            </a:r>
          </a:p>
        </p:txBody>
      </p:sp>
      <p:sp>
        <p:nvSpPr>
          <p:cNvPr id="173" name="This version includes:…"/>
          <p:cNvSpPr txBox="1"/>
          <p:nvPr>
            <p:ph type="body" idx="1"/>
          </p:nvPr>
        </p:nvSpPr>
        <p:spPr>
          <a:xfrm>
            <a:off x="1206500" y="3757760"/>
            <a:ext cx="21971000" cy="9095462"/>
          </a:xfrm>
          <a:prstGeom prst="rect">
            <a:avLst/>
          </a:prstGeom>
        </p:spPr>
        <p:txBody>
          <a:bodyPr/>
          <a:lstStyle/>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This version includes: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screenshot images from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The video narration in the slide notes.</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A blank template slide with the same background and font as the video.</a:t>
            </a:r>
          </a:p>
          <a:p>
            <a:pPr indent="-381000" defTabSz="457200">
              <a:lnSpc>
                <a:spcPct val="117999"/>
              </a:lnSpc>
              <a:spcBef>
                <a:spcPts val="0"/>
              </a:spcBef>
              <a:buSzPct val="100000"/>
              <a:defRPr sz="3300">
                <a:solidFill>
                  <a:srgbClr val="FFFFFF"/>
                </a:solidFill>
                <a:latin typeface="Avenir Medium"/>
                <a:ea typeface="Avenir Medium"/>
                <a:cs typeface="Avenir Medium"/>
                <a:sym typeface="Avenir Medium"/>
              </a:defRPr>
            </a:pPr>
            <a:r>
              <a:t>Slides with some basic graphics from this video for you to use however you like.</a:t>
            </a:r>
          </a:p>
          <a:p>
            <a:pPr lvl="1" marL="0" indent="45720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Feel free to add, delete and edit slides to make your own presentation. You can use these slides in class or share them with your students, but please do not post them online.</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If you have any feedback, suggestions or questions about these slides please email me at </a:t>
            </a:r>
            <a:r>
              <a:rPr u="sng">
                <a:hlinkClick r:id="rId2" invalidUrl="" action="" tgtFrame="" tooltip="" history="1" highlightClick="0" endSnd="0"/>
              </a:rPr>
              <a:t>chris@physicslab.app</a:t>
            </a:r>
            <a:r>
              <a:t> or send me a message on Discord @physicslab.</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u="sng">
                <a:solidFill>
                  <a:srgbClr val="FFFFFF"/>
                </a:solidFill>
                <a:latin typeface="Avenir Medium"/>
                <a:ea typeface="Avenir Medium"/>
                <a:cs typeface="Avenir Medium"/>
                <a:sym typeface="Avenir Medium"/>
              </a:defRPr>
            </a:pPr>
            <a:r>
              <a:rPr>
                <a:hlinkClick r:id="rId3" invalidUrl="" action="" tgtFrame="" tooltip="" history="1" highlightClick="0" endSnd="0"/>
              </a:rPr>
              <a:t>physicslab.app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lide Title"/>
          <p:cNvSpPr txBox="1"/>
          <p:nvPr>
            <p:ph type="title"/>
          </p:nvPr>
        </p:nvSpPr>
        <p:spPr>
          <a:prstGeom prst="rect">
            <a:avLst/>
          </a:prstGeom>
        </p:spPr>
        <p:txBody>
          <a:bodyPr/>
          <a:lstStyle/>
          <a:p>
            <a:pPr/>
          </a:p>
        </p:txBody>
      </p:sp>
      <p:sp>
        <p:nvSpPr>
          <p:cNvPr id="265" name="Slide Subtitle"/>
          <p:cNvSpPr txBox="1"/>
          <p:nvPr>
            <p:ph type="body" idx="21"/>
          </p:nvPr>
        </p:nvSpPr>
        <p:spPr>
          <a:prstGeom prst="rect">
            <a:avLst/>
          </a:prstGeom>
        </p:spPr>
        <p:txBody>
          <a:bodyPr/>
          <a:lstStyle/>
          <a:p>
            <a:pPr/>
          </a:p>
        </p:txBody>
      </p:sp>
      <p:sp>
        <p:nvSpPr>
          <p:cNvPr id="266" name="Slide bullet text"/>
          <p:cNvSpPr txBox="1"/>
          <p:nvPr>
            <p:ph type="body" idx="1"/>
          </p:nvPr>
        </p:nvSpPr>
        <p:spPr>
          <a:prstGeom prst="rect">
            <a:avLst/>
          </a:prstGeom>
        </p:spPr>
        <p:txBody>
          <a:bodyPr/>
          <a:lstStyle/>
          <a:p>
            <a:pPr/>
          </a:p>
        </p:txBody>
      </p:sp>
      <p:pic>
        <p:nvPicPr>
          <p:cNvPr id="267"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lide Title"/>
          <p:cNvSpPr txBox="1"/>
          <p:nvPr>
            <p:ph type="title"/>
          </p:nvPr>
        </p:nvSpPr>
        <p:spPr>
          <a:prstGeom prst="rect">
            <a:avLst/>
          </a:prstGeom>
        </p:spPr>
        <p:txBody>
          <a:bodyPr/>
          <a:lstStyle/>
          <a:p>
            <a:pPr/>
          </a:p>
        </p:txBody>
      </p:sp>
      <p:sp>
        <p:nvSpPr>
          <p:cNvPr id="272" name="Slide Subtitle"/>
          <p:cNvSpPr txBox="1"/>
          <p:nvPr>
            <p:ph type="body" idx="21"/>
          </p:nvPr>
        </p:nvSpPr>
        <p:spPr>
          <a:prstGeom prst="rect">
            <a:avLst/>
          </a:prstGeom>
        </p:spPr>
        <p:txBody>
          <a:bodyPr/>
          <a:lstStyle/>
          <a:p>
            <a:pPr/>
          </a:p>
        </p:txBody>
      </p:sp>
      <p:sp>
        <p:nvSpPr>
          <p:cNvPr id="273" name="Slide bullet text"/>
          <p:cNvSpPr txBox="1"/>
          <p:nvPr>
            <p:ph type="body" idx="1"/>
          </p:nvPr>
        </p:nvSpPr>
        <p:spPr>
          <a:prstGeom prst="rect">
            <a:avLst/>
          </a:prstGeom>
        </p:spPr>
        <p:txBody>
          <a:bodyPr/>
          <a:lstStyle/>
          <a:p>
            <a:pPr/>
          </a:p>
        </p:txBody>
      </p:sp>
      <p:pic>
        <p:nvPicPr>
          <p:cNvPr id="274"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lide Title"/>
          <p:cNvSpPr txBox="1"/>
          <p:nvPr>
            <p:ph type="title"/>
          </p:nvPr>
        </p:nvSpPr>
        <p:spPr>
          <a:prstGeom prst="rect">
            <a:avLst/>
          </a:prstGeom>
        </p:spPr>
        <p:txBody>
          <a:bodyPr/>
          <a:lstStyle/>
          <a:p>
            <a:pPr/>
          </a:p>
        </p:txBody>
      </p:sp>
      <p:sp>
        <p:nvSpPr>
          <p:cNvPr id="279" name="Slide Subtitle"/>
          <p:cNvSpPr txBox="1"/>
          <p:nvPr>
            <p:ph type="body" idx="21"/>
          </p:nvPr>
        </p:nvSpPr>
        <p:spPr>
          <a:prstGeom prst="rect">
            <a:avLst/>
          </a:prstGeom>
        </p:spPr>
        <p:txBody>
          <a:bodyPr/>
          <a:lstStyle/>
          <a:p>
            <a:pPr/>
          </a:p>
        </p:txBody>
      </p:sp>
      <p:sp>
        <p:nvSpPr>
          <p:cNvPr id="280" name="Slide bullet text"/>
          <p:cNvSpPr txBox="1"/>
          <p:nvPr>
            <p:ph type="body" idx="1"/>
          </p:nvPr>
        </p:nvSpPr>
        <p:spPr>
          <a:prstGeom prst="rect">
            <a:avLst/>
          </a:prstGeom>
        </p:spPr>
        <p:txBody>
          <a:bodyPr/>
          <a:lstStyle/>
          <a:p>
            <a:pPr/>
          </a:p>
        </p:txBody>
      </p:sp>
      <p:pic>
        <p:nvPicPr>
          <p:cNvPr id="281"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lide Title"/>
          <p:cNvSpPr txBox="1"/>
          <p:nvPr>
            <p:ph type="title"/>
          </p:nvPr>
        </p:nvSpPr>
        <p:spPr>
          <a:prstGeom prst="rect">
            <a:avLst/>
          </a:prstGeom>
        </p:spPr>
        <p:txBody>
          <a:bodyPr/>
          <a:lstStyle/>
          <a:p>
            <a:pPr/>
          </a:p>
        </p:txBody>
      </p:sp>
      <p:sp>
        <p:nvSpPr>
          <p:cNvPr id="286" name="Slide Subtitle"/>
          <p:cNvSpPr txBox="1"/>
          <p:nvPr>
            <p:ph type="body" idx="21"/>
          </p:nvPr>
        </p:nvSpPr>
        <p:spPr>
          <a:prstGeom prst="rect">
            <a:avLst/>
          </a:prstGeom>
        </p:spPr>
        <p:txBody>
          <a:bodyPr/>
          <a:lstStyle/>
          <a:p>
            <a:pPr/>
          </a:p>
        </p:txBody>
      </p:sp>
      <p:sp>
        <p:nvSpPr>
          <p:cNvPr id="287" name="Slide bullet text"/>
          <p:cNvSpPr txBox="1"/>
          <p:nvPr>
            <p:ph type="body" idx="1"/>
          </p:nvPr>
        </p:nvSpPr>
        <p:spPr>
          <a:prstGeom prst="rect">
            <a:avLst/>
          </a:prstGeom>
        </p:spPr>
        <p:txBody>
          <a:bodyPr/>
          <a:lstStyle/>
          <a:p>
            <a:pPr/>
          </a:p>
        </p:txBody>
      </p:sp>
      <p:pic>
        <p:nvPicPr>
          <p:cNvPr id="288"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lide Title"/>
          <p:cNvSpPr txBox="1"/>
          <p:nvPr>
            <p:ph type="title"/>
          </p:nvPr>
        </p:nvSpPr>
        <p:spPr>
          <a:prstGeom prst="rect">
            <a:avLst/>
          </a:prstGeom>
        </p:spPr>
        <p:txBody>
          <a:bodyPr/>
          <a:lstStyle/>
          <a:p>
            <a:pPr/>
          </a:p>
        </p:txBody>
      </p:sp>
      <p:sp>
        <p:nvSpPr>
          <p:cNvPr id="293" name="Slide Subtitle"/>
          <p:cNvSpPr txBox="1"/>
          <p:nvPr>
            <p:ph type="body" idx="21"/>
          </p:nvPr>
        </p:nvSpPr>
        <p:spPr>
          <a:prstGeom prst="rect">
            <a:avLst/>
          </a:prstGeom>
        </p:spPr>
        <p:txBody>
          <a:bodyPr/>
          <a:lstStyle/>
          <a:p>
            <a:pPr/>
          </a:p>
        </p:txBody>
      </p:sp>
      <p:sp>
        <p:nvSpPr>
          <p:cNvPr id="294" name="Slide bullet text"/>
          <p:cNvSpPr txBox="1"/>
          <p:nvPr>
            <p:ph type="body" idx="1"/>
          </p:nvPr>
        </p:nvSpPr>
        <p:spPr>
          <a:prstGeom prst="rect">
            <a:avLst/>
          </a:prstGeom>
        </p:spPr>
        <p:txBody>
          <a:bodyPr/>
          <a:lstStyle/>
          <a:p>
            <a:pPr/>
          </a:p>
        </p:txBody>
      </p:sp>
      <p:pic>
        <p:nvPicPr>
          <p:cNvPr id="295"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lide Title"/>
          <p:cNvSpPr txBox="1"/>
          <p:nvPr>
            <p:ph type="title"/>
          </p:nvPr>
        </p:nvSpPr>
        <p:spPr>
          <a:prstGeom prst="rect">
            <a:avLst/>
          </a:prstGeom>
        </p:spPr>
        <p:txBody>
          <a:bodyPr/>
          <a:lstStyle/>
          <a:p>
            <a:pPr/>
          </a:p>
        </p:txBody>
      </p:sp>
      <p:sp>
        <p:nvSpPr>
          <p:cNvPr id="300" name="Slide Subtitle"/>
          <p:cNvSpPr txBox="1"/>
          <p:nvPr>
            <p:ph type="body" idx="21"/>
          </p:nvPr>
        </p:nvSpPr>
        <p:spPr>
          <a:prstGeom prst="rect">
            <a:avLst/>
          </a:prstGeom>
        </p:spPr>
        <p:txBody>
          <a:bodyPr/>
          <a:lstStyle/>
          <a:p>
            <a:pPr/>
          </a:p>
        </p:txBody>
      </p:sp>
      <p:sp>
        <p:nvSpPr>
          <p:cNvPr id="301" name="Slide bullet text"/>
          <p:cNvSpPr txBox="1"/>
          <p:nvPr>
            <p:ph type="body" idx="1"/>
          </p:nvPr>
        </p:nvSpPr>
        <p:spPr>
          <a:prstGeom prst="rect">
            <a:avLst/>
          </a:prstGeom>
        </p:spPr>
        <p:txBody>
          <a:bodyPr/>
          <a:lstStyle/>
          <a:p>
            <a:pPr/>
          </a:p>
        </p:txBody>
      </p:sp>
      <p:pic>
        <p:nvPicPr>
          <p:cNvPr id="302"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lide Title"/>
          <p:cNvSpPr txBox="1"/>
          <p:nvPr>
            <p:ph type="title"/>
          </p:nvPr>
        </p:nvSpPr>
        <p:spPr>
          <a:prstGeom prst="rect">
            <a:avLst/>
          </a:prstGeom>
        </p:spPr>
        <p:txBody>
          <a:bodyPr/>
          <a:lstStyle/>
          <a:p>
            <a:pPr/>
          </a:p>
        </p:txBody>
      </p:sp>
      <p:sp>
        <p:nvSpPr>
          <p:cNvPr id="307" name="Slide Subtitle"/>
          <p:cNvSpPr txBox="1"/>
          <p:nvPr>
            <p:ph type="body" idx="21"/>
          </p:nvPr>
        </p:nvSpPr>
        <p:spPr>
          <a:prstGeom prst="rect">
            <a:avLst/>
          </a:prstGeom>
        </p:spPr>
        <p:txBody>
          <a:bodyPr/>
          <a:lstStyle/>
          <a:p>
            <a:pPr/>
          </a:p>
        </p:txBody>
      </p:sp>
      <p:sp>
        <p:nvSpPr>
          <p:cNvPr id="308" name="Slide bullet text"/>
          <p:cNvSpPr txBox="1"/>
          <p:nvPr>
            <p:ph type="body" idx="1"/>
          </p:nvPr>
        </p:nvSpPr>
        <p:spPr>
          <a:prstGeom prst="rect">
            <a:avLst/>
          </a:prstGeom>
        </p:spPr>
        <p:txBody>
          <a:bodyPr/>
          <a:lstStyle/>
          <a:p>
            <a:pPr/>
          </a:p>
        </p:txBody>
      </p:sp>
      <p:pic>
        <p:nvPicPr>
          <p:cNvPr id="309"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lide Title"/>
          <p:cNvSpPr txBox="1"/>
          <p:nvPr>
            <p:ph type="title"/>
          </p:nvPr>
        </p:nvSpPr>
        <p:spPr>
          <a:prstGeom prst="rect">
            <a:avLst/>
          </a:prstGeom>
        </p:spPr>
        <p:txBody>
          <a:bodyPr/>
          <a:lstStyle/>
          <a:p>
            <a:pPr/>
          </a:p>
        </p:txBody>
      </p:sp>
      <p:sp>
        <p:nvSpPr>
          <p:cNvPr id="314" name="Slide Subtitle"/>
          <p:cNvSpPr txBox="1"/>
          <p:nvPr>
            <p:ph type="body" idx="21"/>
          </p:nvPr>
        </p:nvSpPr>
        <p:spPr>
          <a:prstGeom prst="rect">
            <a:avLst/>
          </a:prstGeom>
        </p:spPr>
        <p:txBody>
          <a:bodyPr/>
          <a:lstStyle/>
          <a:p>
            <a:pPr/>
          </a:p>
        </p:txBody>
      </p:sp>
      <p:sp>
        <p:nvSpPr>
          <p:cNvPr id="315" name="Slide bullet text"/>
          <p:cNvSpPr txBox="1"/>
          <p:nvPr>
            <p:ph type="body" idx="1"/>
          </p:nvPr>
        </p:nvSpPr>
        <p:spPr>
          <a:prstGeom prst="rect">
            <a:avLst/>
          </a:prstGeom>
        </p:spPr>
        <p:txBody>
          <a:bodyPr/>
          <a:lstStyle/>
          <a:p>
            <a:pPr/>
          </a:p>
        </p:txBody>
      </p:sp>
      <p:pic>
        <p:nvPicPr>
          <p:cNvPr id="316"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lide Title"/>
          <p:cNvSpPr txBox="1"/>
          <p:nvPr>
            <p:ph type="title"/>
          </p:nvPr>
        </p:nvSpPr>
        <p:spPr>
          <a:prstGeom prst="rect">
            <a:avLst/>
          </a:prstGeom>
        </p:spPr>
        <p:txBody>
          <a:bodyPr/>
          <a:lstStyle/>
          <a:p>
            <a:pPr/>
          </a:p>
        </p:txBody>
      </p:sp>
      <p:sp>
        <p:nvSpPr>
          <p:cNvPr id="321" name="Slide Subtitle"/>
          <p:cNvSpPr txBox="1"/>
          <p:nvPr>
            <p:ph type="body" idx="21"/>
          </p:nvPr>
        </p:nvSpPr>
        <p:spPr>
          <a:prstGeom prst="rect">
            <a:avLst/>
          </a:prstGeom>
        </p:spPr>
        <p:txBody>
          <a:bodyPr/>
          <a:lstStyle/>
          <a:p>
            <a:pPr/>
          </a:p>
        </p:txBody>
      </p:sp>
      <p:sp>
        <p:nvSpPr>
          <p:cNvPr id="322" name="Slide bullet text"/>
          <p:cNvSpPr txBox="1"/>
          <p:nvPr>
            <p:ph type="body" idx="1"/>
          </p:nvPr>
        </p:nvSpPr>
        <p:spPr>
          <a:prstGeom prst="rect">
            <a:avLst/>
          </a:prstGeom>
        </p:spPr>
        <p:txBody>
          <a:bodyPr/>
          <a:lstStyle/>
          <a:p>
            <a:pPr/>
          </a:p>
        </p:txBody>
      </p:sp>
      <p:pic>
        <p:nvPicPr>
          <p:cNvPr id="323" name="19.jpg" descr="1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lide Title"/>
          <p:cNvSpPr txBox="1"/>
          <p:nvPr>
            <p:ph type="title"/>
          </p:nvPr>
        </p:nvSpPr>
        <p:spPr>
          <a:prstGeom prst="rect">
            <a:avLst/>
          </a:prstGeom>
        </p:spPr>
        <p:txBody>
          <a:bodyPr/>
          <a:lstStyle/>
          <a:p>
            <a:pPr/>
          </a:p>
        </p:txBody>
      </p:sp>
      <p:sp>
        <p:nvSpPr>
          <p:cNvPr id="328" name="Slide Subtitle"/>
          <p:cNvSpPr txBox="1"/>
          <p:nvPr>
            <p:ph type="body" idx="21"/>
          </p:nvPr>
        </p:nvSpPr>
        <p:spPr>
          <a:prstGeom prst="rect">
            <a:avLst/>
          </a:prstGeom>
        </p:spPr>
        <p:txBody>
          <a:bodyPr/>
          <a:lstStyle/>
          <a:p>
            <a:pPr/>
          </a:p>
        </p:txBody>
      </p:sp>
      <p:sp>
        <p:nvSpPr>
          <p:cNvPr id="329" name="Slide bullet text"/>
          <p:cNvSpPr txBox="1"/>
          <p:nvPr>
            <p:ph type="body" idx="1"/>
          </p:nvPr>
        </p:nvSpPr>
        <p:spPr>
          <a:prstGeom prst="rect">
            <a:avLst/>
          </a:prstGeom>
        </p:spPr>
        <p:txBody>
          <a:bodyPr/>
          <a:lstStyle/>
          <a:p>
            <a:pPr/>
          </a:p>
        </p:txBody>
      </p:sp>
      <p:pic>
        <p:nvPicPr>
          <p:cNvPr id="330" name="20.jpg" descr="20.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sp>
        <p:nvSpPr>
          <p:cNvPr id="175" name="Heading"/>
          <p:cNvSpPr txBox="1"/>
          <p:nvPr>
            <p:ph type="title"/>
          </p:nvPr>
        </p:nvSpPr>
        <p:spPr>
          <a:xfrm>
            <a:off x="1206500" y="483152"/>
            <a:ext cx="21971000" cy="1433163"/>
          </a:xfrm>
          <a:prstGeom prst="rect">
            <a:avLst/>
          </a:prstGeom>
        </p:spPr>
        <p:txBody>
          <a:bodyPr/>
          <a:lstStyle>
            <a:lvl1pPr algn="ctr">
              <a:defRPr b="0" spc="-140" sz="7000">
                <a:solidFill>
                  <a:srgbClr val="FFFFFF"/>
                </a:solidFill>
                <a:latin typeface="Avenir Heavy"/>
                <a:ea typeface="Avenir Heavy"/>
                <a:cs typeface="Avenir Heavy"/>
                <a:sym typeface="Avenir Heavy"/>
              </a:defRPr>
            </a:lvl1pPr>
          </a:lstStyle>
          <a:p>
            <a:pPr/>
            <a:r>
              <a:t>Heading</a:t>
            </a:r>
          </a:p>
        </p:txBody>
      </p:sp>
      <p:sp>
        <p:nvSpPr>
          <p:cNvPr id="176" name="Text"/>
          <p:cNvSpPr txBox="1"/>
          <p:nvPr>
            <p:ph type="body" idx="1"/>
          </p:nvPr>
        </p:nvSpPr>
        <p:spPr>
          <a:xfrm>
            <a:off x="1206500" y="2400029"/>
            <a:ext cx="21971000" cy="10603475"/>
          </a:xfrm>
          <a:prstGeom prst="rect">
            <a:avLst/>
          </a:prstGeom>
        </p:spPr>
        <p:txBody>
          <a:bodyPr/>
          <a:lstStyle>
            <a:lvl1pPr marL="609599" indent="-609599">
              <a:defRPr sz="5000">
                <a:solidFill>
                  <a:srgbClr val="FFFFFF"/>
                </a:solidFill>
                <a:latin typeface="Avenir Heavy"/>
                <a:ea typeface="Avenir Heavy"/>
                <a:cs typeface="Avenir Heavy"/>
                <a:sym typeface="Avenir Heavy"/>
              </a:defRPr>
            </a:lvl1pPr>
          </a:lstStyle>
          <a:p>
            <a:pPr/>
            <a:r>
              <a:t>Text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lide Title"/>
          <p:cNvSpPr txBox="1"/>
          <p:nvPr>
            <p:ph type="title"/>
          </p:nvPr>
        </p:nvSpPr>
        <p:spPr>
          <a:prstGeom prst="rect">
            <a:avLst/>
          </a:prstGeom>
        </p:spPr>
        <p:txBody>
          <a:bodyPr/>
          <a:lstStyle/>
          <a:p>
            <a:pPr/>
          </a:p>
        </p:txBody>
      </p:sp>
      <p:sp>
        <p:nvSpPr>
          <p:cNvPr id="333" name="Slide Subtitle"/>
          <p:cNvSpPr txBox="1"/>
          <p:nvPr>
            <p:ph type="body" idx="21"/>
          </p:nvPr>
        </p:nvSpPr>
        <p:spPr>
          <a:prstGeom prst="rect">
            <a:avLst/>
          </a:prstGeom>
        </p:spPr>
        <p:txBody>
          <a:bodyPr/>
          <a:lstStyle/>
          <a:p>
            <a:pPr/>
          </a:p>
        </p:txBody>
      </p:sp>
      <p:sp>
        <p:nvSpPr>
          <p:cNvPr id="334" name="Slide bullet text"/>
          <p:cNvSpPr txBox="1"/>
          <p:nvPr>
            <p:ph type="body" idx="1"/>
          </p:nvPr>
        </p:nvSpPr>
        <p:spPr>
          <a:prstGeom prst="rect">
            <a:avLst/>
          </a:prstGeom>
        </p:spPr>
        <p:txBody>
          <a:bodyPr/>
          <a:lstStyle/>
          <a:p>
            <a:pPr/>
          </a:p>
        </p:txBody>
      </p:sp>
      <p:pic>
        <p:nvPicPr>
          <p:cNvPr id="335" name="21.jpg" descr="2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lide Title"/>
          <p:cNvSpPr txBox="1"/>
          <p:nvPr>
            <p:ph type="title"/>
          </p:nvPr>
        </p:nvSpPr>
        <p:spPr>
          <a:prstGeom prst="rect">
            <a:avLst/>
          </a:prstGeom>
        </p:spPr>
        <p:txBody>
          <a:bodyPr/>
          <a:lstStyle/>
          <a:p>
            <a:pPr/>
          </a:p>
        </p:txBody>
      </p:sp>
      <p:sp>
        <p:nvSpPr>
          <p:cNvPr id="340" name="Slide Subtitle"/>
          <p:cNvSpPr txBox="1"/>
          <p:nvPr>
            <p:ph type="body" idx="21"/>
          </p:nvPr>
        </p:nvSpPr>
        <p:spPr>
          <a:prstGeom prst="rect">
            <a:avLst/>
          </a:prstGeom>
        </p:spPr>
        <p:txBody>
          <a:bodyPr/>
          <a:lstStyle/>
          <a:p>
            <a:pPr/>
          </a:p>
        </p:txBody>
      </p:sp>
      <p:sp>
        <p:nvSpPr>
          <p:cNvPr id="341" name="Slide bullet text"/>
          <p:cNvSpPr txBox="1"/>
          <p:nvPr>
            <p:ph type="body" idx="1"/>
          </p:nvPr>
        </p:nvSpPr>
        <p:spPr>
          <a:prstGeom prst="rect">
            <a:avLst/>
          </a:prstGeom>
        </p:spPr>
        <p:txBody>
          <a:bodyPr/>
          <a:lstStyle/>
          <a:p>
            <a:pPr/>
          </a:p>
        </p:txBody>
      </p:sp>
      <p:pic>
        <p:nvPicPr>
          <p:cNvPr id="342"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lide Title"/>
          <p:cNvSpPr txBox="1"/>
          <p:nvPr>
            <p:ph type="title"/>
          </p:nvPr>
        </p:nvSpPr>
        <p:spPr>
          <a:prstGeom prst="rect">
            <a:avLst/>
          </a:prstGeom>
        </p:spPr>
        <p:txBody>
          <a:bodyPr/>
          <a:lstStyle/>
          <a:p>
            <a:pPr/>
          </a:p>
        </p:txBody>
      </p:sp>
      <p:sp>
        <p:nvSpPr>
          <p:cNvPr id="347" name="Slide Subtitle"/>
          <p:cNvSpPr txBox="1"/>
          <p:nvPr>
            <p:ph type="body" idx="21"/>
          </p:nvPr>
        </p:nvSpPr>
        <p:spPr>
          <a:prstGeom prst="rect">
            <a:avLst/>
          </a:prstGeom>
        </p:spPr>
        <p:txBody>
          <a:bodyPr/>
          <a:lstStyle/>
          <a:p>
            <a:pPr/>
          </a:p>
        </p:txBody>
      </p:sp>
      <p:sp>
        <p:nvSpPr>
          <p:cNvPr id="348" name="Slide bullet text"/>
          <p:cNvSpPr txBox="1"/>
          <p:nvPr>
            <p:ph type="body" idx="1"/>
          </p:nvPr>
        </p:nvSpPr>
        <p:spPr>
          <a:prstGeom prst="rect">
            <a:avLst/>
          </a:prstGeom>
        </p:spPr>
        <p:txBody>
          <a:bodyPr/>
          <a:lstStyle/>
          <a:p>
            <a:pPr/>
          </a:p>
        </p:txBody>
      </p:sp>
      <p:pic>
        <p:nvPicPr>
          <p:cNvPr id="349" name="23.jpg" descr="2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lide Title"/>
          <p:cNvSpPr txBox="1"/>
          <p:nvPr>
            <p:ph type="title"/>
          </p:nvPr>
        </p:nvSpPr>
        <p:spPr>
          <a:prstGeom prst="rect">
            <a:avLst/>
          </a:prstGeom>
        </p:spPr>
        <p:txBody>
          <a:bodyPr/>
          <a:lstStyle/>
          <a:p>
            <a:pPr/>
          </a:p>
        </p:txBody>
      </p:sp>
      <p:sp>
        <p:nvSpPr>
          <p:cNvPr id="354" name="Slide Subtitle"/>
          <p:cNvSpPr txBox="1"/>
          <p:nvPr>
            <p:ph type="body" idx="21"/>
          </p:nvPr>
        </p:nvSpPr>
        <p:spPr>
          <a:prstGeom prst="rect">
            <a:avLst/>
          </a:prstGeom>
        </p:spPr>
        <p:txBody>
          <a:bodyPr/>
          <a:lstStyle/>
          <a:p>
            <a:pPr/>
          </a:p>
        </p:txBody>
      </p:sp>
      <p:sp>
        <p:nvSpPr>
          <p:cNvPr id="355" name="Slide bullet text"/>
          <p:cNvSpPr txBox="1"/>
          <p:nvPr>
            <p:ph type="body" idx="1"/>
          </p:nvPr>
        </p:nvSpPr>
        <p:spPr>
          <a:prstGeom prst="rect">
            <a:avLst/>
          </a:prstGeom>
        </p:spPr>
        <p:txBody>
          <a:bodyPr/>
          <a:lstStyle/>
          <a:p>
            <a:pPr/>
          </a:p>
        </p:txBody>
      </p:sp>
      <p:pic>
        <p:nvPicPr>
          <p:cNvPr id="356"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lide Title"/>
          <p:cNvSpPr txBox="1"/>
          <p:nvPr>
            <p:ph type="title"/>
          </p:nvPr>
        </p:nvSpPr>
        <p:spPr>
          <a:prstGeom prst="rect">
            <a:avLst/>
          </a:prstGeom>
        </p:spPr>
        <p:txBody>
          <a:bodyPr/>
          <a:lstStyle/>
          <a:p>
            <a:pPr/>
          </a:p>
        </p:txBody>
      </p:sp>
      <p:sp>
        <p:nvSpPr>
          <p:cNvPr id="361" name="Slide Subtitle"/>
          <p:cNvSpPr txBox="1"/>
          <p:nvPr>
            <p:ph type="body" idx="21"/>
          </p:nvPr>
        </p:nvSpPr>
        <p:spPr>
          <a:prstGeom prst="rect">
            <a:avLst/>
          </a:prstGeom>
        </p:spPr>
        <p:txBody>
          <a:bodyPr/>
          <a:lstStyle/>
          <a:p>
            <a:pPr/>
          </a:p>
        </p:txBody>
      </p:sp>
      <p:sp>
        <p:nvSpPr>
          <p:cNvPr id="362" name="Slide bullet text"/>
          <p:cNvSpPr txBox="1"/>
          <p:nvPr>
            <p:ph type="body" idx="1"/>
          </p:nvPr>
        </p:nvSpPr>
        <p:spPr>
          <a:prstGeom prst="rect">
            <a:avLst/>
          </a:prstGeom>
        </p:spPr>
        <p:txBody>
          <a:bodyPr/>
          <a:lstStyle/>
          <a:p>
            <a:pPr/>
          </a:p>
        </p:txBody>
      </p:sp>
      <p:pic>
        <p:nvPicPr>
          <p:cNvPr id="363" name="25.jpg" descr="2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lide Title"/>
          <p:cNvSpPr txBox="1"/>
          <p:nvPr>
            <p:ph type="title"/>
          </p:nvPr>
        </p:nvSpPr>
        <p:spPr>
          <a:prstGeom prst="rect">
            <a:avLst/>
          </a:prstGeom>
        </p:spPr>
        <p:txBody>
          <a:bodyPr/>
          <a:lstStyle/>
          <a:p>
            <a:pPr/>
          </a:p>
        </p:txBody>
      </p:sp>
      <p:sp>
        <p:nvSpPr>
          <p:cNvPr id="368" name="Slide Subtitle"/>
          <p:cNvSpPr txBox="1"/>
          <p:nvPr>
            <p:ph type="body" idx="21"/>
          </p:nvPr>
        </p:nvSpPr>
        <p:spPr>
          <a:prstGeom prst="rect">
            <a:avLst/>
          </a:prstGeom>
        </p:spPr>
        <p:txBody>
          <a:bodyPr/>
          <a:lstStyle/>
          <a:p>
            <a:pPr/>
          </a:p>
        </p:txBody>
      </p:sp>
      <p:sp>
        <p:nvSpPr>
          <p:cNvPr id="369" name="Slide bullet text"/>
          <p:cNvSpPr txBox="1"/>
          <p:nvPr>
            <p:ph type="body" idx="1"/>
          </p:nvPr>
        </p:nvSpPr>
        <p:spPr>
          <a:prstGeom prst="rect">
            <a:avLst/>
          </a:prstGeom>
        </p:spPr>
        <p:txBody>
          <a:bodyPr/>
          <a:lstStyle/>
          <a:p>
            <a:pPr/>
          </a:p>
        </p:txBody>
      </p:sp>
      <p:pic>
        <p:nvPicPr>
          <p:cNvPr id="370"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lide Title"/>
          <p:cNvSpPr txBox="1"/>
          <p:nvPr>
            <p:ph type="title"/>
          </p:nvPr>
        </p:nvSpPr>
        <p:spPr>
          <a:prstGeom prst="rect">
            <a:avLst/>
          </a:prstGeom>
        </p:spPr>
        <p:txBody>
          <a:bodyPr/>
          <a:lstStyle/>
          <a:p>
            <a:pPr/>
          </a:p>
        </p:txBody>
      </p:sp>
      <p:sp>
        <p:nvSpPr>
          <p:cNvPr id="375" name="Slide Subtitle"/>
          <p:cNvSpPr txBox="1"/>
          <p:nvPr>
            <p:ph type="body" idx="21"/>
          </p:nvPr>
        </p:nvSpPr>
        <p:spPr>
          <a:prstGeom prst="rect">
            <a:avLst/>
          </a:prstGeom>
        </p:spPr>
        <p:txBody>
          <a:bodyPr/>
          <a:lstStyle/>
          <a:p>
            <a:pPr/>
          </a:p>
        </p:txBody>
      </p:sp>
      <p:sp>
        <p:nvSpPr>
          <p:cNvPr id="376" name="Slide bullet text"/>
          <p:cNvSpPr txBox="1"/>
          <p:nvPr>
            <p:ph type="body" idx="1"/>
          </p:nvPr>
        </p:nvSpPr>
        <p:spPr>
          <a:prstGeom prst="rect">
            <a:avLst/>
          </a:prstGeom>
        </p:spPr>
        <p:txBody>
          <a:bodyPr/>
          <a:lstStyle/>
          <a:p>
            <a:pPr/>
          </a:p>
        </p:txBody>
      </p:sp>
      <p:pic>
        <p:nvPicPr>
          <p:cNvPr id="377"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lide Title"/>
          <p:cNvSpPr txBox="1"/>
          <p:nvPr>
            <p:ph type="title"/>
          </p:nvPr>
        </p:nvSpPr>
        <p:spPr>
          <a:prstGeom prst="rect">
            <a:avLst/>
          </a:prstGeom>
        </p:spPr>
        <p:txBody>
          <a:bodyPr/>
          <a:lstStyle/>
          <a:p>
            <a:pPr/>
          </a:p>
        </p:txBody>
      </p:sp>
      <p:sp>
        <p:nvSpPr>
          <p:cNvPr id="382" name="Slide Subtitle"/>
          <p:cNvSpPr txBox="1"/>
          <p:nvPr>
            <p:ph type="body" idx="21"/>
          </p:nvPr>
        </p:nvSpPr>
        <p:spPr>
          <a:prstGeom prst="rect">
            <a:avLst/>
          </a:prstGeom>
        </p:spPr>
        <p:txBody>
          <a:bodyPr/>
          <a:lstStyle/>
          <a:p>
            <a:pPr/>
          </a:p>
        </p:txBody>
      </p:sp>
      <p:sp>
        <p:nvSpPr>
          <p:cNvPr id="383" name="Slide bullet text"/>
          <p:cNvSpPr txBox="1"/>
          <p:nvPr>
            <p:ph type="body" idx="1"/>
          </p:nvPr>
        </p:nvSpPr>
        <p:spPr>
          <a:prstGeom prst="rect">
            <a:avLst/>
          </a:prstGeom>
        </p:spPr>
        <p:txBody>
          <a:bodyPr/>
          <a:lstStyle/>
          <a:p>
            <a:pPr/>
          </a:p>
        </p:txBody>
      </p:sp>
      <p:pic>
        <p:nvPicPr>
          <p:cNvPr id="384"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lide Title"/>
          <p:cNvSpPr txBox="1"/>
          <p:nvPr>
            <p:ph type="title"/>
          </p:nvPr>
        </p:nvSpPr>
        <p:spPr>
          <a:prstGeom prst="rect">
            <a:avLst/>
          </a:prstGeom>
        </p:spPr>
        <p:txBody>
          <a:bodyPr/>
          <a:lstStyle/>
          <a:p>
            <a:pPr/>
          </a:p>
        </p:txBody>
      </p:sp>
      <p:sp>
        <p:nvSpPr>
          <p:cNvPr id="389" name="Slide Subtitle"/>
          <p:cNvSpPr txBox="1"/>
          <p:nvPr>
            <p:ph type="body" idx="21"/>
          </p:nvPr>
        </p:nvSpPr>
        <p:spPr>
          <a:prstGeom prst="rect">
            <a:avLst/>
          </a:prstGeom>
        </p:spPr>
        <p:txBody>
          <a:bodyPr/>
          <a:lstStyle/>
          <a:p>
            <a:pPr/>
          </a:p>
        </p:txBody>
      </p:sp>
      <p:sp>
        <p:nvSpPr>
          <p:cNvPr id="390" name="Slide bullet text"/>
          <p:cNvSpPr txBox="1"/>
          <p:nvPr>
            <p:ph type="body" idx="1"/>
          </p:nvPr>
        </p:nvSpPr>
        <p:spPr>
          <a:prstGeom prst="rect">
            <a:avLst/>
          </a:prstGeom>
        </p:spPr>
        <p:txBody>
          <a:bodyPr/>
          <a:lstStyle/>
          <a:p>
            <a:pPr/>
          </a:p>
        </p:txBody>
      </p:sp>
      <p:pic>
        <p:nvPicPr>
          <p:cNvPr id="391"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lide Title"/>
          <p:cNvSpPr txBox="1"/>
          <p:nvPr>
            <p:ph type="title"/>
          </p:nvPr>
        </p:nvSpPr>
        <p:spPr>
          <a:prstGeom prst="rect">
            <a:avLst/>
          </a:prstGeom>
        </p:spPr>
        <p:txBody>
          <a:bodyPr/>
          <a:lstStyle/>
          <a:p>
            <a:pPr/>
          </a:p>
        </p:txBody>
      </p:sp>
      <p:sp>
        <p:nvSpPr>
          <p:cNvPr id="396" name="Slide Subtitle"/>
          <p:cNvSpPr txBox="1"/>
          <p:nvPr>
            <p:ph type="body" idx="21"/>
          </p:nvPr>
        </p:nvSpPr>
        <p:spPr>
          <a:prstGeom prst="rect">
            <a:avLst/>
          </a:prstGeom>
        </p:spPr>
        <p:txBody>
          <a:bodyPr/>
          <a:lstStyle/>
          <a:p>
            <a:pPr/>
          </a:p>
        </p:txBody>
      </p:sp>
      <p:sp>
        <p:nvSpPr>
          <p:cNvPr id="397" name="Slide bullet text"/>
          <p:cNvSpPr txBox="1"/>
          <p:nvPr>
            <p:ph type="body" idx="1"/>
          </p:nvPr>
        </p:nvSpPr>
        <p:spPr>
          <a:prstGeom prst="rect">
            <a:avLst/>
          </a:prstGeom>
        </p:spPr>
        <p:txBody>
          <a:bodyPr/>
          <a:lstStyle/>
          <a:p>
            <a:pPr/>
          </a:p>
        </p:txBody>
      </p:sp>
      <p:pic>
        <p:nvPicPr>
          <p:cNvPr id="398"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178" name="A1.png" descr="A1.png"/>
          <p:cNvPicPr>
            <a:picLocks noChangeAspect="1"/>
          </p:cNvPicPr>
          <p:nvPr/>
        </p:nvPicPr>
        <p:blipFill>
          <a:blip r:embed="rId2">
            <a:extLst/>
          </a:blip>
          <a:stretch>
            <a:fillRect/>
          </a:stretch>
        </p:blipFill>
        <p:spPr>
          <a:xfrm>
            <a:off x="3504090" y="2427672"/>
            <a:ext cx="1828801" cy="1066801"/>
          </a:xfrm>
          <a:prstGeom prst="rect">
            <a:avLst/>
          </a:prstGeom>
          <a:ln w="12700">
            <a:miter lim="400000"/>
          </a:ln>
        </p:spPr>
      </p:pic>
      <p:pic>
        <p:nvPicPr>
          <p:cNvPr id="179" name="A2.png" descr="A2.png"/>
          <p:cNvPicPr>
            <a:picLocks noChangeAspect="1"/>
          </p:cNvPicPr>
          <p:nvPr/>
        </p:nvPicPr>
        <p:blipFill>
          <a:blip r:embed="rId3">
            <a:extLst/>
          </a:blip>
          <a:stretch>
            <a:fillRect/>
          </a:stretch>
        </p:blipFill>
        <p:spPr>
          <a:xfrm>
            <a:off x="7363533" y="2516572"/>
            <a:ext cx="889001" cy="889001"/>
          </a:xfrm>
          <a:prstGeom prst="rect">
            <a:avLst/>
          </a:prstGeom>
          <a:ln w="12700">
            <a:miter lim="400000"/>
          </a:ln>
        </p:spPr>
      </p:pic>
      <p:pic>
        <p:nvPicPr>
          <p:cNvPr id="180" name="A3.png" descr="A3.png"/>
          <p:cNvPicPr>
            <a:picLocks noChangeAspect="1"/>
          </p:cNvPicPr>
          <p:nvPr/>
        </p:nvPicPr>
        <p:blipFill>
          <a:blip r:embed="rId4">
            <a:extLst/>
          </a:blip>
          <a:stretch>
            <a:fillRect/>
          </a:stretch>
        </p:blipFill>
        <p:spPr>
          <a:xfrm>
            <a:off x="5986077" y="2535622"/>
            <a:ext cx="850901" cy="850901"/>
          </a:xfrm>
          <a:prstGeom prst="rect">
            <a:avLst/>
          </a:prstGeom>
          <a:ln w="12700">
            <a:miter lim="400000"/>
          </a:ln>
        </p:spPr>
      </p:pic>
      <p:pic>
        <p:nvPicPr>
          <p:cNvPr id="181" name="A4.png" descr="A4.png"/>
          <p:cNvPicPr>
            <a:picLocks noChangeAspect="1"/>
          </p:cNvPicPr>
          <p:nvPr/>
        </p:nvPicPr>
        <p:blipFill>
          <a:blip r:embed="rId5">
            <a:extLst/>
          </a:blip>
          <a:stretch>
            <a:fillRect/>
          </a:stretch>
        </p:blipFill>
        <p:spPr>
          <a:xfrm>
            <a:off x="1314203" y="2192722"/>
            <a:ext cx="1536701" cy="1536701"/>
          </a:xfrm>
          <a:prstGeom prst="rect">
            <a:avLst/>
          </a:prstGeom>
          <a:ln w="12700">
            <a:miter lim="400000"/>
          </a:ln>
        </p:spPr>
      </p:pic>
      <p:pic>
        <p:nvPicPr>
          <p:cNvPr id="182" name="A5.png" descr="A5.png"/>
          <p:cNvPicPr>
            <a:picLocks noChangeAspect="1"/>
          </p:cNvPicPr>
          <p:nvPr/>
        </p:nvPicPr>
        <p:blipFill>
          <a:blip r:embed="rId6">
            <a:extLst/>
          </a:blip>
          <a:stretch>
            <a:fillRect/>
          </a:stretch>
        </p:blipFill>
        <p:spPr>
          <a:xfrm>
            <a:off x="18010696" y="1279124"/>
            <a:ext cx="3124201" cy="977901"/>
          </a:xfrm>
          <a:prstGeom prst="rect">
            <a:avLst/>
          </a:prstGeom>
          <a:ln w="12700">
            <a:miter lim="400000"/>
          </a:ln>
        </p:spPr>
      </p:pic>
      <p:pic>
        <p:nvPicPr>
          <p:cNvPr id="183" name="A7.png" descr="A7.png"/>
          <p:cNvPicPr>
            <a:picLocks noChangeAspect="1"/>
          </p:cNvPicPr>
          <p:nvPr/>
        </p:nvPicPr>
        <p:blipFill>
          <a:blip r:embed="rId7">
            <a:extLst/>
          </a:blip>
          <a:stretch>
            <a:fillRect/>
          </a:stretch>
        </p:blipFill>
        <p:spPr>
          <a:xfrm>
            <a:off x="12947650" y="7264400"/>
            <a:ext cx="12700" cy="711200"/>
          </a:xfrm>
          <a:prstGeom prst="rect">
            <a:avLst/>
          </a:prstGeom>
          <a:ln w="12700">
            <a:miter lim="400000"/>
          </a:ln>
        </p:spPr>
      </p:pic>
      <p:pic>
        <p:nvPicPr>
          <p:cNvPr id="184" name="A8.png" descr="A8.png"/>
          <p:cNvPicPr>
            <a:picLocks noChangeAspect="1"/>
          </p:cNvPicPr>
          <p:nvPr/>
        </p:nvPicPr>
        <p:blipFill>
          <a:blip r:embed="rId8">
            <a:extLst/>
          </a:blip>
          <a:stretch>
            <a:fillRect/>
          </a:stretch>
        </p:blipFill>
        <p:spPr>
          <a:xfrm>
            <a:off x="18042446" y="2730623"/>
            <a:ext cx="3060701" cy="711201"/>
          </a:xfrm>
          <a:prstGeom prst="rect">
            <a:avLst/>
          </a:prstGeom>
          <a:ln w="12700">
            <a:miter lim="400000"/>
          </a:ln>
        </p:spPr>
      </p:pic>
      <p:pic>
        <p:nvPicPr>
          <p:cNvPr id="185" name="A9.png" descr="A9.png"/>
          <p:cNvPicPr>
            <a:picLocks noChangeAspect="1"/>
          </p:cNvPicPr>
          <p:nvPr/>
        </p:nvPicPr>
        <p:blipFill>
          <a:blip r:embed="rId9">
            <a:extLst/>
          </a:blip>
          <a:stretch>
            <a:fillRect/>
          </a:stretch>
        </p:blipFill>
        <p:spPr>
          <a:xfrm>
            <a:off x="22315687" y="5245099"/>
            <a:ext cx="927101" cy="6667501"/>
          </a:xfrm>
          <a:prstGeom prst="rect">
            <a:avLst/>
          </a:prstGeom>
          <a:ln w="12700">
            <a:miter lim="400000"/>
          </a:ln>
        </p:spPr>
      </p:pic>
      <p:pic>
        <p:nvPicPr>
          <p:cNvPr id="186" name="A12.png" descr="A12.png"/>
          <p:cNvPicPr>
            <a:picLocks noChangeAspect="1"/>
          </p:cNvPicPr>
          <p:nvPr/>
        </p:nvPicPr>
        <p:blipFill>
          <a:blip r:embed="rId10">
            <a:extLst/>
          </a:blip>
          <a:stretch>
            <a:fillRect/>
          </a:stretch>
        </p:blipFill>
        <p:spPr>
          <a:xfrm>
            <a:off x="1691997" y="8771723"/>
            <a:ext cx="698501" cy="685801"/>
          </a:xfrm>
          <a:prstGeom prst="rect">
            <a:avLst/>
          </a:prstGeom>
          <a:ln w="12700">
            <a:miter lim="400000"/>
          </a:ln>
        </p:spPr>
      </p:pic>
      <p:pic>
        <p:nvPicPr>
          <p:cNvPr id="187" name="A13.png" descr="A13.png"/>
          <p:cNvPicPr>
            <a:picLocks noChangeAspect="1"/>
          </p:cNvPicPr>
          <p:nvPr/>
        </p:nvPicPr>
        <p:blipFill>
          <a:blip r:embed="rId11">
            <a:extLst/>
          </a:blip>
          <a:stretch>
            <a:fillRect/>
          </a:stretch>
        </p:blipFill>
        <p:spPr>
          <a:xfrm>
            <a:off x="9541460" y="4845909"/>
            <a:ext cx="12077701" cy="7061201"/>
          </a:xfrm>
          <a:prstGeom prst="rect">
            <a:avLst/>
          </a:prstGeom>
          <a:ln w="12700">
            <a:miter lim="400000"/>
          </a:ln>
        </p:spPr>
      </p:pic>
      <p:pic>
        <p:nvPicPr>
          <p:cNvPr id="188" name="A14.png" descr="A14.png"/>
          <p:cNvPicPr>
            <a:picLocks noChangeAspect="1"/>
          </p:cNvPicPr>
          <p:nvPr/>
        </p:nvPicPr>
        <p:blipFill>
          <a:blip r:embed="rId12">
            <a:extLst/>
          </a:blip>
          <a:stretch>
            <a:fillRect/>
          </a:stretch>
        </p:blipFill>
        <p:spPr>
          <a:xfrm>
            <a:off x="0" y="12509500"/>
            <a:ext cx="24384001" cy="1206500"/>
          </a:xfrm>
          <a:prstGeom prst="rect">
            <a:avLst/>
          </a:prstGeom>
          <a:ln w="12700">
            <a:miter lim="400000"/>
          </a:ln>
        </p:spPr>
      </p:pic>
      <p:pic>
        <p:nvPicPr>
          <p:cNvPr id="189" name="A11.png" descr="A11.png"/>
          <p:cNvPicPr>
            <a:picLocks noChangeAspect="1"/>
          </p:cNvPicPr>
          <p:nvPr/>
        </p:nvPicPr>
        <p:blipFill>
          <a:blip r:embed="rId13">
            <a:extLst/>
          </a:blip>
          <a:stretch>
            <a:fillRect/>
          </a:stretch>
        </p:blipFill>
        <p:spPr>
          <a:xfrm>
            <a:off x="1584047" y="9852610"/>
            <a:ext cx="914401" cy="3454401"/>
          </a:xfrm>
          <a:prstGeom prst="rect">
            <a:avLst/>
          </a:prstGeom>
          <a:ln w="12700">
            <a:miter lim="400000"/>
          </a:ln>
        </p:spPr>
      </p:pic>
      <p:pic>
        <p:nvPicPr>
          <p:cNvPr id="190" name="A10.png" descr="A10.png"/>
          <p:cNvPicPr>
            <a:picLocks noChangeAspect="1"/>
          </p:cNvPicPr>
          <p:nvPr/>
        </p:nvPicPr>
        <p:blipFill>
          <a:blip r:embed="rId14">
            <a:extLst/>
          </a:blip>
          <a:stretch>
            <a:fillRect/>
          </a:stretch>
        </p:blipFill>
        <p:spPr>
          <a:xfrm>
            <a:off x="1164947" y="10589210"/>
            <a:ext cx="1752601" cy="1981201"/>
          </a:xfrm>
          <a:prstGeom prst="rect">
            <a:avLst/>
          </a:prstGeom>
          <a:ln w="12700">
            <a:miter lim="400000"/>
          </a:ln>
        </p:spPr>
      </p:pic>
      <p:pic>
        <p:nvPicPr>
          <p:cNvPr id="191" name="A11.png" descr="A11.png"/>
          <p:cNvPicPr>
            <a:picLocks noChangeAspect="1"/>
          </p:cNvPicPr>
          <p:nvPr/>
        </p:nvPicPr>
        <p:blipFill>
          <a:blip r:embed="rId13">
            <a:extLst/>
          </a:blip>
          <a:stretch>
            <a:fillRect/>
          </a:stretch>
        </p:blipFill>
        <p:spPr>
          <a:xfrm rot="1283103">
            <a:off x="3142571" y="9852610"/>
            <a:ext cx="914401" cy="3454401"/>
          </a:xfrm>
          <a:prstGeom prst="rect">
            <a:avLst/>
          </a:prstGeom>
          <a:ln w="12700">
            <a:miter lim="400000"/>
          </a:ln>
        </p:spPr>
      </p:pic>
      <p:pic>
        <p:nvPicPr>
          <p:cNvPr id="192" name="A11.png" descr="A11.png"/>
          <p:cNvPicPr>
            <a:picLocks noChangeAspect="1"/>
          </p:cNvPicPr>
          <p:nvPr/>
        </p:nvPicPr>
        <p:blipFill>
          <a:blip r:embed="rId13">
            <a:extLst/>
          </a:blip>
          <a:stretch>
            <a:fillRect/>
          </a:stretch>
        </p:blipFill>
        <p:spPr>
          <a:xfrm rot="2700000">
            <a:off x="4601222" y="10229294"/>
            <a:ext cx="914401" cy="3454401"/>
          </a:xfrm>
          <a:prstGeom prst="rect">
            <a:avLst/>
          </a:prstGeom>
          <a:ln w="12700">
            <a:miter lim="400000"/>
          </a:ln>
        </p:spPr>
      </p:pic>
      <p:pic>
        <p:nvPicPr>
          <p:cNvPr id="193" name="A12.png" descr="A12.png"/>
          <p:cNvPicPr>
            <a:picLocks noChangeAspect="1"/>
          </p:cNvPicPr>
          <p:nvPr/>
        </p:nvPicPr>
        <p:blipFill>
          <a:blip r:embed="rId10">
            <a:alphaModFix amt="50000"/>
            <a:extLst/>
          </a:blip>
          <a:stretch>
            <a:fillRect/>
          </a:stretch>
        </p:blipFill>
        <p:spPr>
          <a:xfrm>
            <a:off x="1691997" y="7450553"/>
            <a:ext cx="698501" cy="685801"/>
          </a:xfrm>
          <a:prstGeom prst="rect">
            <a:avLst/>
          </a:prstGeom>
          <a:ln w="12700">
            <a:miter lim="400000"/>
          </a:ln>
        </p:spPr>
      </p:pic>
      <p:sp>
        <p:nvSpPr>
          <p:cNvPr id="194" name="Line"/>
          <p:cNvSpPr/>
          <p:nvPr/>
        </p:nvSpPr>
        <p:spPr>
          <a:xfrm>
            <a:off x="17749174" y="2446722"/>
            <a:ext cx="1" cy="1536701"/>
          </a:xfrm>
          <a:prstGeom prst="line">
            <a:avLst/>
          </a:prstGeom>
          <a:ln w="76200">
            <a:solidFill>
              <a:srgbClr val="FFFFFF"/>
            </a:solidFill>
            <a:miter lim="400000"/>
            <a:tailEnd type="triangle"/>
          </a:ln>
        </p:spPr>
        <p:txBody>
          <a:bodyPr lIns="50800" tIns="50800" rIns="50800" bIns="50800" anchor="ctr"/>
          <a:lstStyle/>
          <a:p>
            <a:pPr/>
          </a:p>
        </p:txBody>
      </p:sp>
      <p:sp>
        <p:nvSpPr>
          <p:cNvPr id="195" name="Line"/>
          <p:cNvSpPr/>
          <p:nvPr/>
        </p:nvSpPr>
        <p:spPr>
          <a:xfrm flipV="1">
            <a:off x="6019954" y="6218240"/>
            <a:ext cx="2158016" cy="2531012"/>
          </a:xfrm>
          <a:prstGeom prst="line">
            <a:avLst/>
          </a:prstGeom>
          <a:ln w="76200">
            <a:solidFill>
              <a:srgbClr val="FFFFFF"/>
            </a:solidFill>
            <a:miter lim="400000"/>
            <a:tailEnd type="triangle"/>
          </a:ln>
        </p:spPr>
        <p:txBody>
          <a:bodyPr lIns="50800" tIns="50800" rIns="50800" bIns="50800" anchor="ctr"/>
          <a:lstStyle/>
          <a:p>
            <a:pPr/>
          </a:p>
        </p:txBody>
      </p:sp>
      <p:sp>
        <p:nvSpPr>
          <p:cNvPr id="196" name="Line"/>
          <p:cNvSpPr/>
          <p:nvPr/>
        </p:nvSpPr>
        <p:spPr>
          <a:xfrm>
            <a:off x="6030434" y="8726441"/>
            <a:ext cx="2108063" cy="1"/>
          </a:xfrm>
          <a:prstGeom prst="line">
            <a:avLst/>
          </a:prstGeom>
          <a:ln w="76200">
            <a:solidFill>
              <a:srgbClr val="FFFFFF"/>
            </a:solidFill>
            <a:custDash>
              <a:ds d="200000" sp="200000"/>
            </a:custDash>
            <a:miter lim="400000"/>
            <a:tailEnd type="triangle"/>
          </a:ln>
        </p:spPr>
        <p:txBody>
          <a:bodyPr lIns="50800" tIns="50800" rIns="50800" bIns="50800" anchor="ctr"/>
          <a:lstStyle/>
          <a:p>
            <a:pPr/>
          </a:p>
        </p:txBody>
      </p:sp>
      <p:sp>
        <p:nvSpPr>
          <p:cNvPr id="197" name="Line"/>
          <p:cNvSpPr/>
          <p:nvPr/>
        </p:nvSpPr>
        <p:spPr>
          <a:xfrm flipV="1">
            <a:off x="8354658" y="6236748"/>
            <a:ext cx="1" cy="2518717"/>
          </a:xfrm>
          <a:prstGeom prst="line">
            <a:avLst/>
          </a:prstGeom>
          <a:ln w="76200">
            <a:solidFill>
              <a:srgbClr val="FFFFFF"/>
            </a:solidFill>
            <a:custDash>
              <a:ds d="200000" sp="200000"/>
            </a:custDash>
            <a:miter lim="400000"/>
            <a:tailEnd type="triangle"/>
          </a:ln>
        </p:spPr>
        <p:txBody>
          <a:bodyPr lIns="50800" tIns="50800" rIns="50800" bIns="50800" anchor="ctr"/>
          <a:lstStyle/>
          <a:p>
            <a:pPr/>
          </a:p>
        </p:txBody>
      </p:sp>
      <p:pic>
        <p:nvPicPr>
          <p:cNvPr id="198" name="A100.png" descr="A100.png"/>
          <p:cNvPicPr>
            <a:picLocks noChangeAspect="1"/>
          </p:cNvPicPr>
          <p:nvPr/>
        </p:nvPicPr>
        <p:blipFill>
          <a:blip r:embed="rId15">
            <a:extLst/>
          </a:blip>
          <a:stretch>
            <a:fillRect/>
          </a:stretch>
        </p:blipFill>
        <p:spPr>
          <a:xfrm>
            <a:off x="6706648" y="7976459"/>
            <a:ext cx="317501" cy="6985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lide Title"/>
          <p:cNvSpPr txBox="1"/>
          <p:nvPr>
            <p:ph type="title"/>
          </p:nvPr>
        </p:nvSpPr>
        <p:spPr>
          <a:prstGeom prst="rect">
            <a:avLst/>
          </a:prstGeom>
        </p:spPr>
        <p:txBody>
          <a:bodyPr/>
          <a:lstStyle/>
          <a:p>
            <a:pPr/>
          </a:p>
        </p:txBody>
      </p:sp>
      <p:sp>
        <p:nvSpPr>
          <p:cNvPr id="403" name="Slide Subtitle"/>
          <p:cNvSpPr txBox="1"/>
          <p:nvPr>
            <p:ph type="body" idx="21"/>
          </p:nvPr>
        </p:nvSpPr>
        <p:spPr>
          <a:prstGeom prst="rect">
            <a:avLst/>
          </a:prstGeom>
        </p:spPr>
        <p:txBody>
          <a:bodyPr/>
          <a:lstStyle/>
          <a:p>
            <a:pPr/>
          </a:p>
        </p:txBody>
      </p:sp>
      <p:sp>
        <p:nvSpPr>
          <p:cNvPr id="404" name="Slide bullet text"/>
          <p:cNvSpPr txBox="1"/>
          <p:nvPr>
            <p:ph type="body" idx="1"/>
          </p:nvPr>
        </p:nvSpPr>
        <p:spPr>
          <a:prstGeom prst="rect">
            <a:avLst/>
          </a:prstGeom>
        </p:spPr>
        <p:txBody>
          <a:bodyPr/>
          <a:lstStyle/>
          <a:p>
            <a:pPr/>
          </a:p>
        </p:txBody>
      </p:sp>
      <p:pic>
        <p:nvPicPr>
          <p:cNvPr id="405"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lide Title"/>
          <p:cNvSpPr txBox="1"/>
          <p:nvPr>
            <p:ph type="title"/>
          </p:nvPr>
        </p:nvSpPr>
        <p:spPr>
          <a:prstGeom prst="rect">
            <a:avLst/>
          </a:prstGeom>
        </p:spPr>
        <p:txBody>
          <a:bodyPr/>
          <a:lstStyle/>
          <a:p>
            <a:pPr/>
          </a:p>
        </p:txBody>
      </p:sp>
      <p:sp>
        <p:nvSpPr>
          <p:cNvPr id="410" name="Slide Subtitle"/>
          <p:cNvSpPr txBox="1"/>
          <p:nvPr>
            <p:ph type="body" idx="21"/>
          </p:nvPr>
        </p:nvSpPr>
        <p:spPr>
          <a:prstGeom prst="rect">
            <a:avLst/>
          </a:prstGeom>
        </p:spPr>
        <p:txBody>
          <a:bodyPr/>
          <a:lstStyle/>
          <a:p>
            <a:pPr/>
          </a:p>
        </p:txBody>
      </p:sp>
      <p:sp>
        <p:nvSpPr>
          <p:cNvPr id="411" name="Slide bullet text"/>
          <p:cNvSpPr txBox="1"/>
          <p:nvPr>
            <p:ph type="body" idx="1"/>
          </p:nvPr>
        </p:nvSpPr>
        <p:spPr>
          <a:prstGeom prst="rect">
            <a:avLst/>
          </a:prstGeom>
        </p:spPr>
        <p:txBody>
          <a:bodyPr/>
          <a:lstStyle/>
          <a:p>
            <a:pPr/>
          </a:p>
        </p:txBody>
      </p:sp>
      <p:pic>
        <p:nvPicPr>
          <p:cNvPr id="412"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lide Title"/>
          <p:cNvSpPr txBox="1"/>
          <p:nvPr>
            <p:ph type="title"/>
          </p:nvPr>
        </p:nvSpPr>
        <p:spPr>
          <a:prstGeom prst="rect">
            <a:avLst/>
          </a:prstGeom>
        </p:spPr>
        <p:txBody>
          <a:bodyPr/>
          <a:lstStyle/>
          <a:p>
            <a:pPr/>
          </a:p>
        </p:txBody>
      </p:sp>
      <p:sp>
        <p:nvSpPr>
          <p:cNvPr id="417" name="Slide Subtitle"/>
          <p:cNvSpPr txBox="1"/>
          <p:nvPr>
            <p:ph type="body" idx="21"/>
          </p:nvPr>
        </p:nvSpPr>
        <p:spPr>
          <a:prstGeom prst="rect">
            <a:avLst/>
          </a:prstGeom>
        </p:spPr>
        <p:txBody>
          <a:bodyPr/>
          <a:lstStyle/>
          <a:p>
            <a:pPr/>
          </a:p>
        </p:txBody>
      </p:sp>
      <p:sp>
        <p:nvSpPr>
          <p:cNvPr id="418" name="Slide bullet text"/>
          <p:cNvSpPr txBox="1"/>
          <p:nvPr>
            <p:ph type="body" idx="1"/>
          </p:nvPr>
        </p:nvSpPr>
        <p:spPr>
          <a:prstGeom prst="rect">
            <a:avLst/>
          </a:prstGeom>
        </p:spPr>
        <p:txBody>
          <a:bodyPr/>
          <a:lstStyle/>
          <a:p>
            <a:pPr/>
          </a:p>
        </p:txBody>
      </p:sp>
      <p:pic>
        <p:nvPicPr>
          <p:cNvPr id="419"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lide Title"/>
          <p:cNvSpPr txBox="1"/>
          <p:nvPr>
            <p:ph type="title"/>
          </p:nvPr>
        </p:nvSpPr>
        <p:spPr>
          <a:prstGeom prst="rect">
            <a:avLst/>
          </a:prstGeom>
        </p:spPr>
        <p:txBody>
          <a:bodyPr/>
          <a:lstStyle/>
          <a:p>
            <a:pPr/>
          </a:p>
        </p:txBody>
      </p:sp>
      <p:sp>
        <p:nvSpPr>
          <p:cNvPr id="424" name="Slide Subtitle"/>
          <p:cNvSpPr txBox="1"/>
          <p:nvPr>
            <p:ph type="body" idx="21"/>
          </p:nvPr>
        </p:nvSpPr>
        <p:spPr>
          <a:prstGeom prst="rect">
            <a:avLst/>
          </a:prstGeom>
        </p:spPr>
        <p:txBody>
          <a:bodyPr/>
          <a:lstStyle/>
          <a:p>
            <a:pPr/>
          </a:p>
        </p:txBody>
      </p:sp>
      <p:sp>
        <p:nvSpPr>
          <p:cNvPr id="425" name="Slide bullet text"/>
          <p:cNvSpPr txBox="1"/>
          <p:nvPr>
            <p:ph type="body" idx="1"/>
          </p:nvPr>
        </p:nvSpPr>
        <p:spPr>
          <a:prstGeom prst="rect">
            <a:avLst/>
          </a:prstGeom>
        </p:spPr>
        <p:txBody>
          <a:bodyPr/>
          <a:lstStyle/>
          <a:p>
            <a:pPr/>
          </a:p>
        </p:txBody>
      </p:sp>
      <p:pic>
        <p:nvPicPr>
          <p:cNvPr id="426"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lide Title"/>
          <p:cNvSpPr txBox="1"/>
          <p:nvPr>
            <p:ph type="title"/>
          </p:nvPr>
        </p:nvSpPr>
        <p:spPr>
          <a:prstGeom prst="rect">
            <a:avLst/>
          </a:prstGeom>
        </p:spPr>
        <p:txBody>
          <a:bodyPr/>
          <a:lstStyle/>
          <a:p>
            <a:pPr/>
          </a:p>
        </p:txBody>
      </p:sp>
      <p:sp>
        <p:nvSpPr>
          <p:cNvPr id="431" name="Slide Subtitle"/>
          <p:cNvSpPr txBox="1"/>
          <p:nvPr>
            <p:ph type="body" idx="21"/>
          </p:nvPr>
        </p:nvSpPr>
        <p:spPr>
          <a:prstGeom prst="rect">
            <a:avLst/>
          </a:prstGeom>
        </p:spPr>
        <p:txBody>
          <a:bodyPr/>
          <a:lstStyle/>
          <a:p>
            <a:pPr/>
          </a:p>
        </p:txBody>
      </p:sp>
      <p:sp>
        <p:nvSpPr>
          <p:cNvPr id="432" name="Slide bullet text"/>
          <p:cNvSpPr txBox="1"/>
          <p:nvPr>
            <p:ph type="body" idx="1"/>
          </p:nvPr>
        </p:nvSpPr>
        <p:spPr>
          <a:prstGeom prst="rect">
            <a:avLst/>
          </a:prstGeom>
        </p:spPr>
        <p:txBody>
          <a:bodyPr/>
          <a:lstStyle/>
          <a:p>
            <a:pPr/>
          </a:p>
        </p:txBody>
      </p:sp>
      <p:pic>
        <p:nvPicPr>
          <p:cNvPr id="433"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lide Title"/>
          <p:cNvSpPr txBox="1"/>
          <p:nvPr>
            <p:ph type="title"/>
          </p:nvPr>
        </p:nvSpPr>
        <p:spPr>
          <a:prstGeom prst="rect">
            <a:avLst/>
          </a:prstGeom>
        </p:spPr>
        <p:txBody>
          <a:bodyPr/>
          <a:lstStyle/>
          <a:p>
            <a:pPr/>
          </a:p>
        </p:txBody>
      </p:sp>
      <p:sp>
        <p:nvSpPr>
          <p:cNvPr id="438" name="Slide Subtitle"/>
          <p:cNvSpPr txBox="1"/>
          <p:nvPr>
            <p:ph type="body" idx="21"/>
          </p:nvPr>
        </p:nvSpPr>
        <p:spPr>
          <a:prstGeom prst="rect">
            <a:avLst/>
          </a:prstGeom>
        </p:spPr>
        <p:txBody>
          <a:bodyPr/>
          <a:lstStyle/>
          <a:p>
            <a:pPr/>
          </a:p>
        </p:txBody>
      </p:sp>
      <p:sp>
        <p:nvSpPr>
          <p:cNvPr id="439" name="Slide bullet text"/>
          <p:cNvSpPr txBox="1"/>
          <p:nvPr>
            <p:ph type="body" idx="1"/>
          </p:nvPr>
        </p:nvSpPr>
        <p:spPr>
          <a:prstGeom prst="rect">
            <a:avLst/>
          </a:prstGeom>
        </p:spPr>
        <p:txBody>
          <a:bodyPr/>
          <a:lstStyle/>
          <a:p>
            <a:pPr/>
          </a:p>
        </p:txBody>
      </p:sp>
      <p:pic>
        <p:nvPicPr>
          <p:cNvPr id="440"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lide Title"/>
          <p:cNvSpPr txBox="1"/>
          <p:nvPr>
            <p:ph type="title"/>
          </p:nvPr>
        </p:nvSpPr>
        <p:spPr>
          <a:prstGeom prst="rect">
            <a:avLst/>
          </a:prstGeom>
        </p:spPr>
        <p:txBody>
          <a:bodyPr/>
          <a:lstStyle/>
          <a:p>
            <a:pPr/>
          </a:p>
        </p:txBody>
      </p:sp>
      <p:sp>
        <p:nvSpPr>
          <p:cNvPr id="445" name="Slide Subtitle"/>
          <p:cNvSpPr txBox="1"/>
          <p:nvPr>
            <p:ph type="body" idx="21"/>
          </p:nvPr>
        </p:nvSpPr>
        <p:spPr>
          <a:prstGeom prst="rect">
            <a:avLst/>
          </a:prstGeom>
        </p:spPr>
        <p:txBody>
          <a:bodyPr/>
          <a:lstStyle/>
          <a:p>
            <a:pPr/>
          </a:p>
        </p:txBody>
      </p:sp>
      <p:sp>
        <p:nvSpPr>
          <p:cNvPr id="446" name="Slide bullet text"/>
          <p:cNvSpPr txBox="1"/>
          <p:nvPr>
            <p:ph type="body" idx="1"/>
          </p:nvPr>
        </p:nvSpPr>
        <p:spPr>
          <a:prstGeom prst="rect">
            <a:avLst/>
          </a:prstGeom>
        </p:spPr>
        <p:txBody>
          <a:bodyPr/>
          <a:lstStyle/>
          <a:p>
            <a:pPr/>
          </a:p>
        </p:txBody>
      </p:sp>
      <p:pic>
        <p:nvPicPr>
          <p:cNvPr id="447"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Slide Title"/>
          <p:cNvSpPr txBox="1"/>
          <p:nvPr>
            <p:ph type="title"/>
          </p:nvPr>
        </p:nvSpPr>
        <p:spPr>
          <a:prstGeom prst="rect">
            <a:avLst/>
          </a:prstGeom>
        </p:spPr>
        <p:txBody>
          <a:bodyPr/>
          <a:lstStyle/>
          <a:p>
            <a:pPr/>
          </a:p>
        </p:txBody>
      </p:sp>
      <p:sp>
        <p:nvSpPr>
          <p:cNvPr id="452" name="Slide Subtitle"/>
          <p:cNvSpPr txBox="1"/>
          <p:nvPr>
            <p:ph type="body" idx="21"/>
          </p:nvPr>
        </p:nvSpPr>
        <p:spPr>
          <a:prstGeom prst="rect">
            <a:avLst/>
          </a:prstGeom>
        </p:spPr>
        <p:txBody>
          <a:bodyPr/>
          <a:lstStyle/>
          <a:p>
            <a:pPr/>
          </a:p>
        </p:txBody>
      </p:sp>
      <p:sp>
        <p:nvSpPr>
          <p:cNvPr id="453" name="Slide bullet text"/>
          <p:cNvSpPr txBox="1"/>
          <p:nvPr>
            <p:ph type="body" idx="1"/>
          </p:nvPr>
        </p:nvSpPr>
        <p:spPr>
          <a:prstGeom prst="rect">
            <a:avLst/>
          </a:prstGeom>
        </p:spPr>
        <p:txBody>
          <a:bodyPr/>
          <a:lstStyle/>
          <a:p>
            <a:pPr/>
          </a:p>
        </p:txBody>
      </p:sp>
      <p:pic>
        <p:nvPicPr>
          <p:cNvPr id="454"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lide Title"/>
          <p:cNvSpPr txBox="1"/>
          <p:nvPr>
            <p:ph type="title"/>
          </p:nvPr>
        </p:nvSpPr>
        <p:spPr>
          <a:prstGeom prst="rect">
            <a:avLst/>
          </a:prstGeom>
        </p:spPr>
        <p:txBody>
          <a:bodyPr/>
          <a:lstStyle/>
          <a:p>
            <a:pPr/>
          </a:p>
        </p:txBody>
      </p:sp>
      <p:sp>
        <p:nvSpPr>
          <p:cNvPr id="459" name="Slide Subtitle"/>
          <p:cNvSpPr txBox="1"/>
          <p:nvPr>
            <p:ph type="body" idx="21"/>
          </p:nvPr>
        </p:nvSpPr>
        <p:spPr>
          <a:prstGeom prst="rect">
            <a:avLst/>
          </a:prstGeom>
        </p:spPr>
        <p:txBody>
          <a:bodyPr/>
          <a:lstStyle/>
          <a:p>
            <a:pPr/>
          </a:p>
        </p:txBody>
      </p:sp>
      <p:sp>
        <p:nvSpPr>
          <p:cNvPr id="460" name="Slide bullet text"/>
          <p:cNvSpPr txBox="1"/>
          <p:nvPr>
            <p:ph type="body" idx="1"/>
          </p:nvPr>
        </p:nvSpPr>
        <p:spPr>
          <a:prstGeom prst="rect">
            <a:avLst/>
          </a:prstGeom>
        </p:spPr>
        <p:txBody>
          <a:bodyPr/>
          <a:lstStyle/>
          <a:p>
            <a:pPr/>
          </a:p>
        </p:txBody>
      </p:sp>
      <p:pic>
        <p:nvPicPr>
          <p:cNvPr id="461" name="43.jpg" descr="4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Slide Title"/>
          <p:cNvSpPr txBox="1"/>
          <p:nvPr>
            <p:ph type="title"/>
          </p:nvPr>
        </p:nvSpPr>
        <p:spPr>
          <a:prstGeom prst="rect">
            <a:avLst/>
          </a:prstGeom>
        </p:spPr>
        <p:txBody>
          <a:bodyPr/>
          <a:lstStyle/>
          <a:p>
            <a:pPr/>
          </a:p>
        </p:txBody>
      </p:sp>
      <p:sp>
        <p:nvSpPr>
          <p:cNvPr id="466" name="Slide Subtitle"/>
          <p:cNvSpPr txBox="1"/>
          <p:nvPr>
            <p:ph type="body" idx="21"/>
          </p:nvPr>
        </p:nvSpPr>
        <p:spPr>
          <a:prstGeom prst="rect">
            <a:avLst/>
          </a:prstGeom>
        </p:spPr>
        <p:txBody>
          <a:bodyPr/>
          <a:lstStyle/>
          <a:p>
            <a:pPr/>
          </a:p>
        </p:txBody>
      </p:sp>
      <p:sp>
        <p:nvSpPr>
          <p:cNvPr id="467" name="Slide bullet text"/>
          <p:cNvSpPr txBox="1"/>
          <p:nvPr>
            <p:ph type="body" idx="1"/>
          </p:nvPr>
        </p:nvSpPr>
        <p:spPr>
          <a:prstGeom prst="rect">
            <a:avLst/>
          </a:prstGeom>
        </p:spPr>
        <p:txBody>
          <a:bodyPr/>
          <a:lstStyle/>
          <a:p>
            <a:pPr/>
          </a:p>
        </p:txBody>
      </p:sp>
      <p:pic>
        <p:nvPicPr>
          <p:cNvPr id="468"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200" name="B1.png" descr="B1.png"/>
          <p:cNvPicPr>
            <a:picLocks noChangeAspect="1"/>
          </p:cNvPicPr>
          <p:nvPr/>
        </p:nvPicPr>
        <p:blipFill>
          <a:blip r:embed="rId2">
            <a:extLst/>
          </a:blip>
          <a:stretch>
            <a:fillRect/>
          </a:stretch>
        </p:blipFill>
        <p:spPr>
          <a:xfrm>
            <a:off x="12532457" y="2489688"/>
            <a:ext cx="2413001" cy="2247901"/>
          </a:xfrm>
          <a:prstGeom prst="rect">
            <a:avLst/>
          </a:prstGeom>
          <a:ln w="12700">
            <a:miter lim="400000"/>
          </a:ln>
        </p:spPr>
      </p:pic>
      <p:pic>
        <p:nvPicPr>
          <p:cNvPr id="201" name="B2.png" descr="B2.png"/>
          <p:cNvPicPr>
            <a:picLocks noChangeAspect="1"/>
          </p:cNvPicPr>
          <p:nvPr/>
        </p:nvPicPr>
        <p:blipFill>
          <a:blip r:embed="rId3">
            <a:extLst/>
          </a:blip>
          <a:stretch>
            <a:fillRect/>
          </a:stretch>
        </p:blipFill>
        <p:spPr>
          <a:xfrm>
            <a:off x="17270534" y="3692769"/>
            <a:ext cx="3594101" cy="762001"/>
          </a:xfrm>
          <a:prstGeom prst="rect">
            <a:avLst/>
          </a:prstGeom>
          <a:ln w="12700">
            <a:miter lim="400000"/>
          </a:ln>
        </p:spPr>
      </p:pic>
      <p:pic>
        <p:nvPicPr>
          <p:cNvPr id="202" name="B3.png" descr="B3.png"/>
          <p:cNvPicPr>
            <a:picLocks noChangeAspect="1"/>
          </p:cNvPicPr>
          <p:nvPr/>
        </p:nvPicPr>
        <p:blipFill>
          <a:blip r:embed="rId4">
            <a:extLst/>
          </a:blip>
          <a:stretch>
            <a:fillRect/>
          </a:stretch>
        </p:blipFill>
        <p:spPr>
          <a:xfrm>
            <a:off x="15445153" y="3692769"/>
            <a:ext cx="1536701" cy="762001"/>
          </a:xfrm>
          <a:prstGeom prst="rect">
            <a:avLst/>
          </a:prstGeom>
          <a:ln w="12700">
            <a:miter lim="400000"/>
          </a:ln>
        </p:spPr>
      </p:pic>
      <p:pic>
        <p:nvPicPr>
          <p:cNvPr id="203" name="B4.png" descr="B4.png"/>
          <p:cNvPicPr>
            <a:picLocks noChangeAspect="1"/>
          </p:cNvPicPr>
          <p:nvPr/>
        </p:nvPicPr>
        <p:blipFill>
          <a:blip r:embed="rId5">
            <a:extLst/>
          </a:blip>
          <a:stretch>
            <a:fillRect/>
          </a:stretch>
        </p:blipFill>
        <p:spPr>
          <a:xfrm>
            <a:off x="15451992" y="2883388"/>
            <a:ext cx="4572001" cy="762001"/>
          </a:xfrm>
          <a:prstGeom prst="rect">
            <a:avLst/>
          </a:prstGeom>
          <a:ln w="12700">
            <a:miter lim="400000"/>
          </a:ln>
        </p:spPr>
      </p:pic>
      <p:pic>
        <p:nvPicPr>
          <p:cNvPr id="204" name="B5.png" descr="B5.png"/>
          <p:cNvPicPr>
            <a:picLocks noChangeAspect="1"/>
          </p:cNvPicPr>
          <p:nvPr/>
        </p:nvPicPr>
        <p:blipFill>
          <a:blip r:embed="rId6">
            <a:extLst/>
          </a:blip>
          <a:stretch>
            <a:fillRect/>
          </a:stretch>
        </p:blipFill>
        <p:spPr>
          <a:xfrm>
            <a:off x="4082073" y="2642088"/>
            <a:ext cx="635001" cy="1841501"/>
          </a:xfrm>
          <a:prstGeom prst="rect">
            <a:avLst/>
          </a:prstGeom>
          <a:ln w="12700">
            <a:miter lim="400000"/>
          </a:ln>
        </p:spPr>
      </p:pic>
      <p:pic>
        <p:nvPicPr>
          <p:cNvPr id="205" name="B6.png" descr="B6.png"/>
          <p:cNvPicPr>
            <a:picLocks noChangeAspect="1"/>
          </p:cNvPicPr>
          <p:nvPr/>
        </p:nvPicPr>
        <p:blipFill>
          <a:blip r:embed="rId7">
            <a:extLst/>
          </a:blip>
          <a:stretch>
            <a:fillRect/>
          </a:stretch>
        </p:blipFill>
        <p:spPr>
          <a:xfrm>
            <a:off x="5432180" y="3374292"/>
            <a:ext cx="4572001" cy="762001"/>
          </a:xfrm>
          <a:prstGeom prst="rect">
            <a:avLst/>
          </a:prstGeom>
          <a:ln w="12700">
            <a:miter lim="400000"/>
          </a:ln>
        </p:spPr>
      </p:pic>
      <p:pic>
        <p:nvPicPr>
          <p:cNvPr id="206" name="B7.png" descr="B7.png"/>
          <p:cNvPicPr>
            <a:picLocks noChangeAspect="1"/>
          </p:cNvPicPr>
          <p:nvPr/>
        </p:nvPicPr>
        <p:blipFill>
          <a:blip r:embed="rId8">
            <a:extLst/>
          </a:blip>
          <a:stretch>
            <a:fillRect/>
          </a:stretch>
        </p:blipFill>
        <p:spPr>
          <a:xfrm>
            <a:off x="10691201" y="1504949"/>
            <a:ext cx="88901" cy="11671301"/>
          </a:xfrm>
          <a:prstGeom prst="rect">
            <a:avLst/>
          </a:prstGeom>
          <a:ln w="12700">
            <a:miter lim="400000"/>
          </a:ln>
        </p:spPr>
      </p:pic>
      <p:pic>
        <p:nvPicPr>
          <p:cNvPr id="207" name="B8.png" descr="B8.png"/>
          <p:cNvPicPr>
            <a:picLocks noChangeAspect="1"/>
          </p:cNvPicPr>
          <p:nvPr/>
        </p:nvPicPr>
        <p:blipFill>
          <a:blip r:embed="rId9">
            <a:extLst/>
          </a:blip>
          <a:stretch>
            <a:fillRect/>
          </a:stretch>
        </p:blipFill>
        <p:spPr>
          <a:xfrm>
            <a:off x="13398011" y="1635369"/>
            <a:ext cx="5791201" cy="952501"/>
          </a:xfrm>
          <a:prstGeom prst="rect">
            <a:avLst/>
          </a:prstGeom>
          <a:ln w="12700">
            <a:miter lim="400000"/>
          </a:ln>
        </p:spPr>
      </p:pic>
      <p:pic>
        <p:nvPicPr>
          <p:cNvPr id="208" name="B9.png" descr="B9.png"/>
          <p:cNvPicPr>
            <a:picLocks noChangeAspect="1"/>
          </p:cNvPicPr>
          <p:nvPr/>
        </p:nvPicPr>
        <p:blipFill>
          <a:blip r:embed="rId10">
            <a:extLst/>
          </a:blip>
          <a:stretch>
            <a:fillRect/>
          </a:stretch>
        </p:blipFill>
        <p:spPr>
          <a:xfrm>
            <a:off x="4243753" y="1592384"/>
            <a:ext cx="5803901" cy="939801"/>
          </a:xfrm>
          <a:prstGeom prst="rect">
            <a:avLst/>
          </a:prstGeom>
          <a:ln w="12700">
            <a:miter lim="400000"/>
          </a:ln>
        </p:spPr>
      </p:pic>
      <p:pic>
        <p:nvPicPr>
          <p:cNvPr id="209" name="B10.png" descr="B10.png"/>
          <p:cNvPicPr>
            <a:picLocks noChangeAspect="1"/>
          </p:cNvPicPr>
          <p:nvPr/>
        </p:nvPicPr>
        <p:blipFill>
          <a:blip r:embed="rId11">
            <a:extLst/>
          </a:blip>
          <a:stretch>
            <a:fillRect/>
          </a:stretch>
        </p:blipFill>
        <p:spPr>
          <a:xfrm>
            <a:off x="524607" y="11145715"/>
            <a:ext cx="2552701" cy="1536701"/>
          </a:xfrm>
          <a:prstGeom prst="rect">
            <a:avLst/>
          </a:prstGeom>
          <a:ln w="12700">
            <a:miter lim="400000"/>
          </a:ln>
        </p:spPr>
      </p:pic>
      <p:pic>
        <p:nvPicPr>
          <p:cNvPr id="210" name="B11.png" descr="B11.png"/>
          <p:cNvPicPr>
            <a:picLocks noChangeAspect="1"/>
          </p:cNvPicPr>
          <p:nvPr/>
        </p:nvPicPr>
        <p:blipFill>
          <a:blip r:embed="rId12">
            <a:extLst/>
          </a:blip>
          <a:stretch>
            <a:fillRect/>
          </a:stretch>
        </p:blipFill>
        <p:spPr>
          <a:xfrm>
            <a:off x="513373" y="9124950"/>
            <a:ext cx="2781301" cy="368301"/>
          </a:xfrm>
          <a:prstGeom prst="rect">
            <a:avLst/>
          </a:prstGeom>
          <a:ln w="12700">
            <a:miter lim="400000"/>
          </a:ln>
        </p:spPr>
      </p:pic>
      <p:pic>
        <p:nvPicPr>
          <p:cNvPr id="211" name="B12.png" descr="B12.png"/>
          <p:cNvPicPr>
            <a:picLocks noChangeAspect="1"/>
          </p:cNvPicPr>
          <p:nvPr/>
        </p:nvPicPr>
        <p:blipFill>
          <a:blip r:embed="rId13">
            <a:extLst/>
          </a:blip>
          <a:stretch>
            <a:fillRect/>
          </a:stretch>
        </p:blipFill>
        <p:spPr>
          <a:xfrm>
            <a:off x="494811" y="6807199"/>
            <a:ext cx="1778001" cy="1066801"/>
          </a:xfrm>
          <a:prstGeom prst="rect">
            <a:avLst/>
          </a:prstGeom>
          <a:ln w="12700">
            <a:miter lim="400000"/>
          </a:ln>
        </p:spPr>
      </p:pic>
      <p:pic>
        <p:nvPicPr>
          <p:cNvPr id="212" name="B13.png" descr="B13.png"/>
          <p:cNvPicPr>
            <a:picLocks noChangeAspect="1"/>
          </p:cNvPicPr>
          <p:nvPr/>
        </p:nvPicPr>
        <p:blipFill>
          <a:blip r:embed="rId14">
            <a:extLst/>
          </a:blip>
          <a:stretch>
            <a:fillRect/>
          </a:stretch>
        </p:blipFill>
        <p:spPr>
          <a:xfrm>
            <a:off x="520211" y="5327650"/>
            <a:ext cx="2984501" cy="469901"/>
          </a:xfrm>
          <a:prstGeom prst="rect">
            <a:avLst/>
          </a:prstGeom>
          <a:ln w="12700">
            <a:miter lim="400000"/>
          </a:ln>
        </p:spPr>
      </p:pic>
      <p:pic>
        <p:nvPicPr>
          <p:cNvPr id="213" name="B14.png" descr="B14.png"/>
          <p:cNvPicPr>
            <a:picLocks noChangeAspect="1"/>
          </p:cNvPicPr>
          <p:nvPr/>
        </p:nvPicPr>
        <p:blipFill>
          <a:blip r:embed="rId15">
            <a:alphaModFix amt="40000"/>
            <a:extLst/>
          </a:blip>
          <a:stretch>
            <a:fillRect/>
          </a:stretch>
        </p:blipFill>
        <p:spPr>
          <a:xfrm>
            <a:off x="11245849" y="6432550"/>
            <a:ext cx="2578101" cy="1676401"/>
          </a:xfrm>
          <a:prstGeom prst="rect">
            <a:avLst/>
          </a:prstGeom>
          <a:ln w="12700">
            <a:miter lim="400000"/>
          </a:ln>
        </p:spPr>
      </p:pic>
      <p:pic>
        <p:nvPicPr>
          <p:cNvPr id="214" name="B15.png" descr="B15.png"/>
          <p:cNvPicPr>
            <a:picLocks noChangeAspect="1"/>
          </p:cNvPicPr>
          <p:nvPr/>
        </p:nvPicPr>
        <p:blipFill>
          <a:blip r:embed="rId16">
            <a:extLst/>
          </a:blip>
          <a:stretch>
            <a:fillRect/>
          </a:stretch>
        </p:blipFill>
        <p:spPr>
          <a:xfrm>
            <a:off x="4110403" y="4978400"/>
            <a:ext cx="3670301" cy="1117601"/>
          </a:xfrm>
          <a:prstGeom prst="rect">
            <a:avLst/>
          </a:prstGeom>
          <a:ln w="12700">
            <a:miter lim="400000"/>
          </a:ln>
        </p:spPr>
      </p:pic>
      <p:pic>
        <p:nvPicPr>
          <p:cNvPr id="215" name="B16.png" descr="B16.png"/>
          <p:cNvPicPr>
            <a:picLocks noChangeAspect="1"/>
          </p:cNvPicPr>
          <p:nvPr/>
        </p:nvPicPr>
        <p:blipFill>
          <a:blip r:embed="rId17">
            <a:extLst/>
          </a:blip>
          <a:stretch>
            <a:fillRect/>
          </a:stretch>
        </p:blipFill>
        <p:spPr>
          <a:xfrm>
            <a:off x="11245850" y="8470900"/>
            <a:ext cx="2768601" cy="1676401"/>
          </a:xfrm>
          <a:prstGeom prst="rect">
            <a:avLst/>
          </a:prstGeom>
          <a:ln w="12700">
            <a:miter lim="400000"/>
          </a:ln>
        </p:spPr>
      </p:pic>
      <p:pic>
        <p:nvPicPr>
          <p:cNvPr id="216" name="B17.png" descr="B17.png"/>
          <p:cNvPicPr>
            <a:picLocks noChangeAspect="1"/>
          </p:cNvPicPr>
          <p:nvPr/>
        </p:nvPicPr>
        <p:blipFill>
          <a:blip r:embed="rId18">
            <a:extLst/>
          </a:blip>
          <a:stretch>
            <a:fillRect/>
          </a:stretch>
        </p:blipFill>
        <p:spPr>
          <a:xfrm>
            <a:off x="4114311" y="10534650"/>
            <a:ext cx="5702301" cy="1422401"/>
          </a:xfrm>
          <a:prstGeom prst="rect">
            <a:avLst/>
          </a:prstGeom>
          <a:ln w="12700">
            <a:miter lim="400000"/>
          </a:ln>
        </p:spPr>
      </p:pic>
      <p:pic>
        <p:nvPicPr>
          <p:cNvPr id="217" name="B18.png" descr="B18.png"/>
          <p:cNvPicPr>
            <a:picLocks noChangeAspect="1"/>
          </p:cNvPicPr>
          <p:nvPr/>
        </p:nvPicPr>
        <p:blipFill>
          <a:blip r:embed="rId19">
            <a:extLst/>
          </a:blip>
          <a:stretch>
            <a:fillRect/>
          </a:stretch>
        </p:blipFill>
        <p:spPr>
          <a:xfrm>
            <a:off x="4085003" y="12064999"/>
            <a:ext cx="6146801" cy="1117601"/>
          </a:xfrm>
          <a:prstGeom prst="rect">
            <a:avLst/>
          </a:prstGeom>
          <a:ln w="12700">
            <a:miter lim="400000"/>
          </a:ln>
        </p:spPr>
      </p:pic>
      <p:pic>
        <p:nvPicPr>
          <p:cNvPr id="218" name="B19.png" descr="B19.png"/>
          <p:cNvPicPr>
            <a:picLocks noChangeAspect="1"/>
          </p:cNvPicPr>
          <p:nvPr/>
        </p:nvPicPr>
        <p:blipFill>
          <a:blip r:embed="rId20">
            <a:alphaModFix amt="40000"/>
            <a:extLst/>
          </a:blip>
          <a:stretch>
            <a:fillRect/>
          </a:stretch>
        </p:blipFill>
        <p:spPr>
          <a:xfrm>
            <a:off x="4110403" y="6432550"/>
            <a:ext cx="2578101" cy="1676401"/>
          </a:xfrm>
          <a:prstGeom prst="rect">
            <a:avLst/>
          </a:prstGeom>
          <a:ln w="12700">
            <a:miter lim="400000"/>
          </a:ln>
        </p:spPr>
      </p:pic>
      <p:pic>
        <p:nvPicPr>
          <p:cNvPr id="219" name="B20.png" descr="B20.png"/>
          <p:cNvPicPr>
            <a:picLocks noChangeAspect="1"/>
          </p:cNvPicPr>
          <p:nvPr/>
        </p:nvPicPr>
        <p:blipFill>
          <a:blip r:embed="rId21">
            <a:extLst/>
          </a:blip>
          <a:stretch>
            <a:fillRect/>
          </a:stretch>
        </p:blipFill>
        <p:spPr>
          <a:xfrm>
            <a:off x="11233149" y="4983284"/>
            <a:ext cx="3670301" cy="1117601"/>
          </a:xfrm>
          <a:prstGeom prst="rect">
            <a:avLst/>
          </a:prstGeom>
          <a:ln w="12700">
            <a:miter lim="400000"/>
          </a:ln>
        </p:spPr>
      </p:pic>
      <p:pic>
        <p:nvPicPr>
          <p:cNvPr id="220" name="B21.png" descr="B21.png"/>
          <p:cNvPicPr>
            <a:picLocks noChangeAspect="1"/>
          </p:cNvPicPr>
          <p:nvPr/>
        </p:nvPicPr>
        <p:blipFill>
          <a:blip r:embed="rId22">
            <a:extLst/>
          </a:blip>
          <a:stretch>
            <a:fillRect/>
          </a:stretch>
        </p:blipFill>
        <p:spPr>
          <a:xfrm>
            <a:off x="4111869" y="8496300"/>
            <a:ext cx="2768601" cy="1676401"/>
          </a:xfrm>
          <a:prstGeom prst="rect">
            <a:avLst/>
          </a:prstGeom>
          <a:ln w="12700">
            <a:miter lim="400000"/>
          </a:ln>
        </p:spPr>
      </p:pic>
      <p:pic>
        <p:nvPicPr>
          <p:cNvPr id="221" name="B22.png" descr="B22.png"/>
          <p:cNvPicPr>
            <a:picLocks noChangeAspect="1"/>
          </p:cNvPicPr>
          <p:nvPr/>
        </p:nvPicPr>
        <p:blipFill>
          <a:blip r:embed="rId23">
            <a:extLst/>
          </a:blip>
          <a:stretch>
            <a:fillRect/>
          </a:stretch>
        </p:blipFill>
        <p:spPr>
          <a:xfrm>
            <a:off x="11245849" y="10534649"/>
            <a:ext cx="5702301" cy="1422401"/>
          </a:xfrm>
          <a:prstGeom prst="rect">
            <a:avLst/>
          </a:prstGeom>
          <a:ln w="12700">
            <a:miter lim="400000"/>
          </a:ln>
        </p:spPr>
      </p:pic>
      <p:pic>
        <p:nvPicPr>
          <p:cNvPr id="222" name="B23.png" descr="B23.png"/>
          <p:cNvPicPr>
            <a:picLocks noChangeAspect="1"/>
          </p:cNvPicPr>
          <p:nvPr/>
        </p:nvPicPr>
        <p:blipFill>
          <a:blip r:embed="rId24">
            <a:extLst/>
          </a:blip>
          <a:stretch>
            <a:fillRect/>
          </a:stretch>
        </p:blipFill>
        <p:spPr>
          <a:xfrm>
            <a:off x="11239499" y="12064999"/>
            <a:ext cx="6146801" cy="1117601"/>
          </a:xfrm>
          <a:prstGeom prst="rect">
            <a:avLst/>
          </a:prstGeom>
          <a:ln w="12700">
            <a:miter lim="400000"/>
          </a:ln>
        </p:spPr>
      </p:pic>
      <p:pic>
        <p:nvPicPr>
          <p:cNvPr id="223" name="B24.png" descr="B24.png"/>
          <p:cNvPicPr>
            <a:picLocks noChangeAspect="1"/>
          </p:cNvPicPr>
          <p:nvPr/>
        </p:nvPicPr>
        <p:blipFill>
          <a:blip r:embed="rId25">
            <a:extLst/>
          </a:blip>
          <a:stretch>
            <a:fillRect/>
          </a:stretch>
        </p:blipFill>
        <p:spPr>
          <a:xfrm>
            <a:off x="17592919" y="4983284"/>
            <a:ext cx="3708401" cy="1117601"/>
          </a:xfrm>
          <a:prstGeom prst="rect">
            <a:avLst/>
          </a:prstGeom>
          <a:ln w="12700">
            <a:miter lim="400000"/>
          </a:ln>
        </p:spPr>
      </p:pic>
      <p:pic>
        <p:nvPicPr>
          <p:cNvPr id="224" name="B25.png" descr="B25.png"/>
          <p:cNvPicPr>
            <a:picLocks noChangeAspect="1"/>
          </p:cNvPicPr>
          <p:nvPr/>
        </p:nvPicPr>
        <p:blipFill>
          <a:blip r:embed="rId26">
            <a:extLst/>
          </a:blip>
          <a:stretch>
            <a:fillRect/>
          </a:stretch>
        </p:blipFill>
        <p:spPr>
          <a:xfrm>
            <a:off x="17592430" y="6432550"/>
            <a:ext cx="2590801" cy="1676401"/>
          </a:xfrm>
          <a:prstGeom prst="rect">
            <a:avLst/>
          </a:prstGeom>
          <a:ln w="12700">
            <a:miter lim="400000"/>
          </a:ln>
        </p:spPr>
      </p:pic>
      <p:pic>
        <p:nvPicPr>
          <p:cNvPr id="225" name="B26.png" descr="B26.png"/>
          <p:cNvPicPr>
            <a:picLocks noChangeAspect="1"/>
          </p:cNvPicPr>
          <p:nvPr/>
        </p:nvPicPr>
        <p:blipFill>
          <a:blip r:embed="rId27">
            <a:alphaModFix amt="40000"/>
            <a:extLst/>
          </a:blip>
          <a:stretch>
            <a:fillRect/>
          </a:stretch>
        </p:blipFill>
        <p:spPr>
          <a:xfrm>
            <a:off x="17608549" y="8496300"/>
            <a:ext cx="2781301" cy="1676401"/>
          </a:xfrm>
          <a:prstGeom prst="rect">
            <a:avLst/>
          </a:prstGeom>
          <a:ln w="12700">
            <a:miter lim="400000"/>
          </a:ln>
        </p:spPr>
      </p:pic>
      <p:pic>
        <p:nvPicPr>
          <p:cNvPr id="226" name="B27.png" descr="B27.png"/>
          <p:cNvPicPr>
            <a:picLocks noChangeAspect="1"/>
          </p:cNvPicPr>
          <p:nvPr/>
        </p:nvPicPr>
        <p:blipFill>
          <a:blip r:embed="rId28">
            <a:alphaModFix amt="40000"/>
            <a:extLst/>
          </a:blip>
          <a:stretch>
            <a:fillRect/>
          </a:stretch>
        </p:blipFill>
        <p:spPr>
          <a:xfrm>
            <a:off x="17608549" y="10560049"/>
            <a:ext cx="5740401" cy="1422401"/>
          </a:xfrm>
          <a:prstGeom prst="rect">
            <a:avLst/>
          </a:prstGeom>
          <a:ln w="12700">
            <a:miter lim="400000"/>
          </a:ln>
        </p:spPr>
      </p:pic>
      <p:pic>
        <p:nvPicPr>
          <p:cNvPr id="227" name="B28.png" descr="B28.png"/>
          <p:cNvPicPr>
            <a:picLocks noChangeAspect="1"/>
          </p:cNvPicPr>
          <p:nvPr/>
        </p:nvPicPr>
        <p:blipFill>
          <a:blip r:embed="rId29">
            <a:alphaModFix amt="40000"/>
            <a:extLst/>
          </a:blip>
          <a:stretch>
            <a:fillRect/>
          </a:stretch>
        </p:blipFill>
        <p:spPr>
          <a:xfrm>
            <a:off x="17601223" y="12065000"/>
            <a:ext cx="6184901" cy="111760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lide Title"/>
          <p:cNvSpPr txBox="1"/>
          <p:nvPr>
            <p:ph type="title"/>
          </p:nvPr>
        </p:nvSpPr>
        <p:spPr>
          <a:prstGeom prst="rect">
            <a:avLst/>
          </a:prstGeom>
        </p:spPr>
        <p:txBody>
          <a:bodyPr/>
          <a:lstStyle/>
          <a:p>
            <a:pPr/>
          </a:p>
        </p:txBody>
      </p:sp>
      <p:sp>
        <p:nvSpPr>
          <p:cNvPr id="473" name="Slide Subtitle"/>
          <p:cNvSpPr txBox="1"/>
          <p:nvPr>
            <p:ph type="body" idx="21"/>
          </p:nvPr>
        </p:nvSpPr>
        <p:spPr>
          <a:prstGeom prst="rect">
            <a:avLst/>
          </a:prstGeom>
        </p:spPr>
        <p:txBody>
          <a:bodyPr/>
          <a:lstStyle/>
          <a:p>
            <a:pPr/>
          </a:p>
        </p:txBody>
      </p:sp>
      <p:sp>
        <p:nvSpPr>
          <p:cNvPr id="474" name="Slide bullet text"/>
          <p:cNvSpPr txBox="1"/>
          <p:nvPr>
            <p:ph type="body" idx="1"/>
          </p:nvPr>
        </p:nvSpPr>
        <p:spPr>
          <a:prstGeom prst="rect">
            <a:avLst/>
          </a:prstGeom>
        </p:spPr>
        <p:txBody>
          <a:bodyPr/>
          <a:lstStyle/>
          <a:p>
            <a:pPr/>
          </a:p>
        </p:txBody>
      </p:sp>
      <p:pic>
        <p:nvPicPr>
          <p:cNvPr id="475" name="45.jpg" descr="4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Slide Title"/>
          <p:cNvSpPr txBox="1"/>
          <p:nvPr>
            <p:ph type="title"/>
          </p:nvPr>
        </p:nvSpPr>
        <p:spPr>
          <a:prstGeom prst="rect">
            <a:avLst/>
          </a:prstGeom>
        </p:spPr>
        <p:txBody>
          <a:bodyPr/>
          <a:lstStyle/>
          <a:p>
            <a:pPr/>
          </a:p>
        </p:txBody>
      </p:sp>
      <p:sp>
        <p:nvSpPr>
          <p:cNvPr id="480" name="Slide Subtitle"/>
          <p:cNvSpPr txBox="1"/>
          <p:nvPr>
            <p:ph type="body" idx="21"/>
          </p:nvPr>
        </p:nvSpPr>
        <p:spPr>
          <a:prstGeom prst="rect">
            <a:avLst/>
          </a:prstGeom>
        </p:spPr>
        <p:txBody>
          <a:bodyPr/>
          <a:lstStyle/>
          <a:p>
            <a:pPr/>
          </a:p>
        </p:txBody>
      </p:sp>
      <p:sp>
        <p:nvSpPr>
          <p:cNvPr id="481" name="Slide bullet text"/>
          <p:cNvSpPr txBox="1"/>
          <p:nvPr>
            <p:ph type="body" idx="1"/>
          </p:nvPr>
        </p:nvSpPr>
        <p:spPr>
          <a:prstGeom prst="rect">
            <a:avLst/>
          </a:prstGeom>
        </p:spPr>
        <p:txBody>
          <a:bodyPr/>
          <a:lstStyle/>
          <a:p>
            <a:pPr/>
          </a:p>
        </p:txBody>
      </p:sp>
      <p:pic>
        <p:nvPicPr>
          <p:cNvPr id="482" name="50.jpg" descr="5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lide Title"/>
          <p:cNvSpPr txBox="1"/>
          <p:nvPr>
            <p:ph type="title"/>
          </p:nvPr>
        </p:nvSpPr>
        <p:spPr>
          <a:prstGeom prst="rect">
            <a:avLst/>
          </a:prstGeom>
        </p:spPr>
        <p:txBody>
          <a:bodyPr/>
          <a:lstStyle/>
          <a:p>
            <a:pPr/>
          </a:p>
        </p:txBody>
      </p:sp>
      <p:sp>
        <p:nvSpPr>
          <p:cNvPr id="487" name="Slide Subtitle"/>
          <p:cNvSpPr txBox="1"/>
          <p:nvPr>
            <p:ph type="body" idx="21"/>
          </p:nvPr>
        </p:nvSpPr>
        <p:spPr>
          <a:prstGeom prst="rect">
            <a:avLst/>
          </a:prstGeom>
        </p:spPr>
        <p:txBody>
          <a:bodyPr/>
          <a:lstStyle/>
          <a:p>
            <a:pPr/>
          </a:p>
        </p:txBody>
      </p:sp>
      <p:sp>
        <p:nvSpPr>
          <p:cNvPr id="488" name="Slide bullet text"/>
          <p:cNvSpPr txBox="1"/>
          <p:nvPr>
            <p:ph type="body" idx="1"/>
          </p:nvPr>
        </p:nvSpPr>
        <p:spPr>
          <a:prstGeom prst="rect">
            <a:avLst/>
          </a:prstGeom>
        </p:spPr>
        <p:txBody>
          <a:bodyPr/>
          <a:lstStyle/>
          <a:p>
            <a:pPr/>
          </a:p>
        </p:txBody>
      </p:sp>
      <p:pic>
        <p:nvPicPr>
          <p:cNvPr id="489" name="51.jpg" descr="5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lide Title"/>
          <p:cNvSpPr txBox="1"/>
          <p:nvPr>
            <p:ph type="title"/>
          </p:nvPr>
        </p:nvSpPr>
        <p:spPr>
          <a:prstGeom prst="rect">
            <a:avLst/>
          </a:prstGeom>
        </p:spPr>
        <p:txBody>
          <a:bodyPr/>
          <a:lstStyle/>
          <a:p>
            <a:pPr/>
          </a:p>
        </p:txBody>
      </p:sp>
      <p:sp>
        <p:nvSpPr>
          <p:cNvPr id="494" name="Slide Subtitle"/>
          <p:cNvSpPr txBox="1"/>
          <p:nvPr>
            <p:ph type="body" idx="21"/>
          </p:nvPr>
        </p:nvSpPr>
        <p:spPr>
          <a:prstGeom prst="rect">
            <a:avLst/>
          </a:prstGeom>
        </p:spPr>
        <p:txBody>
          <a:bodyPr/>
          <a:lstStyle/>
          <a:p>
            <a:pPr/>
          </a:p>
        </p:txBody>
      </p:sp>
      <p:sp>
        <p:nvSpPr>
          <p:cNvPr id="495" name="Slide bullet text"/>
          <p:cNvSpPr txBox="1"/>
          <p:nvPr>
            <p:ph type="body" idx="1"/>
          </p:nvPr>
        </p:nvSpPr>
        <p:spPr>
          <a:prstGeom prst="rect">
            <a:avLst/>
          </a:prstGeom>
        </p:spPr>
        <p:txBody>
          <a:bodyPr/>
          <a:lstStyle/>
          <a:p>
            <a:pPr/>
          </a:p>
        </p:txBody>
      </p:sp>
      <p:pic>
        <p:nvPicPr>
          <p:cNvPr id="496" name="52.jpg" descr="5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Slide Title"/>
          <p:cNvSpPr txBox="1"/>
          <p:nvPr>
            <p:ph type="title"/>
          </p:nvPr>
        </p:nvSpPr>
        <p:spPr>
          <a:prstGeom prst="rect">
            <a:avLst/>
          </a:prstGeom>
        </p:spPr>
        <p:txBody>
          <a:bodyPr/>
          <a:lstStyle/>
          <a:p>
            <a:pPr/>
          </a:p>
        </p:txBody>
      </p:sp>
      <p:sp>
        <p:nvSpPr>
          <p:cNvPr id="501" name="Slide Subtitle"/>
          <p:cNvSpPr txBox="1"/>
          <p:nvPr>
            <p:ph type="body" idx="21"/>
          </p:nvPr>
        </p:nvSpPr>
        <p:spPr>
          <a:prstGeom prst="rect">
            <a:avLst/>
          </a:prstGeom>
        </p:spPr>
        <p:txBody>
          <a:bodyPr/>
          <a:lstStyle/>
          <a:p>
            <a:pPr/>
          </a:p>
        </p:txBody>
      </p:sp>
      <p:sp>
        <p:nvSpPr>
          <p:cNvPr id="502" name="Slide bullet text"/>
          <p:cNvSpPr txBox="1"/>
          <p:nvPr>
            <p:ph type="body" idx="1"/>
          </p:nvPr>
        </p:nvSpPr>
        <p:spPr>
          <a:prstGeom prst="rect">
            <a:avLst/>
          </a:prstGeom>
        </p:spPr>
        <p:txBody>
          <a:bodyPr/>
          <a:lstStyle/>
          <a:p>
            <a:pPr/>
          </a:p>
        </p:txBody>
      </p:sp>
      <p:pic>
        <p:nvPicPr>
          <p:cNvPr id="503" name="53.jpg" descr="5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Slide Title"/>
          <p:cNvSpPr txBox="1"/>
          <p:nvPr>
            <p:ph type="title"/>
          </p:nvPr>
        </p:nvSpPr>
        <p:spPr>
          <a:prstGeom prst="rect">
            <a:avLst/>
          </a:prstGeom>
        </p:spPr>
        <p:txBody>
          <a:bodyPr/>
          <a:lstStyle/>
          <a:p>
            <a:pPr/>
          </a:p>
        </p:txBody>
      </p:sp>
      <p:sp>
        <p:nvSpPr>
          <p:cNvPr id="508" name="Slide Subtitle"/>
          <p:cNvSpPr txBox="1"/>
          <p:nvPr>
            <p:ph type="body" idx="21"/>
          </p:nvPr>
        </p:nvSpPr>
        <p:spPr>
          <a:prstGeom prst="rect">
            <a:avLst/>
          </a:prstGeom>
        </p:spPr>
        <p:txBody>
          <a:bodyPr/>
          <a:lstStyle/>
          <a:p>
            <a:pPr/>
          </a:p>
        </p:txBody>
      </p:sp>
      <p:sp>
        <p:nvSpPr>
          <p:cNvPr id="509" name="Slide bullet text"/>
          <p:cNvSpPr txBox="1"/>
          <p:nvPr>
            <p:ph type="body" idx="1"/>
          </p:nvPr>
        </p:nvSpPr>
        <p:spPr>
          <a:prstGeom prst="rect">
            <a:avLst/>
          </a:prstGeom>
        </p:spPr>
        <p:txBody>
          <a:bodyPr/>
          <a:lstStyle/>
          <a:p>
            <a:pPr/>
          </a:p>
        </p:txBody>
      </p:sp>
      <p:pic>
        <p:nvPicPr>
          <p:cNvPr id="510" name="54.jpg" descr="5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Slide Title"/>
          <p:cNvSpPr txBox="1"/>
          <p:nvPr>
            <p:ph type="title"/>
          </p:nvPr>
        </p:nvSpPr>
        <p:spPr>
          <a:prstGeom prst="rect">
            <a:avLst/>
          </a:prstGeom>
        </p:spPr>
        <p:txBody>
          <a:bodyPr/>
          <a:lstStyle/>
          <a:p>
            <a:pPr/>
          </a:p>
        </p:txBody>
      </p:sp>
      <p:sp>
        <p:nvSpPr>
          <p:cNvPr id="515" name="Slide Subtitle"/>
          <p:cNvSpPr txBox="1"/>
          <p:nvPr>
            <p:ph type="body" idx="21"/>
          </p:nvPr>
        </p:nvSpPr>
        <p:spPr>
          <a:prstGeom prst="rect">
            <a:avLst/>
          </a:prstGeom>
        </p:spPr>
        <p:txBody>
          <a:bodyPr/>
          <a:lstStyle/>
          <a:p>
            <a:pPr/>
          </a:p>
        </p:txBody>
      </p:sp>
      <p:sp>
        <p:nvSpPr>
          <p:cNvPr id="516" name="Slide bullet text"/>
          <p:cNvSpPr txBox="1"/>
          <p:nvPr>
            <p:ph type="body" idx="1"/>
          </p:nvPr>
        </p:nvSpPr>
        <p:spPr>
          <a:prstGeom prst="rect">
            <a:avLst/>
          </a:prstGeom>
        </p:spPr>
        <p:txBody>
          <a:bodyPr/>
          <a:lstStyle/>
          <a:p>
            <a:pPr/>
          </a:p>
        </p:txBody>
      </p:sp>
      <p:pic>
        <p:nvPicPr>
          <p:cNvPr id="517" name="55.jpg" descr="5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Slide Title"/>
          <p:cNvSpPr txBox="1"/>
          <p:nvPr>
            <p:ph type="title"/>
          </p:nvPr>
        </p:nvSpPr>
        <p:spPr>
          <a:prstGeom prst="rect">
            <a:avLst/>
          </a:prstGeom>
        </p:spPr>
        <p:txBody>
          <a:bodyPr/>
          <a:lstStyle/>
          <a:p>
            <a:pPr/>
          </a:p>
        </p:txBody>
      </p:sp>
      <p:sp>
        <p:nvSpPr>
          <p:cNvPr id="522" name="Slide Subtitle"/>
          <p:cNvSpPr txBox="1"/>
          <p:nvPr>
            <p:ph type="body" idx="21"/>
          </p:nvPr>
        </p:nvSpPr>
        <p:spPr>
          <a:prstGeom prst="rect">
            <a:avLst/>
          </a:prstGeom>
        </p:spPr>
        <p:txBody>
          <a:bodyPr/>
          <a:lstStyle/>
          <a:p>
            <a:pPr/>
          </a:p>
        </p:txBody>
      </p:sp>
      <p:sp>
        <p:nvSpPr>
          <p:cNvPr id="523" name="Slide bullet text"/>
          <p:cNvSpPr txBox="1"/>
          <p:nvPr>
            <p:ph type="body" idx="1"/>
          </p:nvPr>
        </p:nvSpPr>
        <p:spPr>
          <a:prstGeom prst="rect">
            <a:avLst/>
          </a:prstGeom>
        </p:spPr>
        <p:txBody>
          <a:bodyPr/>
          <a:lstStyle/>
          <a:p>
            <a:pPr/>
          </a:p>
        </p:txBody>
      </p:sp>
      <p:pic>
        <p:nvPicPr>
          <p:cNvPr id="524" name="57.jpg" descr="5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Slide Title"/>
          <p:cNvSpPr txBox="1"/>
          <p:nvPr>
            <p:ph type="title"/>
          </p:nvPr>
        </p:nvSpPr>
        <p:spPr>
          <a:prstGeom prst="rect">
            <a:avLst/>
          </a:prstGeom>
        </p:spPr>
        <p:txBody>
          <a:bodyPr/>
          <a:lstStyle/>
          <a:p>
            <a:pPr/>
          </a:p>
        </p:txBody>
      </p:sp>
      <p:sp>
        <p:nvSpPr>
          <p:cNvPr id="529" name="Slide Subtitle"/>
          <p:cNvSpPr txBox="1"/>
          <p:nvPr>
            <p:ph type="body" idx="21"/>
          </p:nvPr>
        </p:nvSpPr>
        <p:spPr>
          <a:prstGeom prst="rect">
            <a:avLst/>
          </a:prstGeom>
        </p:spPr>
        <p:txBody>
          <a:bodyPr/>
          <a:lstStyle/>
          <a:p>
            <a:pPr/>
          </a:p>
        </p:txBody>
      </p:sp>
      <p:sp>
        <p:nvSpPr>
          <p:cNvPr id="530" name="Slide bullet text"/>
          <p:cNvSpPr txBox="1"/>
          <p:nvPr>
            <p:ph type="body" idx="1"/>
          </p:nvPr>
        </p:nvSpPr>
        <p:spPr>
          <a:prstGeom prst="rect">
            <a:avLst/>
          </a:prstGeom>
        </p:spPr>
        <p:txBody>
          <a:bodyPr/>
          <a:lstStyle/>
          <a:p>
            <a:pPr/>
          </a:p>
        </p:txBody>
      </p:sp>
      <p:pic>
        <p:nvPicPr>
          <p:cNvPr id="531" name="61.jpg" descr="6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Slide Title"/>
          <p:cNvSpPr txBox="1"/>
          <p:nvPr>
            <p:ph type="title"/>
          </p:nvPr>
        </p:nvSpPr>
        <p:spPr>
          <a:prstGeom prst="rect">
            <a:avLst/>
          </a:prstGeom>
        </p:spPr>
        <p:txBody>
          <a:bodyPr/>
          <a:lstStyle/>
          <a:p>
            <a:pPr/>
          </a:p>
        </p:txBody>
      </p:sp>
      <p:sp>
        <p:nvSpPr>
          <p:cNvPr id="536" name="Slide Subtitle"/>
          <p:cNvSpPr txBox="1"/>
          <p:nvPr>
            <p:ph type="body" idx="21"/>
          </p:nvPr>
        </p:nvSpPr>
        <p:spPr>
          <a:prstGeom prst="rect">
            <a:avLst/>
          </a:prstGeom>
        </p:spPr>
        <p:txBody>
          <a:bodyPr/>
          <a:lstStyle/>
          <a:p>
            <a:pPr/>
          </a:p>
        </p:txBody>
      </p:sp>
      <p:sp>
        <p:nvSpPr>
          <p:cNvPr id="537" name="Slide bullet text"/>
          <p:cNvSpPr txBox="1"/>
          <p:nvPr>
            <p:ph type="body" idx="1"/>
          </p:nvPr>
        </p:nvSpPr>
        <p:spPr>
          <a:prstGeom prst="rect">
            <a:avLst/>
          </a:prstGeom>
        </p:spPr>
        <p:txBody>
          <a:bodyPr/>
          <a:lstStyle/>
          <a:p>
            <a:pPr/>
          </a:p>
        </p:txBody>
      </p:sp>
      <p:pic>
        <p:nvPicPr>
          <p:cNvPr id="538" name="58.jpg" descr="58.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lide Title"/>
          <p:cNvSpPr txBox="1"/>
          <p:nvPr>
            <p:ph type="title"/>
          </p:nvPr>
        </p:nvSpPr>
        <p:spPr>
          <a:prstGeom prst="rect">
            <a:avLst/>
          </a:prstGeom>
        </p:spPr>
        <p:txBody>
          <a:bodyPr/>
          <a:lstStyle/>
          <a:p>
            <a:pPr/>
          </a:p>
        </p:txBody>
      </p:sp>
      <p:sp>
        <p:nvSpPr>
          <p:cNvPr id="230" name="Slide Subtitle"/>
          <p:cNvSpPr txBox="1"/>
          <p:nvPr>
            <p:ph type="body" idx="21"/>
          </p:nvPr>
        </p:nvSpPr>
        <p:spPr>
          <a:prstGeom prst="rect">
            <a:avLst/>
          </a:prstGeom>
        </p:spPr>
        <p:txBody>
          <a:bodyPr/>
          <a:lstStyle/>
          <a:p>
            <a:pPr/>
          </a:p>
        </p:txBody>
      </p:sp>
      <p:sp>
        <p:nvSpPr>
          <p:cNvPr id="231" name="Slide bullet text"/>
          <p:cNvSpPr txBox="1"/>
          <p:nvPr>
            <p:ph type="body" idx="1"/>
          </p:nvPr>
        </p:nvSpPr>
        <p:spPr>
          <a:prstGeom prst="rect">
            <a:avLst/>
          </a:prstGeom>
        </p:spPr>
        <p:txBody>
          <a:bodyPr/>
          <a:lstStyle/>
          <a:p>
            <a:pPr/>
          </a:p>
        </p:txBody>
      </p:sp>
      <p:pic>
        <p:nvPicPr>
          <p:cNvPr id="232"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Slide Title"/>
          <p:cNvSpPr txBox="1"/>
          <p:nvPr>
            <p:ph type="title"/>
          </p:nvPr>
        </p:nvSpPr>
        <p:spPr>
          <a:prstGeom prst="rect">
            <a:avLst/>
          </a:prstGeom>
        </p:spPr>
        <p:txBody>
          <a:bodyPr/>
          <a:lstStyle/>
          <a:p>
            <a:pPr/>
          </a:p>
        </p:txBody>
      </p:sp>
      <p:sp>
        <p:nvSpPr>
          <p:cNvPr id="541" name="Slide Subtitle"/>
          <p:cNvSpPr txBox="1"/>
          <p:nvPr>
            <p:ph type="body" idx="21"/>
          </p:nvPr>
        </p:nvSpPr>
        <p:spPr>
          <a:prstGeom prst="rect">
            <a:avLst/>
          </a:prstGeom>
        </p:spPr>
        <p:txBody>
          <a:bodyPr/>
          <a:lstStyle/>
          <a:p>
            <a:pPr/>
          </a:p>
        </p:txBody>
      </p:sp>
      <p:sp>
        <p:nvSpPr>
          <p:cNvPr id="542" name="Slide bullet text"/>
          <p:cNvSpPr txBox="1"/>
          <p:nvPr>
            <p:ph type="body" idx="1"/>
          </p:nvPr>
        </p:nvSpPr>
        <p:spPr>
          <a:prstGeom prst="rect">
            <a:avLst/>
          </a:prstGeom>
        </p:spPr>
        <p:txBody>
          <a:bodyPr/>
          <a:lstStyle/>
          <a:p>
            <a:pPr/>
          </a:p>
        </p:txBody>
      </p:sp>
      <p:pic>
        <p:nvPicPr>
          <p:cNvPr id="543" name="59.jpg" descr="5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lide Title"/>
          <p:cNvSpPr txBox="1"/>
          <p:nvPr>
            <p:ph type="title"/>
          </p:nvPr>
        </p:nvSpPr>
        <p:spPr>
          <a:prstGeom prst="rect">
            <a:avLst/>
          </a:prstGeom>
        </p:spPr>
        <p:txBody>
          <a:bodyPr/>
          <a:lstStyle/>
          <a:p>
            <a:pPr/>
          </a:p>
        </p:txBody>
      </p:sp>
      <p:sp>
        <p:nvSpPr>
          <p:cNvPr id="546" name="Slide Subtitle"/>
          <p:cNvSpPr txBox="1"/>
          <p:nvPr>
            <p:ph type="body" idx="21"/>
          </p:nvPr>
        </p:nvSpPr>
        <p:spPr>
          <a:prstGeom prst="rect">
            <a:avLst/>
          </a:prstGeom>
        </p:spPr>
        <p:txBody>
          <a:bodyPr/>
          <a:lstStyle/>
          <a:p>
            <a:pPr/>
          </a:p>
        </p:txBody>
      </p:sp>
      <p:sp>
        <p:nvSpPr>
          <p:cNvPr id="547" name="Slide bullet text"/>
          <p:cNvSpPr txBox="1"/>
          <p:nvPr>
            <p:ph type="body" idx="1"/>
          </p:nvPr>
        </p:nvSpPr>
        <p:spPr>
          <a:prstGeom prst="rect">
            <a:avLst/>
          </a:prstGeom>
        </p:spPr>
        <p:txBody>
          <a:bodyPr/>
          <a:lstStyle/>
          <a:p>
            <a:pPr/>
          </a:p>
        </p:txBody>
      </p:sp>
      <p:pic>
        <p:nvPicPr>
          <p:cNvPr id="548" name="60.jpg" descr="60.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Slide Title"/>
          <p:cNvSpPr txBox="1"/>
          <p:nvPr>
            <p:ph type="title"/>
          </p:nvPr>
        </p:nvSpPr>
        <p:spPr>
          <a:prstGeom prst="rect">
            <a:avLst/>
          </a:prstGeom>
        </p:spPr>
        <p:txBody>
          <a:bodyPr/>
          <a:lstStyle/>
          <a:p>
            <a:pPr/>
          </a:p>
        </p:txBody>
      </p:sp>
      <p:sp>
        <p:nvSpPr>
          <p:cNvPr id="551" name="Slide Subtitle"/>
          <p:cNvSpPr txBox="1"/>
          <p:nvPr>
            <p:ph type="body" idx="21"/>
          </p:nvPr>
        </p:nvSpPr>
        <p:spPr>
          <a:prstGeom prst="rect">
            <a:avLst/>
          </a:prstGeom>
        </p:spPr>
        <p:txBody>
          <a:bodyPr/>
          <a:lstStyle/>
          <a:p>
            <a:pPr/>
          </a:p>
        </p:txBody>
      </p:sp>
      <p:sp>
        <p:nvSpPr>
          <p:cNvPr id="552" name="Slide bullet text"/>
          <p:cNvSpPr txBox="1"/>
          <p:nvPr>
            <p:ph type="body" idx="1"/>
          </p:nvPr>
        </p:nvSpPr>
        <p:spPr>
          <a:prstGeom prst="rect">
            <a:avLst/>
          </a:prstGeom>
        </p:spPr>
        <p:txBody>
          <a:bodyPr/>
          <a:lstStyle/>
          <a:p>
            <a:pPr/>
          </a:p>
        </p:txBody>
      </p:sp>
      <p:pic>
        <p:nvPicPr>
          <p:cNvPr id="553" name="62.jpg" descr="6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lide Title"/>
          <p:cNvSpPr txBox="1"/>
          <p:nvPr>
            <p:ph type="title"/>
          </p:nvPr>
        </p:nvSpPr>
        <p:spPr>
          <a:prstGeom prst="rect">
            <a:avLst/>
          </a:prstGeom>
        </p:spPr>
        <p:txBody>
          <a:bodyPr/>
          <a:lstStyle/>
          <a:p>
            <a:pPr/>
          </a:p>
        </p:txBody>
      </p:sp>
      <p:sp>
        <p:nvSpPr>
          <p:cNvPr id="558" name="Slide Subtitle"/>
          <p:cNvSpPr txBox="1"/>
          <p:nvPr>
            <p:ph type="body" idx="21"/>
          </p:nvPr>
        </p:nvSpPr>
        <p:spPr>
          <a:prstGeom prst="rect">
            <a:avLst/>
          </a:prstGeom>
        </p:spPr>
        <p:txBody>
          <a:bodyPr/>
          <a:lstStyle/>
          <a:p>
            <a:pPr/>
          </a:p>
        </p:txBody>
      </p:sp>
      <p:sp>
        <p:nvSpPr>
          <p:cNvPr id="559" name="Slide bullet text"/>
          <p:cNvSpPr txBox="1"/>
          <p:nvPr>
            <p:ph type="body" idx="1"/>
          </p:nvPr>
        </p:nvSpPr>
        <p:spPr>
          <a:prstGeom prst="rect">
            <a:avLst/>
          </a:prstGeom>
        </p:spPr>
        <p:txBody>
          <a:bodyPr/>
          <a:lstStyle/>
          <a:p>
            <a:pPr/>
          </a:p>
        </p:txBody>
      </p:sp>
      <p:pic>
        <p:nvPicPr>
          <p:cNvPr id="560" name="63.jpg" descr="6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Slide Title"/>
          <p:cNvSpPr txBox="1"/>
          <p:nvPr>
            <p:ph type="title"/>
          </p:nvPr>
        </p:nvSpPr>
        <p:spPr>
          <a:prstGeom prst="rect">
            <a:avLst/>
          </a:prstGeom>
        </p:spPr>
        <p:txBody>
          <a:bodyPr/>
          <a:lstStyle/>
          <a:p>
            <a:pPr/>
          </a:p>
        </p:txBody>
      </p:sp>
      <p:sp>
        <p:nvSpPr>
          <p:cNvPr id="565" name="Slide Subtitle"/>
          <p:cNvSpPr txBox="1"/>
          <p:nvPr>
            <p:ph type="body" idx="21"/>
          </p:nvPr>
        </p:nvSpPr>
        <p:spPr>
          <a:prstGeom prst="rect">
            <a:avLst/>
          </a:prstGeom>
        </p:spPr>
        <p:txBody>
          <a:bodyPr/>
          <a:lstStyle/>
          <a:p>
            <a:pPr/>
          </a:p>
        </p:txBody>
      </p:sp>
      <p:sp>
        <p:nvSpPr>
          <p:cNvPr id="566" name="Slide bullet text"/>
          <p:cNvSpPr txBox="1"/>
          <p:nvPr>
            <p:ph type="body" idx="1"/>
          </p:nvPr>
        </p:nvSpPr>
        <p:spPr>
          <a:prstGeom prst="rect">
            <a:avLst/>
          </a:prstGeom>
        </p:spPr>
        <p:txBody>
          <a:bodyPr/>
          <a:lstStyle/>
          <a:p>
            <a:pPr/>
          </a:p>
        </p:txBody>
      </p:sp>
      <p:pic>
        <p:nvPicPr>
          <p:cNvPr id="567" name="64.jpg" descr="6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lide Title"/>
          <p:cNvSpPr txBox="1"/>
          <p:nvPr>
            <p:ph type="title"/>
          </p:nvPr>
        </p:nvSpPr>
        <p:spPr>
          <a:prstGeom prst="rect">
            <a:avLst/>
          </a:prstGeom>
        </p:spPr>
        <p:txBody>
          <a:bodyPr/>
          <a:lstStyle/>
          <a:p>
            <a:pPr/>
          </a:p>
        </p:txBody>
      </p:sp>
      <p:sp>
        <p:nvSpPr>
          <p:cNvPr id="237" name="Slide Subtitle"/>
          <p:cNvSpPr txBox="1"/>
          <p:nvPr>
            <p:ph type="body" idx="21"/>
          </p:nvPr>
        </p:nvSpPr>
        <p:spPr>
          <a:prstGeom prst="rect">
            <a:avLst/>
          </a:prstGeom>
        </p:spPr>
        <p:txBody>
          <a:bodyPr/>
          <a:lstStyle/>
          <a:p>
            <a:pPr/>
          </a:p>
        </p:txBody>
      </p:sp>
      <p:sp>
        <p:nvSpPr>
          <p:cNvPr id="238" name="Slide bullet text"/>
          <p:cNvSpPr txBox="1"/>
          <p:nvPr>
            <p:ph type="body" idx="1"/>
          </p:nvPr>
        </p:nvSpPr>
        <p:spPr>
          <a:prstGeom prst="rect">
            <a:avLst/>
          </a:prstGeom>
        </p:spPr>
        <p:txBody>
          <a:bodyPr/>
          <a:lstStyle/>
          <a:p>
            <a:pPr/>
          </a:p>
        </p:txBody>
      </p:sp>
      <p:pic>
        <p:nvPicPr>
          <p:cNvPr id="239"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lide Title"/>
          <p:cNvSpPr txBox="1"/>
          <p:nvPr>
            <p:ph type="title"/>
          </p:nvPr>
        </p:nvSpPr>
        <p:spPr>
          <a:prstGeom prst="rect">
            <a:avLst/>
          </a:prstGeom>
        </p:spPr>
        <p:txBody>
          <a:bodyPr/>
          <a:lstStyle/>
          <a:p>
            <a:pPr/>
          </a:p>
        </p:txBody>
      </p:sp>
      <p:sp>
        <p:nvSpPr>
          <p:cNvPr id="244" name="Slide Subtitle"/>
          <p:cNvSpPr txBox="1"/>
          <p:nvPr>
            <p:ph type="body" idx="21"/>
          </p:nvPr>
        </p:nvSpPr>
        <p:spPr>
          <a:prstGeom prst="rect">
            <a:avLst/>
          </a:prstGeom>
        </p:spPr>
        <p:txBody>
          <a:bodyPr/>
          <a:lstStyle/>
          <a:p>
            <a:pPr/>
          </a:p>
        </p:txBody>
      </p:sp>
      <p:sp>
        <p:nvSpPr>
          <p:cNvPr id="245" name="Slide bullet text"/>
          <p:cNvSpPr txBox="1"/>
          <p:nvPr>
            <p:ph type="body" idx="1"/>
          </p:nvPr>
        </p:nvSpPr>
        <p:spPr>
          <a:prstGeom prst="rect">
            <a:avLst/>
          </a:prstGeom>
        </p:spPr>
        <p:txBody>
          <a:bodyPr/>
          <a:lstStyle/>
          <a:p>
            <a:pPr/>
          </a:p>
        </p:txBody>
      </p:sp>
      <p:pic>
        <p:nvPicPr>
          <p:cNvPr id="246"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lide Title"/>
          <p:cNvSpPr txBox="1"/>
          <p:nvPr>
            <p:ph type="title"/>
          </p:nvPr>
        </p:nvSpPr>
        <p:spPr>
          <a:prstGeom prst="rect">
            <a:avLst/>
          </a:prstGeom>
        </p:spPr>
        <p:txBody>
          <a:bodyPr/>
          <a:lstStyle/>
          <a:p>
            <a:pPr/>
          </a:p>
        </p:txBody>
      </p:sp>
      <p:sp>
        <p:nvSpPr>
          <p:cNvPr id="251" name="Slide Subtitle"/>
          <p:cNvSpPr txBox="1"/>
          <p:nvPr>
            <p:ph type="body" idx="21"/>
          </p:nvPr>
        </p:nvSpPr>
        <p:spPr>
          <a:prstGeom prst="rect">
            <a:avLst/>
          </a:prstGeom>
        </p:spPr>
        <p:txBody>
          <a:bodyPr/>
          <a:lstStyle/>
          <a:p>
            <a:pPr/>
          </a:p>
        </p:txBody>
      </p:sp>
      <p:sp>
        <p:nvSpPr>
          <p:cNvPr id="252" name="Slide bullet text"/>
          <p:cNvSpPr txBox="1"/>
          <p:nvPr>
            <p:ph type="body" idx="1"/>
          </p:nvPr>
        </p:nvSpPr>
        <p:spPr>
          <a:prstGeom prst="rect">
            <a:avLst/>
          </a:prstGeom>
        </p:spPr>
        <p:txBody>
          <a:bodyPr/>
          <a:lstStyle/>
          <a:p>
            <a:pPr/>
          </a:p>
        </p:txBody>
      </p:sp>
      <p:pic>
        <p:nvPicPr>
          <p:cNvPr id="253"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lide Title"/>
          <p:cNvSpPr txBox="1"/>
          <p:nvPr>
            <p:ph type="title"/>
          </p:nvPr>
        </p:nvSpPr>
        <p:spPr>
          <a:prstGeom prst="rect">
            <a:avLst/>
          </a:prstGeom>
        </p:spPr>
        <p:txBody>
          <a:bodyPr/>
          <a:lstStyle/>
          <a:p>
            <a:pPr/>
          </a:p>
        </p:txBody>
      </p:sp>
      <p:sp>
        <p:nvSpPr>
          <p:cNvPr id="258" name="Slide Subtitle"/>
          <p:cNvSpPr txBox="1"/>
          <p:nvPr>
            <p:ph type="body" idx="21"/>
          </p:nvPr>
        </p:nvSpPr>
        <p:spPr>
          <a:prstGeom prst="rect">
            <a:avLst/>
          </a:prstGeom>
        </p:spPr>
        <p:txBody>
          <a:bodyPr/>
          <a:lstStyle/>
          <a:p>
            <a:pPr/>
          </a:p>
        </p:txBody>
      </p:sp>
      <p:sp>
        <p:nvSpPr>
          <p:cNvPr id="259" name="Slide bullet text"/>
          <p:cNvSpPr txBox="1"/>
          <p:nvPr>
            <p:ph type="body" idx="1"/>
          </p:nvPr>
        </p:nvSpPr>
        <p:spPr>
          <a:prstGeom prst="rect">
            <a:avLst/>
          </a:prstGeom>
        </p:spPr>
        <p:txBody>
          <a:bodyPr/>
          <a:lstStyle/>
          <a:p>
            <a:pPr/>
          </a:p>
        </p:txBody>
      </p:sp>
      <p:pic>
        <p:nvPicPr>
          <p:cNvPr id="260"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