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1.jpeg" ContentType="image/jpeg"/>
  <Override PartName="/ppt/notesSlides/notesSlide2.xml" ContentType="application/vnd.openxmlformats-officedocument.presentationml.notesSlide+xml"/>
  <Override PartName="/ppt/media/image2.jpeg" ContentType="image/jpeg"/>
  <Override PartName="/ppt/notesSlides/notesSlide3.xml" ContentType="application/vnd.openxmlformats-officedocument.presentationml.notesSlide+xml"/>
  <Override PartName="/ppt/media/image3.jpeg" ContentType="image/jpeg"/>
  <Override PartName="/ppt/notesSlides/notesSlide4.xml" ContentType="application/vnd.openxmlformats-officedocument.presentationml.notesSlide+xml"/>
  <Override PartName="/ppt/media/image4.jpeg" ContentType="image/jpeg"/>
  <Override PartName="/ppt/notesSlides/notesSlide5.xml" ContentType="application/vnd.openxmlformats-officedocument.presentationml.notesSlide+xml"/>
  <Override PartName="/ppt/media/image5.jpeg" ContentType="image/jpeg"/>
  <Override PartName="/ppt/notesSlides/notesSlide6.xml" ContentType="application/vnd.openxmlformats-officedocument.presentationml.notesSlide+xml"/>
  <Override PartName="/ppt/media/image6.jpeg" ContentType="image/jpeg"/>
  <Override PartName="/ppt/notesSlides/notesSlide7.xml" ContentType="application/vnd.openxmlformats-officedocument.presentationml.notesSlide+xml"/>
  <Override PartName="/ppt/media/image7.jpeg" ContentType="image/jpeg"/>
  <Override PartName="/ppt/notesSlides/notesSlide8.xml" ContentType="application/vnd.openxmlformats-officedocument.presentationml.notesSlide+xml"/>
  <Override PartName="/ppt/media/image8.jpeg" ContentType="image/jpeg"/>
  <Override PartName="/ppt/notesSlides/notesSlide9.xml" ContentType="application/vnd.openxmlformats-officedocument.presentationml.notesSlide+xml"/>
  <Override PartName="/ppt/media/image9.jpeg" ContentType="image/jpeg"/>
  <Override PartName="/ppt/notesSlides/notesSlide10.xml" ContentType="application/vnd.openxmlformats-officedocument.presentationml.notesSlide+xml"/>
  <Override PartName="/ppt/media/image10.jpeg" ContentType="image/jpeg"/>
  <Override PartName="/ppt/notesSlides/notesSlide11.xml" ContentType="application/vnd.openxmlformats-officedocument.presentationml.notesSlide+xml"/>
  <Override PartName="/ppt/media/image11.jpeg" ContentType="image/jpeg"/>
  <Override PartName="/ppt/notesSlides/notesSlide12.xml" ContentType="application/vnd.openxmlformats-officedocument.presentationml.notesSlide+xml"/>
  <Override PartName="/ppt/media/image12.jpeg" ContentType="image/jpeg"/>
  <Override PartName="/ppt/notesSlides/notesSlide13.xml" ContentType="application/vnd.openxmlformats-officedocument.presentationml.notesSlide+xml"/>
  <Override PartName="/ppt/media/image13.jpeg" ContentType="image/jpeg"/>
  <Override PartName="/ppt/notesSlides/notesSlide14.xml" ContentType="application/vnd.openxmlformats-officedocument.presentationml.notesSlide+xml"/>
  <Override PartName="/ppt/media/image14.jpeg" ContentType="image/jpeg"/>
  <Override PartName="/ppt/media/image15.jpeg" ContentType="image/jpeg"/>
  <Override PartName="/ppt/media/image16.jpeg" ContentType="image/jpeg"/>
  <Override PartName="/ppt/notesSlides/notesSlide15.xml" ContentType="application/vnd.openxmlformats-officedocument.presentationml.notesSlide+xml"/>
  <Override PartName="/ppt/media/image17.jpeg" ContentType="image/jpeg"/>
  <Override PartName="/ppt/notesSlides/notesSlide16.xml" ContentType="application/vnd.openxmlformats-officedocument.presentationml.notesSlide+xml"/>
  <Override PartName="/ppt/media/image18.jpeg" ContentType="image/jpeg"/>
  <Override PartName="/ppt/notesSlides/notesSlide17.xml" ContentType="application/vnd.openxmlformats-officedocument.presentationml.notesSlide+xml"/>
  <Override PartName="/ppt/media/image19.jpeg" ContentType="image/jpeg"/>
  <Override PartName="/ppt/notesSlides/notesSlide18.xml" ContentType="application/vnd.openxmlformats-officedocument.presentationml.notesSlide+xml"/>
  <Override PartName="/ppt/media/image20.jpeg" ContentType="image/jpeg"/>
  <Override PartName="/ppt/notesSlides/notesSlide19.xml" ContentType="application/vnd.openxmlformats-officedocument.presentationml.notesSlide+xml"/>
  <Override PartName="/ppt/media/image21.jpeg" ContentType="image/jpeg"/>
  <Override PartName="/ppt/notesSlides/notesSlide20.xml" ContentType="application/vnd.openxmlformats-officedocument.presentationml.notesSlide+xml"/>
  <Override PartName="/ppt/media/image22.jpeg" ContentType="image/jpeg"/>
  <Override PartName="/ppt/notesSlides/notesSlide21.xml" ContentType="application/vnd.openxmlformats-officedocument.presentationml.notesSlide+xml"/>
  <Override PartName="/ppt/media/image23.jpeg" ContentType="image/jpeg"/>
  <Override PartName="/ppt/notesSlides/notesSlide22.xml" ContentType="application/vnd.openxmlformats-officedocument.presentationml.notesSlide+xml"/>
  <Override PartName="/ppt/media/image24.jpeg" ContentType="image/jpeg"/>
  <Override PartName="/ppt/notesSlides/notesSlide23.xml" ContentType="application/vnd.openxmlformats-officedocument.presentationml.notesSlide+xml"/>
  <Override PartName="/ppt/media/image25.jpeg" ContentType="image/jpeg"/>
  <Override PartName="/ppt/notesSlides/notesSlide24.xml" ContentType="application/vnd.openxmlformats-officedocument.presentationml.notesSlide+xml"/>
  <Override PartName="/ppt/media/image26.jpeg" ContentType="image/jpeg"/>
  <Override PartName="/ppt/notesSlides/notesSlide25.xml" ContentType="application/vnd.openxmlformats-officedocument.presentationml.notesSlide+xml"/>
  <Override PartName="/ppt/media/image27.jpeg" ContentType="image/jpeg"/>
  <Override PartName="/ppt/notesSlides/notesSlide26.xml" ContentType="application/vnd.openxmlformats-officedocument.presentationml.notesSlide+xml"/>
  <Override PartName="/ppt/media/image28.jpeg" ContentType="image/jpeg"/>
  <Override PartName="/ppt/notesSlides/notesSlide27.xml" ContentType="application/vnd.openxmlformats-officedocument.presentationml.notesSlide+xml"/>
  <Override PartName="/ppt/media/image29.jpeg" ContentType="image/jpeg"/>
  <Override PartName="/ppt/notesSlides/notesSlide28.xml" ContentType="application/vnd.openxmlformats-officedocument.presentationml.notesSlide+xml"/>
  <Override PartName="/ppt/media/image30.jpeg" ContentType="image/jpeg"/>
  <Override PartName="/ppt/notesSlides/notesSlide29.xml" ContentType="application/vnd.openxmlformats-officedocument.presentationml.notesSlide+xml"/>
  <Override PartName="/ppt/media/image31.jpeg" ContentType="image/jpeg"/>
  <Override PartName="/ppt/notesSlides/notesSlide30.xml" ContentType="application/vnd.openxmlformats-officedocument.presentationml.notesSlide+xml"/>
  <Override PartName="/ppt/media/image32.jpeg" ContentType="image/jpeg"/>
  <Override PartName="/ppt/notesSlides/notesSlide31.xml" ContentType="application/vnd.openxmlformats-officedocument.presentationml.notesSlide+xml"/>
  <Override PartName="/ppt/media/image33.jpeg" ContentType="image/jpeg"/>
  <Override PartName="/ppt/notesSlides/notesSlide32.xml" ContentType="application/vnd.openxmlformats-officedocument.presentationml.notesSlide+xml"/>
  <Override PartName="/ppt/media/image34.jpeg" ContentType="image/jpeg"/>
  <Override PartName="/ppt/notesSlides/notesSlide33.xml" ContentType="application/vnd.openxmlformats-officedocument.presentationml.notesSlide+xml"/>
  <Override PartName="/ppt/media/image35.jpeg" ContentType="image/jpeg"/>
  <Override PartName="/ppt/notesSlides/notesSlide34.xml" ContentType="application/vnd.openxmlformats-officedocument.presentationml.notesSlide+xml"/>
  <Override PartName="/ppt/media/image36.jpeg" ContentType="image/jpeg"/>
  <Override PartName="/ppt/notesSlides/notesSlide35.xml" ContentType="application/vnd.openxmlformats-officedocument.presentationml.notesSlide+xml"/>
  <Override PartName="/ppt/media/image37.jpeg" ContentType="image/jpeg"/>
  <Override PartName="/ppt/notesSlides/notesSlide36.xml" ContentType="application/vnd.openxmlformats-officedocument.presentationml.notesSlide+xml"/>
  <Override PartName="/ppt/media/image38.jpeg" ContentType="image/jpeg"/>
  <Override PartName="/ppt/notesSlides/notesSlide37.xml" ContentType="application/vnd.openxmlformats-officedocument.presentationml.notesSlide+xml"/>
  <Override PartName="/ppt/media/image39.jpeg" ContentType="image/jpeg"/>
  <Override PartName="/ppt/notesSlides/notesSlide38.xml" ContentType="application/vnd.openxmlformats-officedocument.presentationml.notesSlide+xml"/>
  <Override PartName="/ppt/media/image40.jpeg" ContentType="image/jpeg"/>
  <Override PartName="/ppt/notesSlides/notesSlide39.xml" ContentType="application/vnd.openxmlformats-officedocument.presentationml.notesSlide+xml"/>
  <Override PartName="/ppt/media/image41.jpeg" ContentType="image/jpeg"/>
  <Override PartName="/ppt/notesSlides/notesSlide40.xml" ContentType="application/vnd.openxmlformats-officedocument.presentationml.notesSlide+xml"/>
  <Override PartName="/ppt/media/image42.jpeg" ContentType="image/jpeg"/>
  <Override PartName="/ppt/notesSlides/notesSlide41.xml" ContentType="application/vnd.openxmlformats-officedocument.presentationml.notesSlide+xml"/>
  <Override PartName="/ppt/media/image43.jpeg" ContentType="image/jpeg"/>
  <Override PartName="/ppt/notesSlides/notesSlide42.xml" ContentType="application/vnd.openxmlformats-officedocument.presentationml.notesSlide+xml"/>
  <Override PartName="/ppt/media/image44.jpeg" ContentType="image/jpeg"/>
  <Override PartName="/ppt/notesSlides/notesSlide43.xml" ContentType="application/vnd.openxmlformats-officedocument.presentationml.notesSlide+xml"/>
  <Override PartName="/ppt/media/image45.jpeg" ContentType="image/jpeg"/>
  <Override PartName="/ppt/notesSlides/notesSlide44.xml" ContentType="application/vnd.openxmlformats-officedocument.presentationml.notesSlide+xml"/>
  <Override PartName="/ppt/media/image46.jpeg" ContentType="image/jpeg"/>
  <Override PartName="/ppt/notesSlides/notesSlide45.xml" ContentType="application/vnd.openxmlformats-officedocument.presentationml.notesSlide+xml"/>
  <Override PartName="/ppt/media/image47.jpeg" ContentType="image/jpeg"/>
  <Override PartName="/ppt/notesSlides/notesSlide46.xml" ContentType="application/vnd.openxmlformats-officedocument.presentationml.notesSlide+xml"/>
  <Override PartName="/ppt/notesSlides/notesSlide47.xml" ContentType="application/vnd.openxmlformats-officedocument.presentationml.notesSlide+xml"/>
  <Override PartName="/ppt/media/image48.jpeg" ContentType="image/jpeg"/>
  <Override PartName="/ppt/notesSlides/notesSlide48.xml" ContentType="application/vnd.openxmlformats-officedocument.presentationml.notesSlide+xml"/>
  <Override PartName="/ppt/media/image49.jpeg" ContentType="image/jpeg"/>
  <Override PartName="/ppt/notesSlides/notesSlide49.xml" ContentType="application/vnd.openxmlformats-officedocument.presentationml.notesSlide+xml"/>
  <Override PartName="/ppt/media/image50.jpeg" ContentType="image/jpeg"/>
  <Override PartName="/ppt/notesSlides/notesSlide50.xml" ContentType="application/vnd.openxmlformats-officedocument.presentationml.notesSlide+xml"/>
  <Override PartName="/ppt/media/image51.jpeg" ContentType="image/jpeg"/>
  <Override PartName="/ppt/notesSlides/notesSlide51.xml" ContentType="application/vnd.openxmlformats-officedocument.presentationml.notesSlide+xml"/>
  <Override PartName="/ppt/media/image52.jpeg" ContentType="image/jpeg"/>
  <Override PartName="/ppt/media/image53.jpeg" ContentType="image/jpeg"/>
  <Override PartName="/ppt/notesSlides/notesSlide52.xml" ContentType="application/vnd.openxmlformats-officedocument.presentationml.notesSlide+xml"/>
  <Override PartName="/ppt/media/image54.jpeg" ContentType="image/jpeg"/>
  <Override PartName="/ppt/notesSlides/notesSlide53.xml" ContentType="application/vnd.openxmlformats-officedocument.presentationml.notesSlide+xml"/>
  <Override PartName="/ppt/media/image55.jpeg" ContentType="image/jpeg"/>
  <Override PartName="/ppt/notesSlides/notesSlide54.xml" ContentType="application/vnd.openxmlformats-officedocument.presentationml.notesSlide+xml"/>
  <Override PartName="/ppt/media/image56.jpeg" ContentType="image/jpeg"/>
  <Override PartName="/ppt/notesSlides/notesSlide55.xml" ContentType="application/vnd.openxmlformats-officedocument.presentationml.notesSlide+xml"/>
  <Override PartName="/ppt/media/image57.jpeg" ContentType="image/jpeg"/>
  <Override PartName="/ppt/media/image58.jpeg" ContentType="image/jpeg"/>
  <Override PartName="/ppt/notesSlides/notesSlide56.xml" ContentType="application/vnd.openxmlformats-officedocument.presentationml.notesSlide+xml"/>
  <Override PartName="/ppt/media/image59.jpeg" ContentType="image/jpeg"/>
  <Override PartName="/ppt/notesSlides/notesSlide57.xml" ContentType="application/vnd.openxmlformats-officedocument.presentationml.notesSlide+xml"/>
  <Override PartName="/ppt/media/image60.jpeg" ContentType="image/jpeg"/>
  <Override PartName="/ppt/notesSlides/notesSlide58.xml" ContentType="application/vnd.openxmlformats-officedocument.presentationml.notesSlide+xml"/>
  <Override PartName="/ppt/media/image61.jpeg" ContentType="image/jpeg"/>
  <Override PartName="/ppt/media/image62.jpeg" ContentType="image/jpeg"/>
  <Override PartName="/ppt/notesSlides/notesSlide59.xml" ContentType="application/vnd.openxmlformats-officedocument.presentationml.notesSlide+xml"/>
  <Override PartName="/ppt/media/image63.jpeg" ContentType="image/jpeg"/>
  <Override PartName="/ppt/notesSlides/notesSlide60.xml" ContentType="application/vnd.openxmlformats-officedocument.presentationml.notesSlide+xml"/>
  <Override PartName="/ppt/media/image64.jpeg" ContentType="image/jpeg"/>
  <Override PartName="/ppt/notesSlides/notesSlide61.xml" ContentType="application/vnd.openxmlformats-officedocument.presentationml.notesSlide+xml"/>
  <Override PartName="/ppt/media/image65.jpeg" ContentType="image/jpeg"/>
  <Override PartName="/ppt/notesSlides/notesSlide62.xml" ContentType="application/vnd.openxmlformats-officedocument.presentationml.notesSlide+xml"/>
  <Override PartName="/ppt/media/image66.jpeg" ContentType="image/jpeg"/>
  <Override PartName="/ppt/media/image67.jpeg" ContentType="image/jpeg"/>
  <Override PartName="/ppt/media/image68.jpeg" ContentType="image/jpeg"/>
  <Override PartName="/ppt/notesSlides/notesSlide63.xml" ContentType="application/vnd.openxmlformats-officedocument.presentationml.notesSlide+xml"/>
  <Override PartName="/ppt/media/image69.jpeg" ContentType="image/jpeg"/>
  <Override PartName="/ppt/notesSlides/notesSlide64.xml" ContentType="application/vnd.openxmlformats-officedocument.presentationml.notesSlide+xml"/>
  <Override PartName="/ppt/media/image70.jpeg" ContentType="image/jpeg"/>
  <Override PartName="/ppt/media/image71.jpeg" ContentType="image/jpeg"/>
  <Override PartName="/ppt/notesSlides/notesSlide65.xml" ContentType="application/vnd.openxmlformats-officedocument.presentationml.notesSlide+xml"/>
  <Override PartName="/ppt/media/image72.jpeg" ContentType="image/jpeg"/>
  <Override PartName="/ppt/notesSlides/notesSlide66.xml" ContentType="application/vnd.openxmlformats-officedocument.presentationml.notesSlide+xml"/>
  <Override PartName="/ppt/media/image73.jpeg" ContentType="image/jpeg"/>
  <Override PartName="/ppt/notesSlides/notesSlide67.xml" ContentType="application/vnd.openxmlformats-officedocument.presentationml.notesSlide+xml"/>
  <Override PartName="/ppt/media/image74.jpeg" ContentType="image/jpeg"/>
  <Override PartName="/ppt/notesSlides/notesSlide68.xml" ContentType="application/vnd.openxmlformats-officedocument.presentationml.notesSlide+xml"/>
  <Override PartName="/ppt/media/image75.jpeg" ContentType="image/jpeg"/>
  <Override PartName="/ppt/notesSlides/notesSlide69.xml" ContentType="application/vnd.openxmlformats-officedocument.presentationml.notesSlide+xml"/>
  <Override PartName="/ppt/media/image76.jpeg" ContentType="image/jpeg"/>
  <Override PartName="/ppt/notesSlides/notesSlide70.xml" ContentType="application/vnd.openxmlformats-officedocument.presentationml.notesSlide+xml"/>
  <Override PartName="/ppt/media/image77.jpeg" ContentType="image/jpeg"/>
  <Override PartName="/ppt/notesSlides/notesSlide71.xml" ContentType="application/vnd.openxmlformats-officedocument.presentationml.notesSlide+xml"/>
  <Override PartName="/ppt/media/image78.jpeg" ContentType="image/jpeg"/>
  <Override PartName="/ppt/notesSlides/notesSlide72.xml" ContentType="application/vnd.openxmlformats-officedocument.presentationml.notesSlide+xml"/>
  <Override PartName="/ppt/media/image79.jpeg" ContentType="image/jpeg"/>
  <Override PartName="/ppt/media/image80.jpeg" ContentType="image/jpeg"/>
  <Override PartName="/ppt/notesSlides/notesSlide73.xml" ContentType="application/vnd.openxmlformats-officedocument.presentationml.notesSlide+xml"/>
  <Override PartName="/ppt/media/image81.jpeg" ContentType="image/jpeg"/>
  <Override PartName="/ppt/notesSlides/notesSlide74.xml" ContentType="application/vnd.openxmlformats-officedocument.presentationml.notesSlide+xml"/>
  <Override PartName="/ppt/media/image82.jpeg" ContentType="image/jpeg"/>
  <Override PartName="/ppt/notesSlides/notesSlide75.xml" ContentType="application/vnd.openxmlformats-officedocument.presentationml.notesSlide+xml"/>
  <Override PartName="/ppt/media/image83.jpeg" ContentType="image/jpeg"/>
  <Override PartName="/ppt/notesSlides/notesSlide76.xml" ContentType="application/vnd.openxmlformats-officedocument.presentationml.notesSlide+xml"/>
  <Override PartName="/ppt/media/image84.jpeg" ContentType="image/jpeg"/>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media/image85.jpeg" ContentType="image/jpeg"/>
  <Override PartName="/ppt/notesSlides/notesSlide80.xml" ContentType="application/vnd.openxmlformats-officedocument.presentationml.notesSlide+xml"/>
  <Override PartName="/ppt/media/image86.jpeg" ContentType="image/jpeg"/>
  <Override PartName="/ppt/notesSlides/notesSlide81.xml" ContentType="application/vnd.openxmlformats-officedocument.presentationml.notesSlide+xml"/>
  <Override PartName="/ppt/media/image87.jpeg" ContentType="image/jpeg"/>
  <Override PartName="/ppt/notesSlides/notesSlide82.xml" ContentType="application/vnd.openxmlformats-officedocument.presentationml.notesSlide+xml"/>
  <Override PartName="/ppt/media/image88.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1pPr>
    <a:lvl2pPr marL="0" marR="0" indent="457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2pPr>
    <a:lvl3pPr marL="0" marR="0" indent="914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3pPr>
    <a:lvl4pPr marL="0" marR="0" indent="1371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4pPr>
    <a:lvl5pPr marL="0" marR="0" indent="18288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5pPr>
    <a:lvl6pPr marL="0" marR="0" indent="22860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6pPr>
    <a:lvl7pPr marL="0" marR="0" indent="2743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7pPr>
    <a:lvl8pPr marL="0" marR="0" indent="3200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8pPr>
    <a:lvl9pPr marL="0" marR="0" indent="3657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8" name="Shape 168"/>
          <p:cNvSpPr/>
          <p:nvPr>
            <p:ph type="sldImg"/>
          </p:nvPr>
        </p:nvSpPr>
        <p:spPr>
          <a:xfrm>
            <a:off x="1143000" y="685800"/>
            <a:ext cx="4572000" cy="3429000"/>
          </a:xfrm>
          <a:prstGeom prst="rect">
            <a:avLst/>
          </a:prstGeom>
        </p:spPr>
        <p:txBody>
          <a:bodyPr/>
          <a:lstStyle/>
          <a:p>
            <a:pPr/>
          </a:p>
        </p:txBody>
      </p:sp>
      <p:sp>
        <p:nvSpPr>
          <p:cNvPr id="169" name="Shape 16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35.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36.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37.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38.xml.rels><?xml version="1.0" encoding="UTF-8"?>
<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_rels/notesSlide39.xml.rels><?xml version="1.0" encoding="UTF-8"?>
<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40.xml.rels><?xml version="1.0" encoding="UTF-8"?>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s>

</file>

<file path=ppt/notesSlides/_rels/notesSlide41.xml.rels><?xml version="1.0" encoding="UTF-8"?>
<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Relationships>

</file>

<file path=ppt/notesSlides/_rels/notesSlide42.xml.rels><?xml version="1.0" encoding="UTF-8"?>
<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Relationships>

</file>

<file path=ppt/notesSlides/_rels/notesSlide43.xml.rels><?xml version="1.0" encoding="UTF-8"?>
<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Relationships>

</file>

<file path=ppt/notesSlides/_rels/notesSlide44.xml.rels><?xml version="1.0" encoding="UTF-8"?>
<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Relationships>

</file>

<file path=ppt/notesSlides/_rels/notesSlide45.xml.rels><?xml version="1.0" encoding="UTF-8"?>
<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Relationships>

</file>

<file path=ppt/notesSlides/_rels/notesSlide46.xml.rels><?xml version="1.0" encoding="UTF-8"?>
<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Relationships>

</file>

<file path=ppt/notesSlides/_rels/notesSlide47.xml.rels><?xml version="1.0" encoding="UTF-8"?>
<Relationships xmlns="http://schemas.openxmlformats.org/package/2006/relationships"><Relationship Id="rId1" Type="http://schemas.openxmlformats.org/officeDocument/2006/relationships/slide" Target="../slides/slide57.xml"/><Relationship Id="rId2" Type="http://schemas.openxmlformats.org/officeDocument/2006/relationships/notesMaster" Target="../notesMasters/notesMaster1.xml"/></Relationships>

</file>

<file path=ppt/notesSlides/_rels/notesSlide48.xml.rels><?xml version="1.0" encoding="UTF-8"?>
<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Relationships>

</file>

<file path=ppt/notesSlides/_rels/notesSlide49.xml.rels><?xml version="1.0" encoding="UTF-8"?>
<Relationships xmlns="http://schemas.openxmlformats.org/package/2006/relationships"><Relationship Id="rId1" Type="http://schemas.openxmlformats.org/officeDocument/2006/relationships/slide" Target="../slides/slide59.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50.xml.rels><?xml version="1.0" encoding="UTF-8"?>
<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Relationships>

</file>

<file path=ppt/notesSlides/_rels/notesSlide51.xml.rels><?xml version="1.0" encoding="UTF-8"?>
<Relationships xmlns="http://schemas.openxmlformats.org/package/2006/relationships"><Relationship Id="rId1" Type="http://schemas.openxmlformats.org/officeDocument/2006/relationships/slide" Target="../slides/slide61.xml"/><Relationship Id="rId2" Type="http://schemas.openxmlformats.org/officeDocument/2006/relationships/notesMaster" Target="../notesMasters/notesMaster1.xml"/></Relationships>

</file>

<file path=ppt/notesSlides/_rels/notesSlide52.xml.rels><?xml version="1.0" encoding="UTF-8"?>
<Relationships xmlns="http://schemas.openxmlformats.org/package/2006/relationships"><Relationship Id="rId1" Type="http://schemas.openxmlformats.org/officeDocument/2006/relationships/slide" Target="../slides/slide63.xml"/><Relationship Id="rId2" Type="http://schemas.openxmlformats.org/officeDocument/2006/relationships/notesMaster" Target="../notesMasters/notesMaster1.xml"/></Relationships>

</file>

<file path=ppt/notesSlides/_rels/notesSlide53.xml.rels><?xml version="1.0" encoding="UTF-8"?>
<Relationships xmlns="http://schemas.openxmlformats.org/package/2006/relationships"><Relationship Id="rId1" Type="http://schemas.openxmlformats.org/officeDocument/2006/relationships/slide" Target="../slides/slide64.xml"/><Relationship Id="rId2" Type="http://schemas.openxmlformats.org/officeDocument/2006/relationships/notesMaster" Target="../notesMasters/notesMaster1.xml"/></Relationships>

</file>

<file path=ppt/notesSlides/_rels/notesSlide54.xml.rels><?xml version="1.0" encoding="UTF-8"?>
<Relationships xmlns="http://schemas.openxmlformats.org/package/2006/relationships"><Relationship Id="rId1" Type="http://schemas.openxmlformats.org/officeDocument/2006/relationships/slide" Target="../slides/slide65.xml"/><Relationship Id="rId2" Type="http://schemas.openxmlformats.org/officeDocument/2006/relationships/notesMaster" Target="../notesMasters/notesMaster1.xml"/></Relationships>

</file>

<file path=ppt/notesSlides/_rels/notesSlide55.xml.rels><?xml version="1.0" encoding="UTF-8"?>
<Relationships xmlns="http://schemas.openxmlformats.org/package/2006/relationships"><Relationship Id="rId1" Type="http://schemas.openxmlformats.org/officeDocument/2006/relationships/slide" Target="../slides/slide66.xml"/><Relationship Id="rId2" Type="http://schemas.openxmlformats.org/officeDocument/2006/relationships/notesMaster" Target="../notesMasters/notesMaster1.xml"/></Relationships>

</file>

<file path=ppt/notesSlides/_rels/notesSlide56.xml.rels><?xml version="1.0" encoding="UTF-8"?>
<Relationships xmlns="http://schemas.openxmlformats.org/package/2006/relationships"><Relationship Id="rId1" Type="http://schemas.openxmlformats.org/officeDocument/2006/relationships/slide" Target="../slides/slide68.xml"/><Relationship Id="rId2" Type="http://schemas.openxmlformats.org/officeDocument/2006/relationships/notesMaster" Target="../notesMasters/notesMaster1.xml"/></Relationships>

</file>

<file path=ppt/notesSlides/_rels/notesSlide57.xml.rels><?xml version="1.0" encoding="UTF-8"?>
<Relationships xmlns="http://schemas.openxmlformats.org/package/2006/relationships"><Relationship Id="rId1" Type="http://schemas.openxmlformats.org/officeDocument/2006/relationships/slide" Target="../slides/slide69.xml"/><Relationship Id="rId2" Type="http://schemas.openxmlformats.org/officeDocument/2006/relationships/notesMaster" Target="../notesMasters/notesMaster1.xml"/></Relationships>

</file>

<file path=ppt/notesSlides/_rels/notesSlide58.xml.rels><?xml version="1.0" encoding="UTF-8"?>
<Relationships xmlns="http://schemas.openxmlformats.org/package/2006/relationships"><Relationship Id="rId1" Type="http://schemas.openxmlformats.org/officeDocument/2006/relationships/slide" Target="../slides/slide70.xml"/><Relationship Id="rId2" Type="http://schemas.openxmlformats.org/officeDocument/2006/relationships/notesMaster" Target="../notesMasters/notesMaster1.xml"/></Relationships>

</file>

<file path=ppt/notesSlides/_rels/notesSlide59.xml.rels><?xml version="1.0" encoding="UTF-8"?>
<Relationships xmlns="http://schemas.openxmlformats.org/package/2006/relationships"><Relationship Id="rId1" Type="http://schemas.openxmlformats.org/officeDocument/2006/relationships/slide" Target="../slides/slide72.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60.xml.rels><?xml version="1.0" encoding="UTF-8"?>
<Relationships xmlns="http://schemas.openxmlformats.org/package/2006/relationships"><Relationship Id="rId1" Type="http://schemas.openxmlformats.org/officeDocument/2006/relationships/slide" Target="../slides/slide73.xml"/><Relationship Id="rId2" Type="http://schemas.openxmlformats.org/officeDocument/2006/relationships/notesMaster" Target="../notesMasters/notesMaster1.xml"/></Relationships>

</file>

<file path=ppt/notesSlides/_rels/notesSlide61.xml.rels><?xml version="1.0" encoding="UTF-8"?>
<Relationships xmlns="http://schemas.openxmlformats.org/package/2006/relationships"><Relationship Id="rId1" Type="http://schemas.openxmlformats.org/officeDocument/2006/relationships/slide" Target="../slides/slide74.xml"/><Relationship Id="rId2" Type="http://schemas.openxmlformats.org/officeDocument/2006/relationships/notesMaster" Target="../notesMasters/notesMaster1.xml"/></Relationships>

</file>

<file path=ppt/notesSlides/_rels/notesSlide62.xml.rels><?xml version="1.0" encoding="UTF-8"?>
<Relationships xmlns="http://schemas.openxmlformats.org/package/2006/relationships"><Relationship Id="rId1" Type="http://schemas.openxmlformats.org/officeDocument/2006/relationships/slide" Target="../slides/slide75.xml"/><Relationship Id="rId2" Type="http://schemas.openxmlformats.org/officeDocument/2006/relationships/notesMaster" Target="../notesMasters/notesMaster1.xml"/></Relationships>

</file>

<file path=ppt/notesSlides/_rels/notesSlide63.xml.rels><?xml version="1.0" encoding="UTF-8"?>
<Relationships xmlns="http://schemas.openxmlformats.org/package/2006/relationships"><Relationship Id="rId1" Type="http://schemas.openxmlformats.org/officeDocument/2006/relationships/slide" Target="../slides/slide78.xml"/><Relationship Id="rId2" Type="http://schemas.openxmlformats.org/officeDocument/2006/relationships/notesMaster" Target="../notesMasters/notesMaster1.xml"/></Relationships>

</file>

<file path=ppt/notesSlides/_rels/notesSlide64.xml.rels><?xml version="1.0" encoding="UTF-8"?>
<Relationships xmlns="http://schemas.openxmlformats.org/package/2006/relationships"><Relationship Id="rId1" Type="http://schemas.openxmlformats.org/officeDocument/2006/relationships/slide" Target="../slides/slide79.xml"/><Relationship Id="rId2" Type="http://schemas.openxmlformats.org/officeDocument/2006/relationships/notesMaster" Target="../notesMasters/notesMaster1.xml"/></Relationships>

</file>

<file path=ppt/notesSlides/_rels/notesSlide65.xml.rels><?xml version="1.0" encoding="UTF-8"?>
<Relationships xmlns="http://schemas.openxmlformats.org/package/2006/relationships"><Relationship Id="rId1" Type="http://schemas.openxmlformats.org/officeDocument/2006/relationships/slide" Target="../slides/slide81.xml"/><Relationship Id="rId2" Type="http://schemas.openxmlformats.org/officeDocument/2006/relationships/notesMaster" Target="../notesMasters/notesMaster1.xml"/></Relationships>

</file>

<file path=ppt/notesSlides/_rels/notesSlide66.xml.rels><?xml version="1.0" encoding="UTF-8"?>
<Relationships xmlns="http://schemas.openxmlformats.org/package/2006/relationships"><Relationship Id="rId1" Type="http://schemas.openxmlformats.org/officeDocument/2006/relationships/slide" Target="../slides/slide82.xml"/><Relationship Id="rId2" Type="http://schemas.openxmlformats.org/officeDocument/2006/relationships/notesMaster" Target="../notesMasters/notesMaster1.xml"/></Relationships>

</file>

<file path=ppt/notesSlides/_rels/notesSlide67.xml.rels><?xml version="1.0" encoding="UTF-8"?>
<Relationships xmlns="http://schemas.openxmlformats.org/package/2006/relationships"><Relationship Id="rId1" Type="http://schemas.openxmlformats.org/officeDocument/2006/relationships/slide" Target="../slides/slide83.xml"/><Relationship Id="rId2" Type="http://schemas.openxmlformats.org/officeDocument/2006/relationships/notesMaster" Target="../notesMasters/notesMaster1.xml"/></Relationships>

</file>

<file path=ppt/notesSlides/_rels/notesSlide68.xml.rels><?xml version="1.0" encoding="UTF-8"?>
<Relationships xmlns="http://schemas.openxmlformats.org/package/2006/relationships"><Relationship Id="rId1" Type="http://schemas.openxmlformats.org/officeDocument/2006/relationships/slide" Target="../slides/slide84.xml"/><Relationship Id="rId2" Type="http://schemas.openxmlformats.org/officeDocument/2006/relationships/notesMaster" Target="../notesMasters/notesMaster1.xml"/></Relationships>

</file>

<file path=ppt/notesSlides/_rels/notesSlide69.xml.rels><?xml version="1.0" encoding="UTF-8"?>
<Relationships xmlns="http://schemas.openxmlformats.org/package/2006/relationships"><Relationship Id="rId1" Type="http://schemas.openxmlformats.org/officeDocument/2006/relationships/slide" Target="../slides/slide85.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70.xml.rels><?xml version="1.0" encoding="UTF-8"?>
<Relationships xmlns="http://schemas.openxmlformats.org/package/2006/relationships"><Relationship Id="rId1" Type="http://schemas.openxmlformats.org/officeDocument/2006/relationships/slide" Target="../slides/slide86.xml"/><Relationship Id="rId2" Type="http://schemas.openxmlformats.org/officeDocument/2006/relationships/notesMaster" Target="../notesMasters/notesMaster1.xml"/></Relationships>

</file>

<file path=ppt/notesSlides/_rels/notesSlide71.xml.rels><?xml version="1.0" encoding="UTF-8"?>
<Relationships xmlns="http://schemas.openxmlformats.org/package/2006/relationships"><Relationship Id="rId1" Type="http://schemas.openxmlformats.org/officeDocument/2006/relationships/slide" Target="../slides/slide87.xml"/><Relationship Id="rId2" Type="http://schemas.openxmlformats.org/officeDocument/2006/relationships/notesMaster" Target="../notesMasters/notesMaster1.xml"/></Relationships>

</file>

<file path=ppt/notesSlides/_rels/notesSlide72.xml.rels><?xml version="1.0" encoding="UTF-8"?>
<Relationships xmlns="http://schemas.openxmlformats.org/package/2006/relationships"><Relationship Id="rId1" Type="http://schemas.openxmlformats.org/officeDocument/2006/relationships/slide" Target="../slides/slide88.xml"/><Relationship Id="rId2" Type="http://schemas.openxmlformats.org/officeDocument/2006/relationships/notesMaster" Target="../notesMasters/notesMaster1.xml"/></Relationships>

</file>

<file path=ppt/notesSlides/_rels/notesSlide73.xml.rels><?xml version="1.0" encoding="UTF-8"?>
<Relationships xmlns="http://schemas.openxmlformats.org/package/2006/relationships"><Relationship Id="rId1" Type="http://schemas.openxmlformats.org/officeDocument/2006/relationships/slide" Target="../slides/slide90.xml"/><Relationship Id="rId2" Type="http://schemas.openxmlformats.org/officeDocument/2006/relationships/notesMaster" Target="../notesMasters/notesMaster1.xml"/></Relationships>

</file>

<file path=ppt/notesSlides/_rels/notesSlide74.xml.rels><?xml version="1.0" encoding="UTF-8"?>
<Relationships xmlns="http://schemas.openxmlformats.org/package/2006/relationships"><Relationship Id="rId1" Type="http://schemas.openxmlformats.org/officeDocument/2006/relationships/slide" Target="../slides/slide91.xml"/><Relationship Id="rId2" Type="http://schemas.openxmlformats.org/officeDocument/2006/relationships/notesMaster" Target="../notesMasters/notesMaster1.xml"/></Relationships>

</file>

<file path=ppt/notesSlides/_rels/notesSlide75.xml.rels><?xml version="1.0" encoding="UTF-8"?>
<Relationships xmlns="http://schemas.openxmlformats.org/package/2006/relationships"><Relationship Id="rId1" Type="http://schemas.openxmlformats.org/officeDocument/2006/relationships/slide" Target="../slides/slide92.xml"/><Relationship Id="rId2" Type="http://schemas.openxmlformats.org/officeDocument/2006/relationships/notesMaster" Target="../notesMasters/notesMaster1.xml"/></Relationships>

</file>

<file path=ppt/notesSlides/_rels/notesSlide76.xml.rels><?xml version="1.0" encoding="UTF-8"?>
<Relationships xmlns="http://schemas.openxmlformats.org/package/2006/relationships"><Relationship Id="rId1" Type="http://schemas.openxmlformats.org/officeDocument/2006/relationships/slide" Target="../slides/slide93.xml"/><Relationship Id="rId2" Type="http://schemas.openxmlformats.org/officeDocument/2006/relationships/notesMaster" Target="../notesMasters/notesMaster1.xml"/></Relationships>

</file>

<file path=ppt/notesSlides/_rels/notesSlide77.xml.rels><?xml version="1.0" encoding="UTF-8"?>
<Relationships xmlns="http://schemas.openxmlformats.org/package/2006/relationships"><Relationship Id="rId1" Type="http://schemas.openxmlformats.org/officeDocument/2006/relationships/slide" Target="../slides/slide94.xml"/><Relationship Id="rId2" Type="http://schemas.openxmlformats.org/officeDocument/2006/relationships/notesMaster" Target="../notesMasters/notesMaster1.xml"/></Relationships>

</file>

<file path=ppt/notesSlides/_rels/notesSlide78.xml.rels><?xml version="1.0" encoding="UTF-8"?>
<Relationships xmlns="http://schemas.openxmlformats.org/package/2006/relationships"><Relationship Id="rId1" Type="http://schemas.openxmlformats.org/officeDocument/2006/relationships/slide" Target="../slides/slide95.xml"/><Relationship Id="rId2" Type="http://schemas.openxmlformats.org/officeDocument/2006/relationships/notesMaster" Target="../notesMasters/notesMaster1.xml"/></Relationships>

</file>

<file path=ppt/notesSlides/_rels/notesSlide79.xml.rels><?xml version="1.0" encoding="UTF-8"?>
<Relationships xmlns="http://schemas.openxmlformats.org/package/2006/relationships"><Relationship Id="rId1" Type="http://schemas.openxmlformats.org/officeDocument/2006/relationships/slide" Target="../slides/slide96.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80.xml.rels><?xml version="1.0" encoding="UTF-8"?>
<Relationships xmlns="http://schemas.openxmlformats.org/package/2006/relationships"><Relationship Id="rId1" Type="http://schemas.openxmlformats.org/officeDocument/2006/relationships/slide" Target="../slides/slide97.xml"/><Relationship Id="rId2" Type="http://schemas.openxmlformats.org/officeDocument/2006/relationships/notesMaster" Target="../notesMasters/notesMaster1.xml"/></Relationships>

</file>

<file path=ppt/notesSlides/_rels/notesSlide81.xml.rels><?xml version="1.0" encoding="UTF-8"?>
<Relationships xmlns="http://schemas.openxmlformats.org/package/2006/relationships"><Relationship Id="rId1" Type="http://schemas.openxmlformats.org/officeDocument/2006/relationships/slide" Target="../slides/slide98.xml"/><Relationship Id="rId2" Type="http://schemas.openxmlformats.org/officeDocument/2006/relationships/notesMaster" Target="../notesMasters/notesMaster1.xml"/></Relationships>

</file>

<file path=ppt/notesSlides/_rels/notesSlide82.xml.rels><?xml version="1.0" encoding="UTF-8"?>
<Relationships xmlns="http://schemas.openxmlformats.org/package/2006/relationships"><Relationship Id="rId1" Type="http://schemas.openxmlformats.org/officeDocument/2006/relationships/slide" Target="../slides/slide99.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3" name="Shape 273"/>
          <p:cNvSpPr/>
          <p:nvPr>
            <p:ph type="sldImg"/>
          </p:nvPr>
        </p:nvSpPr>
        <p:spPr>
          <a:prstGeom prst="rect">
            <a:avLst/>
          </a:prstGeom>
        </p:spPr>
        <p:txBody>
          <a:bodyPr/>
          <a:lstStyle/>
          <a:p>
            <a:pPr/>
          </a:p>
        </p:txBody>
      </p:sp>
      <p:sp>
        <p:nvSpPr>
          <p:cNvPr id="274" name="Shape 274"/>
          <p:cNvSpPr/>
          <p:nvPr>
            <p:ph type="body" sz="quarter" idx="1"/>
          </p:nvPr>
        </p:nvSpPr>
        <p:spPr>
          <a:prstGeom prst="rect">
            <a:avLst/>
          </a:prstGeom>
        </p:spPr>
        <p:txBody>
          <a:bodyPr/>
          <a:lstStyle/>
          <a:p>
            <a:pPr/>
            <a:r>
              <a:t>Newton’s Law of Universal Gravitation</a:t>
            </a:r>
          </a:p>
          <a:p>
            <a:pPr/>
            <a:r>
              <a:t>physicslab.app</a:t>
            </a:r>
          </a:p>
          <a:p>
            <a:pPr/>
            <a:r>
              <a:t>If you have any questions, suggestions or feedback about these slides please email me at chris@physicslab.app or send me a message on Discord @physicslab.</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6" name="Shape 336"/>
          <p:cNvSpPr/>
          <p:nvPr>
            <p:ph type="sldImg"/>
          </p:nvPr>
        </p:nvSpPr>
        <p:spPr>
          <a:prstGeom prst="rect">
            <a:avLst/>
          </a:prstGeom>
        </p:spPr>
        <p:txBody>
          <a:bodyPr/>
          <a:lstStyle/>
          <a:p>
            <a:pPr/>
          </a:p>
        </p:txBody>
      </p:sp>
      <p:sp>
        <p:nvSpPr>
          <p:cNvPr id="337" name="Shape 337"/>
          <p:cNvSpPr/>
          <p:nvPr>
            <p:ph type="body" sz="quarter" idx="1"/>
          </p:nvPr>
        </p:nvSpPr>
        <p:spPr>
          <a:prstGeom prst="rect">
            <a:avLst/>
          </a:prstGeom>
        </p:spPr>
        <p:txBody>
          <a:bodyPr/>
          <a:lstStyle/>
          <a:p>
            <a:pPr/>
            <a:r>
              <a:t>	•	People have been trying to understand the world and the universe for thousands of years.  </a:t>
            </a:r>
          </a:p>
          <a:p>
            <a:pPr/>
            <a:r>
              <a:t>	•	One of the big questions was, why do objects fall towards the earth?</a:t>
            </a:r>
          </a:p>
          <a:p>
            <a:pPr/>
            <a:r>
              <a:t>	•	Some ancient philosophers like Aristotle believed that the earth was the center of the universe. </a:t>
            </a:r>
          </a:p>
          <a:p>
            <a:pPr/>
            <a:r>
              <a:t>	•	Objects have their natural place, and a falling object is trying to reach the center of the earth. </a:t>
            </a:r>
          </a:p>
          <a:p>
            <a:pPr/>
            <a:r>
              <a:t>	•	They thought that heavier objects fall faster. </a:t>
            </a:r>
          </a:p>
          <a:p>
            <a:pPr/>
            <a:r>
              <a:t>	•	And things that were lighter, like smoke, naturally wanted to move upwards.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3" name="Shape 343"/>
          <p:cNvSpPr/>
          <p:nvPr>
            <p:ph type="sldImg"/>
          </p:nvPr>
        </p:nvSpPr>
        <p:spPr>
          <a:prstGeom prst="rect">
            <a:avLst/>
          </a:prstGeom>
        </p:spPr>
        <p:txBody>
          <a:bodyPr/>
          <a:lstStyle/>
          <a:p>
            <a:pPr/>
          </a:p>
        </p:txBody>
      </p:sp>
      <p:sp>
        <p:nvSpPr>
          <p:cNvPr id="344" name="Shape 344"/>
          <p:cNvSpPr/>
          <p:nvPr>
            <p:ph type="body" sz="quarter" idx="1"/>
          </p:nvPr>
        </p:nvSpPr>
        <p:spPr>
          <a:prstGeom prst="rect">
            <a:avLst/>
          </a:prstGeom>
        </p:spPr>
        <p:txBody>
          <a:bodyPr/>
          <a:lstStyle/>
          <a:p>
            <a:pPr/>
            <a:r>
              <a:t>	•	People also wanted to explain what they saw in the sky.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0" name="Shape 350"/>
          <p:cNvSpPr/>
          <p:nvPr>
            <p:ph type="sldImg"/>
          </p:nvPr>
        </p:nvSpPr>
        <p:spPr>
          <a:prstGeom prst="rect">
            <a:avLst/>
          </a:prstGeom>
        </p:spPr>
        <p:txBody>
          <a:bodyPr/>
          <a:lstStyle/>
          <a:p>
            <a:pPr/>
          </a:p>
        </p:txBody>
      </p:sp>
      <p:sp>
        <p:nvSpPr>
          <p:cNvPr id="351" name="Shape 351"/>
          <p:cNvSpPr/>
          <p:nvPr>
            <p:ph type="body" sz="quarter" idx="1"/>
          </p:nvPr>
        </p:nvSpPr>
        <p:spPr>
          <a:prstGeom prst="rect">
            <a:avLst/>
          </a:prstGeom>
        </p:spPr>
        <p:txBody>
          <a:bodyPr/>
          <a:lstStyle/>
          <a:p>
            <a:pPr/>
            <a:r>
              <a:t>	•	Why do the sun and the moon, rise and fall every day?</a:t>
            </a:r>
          </a:p>
          <a:p>
            <a:pPr/>
            <a:r>
              <a:t>	•	How can we predict the motion of the planets and the stars? </a:t>
            </a:r>
          </a:p>
          <a:p>
            <a:pPr/>
            <a:r>
              <a:t>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7" name="Shape 357"/>
          <p:cNvSpPr/>
          <p:nvPr>
            <p:ph type="sldImg"/>
          </p:nvPr>
        </p:nvSpPr>
        <p:spPr>
          <a:prstGeom prst="rect">
            <a:avLst/>
          </a:prstGeom>
        </p:spPr>
        <p:txBody>
          <a:bodyPr/>
          <a:lstStyle/>
          <a:p>
            <a:pPr/>
          </a:p>
        </p:txBody>
      </p:sp>
      <p:sp>
        <p:nvSpPr>
          <p:cNvPr id="358" name="Shape 358"/>
          <p:cNvSpPr/>
          <p:nvPr>
            <p:ph type="body" sz="quarter" idx="1"/>
          </p:nvPr>
        </p:nvSpPr>
        <p:spPr>
          <a:prstGeom prst="rect">
            <a:avLst/>
          </a:prstGeom>
        </p:spPr>
        <p:txBody>
          <a:bodyPr/>
          <a:lstStyle/>
          <a:p>
            <a:pPr/>
            <a:r>
              <a:t>•	When will we see the next solar eclipse? </a:t>
            </a:r>
          </a:p>
          <a:p>
            <a:pPr/>
            <a:r>
              <a:t>	•	And most of all, who or what is causing these things to happen?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4" name="Shape 364"/>
          <p:cNvSpPr/>
          <p:nvPr>
            <p:ph type="sldImg"/>
          </p:nvPr>
        </p:nvSpPr>
        <p:spPr>
          <a:prstGeom prst="rect">
            <a:avLst/>
          </a:prstGeom>
        </p:spPr>
        <p:txBody>
          <a:bodyPr/>
          <a:lstStyle/>
          <a:p>
            <a:pPr/>
          </a:p>
        </p:txBody>
      </p:sp>
      <p:sp>
        <p:nvSpPr>
          <p:cNvPr id="365" name="Shape 365"/>
          <p:cNvSpPr/>
          <p:nvPr>
            <p:ph type="body" sz="quarter" idx="1"/>
          </p:nvPr>
        </p:nvSpPr>
        <p:spPr>
          <a:prstGeom prst="rect">
            <a:avLst/>
          </a:prstGeom>
        </p:spPr>
        <p:txBody>
          <a:bodyPr/>
          <a:lstStyle/>
          <a:p>
            <a:pPr/>
            <a:r>
              <a:t>	•	Like before, people thought that the earth was the center of the universe.</a:t>
            </a:r>
          </a:p>
          <a:p>
            <a:pPr/>
            <a:r>
              <a:t>	•	It seemed like the sun, the moon, the planets and the stars all revolved around the earth.</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1" name="Shape 381"/>
          <p:cNvSpPr/>
          <p:nvPr>
            <p:ph type="sldImg"/>
          </p:nvPr>
        </p:nvSpPr>
        <p:spPr>
          <a:prstGeom prst="rect">
            <a:avLst/>
          </a:prstGeom>
        </p:spPr>
        <p:txBody>
          <a:bodyPr/>
          <a:lstStyle/>
          <a:p>
            <a:pPr/>
          </a:p>
        </p:txBody>
      </p:sp>
      <p:sp>
        <p:nvSpPr>
          <p:cNvPr id="382" name="Shape 382"/>
          <p:cNvSpPr/>
          <p:nvPr>
            <p:ph type="body" sz="quarter" idx="1"/>
          </p:nvPr>
        </p:nvSpPr>
        <p:spPr>
          <a:prstGeom prst="rect">
            <a:avLst/>
          </a:prstGeom>
        </p:spPr>
        <p:txBody>
          <a:bodyPr/>
          <a:lstStyle/>
          <a:p>
            <a:pPr/>
            <a:r>
              <a:t>	•	Astronomers could use telescopes to carefully track the motion of the planets.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8" name="Shape 388"/>
          <p:cNvSpPr/>
          <p:nvPr>
            <p:ph type="sldImg"/>
          </p:nvPr>
        </p:nvSpPr>
        <p:spPr>
          <a:prstGeom prst="rect">
            <a:avLst/>
          </a:prstGeom>
        </p:spPr>
        <p:txBody>
          <a:bodyPr/>
          <a:lstStyle/>
          <a:p>
            <a:pPr/>
          </a:p>
        </p:txBody>
      </p:sp>
      <p:sp>
        <p:nvSpPr>
          <p:cNvPr id="389" name="Shape 389"/>
          <p:cNvSpPr/>
          <p:nvPr>
            <p:ph type="body" sz="quarter" idx="1"/>
          </p:nvPr>
        </p:nvSpPr>
        <p:spPr>
          <a:prstGeom prst="rect">
            <a:avLst/>
          </a:prstGeom>
        </p:spPr>
        <p:txBody>
          <a:bodyPr/>
          <a:lstStyle/>
          <a:p>
            <a:pPr/>
            <a:r>
              <a:t>	•	When they drew the orbits with the earth at the center, they weren’t perfect circles. </a:t>
            </a:r>
          </a:p>
          <a:p>
            <a:pPr/>
            <a:r>
              <a:t>	•	The planets seemed to wobble around their own circular paths.</a:t>
            </a:r>
          </a:p>
          <a:p>
            <a:pPr/>
            <a:r>
              <a:t>	•	This view of the solar system lasted for over a thousand years.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5" name="Shape 395"/>
          <p:cNvSpPr/>
          <p:nvPr>
            <p:ph type="sldImg"/>
          </p:nvPr>
        </p:nvSpPr>
        <p:spPr>
          <a:prstGeom prst="rect">
            <a:avLst/>
          </a:prstGeom>
        </p:spPr>
        <p:txBody>
          <a:bodyPr/>
          <a:lstStyle/>
          <a:p>
            <a:pPr/>
          </a:p>
        </p:txBody>
      </p:sp>
      <p:sp>
        <p:nvSpPr>
          <p:cNvPr id="396" name="Shape 396"/>
          <p:cNvSpPr/>
          <p:nvPr>
            <p:ph type="body" sz="quarter" idx="1"/>
          </p:nvPr>
        </p:nvSpPr>
        <p:spPr>
          <a:prstGeom prst="rect">
            <a:avLst/>
          </a:prstGeom>
        </p:spPr>
        <p:txBody>
          <a:bodyPr/>
          <a:lstStyle/>
          <a:p>
            <a:pPr/>
            <a:r>
              <a:t>	•	It wasn’t until Nicolaus Copernicus came along in the 16th century that people started to consider that the planets revolved around the sun, not the earth.</a:t>
            </a:r>
          </a:p>
          <a:p>
            <a:pPr/>
            <a:r>
              <a:t>	•	That meant the earth was just another planet and not the center of the universe, which took some time to catch on.</a:t>
            </a:r>
          </a:p>
          <a:p>
            <a:pPr/>
            <a:r>
              <a:t>	•	But now the orbits seemed to be perfect circles.</a:t>
            </a:r>
          </a:p>
          <a:p>
            <a:pPr/>
            <a:r>
              <a:t>	•	An astronomer named Johannes Kepler realized that the orbits were not quite circles, they’re actually ellipses.</a:t>
            </a:r>
          </a:p>
          <a:p>
            <a:pPr/>
            <a:r>
              <a:t>	•	He also described how the planets move with what we now call Kepler’s laws of planetary motion.</a:t>
            </a:r>
          </a:p>
          <a:p>
            <a:pPr/>
            <a:r>
              <a:t>	•	Although we had a better understanding of how planets move, we still didn’t know what caused them to move that way.</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2" name="Shape 402"/>
          <p:cNvSpPr/>
          <p:nvPr>
            <p:ph type="sldImg"/>
          </p:nvPr>
        </p:nvSpPr>
        <p:spPr>
          <a:prstGeom prst="rect">
            <a:avLst/>
          </a:prstGeom>
        </p:spPr>
        <p:txBody>
          <a:bodyPr/>
          <a:lstStyle/>
          <a:p>
            <a:pPr/>
          </a:p>
        </p:txBody>
      </p:sp>
      <p:sp>
        <p:nvSpPr>
          <p:cNvPr id="403" name="Shape 403"/>
          <p:cNvSpPr/>
          <p:nvPr>
            <p:ph type="body" sz="quarter" idx="1"/>
          </p:nvPr>
        </p:nvSpPr>
        <p:spPr>
          <a:prstGeom prst="rect">
            <a:avLst/>
          </a:prstGeom>
        </p:spPr>
        <p:txBody>
          <a:bodyPr/>
          <a:lstStyle/>
          <a:p>
            <a:pPr/>
            <a:r>
              <a:t>	•	That’s where Isaac Newton comes in.</a:t>
            </a:r>
          </a:p>
          <a:p>
            <a:pPr/>
            <a:r>
              <a:t>	•	Around the same time that he was putting together the 3 laws of motion that we just learned about, he was also wondering what causes objects to fall towards the earth.</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9" name="Shape 409"/>
          <p:cNvSpPr/>
          <p:nvPr>
            <p:ph type="sldImg"/>
          </p:nvPr>
        </p:nvSpPr>
        <p:spPr>
          <a:prstGeom prst="rect">
            <a:avLst/>
          </a:prstGeom>
        </p:spPr>
        <p:txBody>
          <a:bodyPr/>
          <a:lstStyle/>
          <a:p>
            <a:pPr/>
          </a:p>
        </p:txBody>
      </p:sp>
      <p:sp>
        <p:nvSpPr>
          <p:cNvPr id="410" name="Shape 410"/>
          <p:cNvSpPr/>
          <p:nvPr>
            <p:ph type="body" sz="quarter" idx="1"/>
          </p:nvPr>
        </p:nvSpPr>
        <p:spPr>
          <a:prstGeom prst="rect">
            <a:avLst/>
          </a:prstGeom>
        </p:spPr>
        <p:txBody>
          <a:bodyPr/>
          <a:lstStyle/>
          <a:p>
            <a:pPr/>
            <a:r>
              <a:t>	•	As the story goes, he was sitting next to an apple tree when an apple fell to the ground.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0" name="Shape 280"/>
          <p:cNvSpPr/>
          <p:nvPr>
            <p:ph type="sldImg"/>
          </p:nvPr>
        </p:nvSpPr>
        <p:spPr>
          <a:prstGeom prst="rect">
            <a:avLst/>
          </a:prstGeom>
        </p:spPr>
        <p:txBody>
          <a:bodyPr/>
          <a:lstStyle/>
          <a:p>
            <a:pPr/>
          </a:p>
        </p:txBody>
      </p:sp>
      <p:sp>
        <p:nvSpPr>
          <p:cNvPr id="281" name="Shape 281"/>
          <p:cNvSpPr/>
          <p:nvPr>
            <p:ph type="body" sz="quarter" idx="1"/>
          </p:nvPr>
        </p:nvSpPr>
        <p:spPr>
          <a:prstGeom prst="rect">
            <a:avLst/>
          </a:prstGeom>
        </p:spPr>
        <p:txBody>
          <a:bodyPr/>
          <a:lstStyle/>
          <a:p>
            <a:pPr/>
            <a:r>
              <a:t>	•	Hey everyone, in this video we’re gonna learn about Newton’s law of universal gravitation.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6" name="Shape 416"/>
          <p:cNvSpPr/>
          <p:nvPr>
            <p:ph type="sldImg"/>
          </p:nvPr>
        </p:nvSpPr>
        <p:spPr>
          <a:prstGeom prst="rect">
            <a:avLst/>
          </a:prstGeom>
        </p:spPr>
        <p:txBody>
          <a:bodyPr/>
          <a:lstStyle/>
          <a:p>
            <a:pPr/>
          </a:p>
        </p:txBody>
      </p:sp>
      <p:sp>
        <p:nvSpPr>
          <p:cNvPr id="417" name="Shape 417"/>
          <p:cNvSpPr/>
          <p:nvPr>
            <p:ph type="body" sz="quarter" idx="1"/>
          </p:nvPr>
        </p:nvSpPr>
        <p:spPr>
          <a:prstGeom prst="rect">
            <a:avLst/>
          </a:prstGeom>
        </p:spPr>
        <p:txBody>
          <a:bodyPr/>
          <a:lstStyle/>
          <a:p>
            <a:pPr/>
            <a:r>
              <a:t>	•	Newton wondered, “why does the apple fall down and not up, or sideways?”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3" name="Shape 423"/>
          <p:cNvSpPr/>
          <p:nvPr>
            <p:ph type="sldImg"/>
          </p:nvPr>
        </p:nvSpPr>
        <p:spPr>
          <a:prstGeom prst="rect">
            <a:avLst/>
          </a:prstGeom>
        </p:spPr>
        <p:txBody>
          <a:bodyPr/>
          <a:lstStyle/>
          <a:p>
            <a:pPr/>
          </a:p>
        </p:txBody>
      </p:sp>
      <p:sp>
        <p:nvSpPr>
          <p:cNvPr id="424" name="Shape 424"/>
          <p:cNvSpPr/>
          <p:nvPr>
            <p:ph type="body" sz="quarter" idx="1"/>
          </p:nvPr>
        </p:nvSpPr>
        <p:spPr>
          <a:prstGeom prst="rect">
            <a:avLst/>
          </a:prstGeom>
        </p:spPr>
        <p:txBody>
          <a:bodyPr/>
          <a:lstStyle/>
          <a:p>
            <a:pPr/>
            <a:r>
              <a:t>	•	He thought there must be some force acting on the apple that pulls it towards the earth, which he referred to as the force of gravity.</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0" name="Shape 430"/>
          <p:cNvSpPr/>
          <p:nvPr>
            <p:ph type="sldImg"/>
          </p:nvPr>
        </p:nvSpPr>
        <p:spPr>
          <a:prstGeom prst="rect">
            <a:avLst/>
          </a:prstGeom>
        </p:spPr>
        <p:txBody>
          <a:bodyPr/>
          <a:lstStyle/>
          <a:p>
            <a:pPr/>
          </a:p>
        </p:txBody>
      </p:sp>
      <p:sp>
        <p:nvSpPr>
          <p:cNvPr id="431" name="Shape 431"/>
          <p:cNvSpPr/>
          <p:nvPr>
            <p:ph type="body" sz="quarter" idx="1"/>
          </p:nvPr>
        </p:nvSpPr>
        <p:spPr>
          <a:prstGeom prst="rect">
            <a:avLst/>
          </a:prstGeom>
        </p:spPr>
        <p:txBody>
          <a:bodyPr/>
          <a:lstStyle/>
          <a:p>
            <a:pPr/>
            <a:r>
              <a:t>	•	This force must be pulling every object towards the earth, no matter how high it is above the ground.</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7" name="Shape 437"/>
          <p:cNvSpPr/>
          <p:nvPr>
            <p:ph type="sldImg"/>
          </p:nvPr>
        </p:nvSpPr>
        <p:spPr>
          <a:prstGeom prst="rect">
            <a:avLst/>
          </a:prstGeom>
        </p:spPr>
        <p:txBody>
          <a:bodyPr/>
          <a:lstStyle/>
          <a:p>
            <a:pPr/>
          </a:p>
        </p:txBody>
      </p:sp>
      <p:sp>
        <p:nvSpPr>
          <p:cNvPr id="438" name="Shape 438"/>
          <p:cNvSpPr/>
          <p:nvPr>
            <p:ph type="body" sz="quarter" idx="1"/>
          </p:nvPr>
        </p:nvSpPr>
        <p:spPr>
          <a:prstGeom prst="rect">
            <a:avLst/>
          </a:prstGeom>
        </p:spPr>
        <p:txBody>
          <a:bodyPr/>
          <a:lstStyle/>
          <a:p>
            <a:pPr/>
            <a:r>
              <a:t>	•	If that was true... then maybe this force applies to every object in the universe, including the moon.</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4" name="Shape 444"/>
          <p:cNvSpPr/>
          <p:nvPr>
            <p:ph type="sldImg"/>
          </p:nvPr>
        </p:nvSpPr>
        <p:spPr>
          <a:prstGeom prst="rect">
            <a:avLst/>
          </a:prstGeom>
        </p:spPr>
        <p:txBody>
          <a:bodyPr/>
          <a:lstStyle/>
          <a:p>
            <a:pPr/>
          </a:p>
        </p:txBody>
      </p:sp>
      <p:sp>
        <p:nvSpPr>
          <p:cNvPr id="445" name="Shape 445"/>
          <p:cNvSpPr/>
          <p:nvPr>
            <p:ph type="body" sz="quarter" idx="1"/>
          </p:nvPr>
        </p:nvSpPr>
        <p:spPr>
          <a:prstGeom prst="rect">
            <a:avLst/>
          </a:prstGeom>
        </p:spPr>
        <p:txBody>
          <a:bodyPr/>
          <a:lstStyle/>
          <a:p>
            <a:pPr/>
            <a:r>
              <a:t>	•	Newton realized that the same force of gravity that causes an apple to fall to the ground, also pulls the moon towards the earth and keeps the moon in orbit.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1" name="Shape 451"/>
          <p:cNvSpPr/>
          <p:nvPr>
            <p:ph type="sldImg"/>
          </p:nvPr>
        </p:nvSpPr>
        <p:spPr>
          <a:prstGeom prst="rect">
            <a:avLst/>
          </a:prstGeom>
        </p:spPr>
        <p:txBody>
          <a:bodyPr/>
          <a:lstStyle/>
          <a:p>
            <a:pPr/>
          </a:p>
        </p:txBody>
      </p:sp>
      <p:sp>
        <p:nvSpPr>
          <p:cNvPr id="452" name="Shape 452"/>
          <p:cNvSpPr/>
          <p:nvPr>
            <p:ph type="body" sz="quarter" idx="1"/>
          </p:nvPr>
        </p:nvSpPr>
        <p:spPr>
          <a:prstGeom prst="rect">
            <a:avLst/>
          </a:prstGeom>
        </p:spPr>
        <p:txBody>
          <a:bodyPr/>
          <a:lstStyle/>
          <a:p>
            <a:pPr/>
            <a:r>
              <a:t>	•	And if Newton’s third law of motion was true, then the apple and the moon also pull on the earth with the same force.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8" name="Shape 458"/>
          <p:cNvSpPr/>
          <p:nvPr>
            <p:ph type="sldImg"/>
          </p:nvPr>
        </p:nvSpPr>
        <p:spPr>
          <a:prstGeom prst="rect">
            <a:avLst/>
          </a:prstGeom>
        </p:spPr>
        <p:txBody>
          <a:bodyPr/>
          <a:lstStyle/>
          <a:p>
            <a:pPr/>
          </a:p>
        </p:txBody>
      </p:sp>
      <p:sp>
        <p:nvSpPr>
          <p:cNvPr id="459" name="Shape 459"/>
          <p:cNvSpPr/>
          <p:nvPr>
            <p:ph type="body" sz="quarter" idx="1"/>
          </p:nvPr>
        </p:nvSpPr>
        <p:spPr>
          <a:prstGeom prst="rect">
            <a:avLst/>
          </a:prstGeom>
        </p:spPr>
        <p:txBody>
          <a:bodyPr/>
          <a:lstStyle/>
          <a:p>
            <a:pPr/>
            <a:r>
              <a:t>	•	The reason that the moon didn’t fall straight towards the earth was that moon was constantly moving sideways in a circular orbit, and its own inertia keeps it from falling.</a:t>
            </a:r>
          </a:p>
          <a:p>
            <a:pPr/>
            <a:r>
              <a:t>	•	We’re going to learn more about that in another lesson, but Newton realized this was the force that caused the moon to orbit the earth...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5" name="Shape 465"/>
          <p:cNvSpPr/>
          <p:nvPr>
            <p:ph type="sldImg"/>
          </p:nvPr>
        </p:nvSpPr>
        <p:spPr>
          <a:prstGeom prst="rect">
            <a:avLst/>
          </a:prstGeom>
        </p:spPr>
        <p:txBody>
          <a:bodyPr/>
          <a:lstStyle/>
          <a:p>
            <a:pPr/>
          </a:p>
        </p:txBody>
      </p:sp>
      <p:sp>
        <p:nvSpPr>
          <p:cNvPr id="466" name="Shape 466"/>
          <p:cNvSpPr/>
          <p:nvPr>
            <p:ph type="body" sz="quarter" idx="1"/>
          </p:nvPr>
        </p:nvSpPr>
        <p:spPr>
          <a:prstGeom prst="rect">
            <a:avLst/>
          </a:prstGeom>
        </p:spPr>
        <p:txBody>
          <a:bodyPr/>
          <a:lstStyle/>
          <a:p>
            <a:pPr/>
            <a:r>
              <a:t>	•	… and it caused the planets to orbit the sun.</a:t>
            </a:r>
          </a:p>
          <a:p>
            <a:pPr/>
            <a:r>
              <a:t>	•	All of this motion could now be explained using a single force, the force of gravity.</a:t>
            </a:r>
          </a:p>
          <a:p>
            <a:pPr/>
            <a:r>
              <a:t>	•	And it must be acting between any two objects in the universe.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2" name="Shape 472"/>
          <p:cNvSpPr/>
          <p:nvPr>
            <p:ph type="sldImg"/>
          </p:nvPr>
        </p:nvSpPr>
        <p:spPr>
          <a:prstGeom prst="rect">
            <a:avLst/>
          </a:prstGeom>
        </p:spPr>
        <p:txBody>
          <a:bodyPr/>
          <a:lstStyle/>
          <a:p>
            <a:pPr/>
          </a:p>
        </p:txBody>
      </p:sp>
      <p:sp>
        <p:nvSpPr>
          <p:cNvPr id="473" name="Shape 473"/>
          <p:cNvSpPr/>
          <p:nvPr>
            <p:ph type="body" sz="quarter" idx="1"/>
          </p:nvPr>
        </p:nvSpPr>
        <p:spPr>
          <a:prstGeom prst="rect">
            <a:avLst/>
          </a:prstGeom>
        </p:spPr>
        <p:txBody>
          <a:bodyPr/>
          <a:lstStyle/>
          <a:p>
            <a:pPr/>
            <a:r>
              <a:t>	•	This is what we call Newton’s law of universal gravitation.</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9" name="Shape 479"/>
          <p:cNvSpPr/>
          <p:nvPr>
            <p:ph type="sldImg"/>
          </p:nvPr>
        </p:nvSpPr>
        <p:spPr>
          <a:prstGeom prst="rect">
            <a:avLst/>
          </a:prstGeom>
        </p:spPr>
        <p:txBody>
          <a:bodyPr/>
          <a:lstStyle/>
          <a:p>
            <a:pPr/>
          </a:p>
        </p:txBody>
      </p:sp>
      <p:sp>
        <p:nvSpPr>
          <p:cNvPr id="480" name="Shape 480"/>
          <p:cNvSpPr/>
          <p:nvPr>
            <p:ph type="body" sz="quarter" idx="1"/>
          </p:nvPr>
        </p:nvSpPr>
        <p:spPr>
          <a:prstGeom prst="rect">
            <a:avLst/>
          </a:prstGeom>
        </p:spPr>
        <p:txBody>
          <a:bodyPr/>
          <a:lstStyle/>
          <a:p>
            <a:pPr/>
            <a:r>
              <a:t>	•	By observing different masses at different distances, Newton was able to come up with this statement and this relationship: </a:t>
            </a:r>
          </a:p>
          <a:p>
            <a:pPr/>
            <a:r>
              <a:t>	•	Any two bodies are attracted to each other by a gravitational force which is proportional to the product of their masses and inversely proportional to the square of the distance between them.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7" name="Shape 287"/>
          <p:cNvSpPr/>
          <p:nvPr>
            <p:ph type="sldImg"/>
          </p:nvPr>
        </p:nvSpPr>
        <p:spPr>
          <a:prstGeom prst="rect">
            <a:avLst/>
          </a:prstGeom>
        </p:spPr>
        <p:txBody>
          <a:bodyPr/>
          <a:lstStyle/>
          <a:p>
            <a:pPr/>
          </a:p>
        </p:txBody>
      </p:sp>
      <p:sp>
        <p:nvSpPr>
          <p:cNvPr id="288" name="Shape 288"/>
          <p:cNvSpPr/>
          <p:nvPr>
            <p:ph type="body" sz="quarter" idx="1"/>
          </p:nvPr>
        </p:nvSpPr>
        <p:spPr>
          <a:prstGeom prst="rect">
            <a:avLst/>
          </a:prstGeom>
        </p:spPr>
        <p:txBody>
          <a:bodyPr/>
          <a:lstStyle/>
          <a:p>
            <a:pPr/>
            <a:r>
              <a:t>	•	We’ll start by answering the question: what is gravity, and how did we figure it out?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6" name="Shape 486"/>
          <p:cNvSpPr/>
          <p:nvPr>
            <p:ph type="sldImg"/>
          </p:nvPr>
        </p:nvSpPr>
        <p:spPr>
          <a:prstGeom prst="rect">
            <a:avLst/>
          </a:prstGeom>
        </p:spPr>
        <p:txBody>
          <a:bodyPr/>
          <a:lstStyle/>
          <a:p>
            <a:pPr/>
          </a:p>
        </p:txBody>
      </p:sp>
      <p:sp>
        <p:nvSpPr>
          <p:cNvPr id="487" name="Shape 487"/>
          <p:cNvSpPr/>
          <p:nvPr>
            <p:ph type="body" sz="quarter" idx="1"/>
          </p:nvPr>
        </p:nvSpPr>
        <p:spPr>
          <a:prstGeom prst="rect">
            <a:avLst/>
          </a:prstGeom>
        </p:spPr>
        <p:txBody>
          <a:bodyPr/>
          <a:lstStyle/>
          <a:p>
            <a:pPr/>
            <a:r>
              <a:t>	•	Newton figured out this relationship, but he knew it was missing a constant, which he called G, that would turn it into an exact equation that let’s you calculate the gravitational force.</a:t>
            </a:r>
          </a:p>
          <a:p>
            <a:pPr/>
            <a:r>
              <a:t>	•	It took about a hundred years for the value of G, the gravitational constant, to be accurately determined by a scientist named Henry Cavendish.</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3" name="Shape 493"/>
          <p:cNvSpPr/>
          <p:nvPr>
            <p:ph type="sldImg"/>
          </p:nvPr>
        </p:nvSpPr>
        <p:spPr>
          <a:prstGeom prst="rect">
            <a:avLst/>
          </a:prstGeom>
        </p:spPr>
        <p:txBody>
          <a:bodyPr/>
          <a:lstStyle/>
          <a:p>
            <a:pPr/>
          </a:p>
        </p:txBody>
      </p:sp>
      <p:sp>
        <p:nvSpPr>
          <p:cNvPr id="494" name="Shape 494"/>
          <p:cNvSpPr/>
          <p:nvPr>
            <p:ph type="body" sz="quarter" idx="1"/>
          </p:nvPr>
        </p:nvSpPr>
        <p:spPr>
          <a:prstGeom prst="rect">
            <a:avLst/>
          </a:prstGeom>
        </p:spPr>
        <p:txBody>
          <a:bodyPr/>
          <a:lstStyle/>
          <a:p>
            <a:pPr/>
            <a:r>
              <a:t>	•	So now, this is the equation we use for Newton’s law of universal gravitation.</a:t>
            </a:r>
          </a:p>
          <a:p>
            <a:p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0" name="Shape 500"/>
          <p:cNvSpPr/>
          <p:nvPr>
            <p:ph type="sldImg"/>
          </p:nvPr>
        </p:nvSpPr>
        <p:spPr>
          <a:prstGeom prst="rect">
            <a:avLst/>
          </a:prstGeom>
        </p:spPr>
        <p:txBody>
          <a:bodyPr/>
          <a:lstStyle/>
          <a:p>
            <a:pPr/>
          </a:p>
        </p:txBody>
      </p:sp>
      <p:sp>
        <p:nvSpPr>
          <p:cNvPr id="501" name="Shape 501"/>
          <p:cNvSpPr/>
          <p:nvPr>
            <p:ph type="body" sz="quarter" idx="1"/>
          </p:nvPr>
        </p:nvSpPr>
        <p:spPr>
          <a:prstGeom prst="rect">
            <a:avLst/>
          </a:prstGeom>
        </p:spPr>
        <p:txBody>
          <a:bodyPr/>
          <a:lstStyle/>
          <a:p>
            <a:pPr/>
            <a:r>
              <a:t>	•	If we have any two objects, or “bodies” as Newton said, then they each exert a gravitational force, Fg, on the other object.</a:t>
            </a:r>
          </a:p>
          <a:p>
            <a:pPr/>
            <a:r>
              <a:t>	•	Since it’s a force, it has units of Newtons.</a:t>
            </a:r>
          </a:p>
          <a:p>
            <a:pPr/>
            <a:r>
              <a:t>	•	This applies to any two objects in the universe, which is why we call it the law of universal gravitation.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7" name="Shape 507"/>
          <p:cNvSpPr/>
          <p:nvPr>
            <p:ph type="sldImg"/>
          </p:nvPr>
        </p:nvSpPr>
        <p:spPr>
          <a:prstGeom prst="rect">
            <a:avLst/>
          </a:prstGeom>
        </p:spPr>
        <p:txBody>
          <a:bodyPr/>
          <a:lstStyle/>
          <a:p>
            <a:pPr/>
          </a:p>
        </p:txBody>
      </p:sp>
      <p:sp>
        <p:nvSpPr>
          <p:cNvPr id="508" name="Shape 508"/>
          <p:cNvSpPr/>
          <p:nvPr>
            <p:ph type="body" sz="quarter" idx="1"/>
          </p:nvPr>
        </p:nvSpPr>
        <p:spPr>
          <a:prstGeom prst="rect">
            <a:avLst/>
          </a:prstGeom>
        </p:spPr>
        <p:txBody>
          <a:bodyPr/>
          <a:lstStyle/>
          <a:p>
            <a:pPr/>
            <a:r>
              <a:t>	•	These could be two planets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4" name="Shape 514"/>
          <p:cNvSpPr/>
          <p:nvPr>
            <p:ph type="sldImg"/>
          </p:nvPr>
        </p:nvSpPr>
        <p:spPr>
          <a:prstGeom prst="rect">
            <a:avLst/>
          </a:prstGeom>
        </p:spPr>
        <p:txBody>
          <a:bodyPr/>
          <a:lstStyle/>
          <a:p>
            <a:pPr/>
          </a:p>
        </p:txBody>
      </p:sp>
      <p:sp>
        <p:nvSpPr>
          <p:cNvPr id="515" name="Shape 515"/>
          <p:cNvSpPr/>
          <p:nvPr>
            <p:ph type="body" sz="quarter" idx="1"/>
          </p:nvPr>
        </p:nvSpPr>
        <p:spPr>
          <a:prstGeom prst="rect">
            <a:avLst/>
          </a:prstGeom>
        </p:spPr>
        <p:txBody>
          <a:bodyPr/>
          <a:lstStyle/>
          <a:p>
            <a:pPr/>
            <a:r>
              <a:t>a planet and a moon</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1" name="Shape 521"/>
          <p:cNvSpPr/>
          <p:nvPr>
            <p:ph type="sldImg"/>
          </p:nvPr>
        </p:nvSpPr>
        <p:spPr>
          <a:prstGeom prst="rect">
            <a:avLst/>
          </a:prstGeom>
        </p:spPr>
        <p:txBody>
          <a:bodyPr/>
          <a:lstStyle/>
          <a:p>
            <a:pPr/>
          </a:p>
        </p:txBody>
      </p:sp>
      <p:sp>
        <p:nvSpPr>
          <p:cNvPr id="522" name="Shape 522"/>
          <p:cNvSpPr/>
          <p:nvPr>
            <p:ph type="body" sz="quarter" idx="1"/>
          </p:nvPr>
        </p:nvSpPr>
        <p:spPr>
          <a:prstGeom prst="rect">
            <a:avLst/>
          </a:prstGeom>
        </p:spPr>
        <p:txBody>
          <a:bodyPr/>
          <a:lstStyle/>
          <a:p>
            <a:pPr/>
            <a:r>
              <a:t>or even two small objects like a cup and a book.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8" name="Shape 528"/>
          <p:cNvSpPr/>
          <p:nvPr>
            <p:ph type="sldImg"/>
          </p:nvPr>
        </p:nvSpPr>
        <p:spPr>
          <a:prstGeom prst="rect">
            <a:avLst/>
          </a:prstGeom>
        </p:spPr>
        <p:txBody>
          <a:bodyPr/>
          <a:lstStyle/>
          <a:p>
            <a:pPr/>
          </a:p>
        </p:txBody>
      </p:sp>
      <p:sp>
        <p:nvSpPr>
          <p:cNvPr id="529" name="Shape 529"/>
          <p:cNvSpPr/>
          <p:nvPr>
            <p:ph type="body" sz="quarter" idx="1"/>
          </p:nvPr>
        </p:nvSpPr>
        <p:spPr>
          <a:prstGeom prst="rect">
            <a:avLst/>
          </a:prstGeom>
        </p:spPr>
        <p:txBody>
          <a:bodyPr/>
          <a:lstStyle/>
          <a:p>
            <a:pPr/>
            <a:r>
              <a:t>	•	m1 and m2 are the masses of the two objects or bodies in kilograms.</a:t>
            </a:r>
          </a:p>
          <a:p>
            <a:pPr/>
            <a:r>
              <a:t>	•	It doesn’t matter which mass is which, and it doesn’t matter if one is bigger than the other.</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5" name="Shape 535"/>
          <p:cNvSpPr/>
          <p:nvPr>
            <p:ph type="sldImg"/>
          </p:nvPr>
        </p:nvSpPr>
        <p:spPr>
          <a:prstGeom prst="rect">
            <a:avLst/>
          </a:prstGeom>
        </p:spPr>
        <p:txBody>
          <a:bodyPr/>
          <a:lstStyle/>
          <a:p>
            <a:pPr/>
          </a:p>
        </p:txBody>
      </p:sp>
      <p:sp>
        <p:nvSpPr>
          <p:cNvPr id="536" name="Shape 536"/>
          <p:cNvSpPr/>
          <p:nvPr>
            <p:ph type="body" sz="quarter" idx="1"/>
          </p:nvPr>
        </p:nvSpPr>
        <p:spPr>
          <a:prstGeom prst="rect">
            <a:avLst/>
          </a:prstGeom>
        </p:spPr>
        <p:txBody>
          <a:bodyPr/>
          <a:lstStyle/>
          <a:p>
            <a:pPr/>
            <a:r>
              <a:t>	•	r is the distance between the center of each object, in meters. Keep in mind that r is not the distance between the edge of each object.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2" name="Shape 542"/>
          <p:cNvSpPr/>
          <p:nvPr>
            <p:ph type="sldImg"/>
          </p:nvPr>
        </p:nvSpPr>
        <p:spPr>
          <a:prstGeom prst="rect">
            <a:avLst/>
          </a:prstGeom>
        </p:spPr>
        <p:txBody>
          <a:bodyPr/>
          <a:lstStyle/>
          <a:p>
            <a:pPr/>
          </a:p>
        </p:txBody>
      </p:sp>
      <p:sp>
        <p:nvSpPr>
          <p:cNvPr id="543" name="Shape 543"/>
          <p:cNvSpPr/>
          <p:nvPr>
            <p:ph type="body" sz="quarter" idx="1"/>
          </p:nvPr>
        </p:nvSpPr>
        <p:spPr>
          <a:prstGeom prst="rect">
            <a:avLst/>
          </a:prstGeom>
        </p:spPr>
        <p:txBody>
          <a:bodyPr/>
          <a:lstStyle/>
          <a:p>
            <a:pPr/>
            <a:r>
              <a:t>	•	And capital G is the gravitational constant, which is equal to 6.67 times 10^ -11. It has units of m^3 / kg s^2, which are just the units we have to plug in to make this equation work.</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9" name="Shape 549"/>
          <p:cNvSpPr/>
          <p:nvPr>
            <p:ph type="sldImg"/>
          </p:nvPr>
        </p:nvSpPr>
        <p:spPr>
          <a:prstGeom prst="rect">
            <a:avLst/>
          </a:prstGeom>
        </p:spPr>
        <p:txBody>
          <a:bodyPr/>
          <a:lstStyle/>
          <a:p>
            <a:pPr/>
          </a:p>
        </p:txBody>
      </p:sp>
      <p:sp>
        <p:nvSpPr>
          <p:cNvPr id="550" name="Shape 550"/>
          <p:cNvSpPr/>
          <p:nvPr>
            <p:ph type="body" sz="quarter" idx="1"/>
          </p:nvPr>
        </p:nvSpPr>
        <p:spPr>
          <a:prstGeom prst="rect">
            <a:avLst/>
          </a:prstGeom>
        </p:spPr>
        <p:txBody>
          <a:bodyPr/>
          <a:lstStyle/>
          <a:p>
            <a:pPr/>
            <a:r>
              <a:t>	•	There’s a few important things to mention.</a:t>
            </a:r>
          </a:p>
          <a:p>
            <a:pPr/>
            <a:r>
              <a:t>	•	We need two objects for this force to exist. If there’s only one object, there’s no gravitational force.</a:t>
            </a:r>
          </a:p>
          <a:p>
            <a:pPr/>
            <a:r>
              <a: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4" name="Shape 294"/>
          <p:cNvSpPr/>
          <p:nvPr>
            <p:ph type="sldImg"/>
          </p:nvPr>
        </p:nvSpPr>
        <p:spPr>
          <a:prstGeom prst="rect">
            <a:avLst/>
          </a:prstGeom>
        </p:spPr>
        <p:txBody>
          <a:bodyPr/>
          <a:lstStyle/>
          <a:p>
            <a:pPr/>
          </a:p>
        </p:txBody>
      </p:sp>
      <p:sp>
        <p:nvSpPr>
          <p:cNvPr id="295" name="Shape 295"/>
          <p:cNvSpPr/>
          <p:nvPr>
            <p:ph type="body" sz="quarter" idx="1"/>
          </p:nvPr>
        </p:nvSpPr>
        <p:spPr>
          <a:prstGeom prst="rect">
            <a:avLst/>
          </a:prstGeom>
        </p:spPr>
        <p:txBody>
          <a:bodyPr/>
          <a:lstStyle/>
          <a:p>
            <a:pPr/>
            <a:r>
              <a:t>	•	Then we’ll explore Newton’s law of universal graviation, and how to use this equation.</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6" name="Shape 556"/>
          <p:cNvSpPr/>
          <p:nvPr>
            <p:ph type="sldImg"/>
          </p:nvPr>
        </p:nvSpPr>
        <p:spPr>
          <a:prstGeom prst="rect">
            <a:avLst/>
          </a:prstGeom>
        </p:spPr>
        <p:txBody>
          <a:bodyPr/>
          <a:lstStyle/>
          <a:p>
            <a:pPr/>
          </a:p>
        </p:txBody>
      </p:sp>
      <p:sp>
        <p:nvSpPr>
          <p:cNvPr id="557" name="Shape 557"/>
          <p:cNvSpPr/>
          <p:nvPr>
            <p:ph type="body" sz="quarter" idx="1"/>
          </p:nvPr>
        </p:nvSpPr>
        <p:spPr>
          <a:prstGeom prst="rect">
            <a:avLst/>
          </a:prstGeom>
        </p:spPr>
        <p:txBody>
          <a:bodyPr/>
          <a:lstStyle/>
          <a:p>
            <a:pPr/>
            <a:r>
              <a:t>•	The gravitational force on one object always points towards the other object.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3" name="Shape 563"/>
          <p:cNvSpPr/>
          <p:nvPr>
            <p:ph type="sldImg"/>
          </p:nvPr>
        </p:nvSpPr>
        <p:spPr>
          <a:prstGeom prst="rect">
            <a:avLst/>
          </a:prstGeom>
        </p:spPr>
        <p:txBody>
          <a:bodyPr/>
          <a:lstStyle/>
          <a:p>
            <a:pPr/>
          </a:p>
        </p:txBody>
      </p:sp>
      <p:sp>
        <p:nvSpPr>
          <p:cNvPr id="564" name="Shape 564"/>
          <p:cNvSpPr/>
          <p:nvPr>
            <p:ph type="body" sz="quarter" idx="1"/>
          </p:nvPr>
        </p:nvSpPr>
        <p:spPr>
          <a:prstGeom prst="rect">
            <a:avLst/>
          </a:prstGeom>
        </p:spPr>
        <p:txBody>
          <a:bodyPr/>
          <a:lstStyle/>
          <a:p>
            <a:pPr/>
            <a:r>
              <a:t>	•	It’s always an attractive force, which means each object pulls the other one towards it.</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0" name="Shape 570"/>
          <p:cNvSpPr/>
          <p:nvPr>
            <p:ph type="sldImg"/>
          </p:nvPr>
        </p:nvSpPr>
        <p:spPr>
          <a:prstGeom prst="rect">
            <a:avLst/>
          </a:prstGeom>
        </p:spPr>
        <p:txBody>
          <a:bodyPr/>
          <a:lstStyle/>
          <a:p>
            <a:pPr/>
          </a:p>
        </p:txBody>
      </p:sp>
      <p:sp>
        <p:nvSpPr>
          <p:cNvPr id="571" name="Shape 571"/>
          <p:cNvSpPr/>
          <p:nvPr>
            <p:ph type="body" sz="quarter" idx="1"/>
          </p:nvPr>
        </p:nvSpPr>
        <p:spPr>
          <a:prstGeom prst="rect">
            <a:avLst/>
          </a:prstGeom>
        </p:spPr>
        <p:txBody>
          <a:bodyPr/>
          <a:lstStyle/>
          <a:p>
            <a:pPr/>
            <a:r>
              <a:t>	•	The same amount of force acts on both objects. These are a pair of equal and opposite forces from Newton’s 3rd law of motion.</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7" name="Shape 577"/>
          <p:cNvSpPr/>
          <p:nvPr>
            <p:ph type="sldImg"/>
          </p:nvPr>
        </p:nvSpPr>
        <p:spPr>
          <a:prstGeom prst="rect">
            <a:avLst/>
          </a:prstGeom>
        </p:spPr>
        <p:txBody>
          <a:bodyPr/>
          <a:lstStyle/>
          <a:p>
            <a:pPr/>
          </a:p>
        </p:txBody>
      </p:sp>
      <p:sp>
        <p:nvSpPr>
          <p:cNvPr id="578" name="Shape 578"/>
          <p:cNvSpPr/>
          <p:nvPr>
            <p:ph type="body" sz="quarter" idx="1"/>
          </p:nvPr>
        </p:nvSpPr>
        <p:spPr>
          <a:prstGeom prst="rect">
            <a:avLst/>
          </a:prstGeom>
        </p:spPr>
        <p:txBody>
          <a:bodyPr/>
          <a:lstStyle/>
          <a:p>
            <a:pPr/>
            <a:r>
              <a:t>	•	This is also a non-contact force, because the two objects pull on each other from a distance, in a similar way that two magnets attract each other without being in contact.</a:t>
            </a:r>
          </a:p>
          <a:p>
            <a:pPr/>
            <a:r>
              <a:t>	•	It doesn’t matter how far apart they are, there will always be some gravitational force between the two objects.</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4" name="Shape 584"/>
          <p:cNvSpPr/>
          <p:nvPr>
            <p:ph type="sldImg"/>
          </p:nvPr>
        </p:nvSpPr>
        <p:spPr>
          <a:prstGeom prst="rect">
            <a:avLst/>
          </a:prstGeom>
        </p:spPr>
        <p:txBody>
          <a:bodyPr/>
          <a:lstStyle/>
          <a:p>
            <a:pPr/>
          </a:p>
        </p:txBody>
      </p:sp>
      <p:sp>
        <p:nvSpPr>
          <p:cNvPr id="585" name="Shape 585"/>
          <p:cNvSpPr/>
          <p:nvPr>
            <p:ph type="body" sz="quarter" idx="1"/>
          </p:nvPr>
        </p:nvSpPr>
        <p:spPr>
          <a:prstGeom prst="rect">
            <a:avLst/>
          </a:prstGeom>
        </p:spPr>
        <p:txBody>
          <a:bodyPr/>
          <a:lstStyle/>
          <a:p>
            <a:pPr/>
            <a:r>
              <a:t>	•	Finally, you may also see m1 and m2 replaced with capital M and lower case m.</a:t>
            </a:r>
          </a:p>
          <a:p>
            <a:pPr/>
            <a:r>
              <a:t>	•	The equations are the same, it’s just a different way to write it.</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1" name="Shape 591"/>
          <p:cNvSpPr/>
          <p:nvPr>
            <p:ph type="sldImg"/>
          </p:nvPr>
        </p:nvSpPr>
        <p:spPr>
          <a:prstGeom prst="rect">
            <a:avLst/>
          </a:prstGeom>
        </p:spPr>
        <p:txBody>
          <a:bodyPr/>
          <a:lstStyle/>
          <a:p>
            <a:pPr/>
          </a:p>
        </p:txBody>
      </p:sp>
      <p:sp>
        <p:nvSpPr>
          <p:cNvPr id="592" name="Shape 592"/>
          <p:cNvSpPr/>
          <p:nvPr>
            <p:ph type="body" sz="quarter" idx="1"/>
          </p:nvPr>
        </p:nvSpPr>
        <p:spPr>
          <a:prstGeom prst="rect">
            <a:avLst/>
          </a:prstGeom>
        </p:spPr>
        <p:txBody>
          <a:bodyPr/>
          <a:lstStyle/>
          <a:p>
            <a:pPr/>
            <a:r>
              <a:t>	•	Before we walk through some examples, let’s do some proportional reasoning and see how changing each variable affects the gravitational force.</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8" name="Shape 598"/>
          <p:cNvSpPr/>
          <p:nvPr>
            <p:ph type="sldImg"/>
          </p:nvPr>
        </p:nvSpPr>
        <p:spPr>
          <a:prstGeom prst="rect">
            <a:avLst/>
          </a:prstGeom>
        </p:spPr>
        <p:txBody>
          <a:bodyPr/>
          <a:lstStyle/>
          <a:p>
            <a:pPr/>
          </a:p>
        </p:txBody>
      </p:sp>
      <p:sp>
        <p:nvSpPr>
          <p:cNvPr id="599" name="Shape 599"/>
          <p:cNvSpPr/>
          <p:nvPr>
            <p:ph type="body" sz="quarter" idx="1"/>
          </p:nvPr>
        </p:nvSpPr>
        <p:spPr>
          <a:prstGeom prst="rect">
            <a:avLst/>
          </a:prstGeom>
        </p:spPr>
        <p:txBody>
          <a:bodyPr/>
          <a:lstStyle/>
          <a:p>
            <a:pPr/>
            <a:r>
              <a:t>	•	If we double mass 1 and keep everything else the same, then the gravitational force also doubles, because m1 is in the numerator in this equation.</a:t>
            </a:r>
          </a:p>
          <a:p>
            <a:pPr/>
            <a:r>
              <a:t>	•	Notice that the force on each mass doubled even though we only changed mass 1. The same force always acts on both objects.</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5" name="Shape 605"/>
          <p:cNvSpPr/>
          <p:nvPr>
            <p:ph type="sldImg"/>
          </p:nvPr>
        </p:nvSpPr>
        <p:spPr>
          <a:prstGeom prst="rect">
            <a:avLst/>
          </a:prstGeom>
        </p:spPr>
        <p:txBody>
          <a:bodyPr/>
          <a:lstStyle/>
          <a:p>
            <a:pPr/>
          </a:p>
        </p:txBody>
      </p:sp>
      <p:sp>
        <p:nvSpPr>
          <p:cNvPr id="606" name="Shape 606"/>
          <p:cNvSpPr/>
          <p:nvPr>
            <p:ph type="body" sz="quarter" idx="1"/>
          </p:nvPr>
        </p:nvSpPr>
        <p:spPr>
          <a:prstGeom prst="rect">
            <a:avLst/>
          </a:prstGeom>
        </p:spPr>
        <p:txBody>
          <a:bodyPr/>
          <a:lstStyle/>
          <a:p>
            <a:pPr/>
            <a:r>
              <a:t>	•	If object 1 only has half the mass, then we only have half the gravitational force on each object. </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2" name="Shape 612"/>
          <p:cNvSpPr/>
          <p:nvPr>
            <p:ph type="sldImg"/>
          </p:nvPr>
        </p:nvSpPr>
        <p:spPr>
          <a:prstGeom prst="rect">
            <a:avLst/>
          </a:prstGeom>
        </p:spPr>
        <p:txBody>
          <a:bodyPr/>
          <a:lstStyle/>
          <a:p>
            <a:pPr/>
          </a:p>
        </p:txBody>
      </p:sp>
      <p:sp>
        <p:nvSpPr>
          <p:cNvPr id="613" name="Shape 613"/>
          <p:cNvSpPr/>
          <p:nvPr>
            <p:ph type="body" sz="quarter" idx="1"/>
          </p:nvPr>
        </p:nvSpPr>
        <p:spPr>
          <a:prstGeom prst="rect">
            <a:avLst/>
          </a:prstGeom>
        </p:spPr>
        <p:txBody>
          <a:bodyPr/>
          <a:lstStyle/>
          <a:p>
            <a:pPr/>
            <a:r>
              <a:t>	•	And the same things apply to mass 2.</a:t>
            </a:r>
          </a:p>
          <a:p>
            <a:pPr/>
            <a:r>
              <a:t>	•	If we double it, then the gravitational force also doubles.</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9" name="Shape 619"/>
          <p:cNvSpPr/>
          <p:nvPr>
            <p:ph type="sldImg"/>
          </p:nvPr>
        </p:nvSpPr>
        <p:spPr>
          <a:prstGeom prst="rect">
            <a:avLst/>
          </a:prstGeom>
        </p:spPr>
        <p:txBody>
          <a:bodyPr/>
          <a:lstStyle/>
          <a:p>
            <a:pPr/>
          </a:p>
        </p:txBody>
      </p:sp>
      <p:sp>
        <p:nvSpPr>
          <p:cNvPr id="620" name="Shape 620"/>
          <p:cNvSpPr/>
          <p:nvPr>
            <p:ph type="body" sz="quarter" idx="1"/>
          </p:nvPr>
        </p:nvSpPr>
        <p:spPr>
          <a:prstGeom prst="rect">
            <a:avLst/>
          </a:prstGeom>
        </p:spPr>
        <p:txBody>
          <a:bodyPr/>
          <a:lstStyle/>
          <a:p>
            <a:pPr/>
            <a:r>
              <a:t>	•	And if we divided by 2, the gravitational force is also divided by 2.</a:t>
            </a:r>
          </a:p>
          <a:p>
            <a:pPr/>
            <a:r>
              <a:t>	•	So larger masses have a stronger gravitational force, and smaller masses have a weaker gravitational force.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1" name="Shape 301"/>
          <p:cNvSpPr/>
          <p:nvPr>
            <p:ph type="sldImg"/>
          </p:nvPr>
        </p:nvSpPr>
        <p:spPr>
          <a:prstGeom prst="rect">
            <a:avLst/>
          </a:prstGeom>
        </p:spPr>
        <p:txBody>
          <a:bodyPr/>
          <a:lstStyle/>
          <a:p>
            <a:pPr/>
          </a:p>
        </p:txBody>
      </p:sp>
      <p:sp>
        <p:nvSpPr>
          <p:cNvPr id="302" name="Shape 302"/>
          <p:cNvSpPr/>
          <p:nvPr>
            <p:ph type="body" sz="quarter" idx="1"/>
          </p:nvPr>
        </p:nvSpPr>
        <p:spPr>
          <a:prstGeom prst="rect">
            <a:avLst/>
          </a:prstGeom>
        </p:spPr>
        <p:txBody>
          <a:bodyPr/>
          <a:lstStyle/>
          <a:p>
            <a:pPr/>
            <a:r>
              <a:t>	•	We’ll see how changing the variables in the equation affects the gravitational force.</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6" name="Shape 626"/>
          <p:cNvSpPr/>
          <p:nvPr>
            <p:ph type="sldImg"/>
          </p:nvPr>
        </p:nvSpPr>
        <p:spPr>
          <a:prstGeom prst="rect">
            <a:avLst/>
          </a:prstGeom>
        </p:spPr>
        <p:txBody>
          <a:bodyPr/>
          <a:lstStyle/>
          <a:p>
            <a:pPr/>
          </a:p>
        </p:txBody>
      </p:sp>
      <p:sp>
        <p:nvSpPr>
          <p:cNvPr id="627" name="Shape 627"/>
          <p:cNvSpPr/>
          <p:nvPr>
            <p:ph type="body" sz="quarter" idx="1"/>
          </p:nvPr>
        </p:nvSpPr>
        <p:spPr>
          <a:prstGeom prst="rect">
            <a:avLst/>
          </a:prstGeom>
        </p:spPr>
        <p:txBody>
          <a:bodyPr/>
          <a:lstStyle/>
          <a:p>
            <a:pPr/>
            <a:r>
              <a:t>	•	What if we change the distance between the two objects?</a:t>
            </a:r>
          </a:p>
          <a:p>
            <a:pPr/>
            <a:r>
              <a:t>	•	If we double r, it’s squared in this equation, and its in the denominator, so the gravitational force is actually divided by 4.</a:t>
            </a:r>
          </a:p>
          <a:p>
            <a:pPr/>
            <a:r>
              <a:t>	•	The gravitational force is weaker when the objects are farther apart.</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3" name="Shape 633"/>
          <p:cNvSpPr/>
          <p:nvPr>
            <p:ph type="sldImg"/>
          </p:nvPr>
        </p:nvSpPr>
        <p:spPr>
          <a:prstGeom prst="rect">
            <a:avLst/>
          </a:prstGeom>
        </p:spPr>
        <p:txBody>
          <a:bodyPr/>
          <a:lstStyle/>
          <a:p>
            <a:pPr/>
          </a:p>
        </p:txBody>
      </p:sp>
      <p:sp>
        <p:nvSpPr>
          <p:cNvPr id="634" name="Shape 634"/>
          <p:cNvSpPr/>
          <p:nvPr>
            <p:ph type="body" sz="quarter" idx="1"/>
          </p:nvPr>
        </p:nvSpPr>
        <p:spPr>
          <a:prstGeom prst="rect">
            <a:avLst/>
          </a:prstGeom>
        </p:spPr>
        <p:txBody>
          <a:bodyPr/>
          <a:lstStyle/>
          <a:p>
            <a:pPr/>
            <a:r>
              <a:t>	•	And if we divide the distance by 2, then the gravitational force is multiplied by 4.</a:t>
            </a:r>
          </a:p>
          <a:p>
            <a:pPr/>
            <a:r>
              <a:t>	•	So the gravitational force is stronger when the objects are closer together.</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5" name="Shape 645"/>
          <p:cNvSpPr/>
          <p:nvPr>
            <p:ph type="sldImg"/>
          </p:nvPr>
        </p:nvSpPr>
        <p:spPr>
          <a:prstGeom prst="rect">
            <a:avLst/>
          </a:prstGeom>
        </p:spPr>
        <p:txBody>
          <a:bodyPr/>
          <a:lstStyle/>
          <a:p>
            <a:pPr/>
          </a:p>
        </p:txBody>
      </p:sp>
      <p:sp>
        <p:nvSpPr>
          <p:cNvPr id="646" name="Shape 646"/>
          <p:cNvSpPr/>
          <p:nvPr>
            <p:ph type="body" sz="quarter" idx="1"/>
          </p:nvPr>
        </p:nvSpPr>
        <p:spPr>
          <a:prstGeom prst="rect">
            <a:avLst/>
          </a:prstGeom>
        </p:spPr>
        <p:txBody>
          <a:bodyPr/>
          <a:lstStyle/>
          <a:p>
            <a:pPr/>
            <a:r>
              <a:t>	•	Now let’s look at some examples, starting with the gravitational force between the sun and the Earth.</a:t>
            </a:r>
          </a:p>
          <a:p>
            <a:pPr/>
            <a:r>
              <a:t>	•	Keep in mind that this is not drawn to scale.</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2" name="Shape 652"/>
          <p:cNvSpPr/>
          <p:nvPr>
            <p:ph type="sldImg"/>
          </p:nvPr>
        </p:nvSpPr>
        <p:spPr>
          <a:prstGeom prst="rect">
            <a:avLst/>
          </a:prstGeom>
        </p:spPr>
        <p:txBody>
          <a:bodyPr/>
          <a:lstStyle/>
          <a:p>
            <a:pPr/>
          </a:p>
        </p:txBody>
      </p:sp>
      <p:sp>
        <p:nvSpPr>
          <p:cNvPr id="653" name="Shape 653"/>
          <p:cNvSpPr/>
          <p:nvPr>
            <p:ph type="body" sz="quarter" idx="1"/>
          </p:nvPr>
        </p:nvSpPr>
        <p:spPr>
          <a:prstGeom prst="rect">
            <a:avLst/>
          </a:prstGeom>
        </p:spPr>
        <p:txBody>
          <a:bodyPr/>
          <a:lstStyle/>
          <a:p>
            <a:pPr/>
            <a:r>
              <a:t>	•	We’ll call the sun mass 1 and the earth mass 2, but it doesn’t matter which is which.</a:t>
            </a:r>
          </a:p>
          <a:p>
            <a:pPr/>
            <a:r>
              <a:t>	•	The distance between their centers is about 1.5 times 10 ^ 11 meters.</a:t>
            </a:r>
          </a:p>
          <a:p>
            <a:pPr/>
            <a:r>
              <a:t>	•	The distance and the masses are pretty large so we’re writing them using scientific notation.</a:t>
            </a:r>
          </a:p>
          <a:p>
            <a:pPr/>
            <a:r>
              <a:t>	•	So what would be the magnitude of the gravitational force acting on the sun and the earth? </a:t>
            </a:r>
          </a:p>
          <a:p>
            <a:pPr/>
            <a:r>
              <a:t>	•	Pause the video and see if you can solve it before moving on.</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9" name="Shape 659"/>
          <p:cNvSpPr/>
          <p:nvPr>
            <p:ph type="sldImg"/>
          </p:nvPr>
        </p:nvSpPr>
        <p:spPr>
          <a:prstGeom prst="rect">
            <a:avLst/>
          </a:prstGeom>
        </p:spPr>
        <p:txBody>
          <a:bodyPr/>
          <a:lstStyle/>
          <a:p>
            <a:pPr/>
          </a:p>
        </p:txBody>
      </p:sp>
      <p:sp>
        <p:nvSpPr>
          <p:cNvPr id="660" name="Shape 660"/>
          <p:cNvSpPr/>
          <p:nvPr>
            <p:ph type="body" sz="quarter" idx="1"/>
          </p:nvPr>
        </p:nvSpPr>
        <p:spPr>
          <a:prstGeom prst="rect">
            <a:avLst/>
          </a:prstGeom>
        </p:spPr>
        <p:txBody>
          <a:bodyPr/>
          <a:lstStyle/>
          <a:p>
            <a:pPr/>
            <a:r>
              <a:t>	•	The value of G, the gravitational constant, is 6.67 x 10^ -11 and it has these units.</a:t>
            </a:r>
          </a:p>
          <a:p>
            <a:pPr/>
            <a:r>
              <a:t>	•	Then we can plug in the mass of the sun, which is 1.99 x 10 ^30 kg.</a:t>
            </a:r>
          </a:p>
          <a:p>
            <a:pPr/>
            <a:r>
              <a:t>	•	Then we can plug in the mass of the earth, 5.97 x 10 ^ 24 kg.</a:t>
            </a:r>
          </a:p>
          <a:p>
            <a:pPr/>
            <a:r>
              <a:t>	•	Finally, we plug in the distance between their centers for r, which 1.5 x 10 ^ 11 m. And remember, r is squared in this equation.</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6" name="Shape 666"/>
          <p:cNvSpPr/>
          <p:nvPr>
            <p:ph type="sldImg"/>
          </p:nvPr>
        </p:nvSpPr>
        <p:spPr>
          <a:prstGeom prst="rect">
            <a:avLst/>
          </a:prstGeom>
        </p:spPr>
        <p:txBody>
          <a:bodyPr/>
          <a:lstStyle/>
          <a:p>
            <a:pPr/>
          </a:p>
        </p:txBody>
      </p:sp>
      <p:sp>
        <p:nvSpPr>
          <p:cNvPr id="667" name="Shape 667"/>
          <p:cNvSpPr/>
          <p:nvPr>
            <p:ph type="body" sz="quarter" idx="1"/>
          </p:nvPr>
        </p:nvSpPr>
        <p:spPr>
          <a:prstGeom prst="rect">
            <a:avLst/>
          </a:prstGeom>
        </p:spPr>
        <p:txBody>
          <a:bodyPr/>
          <a:lstStyle/>
          <a:p>
            <a:pPr/>
            <a:r>
              <a:t>	•	If we plug that into our calculator, we get 3.52 x 10 ^ 22 N for the gravitational force.</a:t>
            </a:r>
          </a:p>
          <a:p>
            <a:pPr/>
            <a:r>
              <a:t>	•	That’s the force exerted on the sun by the earth, and its the force exerted on the earth by the sun. </a:t>
            </a:r>
          </a:p>
          <a:p>
            <a:pPr/>
            <a:r>
              <a:t>	•	They each pull each other with the same amount of force.</a:t>
            </a:r>
          </a:p>
          <a:p>
            <a:pPr/>
            <a:r>
              <a:t>	•	Notice that the two masses are pretty large, but the distance is also pretty large. In this case, we get a large gravitational force.</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8" name="Shape 678"/>
          <p:cNvSpPr/>
          <p:nvPr>
            <p:ph type="sldImg"/>
          </p:nvPr>
        </p:nvSpPr>
        <p:spPr>
          <a:prstGeom prst="rect">
            <a:avLst/>
          </a:prstGeom>
        </p:spPr>
        <p:txBody>
          <a:bodyPr/>
          <a:lstStyle/>
          <a:p>
            <a:pPr/>
          </a:p>
        </p:txBody>
      </p:sp>
      <p:sp>
        <p:nvSpPr>
          <p:cNvPr id="679" name="Shape 679"/>
          <p:cNvSpPr/>
          <p:nvPr>
            <p:ph type="body" sz="quarter" idx="1"/>
          </p:nvPr>
        </p:nvSpPr>
        <p:spPr>
          <a:prstGeom prst="rect">
            <a:avLst/>
          </a:prstGeom>
        </p:spPr>
        <p:txBody>
          <a:bodyPr/>
          <a:lstStyle/>
          <a:p>
            <a:pPr/>
            <a:r>
              <a:t>	•	Now let’s look at the force between the earth and the moon.</a:t>
            </a:r>
          </a:p>
          <a:p>
            <a:pPr/>
            <a:r>
              <a:t>	•	We’ll say the moon is mass 1 and the earth is mass 2.</a:t>
            </a:r>
          </a:p>
          <a:p>
            <a:pPr/>
            <a:r>
              <a:t>	•	Pause the video and see if you can calculate the gravitational force.</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5" name="Shape 685"/>
          <p:cNvSpPr/>
          <p:nvPr>
            <p:ph type="sldImg"/>
          </p:nvPr>
        </p:nvSpPr>
        <p:spPr>
          <a:prstGeom prst="rect">
            <a:avLst/>
          </a:prstGeom>
        </p:spPr>
        <p:txBody>
          <a:bodyPr/>
          <a:lstStyle/>
          <a:p>
            <a:pPr/>
          </a:p>
        </p:txBody>
      </p:sp>
      <p:sp>
        <p:nvSpPr>
          <p:cNvPr id="686" name="Shape 686"/>
          <p:cNvSpPr/>
          <p:nvPr>
            <p:ph type="body" sz="quarter" idx="1"/>
          </p:nvPr>
        </p:nvSpPr>
        <p:spPr>
          <a:prstGeom prst="rect">
            <a:avLst/>
          </a:prstGeom>
        </p:spPr>
        <p:txBody>
          <a:bodyPr/>
          <a:lstStyle/>
          <a:p>
            <a:pPr/>
            <a:r>
              <a:t>	•	We always plug in the same value for G.</a:t>
            </a:r>
          </a:p>
          <a:p>
            <a:pPr/>
            <a:r>
              <a:t>	•	Now we plug in 7.35 x 10 ^ 22 kg for the mass of the moon. And we plug in 5.97 x 10 ^24 kg for the mass of the earth.</a:t>
            </a:r>
          </a:p>
          <a:p>
            <a:pPr/>
            <a:r>
              <a:t>	•	Then we plug in 3.84 x 10 ^8 m for r.</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2" name="Shape 692"/>
          <p:cNvSpPr/>
          <p:nvPr>
            <p:ph type="sldImg"/>
          </p:nvPr>
        </p:nvSpPr>
        <p:spPr>
          <a:prstGeom prst="rect">
            <a:avLst/>
          </a:prstGeom>
        </p:spPr>
        <p:txBody>
          <a:bodyPr/>
          <a:lstStyle/>
          <a:p>
            <a:pPr/>
          </a:p>
        </p:txBody>
      </p:sp>
      <p:sp>
        <p:nvSpPr>
          <p:cNvPr id="693" name="Shape 693"/>
          <p:cNvSpPr/>
          <p:nvPr>
            <p:ph type="body" sz="quarter" idx="1"/>
          </p:nvPr>
        </p:nvSpPr>
        <p:spPr>
          <a:prstGeom prst="rect">
            <a:avLst/>
          </a:prstGeom>
        </p:spPr>
        <p:txBody>
          <a:bodyPr/>
          <a:lstStyle/>
          <a:p>
            <a:pPr/>
            <a:r>
              <a:t>	•	When we calculate that, we get 1.98 x 10 ^20 N for the gravitational force on the moon and the earth.</a:t>
            </a:r>
          </a:p>
          <a:p>
            <a:pPr/>
            <a:r>
              <a:t>	•	This is still a pretty large gravitational force.</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4" name="Shape 704"/>
          <p:cNvSpPr/>
          <p:nvPr>
            <p:ph type="sldImg"/>
          </p:nvPr>
        </p:nvSpPr>
        <p:spPr>
          <a:prstGeom prst="rect">
            <a:avLst/>
          </a:prstGeom>
        </p:spPr>
        <p:txBody>
          <a:bodyPr/>
          <a:lstStyle/>
          <a:p>
            <a:pPr/>
          </a:p>
        </p:txBody>
      </p:sp>
      <p:sp>
        <p:nvSpPr>
          <p:cNvPr id="705" name="Shape 705"/>
          <p:cNvSpPr/>
          <p:nvPr>
            <p:ph type="body" sz="quarter" idx="1"/>
          </p:nvPr>
        </p:nvSpPr>
        <p:spPr>
          <a:prstGeom prst="rect">
            <a:avLst/>
          </a:prstGeom>
        </p:spPr>
        <p:txBody>
          <a:bodyPr/>
          <a:lstStyle/>
          <a:p>
            <a:pPr/>
            <a:r>
              <a:t>	•	Now, what if we have a large object and a small object, like the earth and a ball.</a:t>
            </a:r>
          </a:p>
          <a:p>
            <a:pPr/>
            <a:r>
              <a:t>	•	What would be the gravitational force between them?</a:t>
            </a:r>
          </a:p>
          <a:p>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8" name="Shape 308"/>
          <p:cNvSpPr/>
          <p:nvPr>
            <p:ph type="sldImg"/>
          </p:nvPr>
        </p:nvSpPr>
        <p:spPr>
          <a:prstGeom prst="rect">
            <a:avLst/>
          </a:prstGeom>
        </p:spPr>
        <p:txBody>
          <a:bodyPr/>
          <a:lstStyle/>
          <a:p>
            <a:pPr/>
          </a:p>
        </p:txBody>
      </p:sp>
      <p:sp>
        <p:nvSpPr>
          <p:cNvPr id="309" name="Shape 309"/>
          <p:cNvSpPr/>
          <p:nvPr>
            <p:ph type="body" sz="quarter" idx="1"/>
          </p:nvPr>
        </p:nvSpPr>
        <p:spPr>
          <a:prstGeom prst="rect">
            <a:avLst/>
          </a:prstGeom>
        </p:spPr>
        <p:txBody>
          <a:bodyPr/>
          <a:lstStyle/>
          <a:p>
            <a:pPr/>
            <a:r>
              <a:t>	•	After that, we’ll walk through a few examples and see how gravity works on a large scale...</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1" name="Shape 711"/>
          <p:cNvSpPr/>
          <p:nvPr>
            <p:ph type="sldImg"/>
          </p:nvPr>
        </p:nvSpPr>
        <p:spPr>
          <a:prstGeom prst="rect">
            <a:avLst/>
          </a:prstGeom>
        </p:spPr>
        <p:txBody>
          <a:bodyPr/>
          <a:lstStyle/>
          <a:p>
            <a:pPr/>
          </a:p>
        </p:txBody>
      </p:sp>
      <p:sp>
        <p:nvSpPr>
          <p:cNvPr id="712" name="Shape 712"/>
          <p:cNvSpPr/>
          <p:nvPr>
            <p:ph type="body" sz="quarter" idx="1"/>
          </p:nvPr>
        </p:nvSpPr>
        <p:spPr>
          <a:prstGeom prst="rect">
            <a:avLst/>
          </a:prstGeom>
        </p:spPr>
        <p:txBody>
          <a:bodyPr/>
          <a:lstStyle/>
          <a:p>
            <a:pPr/>
            <a:r>
              <a:t>	•	We would plug in the value for G, then 5.97 x 10 ^24 kg for the mass of the earth, 0.5 kg for the mass of the ball, and 6.37 x 10 ^ 6 m for the distance between their centers.</a:t>
            </a:r>
          </a:p>
          <a:p>
            <a:pPr/>
            <a:r>
              <a:t>	•	That gives us 4.9 N for the gravitational force. This is a lot smaller than the other forces, but it’s still significant.</a:t>
            </a:r>
          </a:p>
          <a:p>
            <a:pPr/>
            <a:r>
              <a:t>	•	The earth pulls on the ball with 4.9 N of force, but the ball also pulls on the earth with 4.9 N of force.</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8" name="Shape 718"/>
          <p:cNvSpPr/>
          <p:nvPr>
            <p:ph type="sldImg"/>
          </p:nvPr>
        </p:nvSpPr>
        <p:spPr>
          <a:prstGeom prst="rect">
            <a:avLst/>
          </a:prstGeom>
        </p:spPr>
        <p:txBody>
          <a:bodyPr/>
          <a:lstStyle/>
          <a:p>
            <a:pPr/>
          </a:p>
        </p:txBody>
      </p:sp>
      <p:sp>
        <p:nvSpPr>
          <p:cNvPr id="719" name="Shape 719"/>
          <p:cNvSpPr/>
          <p:nvPr>
            <p:ph type="body" sz="quarter" idx="1"/>
          </p:nvPr>
        </p:nvSpPr>
        <p:spPr>
          <a:prstGeom prst="rect">
            <a:avLst/>
          </a:prstGeom>
        </p:spPr>
        <p:txBody>
          <a:bodyPr/>
          <a:lstStyle/>
          <a:p>
            <a:pPr/>
            <a:r>
              <a:t>	•	If both objects start from rest, we can see the ball will accelerate towards the earth.</a:t>
            </a:r>
          </a:p>
          <a:p>
            <a:pPr/>
            <a:r>
              <a:t>	•	The earth also accelerates towards the ball, but its acceleration is too small to see because it has such a large mass.</a:t>
            </a:r>
          </a:p>
          <a:p>
            <a:pPr/>
            <a:r>
              <a:t>	•	We talked about that in the video on Newton’s 3rd law of motion.</a:t>
            </a:r>
          </a:p>
          <a:p>
            <a:pPr/>
            <a:r>
              <a:t>	•	The motion of the earth and the ball might be different, but the forces are the same. </a:t>
            </a:r>
          </a:p>
          <a:p>
            <a:pPr/>
            <a:r>
              <a:t>	•	Nothing changes just because one object is much smaller. This law and this equation work the same way for any two objects.</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5" name="Shape 725"/>
          <p:cNvSpPr/>
          <p:nvPr>
            <p:ph type="sldImg"/>
          </p:nvPr>
        </p:nvSpPr>
        <p:spPr>
          <a:prstGeom prst="rect">
            <a:avLst/>
          </a:prstGeom>
        </p:spPr>
        <p:txBody>
          <a:bodyPr/>
          <a:lstStyle/>
          <a:p>
            <a:pPr/>
          </a:p>
        </p:txBody>
      </p:sp>
      <p:sp>
        <p:nvSpPr>
          <p:cNvPr id="726" name="Shape 726"/>
          <p:cNvSpPr/>
          <p:nvPr>
            <p:ph type="body" sz="quarter" idx="1"/>
          </p:nvPr>
        </p:nvSpPr>
        <p:spPr>
          <a:prstGeom prst="rect">
            <a:avLst/>
          </a:prstGeom>
        </p:spPr>
        <p:txBody>
          <a:bodyPr/>
          <a:lstStyle/>
          <a:p>
            <a:pPr/>
            <a:r>
              <a:t>	•	Remember that the value of r is the distance between their centers, its not measured from the surface of the earth.</a:t>
            </a:r>
          </a:p>
          <a:p>
            <a:pPr/>
            <a:r>
              <a:t>	•	And this picture is not drawn to scale. This distance that we used is roughly equal to the radius of the earth, the distance between the center and the surface.</a:t>
            </a:r>
          </a:p>
          <a:p>
            <a:pPr/>
            <a:r>
              <a:t>	•	So if we use the correct scale…</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2" name="Shape 742"/>
          <p:cNvSpPr/>
          <p:nvPr>
            <p:ph type="sldImg"/>
          </p:nvPr>
        </p:nvSpPr>
        <p:spPr>
          <a:prstGeom prst="rect">
            <a:avLst/>
          </a:prstGeom>
        </p:spPr>
        <p:txBody>
          <a:bodyPr/>
          <a:lstStyle/>
          <a:p>
            <a:pPr/>
          </a:p>
        </p:txBody>
      </p:sp>
      <p:sp>
        <p:nvSpPr>
          <p:cNvPr id="743" name="Shape 743"/>
          <p:cNvSpPr/>
          <p:nvPr>
            <p:ph type="body" sz="quarter" idx="1"/>
          </p:nvPr>
        </p:nvSpPr>
        <p:spPr>
          <a:prstGeom prst="rect">
            <a:avLst/>
          </a:prstGeom>
        </p:spPr>
        <p:txBody>
          <a:bodyPr/>
          <a:lstStyle/>
          <a:p>
            <a:pPr/>
            <a:r>
              <a:t>the earth and the ball would actually look like this.</a:t>
            </a:r>
          </a:p>
          <a:p>
            <a:pPr/>
          </a:p>
          <a:p>
            <a:pPr/>
            <a:r>
              <a:t>	•	But nothing changes at this scale. </a:t>
            </a:r>
          </a:p>
          <a:p>
            <a:pPr/>
            <a:r>
              <a:t>	•	The mass of the earth and the mass of the ball are still the same, and r is still the distance between the center of the ball and the center of the earth, which we can no longer see.</a:t>
            </a:r>
          </a:p>
          <a:p>
            <a:pPr/>
            <a:r>
              <a:t>	•	The earth still pulls on the ball and the ball still pulls on the earth with 4.9 N of force.  </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9" name="Shape 749"/>
          <p:cNvSpPr/>
          <p:nvPr>
            <p:ph type="sldImg"/>
          </p:nvPr>
        </p:nvSpPr>
        <p:spPr>
          <a:prstGeom prst="rect">
            <a:avLst/>
          </a:prstGeom>
        </p:spPr>
        <p:txBody>
          <a:bodyPr/>
          <a:lstStyle/>
          <a:p>
            <a:pPr/>
          </a:p>
        </p:txBody>
      </p:sp>
      <p:sp>
        <p:nvSpPr>
          <p:cNvPr id="750" name="Shape 750"/>
          <p:cNvSpPr/>
          <p:nvPr>
            <p:ph type="body" sz="quarter" idx="1"/>
          </p:nvPr>
        </p:nvSpPr>
        <p:spPr>
          <a:prstGeom prst="rect">
            <a:avLst/>
          </a:prstGeom>
        </p:spPr>
        <p:txBody>
          <a:bodyPr/>
          <a:lstStyle/>
          <a:p>
            <a:pPr/>
            <a:r>
              <a:t>	•	We’re used to seeing gravity from this point of view, and we say objects fall down. But that’s just because we say up is away from the earth.</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1" name="Shape 761"/>
          <p:cNvSpPr/>
          <p:nvPr>
            <p:ph type="sldImg"/>
          </p:nvPr>
        </p:nvSpPr>
        <p:spPr>
          <a:prstGeom prst="rect">
            <a:avLst/>
          </a:prstGeom>
        </p:spPr>
        <p:txBody>
          <a:bodyPr/>
          <a:lstStyle/>
          <a:p>
            <a:pPr/>
          </a:p>
        </p:txBody>
      </p:sp>
      <p:sp>
        <p:nvSpPr>
          <p:cNvPr id="762" name="Shape 762"/>
          <p:cNvSpPr/>
          <p:nvPr>
            <p:ph type="body" sz="quarter" idx="1"/>
          </p:nvPr>
        </p:nvSpPr>
        <p:spPr>
          <a:prstGeom prst="rect">
            <a:avLst/>
          </a:prstGeom>
        </p:spPr>
        <p:txBody>
          <a:bodyPr/>
          <a:lstStyle/>
          <a:p>
            <a:pPr/>
            <a:r>
              <a:t>	•	So Newton’s law of universal gravitation works the same way at this scale. </a:t>
            </a:r>
          </a:p>
          <a:p>
            <a:pPr/>
            <a:r>
              <a:t>	•	When we think of gravity on earth, the two objects are the earth and some small object, and the distance between their centers is roughly equal to the radius of the earth.</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8" name="Shape 768"/>
          <p:cNvSpPr/>
          <p:nvPr>
            <p:ph type="sldImg"/>
          </p:nvPr>
        </p:nvSpPr>
        <p:spPr>
          <a:prstGeom prst="rect">
            <a:avLst/>
          </a:prstGeom>
        </p:spPr>
        <p:txBody>
          <a:bodyPr/>
          <a:lstStyle/>
          <a:p>
            <a:pPr/>
          </a:p>
        </p:txBody>
      </p:sp>
      <p:sp>
        <p:nvSpPr>
          <p:cNvPr id="769" name="Shape 769"/>
          <p:cNvSpPr/>
          <p:nvPr>
            <p:ph type="body" sz="quarter" idx="1"/>
          </p:nvPr>
        </p:nvSpPr>
        <p:spPr>
          <a:prstGeom prst="rect">
            <a:avLst/>
          </a:prstGeom>
        </p:spPr>
        <p:txBody>
          <a:bodyPr/>
          <a:lstStyle/>
          <a:p>
            <a:pPr/>
            <a:r>
              <a:t>	•	And at this scale, the gravitational force acting on the small object is called the weight force, or the weight of the object, and we’ll talk more about that in another video.</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5" name="Shape 775"/>
          <p:cNvSpPr/>
          <p:nvPr>
            <p:ph type="sldImg"/>
          </p:nvPr>
        </p:nvSpPr>
        <p:spPr>
          <a:prstGeom prst="rect">
            <a:avLst/>
          </a:prstGeom>
        </p:spPr>
        <p:txBody>
          <a:bodyPr/>
          <a:lstStyle/>
          <a:p>
            <a:pPr/>
          </a:p>
        </p:txBody>
      </p:sp>
      <p:sp>
        <p:nvSpPr>
          <p:cNvPr id="776" name="Shape 776"/>
          <p:cNvSpPr/>
          <p:nvPr>
            <p:ph type="body" sz="quarter" idx="1"/>
          </p:nvPr>
        </p:nvSpPr>
        <p:spPr>
          <a:prstGeom prst="rect">
            <a:avLst/>
          </a:prstGeom>
        </p:spPr>
        <p:txBody>
          <a:bodyPr/>
          <a:lstStyle/>
          <a:p>
            <a:pPr/>
            <a:r>
              <a:t>	•	So if Newton’s law of universal gravitation says that every two objects attract each other, why don’t we see that with two small objects?</a:t>
            </a:r>
          </a:p>
          <a:p>
            <a:pPr/>
            <a:r>
              <a:t>	•	Why don’t these balls roll towards each other?</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2" name="Shape 782"/>
          <p:cNvSpPr/>
          <p:nvPr>
            <p:ph type="sldImg"/>
          </p:nvPr>
        </p:nvSpPr>
        <p:spPr>
          <a:prstGeom prst="rect">
            <a:avLst/>
          </a:prstGeom>
        </p:spPr>
        <p:txBody>
          <a:bodyPr/>
          <a:lstStyle/>
          <a:p>
            <a:pPr/>
          </a:p>
        </p:txBody>
      </p:sp>
      <p:sp>
        <p:nvSpPr>
          <p:cNvPr id="783" name="Shape 783"/>
          <p:cNvSpPr/>
          <p:nvPr>
            <p:ph type="body" sz="quarter" idx="1"/>
          </p:nvPr>
        </p:nvSpPr>
        <p:spPr>
          <a:prstGeom prst="rect">
            <a:avLst/>
          </a:prstGeom>
        </p:spPr>
        <p:txBody>
          <a:bodyPr/>
          <a:lstStyle/>
          <a:p>
            <a:pPr/>
            <a:r>
              <a:t>	•	Well let’s calculate the gravitational force that they exert on each other.</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9" name="Shape 789"/>
          <p:cNvSpPr/>
          <p:nvPr>
            <p:ph type="sldImg"/>
          </p:nvPr>
        </p:nvSpPr>
        <p:spPr>
          <a:prstGeom prst="rect">
            <a:avLst/>
          </a:prstGeom>
        </p:spPr>
        <p:txBody>
          <a:bodyPr/>
          <a:lstStyle/>
          <a:p>
            <a:pPr/>
          </a:p>
        </p:txBody>
      </p:sp>
      <p:sp>
        <p:nvSpPr>
          <p:cNvPr id="790" name="Shape 790"/>
          <p:cNvSpPr/>
          <p:nvPr>
            <p:ph type="body" sz="quarter" idx="1"/>
          </p:nvPr>
        </p:nvSpPr>
        <p:spPr>
          <a:prstGeom prst="rect">
            <a:avLst/>
          </a:prstGeom>
        </p:spPr>
        <p:txBody>
          <a:bodyPr/>
          <a:lstStyle/>
          <a:p>
            <a:pPr/>
            <a:r>
              <a:t>	•	We plug in the same value for G, we plug in both masses, 0.5 kg and 0.6 kg, and we plug in 1 m for r, the distance between their centers.</a:t>
            </a:r>
          </a:p>
          <a:p>
            <a:pPr/>
            <a:r>
              <a:t>	•	When we calculate that, we get 2 x 10 ^ -11 N for the gravitational force that each ball exerts on the other ball. </a:t>
            </a:r>
          </a:p>
          <a:p>
            <a:pPr/>
            <a:r>
              <a:t>	•	That exponent is negative, which means the number is very small.</a:t>
            </a:r>
          </a:p>
          <a:p>
            <a:pPr/>
            <a:r>
              <a:t>	•	The two masses are not that big, so the gravitational force between them is almost negligible.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5" name="Shape 315"/>
          <p:cNvSpPr/>
          <p:nvPr>
            <p:ph type="sldImg"/>
          </p:nvPr>
        </p:nvSpPr>
        <p:spPr>
          <a:prstGeom prst="rect">
            <a:avLst/>
          </a:prstGeom>
        </p:spPr>
        <p:txBody>
          <a:bodyPr/>
          <a:lstStyle/>
          <a:p>
            <a:pPr/>
          </a:p>
        </p:txBody>
      </p:sp>
      <p:sp>
        <p:nvSpPr>
          <p:cNvPr id="316" name="Shape 316"/>
          <p:cNvSpPr/>
          <p:nvPr>
            <p:ph type="body" sz="quarter" idx="1"/>
          </p:nvPr>
        </p:nvSpPr>
        <p:spPr>
          <a:prstGeom prst="rect">
            <a:avLst/>
          </a:prstGeom>
        </p:spPr>
        <p:txBody>
          <a:bodyPr/>
          <a:lstStyle/>
          <a:p>
            <a:pPr/>
            <a:r>
              <a:t>	•	and on a small scale here on Earth.</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6" name="Shape 796"/>
          <p:cNvSpPr/>
          <p:nvPr>
            <p:ph type="sldImg"/>
          </p:nvPr>
        </p:nvSpPr>
        <p:spPr>
          <a:prstGeom prst="rect">
            <a:avLst/>
          </a:prstGeom>
        </p:spPr>
        <p:txBody>
          <a:bodyPr/>
          <a:lstStyle/>
          <a:p>
            <a:pPr/>
          </a:p>
        </p:txBody>
      </p:sp>
      <p:sp>
        <p:nvSpPr>
          <p:cNvPr id="797" name="Shape 797"/>
          <p:cNvSpPr/>
          <p:nvPr>
            <p:ph type="body" sz="quarter" idx="1"/>
          </p:nvPr>
        </p:nvSpPr>
        <p:spPr>
          <a:prstGeom prst="rect">
            <a:avLst/>
          </a:prstGeom>
        </p:spPr>
        <p:txBody>
          <a:bodyPr/>
          <a:lstStyle/>
          <a:p>
            <a:pPr/>
            <a:r>
              <a:t>	•	And they don’t move towards eachother because there are other forces on each ball, like friction from the ground, that acts in the opposite direction.</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3" name="Shape 803"/>
          <p:cNvSpPr/>
          <p:nvPr>
            <p:ph type="sldImg"/>
          </p:nvPr>
        </p:nvSpPr>
        <p:spPr>
          <a:prstGeom prst="rect">
            <a:avLst/>
          </a:prstGeom>
        </p:spPr>
        <p:txBody>
          <a:bodyPr/>
          <a:lstStyle/>
          <a:p>
            <a:pPr/>
          </a:p>
        </p:txBody>
      </p:sp>
      <p:sp>
        <p:nvSpPr>
          <p:cNvPr id="804" name="Shape 804"/>
          <p:cNvSpPr/>
          <p:nvPr>
            <p:ph type="body" sz="quarter" idx="1"/>
          </p:nvPr>
        </p:nvSpPr>
        <p:spPr>
          <a:prstGeom prst="rect">
            <a:avLst/>
          </a:prstGeom>
        </p:spPr>
        <p:txBody>
          <a:bodyPr/>
          <a:lstStyle/>
          <a:p>
            <a:pPr/>
            <a:r>
              <a:t>	•	If the balls were 1 meter apart in space, where there’s no friction, they would accelerate towards each other but very slowly.</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0" name="Shape 810"/>
          <p:cNvSpPr/>
          <p:nvPr>
            <p:ph type="sldImg"/>
          </p:nvPr>
        </p:nvSpPr>
        <p:spPr>
          <a:prstGeom prst="rect">
            <a:avLst/>
          </a:prstGeom>
        </p:spPr>
        <p:txBody>
          <a:bodyPr/>
          <a:lstStyle/>
          <a:p>
            <a:pPr/>
          </a:p>
        </p:txBody>
      </p:sp>
      <p:sp>
        <p:nvSpPr>
          <p:cNvPr id="811" name="Shape 811"/>
          <p:cNvSpPr/>
          <p:nvPr>
            <p:ph type="body" sz="quarter" idx="1"/>
          </p:nvPr>
        </p:nvSpPr>
        <p:spPr>
          <a:prstGeom prst="rect">
            <a:avLst/>
          </a:prstGeom>
        </p:spPr>
        <p:txBody>
          <a:bodyPr/>
          <a:lstStyle/>
          <a:p>
            <a:pPr/>
            <a:r>
              <a:t>	•	It would take hours for them to hit each other because the gravitational force is so small.</a:t>
            </a:r>
          </a:p>
          <a:p>
            <a:pPr/>
            <a:r>
              <a:t>	•	But even if it’s small, there is still a gravitational force between any two objects in the universe.</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2" name="Shape 822"/>
          <p:cNvSpPr/>
          <p:nvPr>
            <p:ph type="sldImg"/>
          </p:nvPr>
        </p:nvSpPr>
        <p:spPr>
          <a:prstGeom prst="rect">
            <a:avLst/>
          </a:prstGeom>
        </p:spPr>
        <p:txBody>
          <a:bodyPr/>
          <a:lstStyle/>
          <a:p>
            <a:pPr/>
          </a:p>
        </p:txBody>
      </p:sp>
      <p:sp>
        <p:nvSpPr>
          <p:cNvPr id="823" name="Shape 823"/>
          <p:cNvSpPr/>
          <p:nvPr>
            <p:ph type="body" sz="quarter" idx="1"/>
          </p:nvPr>
        </p:nvSpPr>
        <p:spPr>
          <a:prstGeom prst="rect">
            <a:avLst/>
          </a:prstGeom>
        </p:spPr>
        <p:txBody>
          <a:bodyPr/>
          <a:lstStyle/>
          <a:p>
            <a:pPr/>
            <a:r>
              <a:t>	•	Before we go, we need to mention one thing, the difference between Netwon and Einsteins theories of gravity.</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9" name="Shape 829"/>
          <p:cNvSpPr/>
          <p:nvPr>
            <p:ph type="sldImg"/>
          </p:nvPr>
        </p:nvSpPr>
        <p:spPr>
          <a:prstGeom prst="rect">
            <a:avLst/>
          </a:prstGeom>
        </p:spPr>
        <p:txBody>
          <a:bodyPr/>
          <a:lstStyle/>
          <a:p>
            <a:pPr/>
          </a:p>
        </p:txBody>
      </p:sp>
      <p:sp>
        <p:nvSpPr>
          <p:cNvPr id="830" name="Shape 830"/>
          <p:cNvSpPr/>
          <p:nvPr>
            <p:ph type="body" sz="quarter" idx="1"/>
          </p:nvPr>
        </p:nvSpPr>
        <p:spPr>
          <a:prstGeom prst="rect">
            <a:avLst/>
          </a:prstGeom>
        </p:spPr>
        <p:txBody>
          <a:bodyPr/>
          <a:lstStyle/>
          <a:p>
            <a:pPr/>
            <a:r>
              <a:t>	•	We just learned about Isaac Newton’s theory of how gravity works, which was published in 1687 along with his 3 laws of motion.</a:t>
            </a:r>
          </a:p>
          <a:p>
            <a:pPr/>
            <a:r>
              <a:t>	•	According to this theory, two objects exert gravitational forces on each other because of their mass.</a:t>
            </a:r>
          </a:p>
          <a:p>
            <a:pPr/>
            <a:r>
              <a:t>	•	So the moon stays in orbit around the Earth because the moon experiences a gravitational force from the earth.</a:t>
            </a:r>
          </a:p>
          <a:p>
            <a:pPr/>
            <a:r>
              <a:t>	•	This theory of gravity lasted for a long time because it matched all of our observations and measurements. </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6" name="Shape 836"/>
          <p:cNvSpPr/>
          <p:nvPr>
            <p:ph type="sldImg"/>
          </p:nvPr>
        </p:nvSpPr>
        <p:spPr>
          <a:prstGeom prst="rect">
            <a:avLst/>
          </a:prstGeom>
        </p:spPr>
        <p:txBody>
          <a:bodyPr/>
          <a:lstStyle/>
          <a:p>
            <a:pPr/>
          </a:p>
        </p:txBody>
      </p:sp>
      <p:sp>
        <p:nvSpPr>
          <p:cNvPr id="837" name="Shape 837"/>
          <p:cNvSpPr/>
          <p:nvPr>
            <p:ph type="body" sz="quarter" idx="1"/>
          </p:nvPr>
        </p:nvSpPr>
        <p:spPr>
          <a:prstGeom prst="rect">
            <a:avLst/>
          </a:prstGeom>
        </p:spPr>
        <p:txBody>
          <a:bodyPr/>
          <a:lstStyle/>
          <a:p>
            <a:pPr/>
            <a:r>
              <a:t>	•	But as we observed more of the universe and we got better at measuring things, there were a few places where Newton’s gravitational force wasn’t enough to explain what we saw.</a:t>
            </a:r>
          </a:p>
          <a:p>
            <a:pPr/>
            <a:r>
              <a:t>	•	For example, the orbit of the planet mercury was slightly off from the orbit you would predict with Newton’s law of gravity.</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3" name="Shape 843"/>
          <p:cNvSpPr/>
          <p:nvPr>
            <p:ph type="sldImg"/>
          </p:nvPr>
        </p:nvSpPr>
        <p:spPr>
          <a:prstGeom prst="rect">
            <a:avLst/>
          </a:prstGeom>
        </p:spPr>
        <p:txBody>
          <a:bodyPr/>
          <a:lstStyle/>
          <a:p>
            <a:pPr/>
          </a:p>
        </p:txBody>
      </p:sp>
      <p:sp>
        <p:nvSpPr>
          <p:cNvPr id="844" name="Shape 844"/>
          <p:cNvSpPr/>
          <p:nvPr>
            <p:ph type="body" sz="quarter" idx="1"/>
          </p:nvPr>
        </p:nvSpPr>
        <p:spPr>
          <a:prstGeom prst="rect">
            <a:avLst/>
          </a:prstGeom>
        </p:spPr>
        <p:txBody>
          <a:bodyPr/>
          <a:lstStyle/>
          <a:p>
            <a:pPr/>
            <a:r>
              <a:t>	•	And it couldn’t explain why light bends around a massive object like a black hole.</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0" name="Shape 850"/>
          <p:cNvSpPr/>
          <p:nvPr>
            <p:ph type="sldImg"/>
          </p:nvPr>
        </p:nvSpPr>
        <p:spPr>
          <a:prstGeom prst="rect">
            <a:avLst/>
          </a:prstGeom>
        </p:spPr>
        <p:txBody>
          <a:bodyPr/>
          <a:lstStyle/>
          <a:p>
            <a:pPr/>
          </a:p>
        </p:txBody>
      </p:sp>
      <p:sp>
        <p:nvSpPr>
          <p:cNvPr id="851" name="Shape 851"/>
          <p:cNvSpPr/>
          <p:nvPr>
            <p:ph type="body" sz="quarter" idx="1"/>
          </p:nvPr>
        </p:nvSpPr>
        <p:spPr>
          <a:prstGeom prst="rect">
            <a:avLst/>
          </a:prstGeom>
        </p:spPr>
        <p:txBody>
          <a:bodyPr/>
          <a:lstStyle/>
          <a:p>
            <a:pPr/>
            <a:r>
              <a:t>	•	In 1915, Albert Einstein published his theory of relativity.</a:t>
            </a:r>
          </a:p>
          <a:p>
            <a:pPr/>
            <a:r>
              <a:t>	•	According to this theory, space and time are one continuous thing called spacetime.</a:t>
            </a:r>
          </a:p>
          <a:p>
            <a:pPr/>
            <a:r>
              <a:t>	•	Objects with mass, like the earth, warp spacetime, and other objects like the moon, are just following that curved spacetime.</a:t>
            </a:r>
          </a:p>
          <a:p>
            <a:pPr/>
            <a:r>
              <a:t>	•	There are no gravitational forces involved.</a:t>
            </a:r>
          </a:p>
          <a:p>
            <a:pPr/>
            <a:r>
              <a:t>	•	Einstein’s theory was able to explain the orbit of mercury and light bending around black holes.</a:t>
            </a:r>
          </a:p>
          <a:p>
            <a:pPr/>
            <a:r>
              <a:t>	•	And so far, it matches all of our observations of the universe, so it’s technically replaced Newton’s theory of how gravity works. </a:t>
            </a:r>
          </a:p>
          <a:p>
            <a:pPr/>
            <a:r>
              <a:t>	•	But it’s pretty complicated and Newton’s law is accurate enough for most situations, so we still use Newton’s law today.</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7" name="Shape 857"/>
          <p:cNvSpPr/>
          <p:nvPr>
            <p:ph type="sldImg"/>
          </p:nvPr>
        </p:nvSpPr>
        <p:spPr>
          <a:prstGeom prst="rect">
            <a:avLst/>
          </a:prstGeom>
        </p:spPr>
        <p:txBody>
          <a:bodyPr/>
          <a:lstStyle/>
          <a:p>
            <a:pPr/>
          </a:p>
        </p:txBody>
      </p:sp>
      <p:sp>
        <p:nvSpPr>
          <p:cNvPr id="858" name="Shape 858"/>
          <p:cNvSpPr/>
          <p:nvPr>
            <p:ph type="body" sz="quarter" idx="1"/>
          </p:nvPr>
        </p:nvSpPr>
        <p:spPr>
          <a:prstGeom prst="rect">
            <a:avLst/>
          </a:prstGeom>
        </p:spPr>
        <p:txBody>
          <a:bodyPr/>
          <a:lstStyle/>
          <a:p>
            <a:pPr/>
            <a:r>
              <a:t>	•	There are only a few cases where we need to use Einstein’s theory instead, like when we study massive objects like black holes.</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4" name="Shape 864"/>
          <p:cNvSpPr/>
          <p:nvPr>
            <p:ph type="sldImg"/>
          </p:nvPr>
        </p:nvSpPr>
        <p:spPr>
          <a:prstGeom prst="rect">
            <a:avLst/>
          </a:prstGeom>
        </p:spPr>
        <p:txBody>
          <a:bodyPr/>
          <a:lstStyle/>
          <a:p>
            <a:pPr/>
          </a:p>
        </p:txBody>
      </p:sp>
      <p:sp>
        <p:nvSpPr>
          <p:cNvPr id="865" name="Shape 865"/>
          <p:cNvSpPr/>
          <p:nvPr>
            <p:ph type="body" sz="quarter" idx="1"/>
          </p:nvPr>
        </p:nvSpPr>
        <p:spPr>
          <a:prstGeom prst="rect">
            <a:avLst/>
          </a:prstGeom>
        </p:spPr>
        <p:txBody>
          <a:bodyPr/>
          <a:lstStyle/>
          <a:p>
            <a:pPr/>
            <a:r>
              <a:t>	•	Or if we need to accurately predict the orbit of planets like mercury.</a:t>
            </a:r>
          </a:p>
          <a:p>
            <a:p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2" name="Shape 322"/>
          <p:cNvSpPr/>
          <p:nvPr>
            <p:ph type="sldImg"/>
          </p:nvPr>
        </p:nvSpPr>
        <p:spPr>
          <a:prstGeom prst="rect">
            <a:avLst/>
          </a:prstGeom>
        </p:spPr>
        <p:txBody>
          <a:bodyPr/>
          <a:lstStyle/>
          <a:p>
            <a:pPr/>
          </a:p>
        </p:txBody>
      </p:sp>
      <p:sp>
        <p:nvSpPr>
          <p:cNvPr id="323" name="Shape 323"/>
          <p:cNvSpPr/>
          <p:nvPr>
            <p:ph type="body" sz="quarter" idx="1"/>
          </p:nvPr>
        </p:nvSpPr>
        <p:spPr>
          <a:prstGeom prst="rect">
            <a:avLst/>
          </a:prstGeom>
        </p:spPr>
        <p:txBody>
          <a:bodyPr/>
          <a:lstStyle/>
          <a:p>
            <a:pPr/>
            <a:r>
              <a:t>	•	At the end, we’ll talk about the difference between Newton and Einsteins theories of gravity, and which one we should use.</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1" name="Shape 871"/>
          <p:cNvSpPr/>
          <p:nvPr>
            <p:ph type="sldImg"/>
          </p:nvPr>
        </p:nvSpPr>
        <p:spPr>
          <a:prstGeom prst="rect">
            <a:avLst/>
          </a:prstGeom>
        </p:spPr>
        <p:txBody>
          <a:bodyPr/>
          <a:lstStyle/>
          <a:p>
            <a:pPr/>
          </a:p>
        </p:txBody>
      </p:sp>
      <p:sp>
        <p:nvSpPr>
          <p:cNvPr id="872" name="Shape 872"/>
          <p:cNvSpPr/>
          <p:nvPr>
            <p:ph type="body" sz="quarter" idx="1"/>
          </p:nvPr>
        </p:nvSpPr>
        <p:spPr>
          <a:prstGeom prst="rect">
            <a:avLst/>
          </a:prstGeom>
        </p:spPr>
        <p:txBody>
          <a:bodyPr/>
          <a:lstStyle/>
          <a:p>
            <a:pPr/>
            <a:r>
              <a:t>	•	But the difference between Newton’s prediction and Einsteins prediction is extremely small, about 1 hundredth of a degree of difference for every hundred years.</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8" name="Shape 878"/>
          <p:cNvSpPr/>
          <p:nvPr>
            <p:ph type="sldImg"/>
          </p:nvPr>
        </p:nvSpPr>
        <p:spPr>
          <a:prstGeom prst="rect">
            <a:avLst/>
          </a:prstGeom>
        </p:spPr>
        <p:txBody>
          <a:bodyPr/>
          <a:lstStyle/>
          <a:p>
            <a:pPr/>
          </a:p>
        </p:txBody>
      </p:sp>
      <p:sp>
        <p:nvSpPr>
          <p:cNvPr id="879" name="Shape 879"/>
          <p:cNvSpPr/>
          <p:nvPr>
            <p:ph type="body" sz="quarter" idx="1"/>
          </p:nvPr>
        </p:nvSpPr>
        <p:spPr>
          <a:prstGeom prst="rect">
            <a:avLst/>
          </a:prstGeom>
        </p:spPr>
        <p:txBody>
          <a:bodyPr/>
          <a:lstStyle/>
          <a:p>
            <a:pPr/>
            <a:r>
              <a:t>	•	But for most things, Newton’s equation for gravitationl force is accurate enough.</a:t>
            </a:r>
          </a:p>
          <a:p>
            <a:pPr/>
            <a:r>
              <a:t>	•	We used this equation to send astronauts to the moon…</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5" name="Shape 885"/>
          <p:cNvSpPr/>
          <p:nvPr>
            <p:ph type="sldImg"/>
          </p:nvPr>
        </p:nvSpPr>
        <p:spPr>
          <a:prstGeom prst="rect">
            <a:avLst/>
          </a:prstGeom>
        </p:spPr>
        <p:txBody>
          <a:bodyPr/>
          <a:lstStyle/>
          <a:p>
            <a:pPr/>
          </a:p>
        </p:txBody>
      </p:sp>
      <p:sp>
        <p:nvSpPr>
          <p:cNvPr id="886" name="Shape 886"/>
          <p:cNvSpPr/>
          <p:nvPr>
            <p:ph type="body" sz="quarter" idx="1"/>
          </p:nvPr>
        </p:nvSpPr>
        <p:spPr>
          <a:prstGeom prst="rect">
            <a:avLst/>
          </a:prstGeom>
        </p:spPr>
        <p:txBody>
          <a:bodyPr/>
          <a:lstStyle/>
          <a:p>
            <a:pPr/>
            <a:r>
              <a:t>	•	… and we can definitely use it to study gravity on earth.</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9" name="Shape 329"/>
          <p:cNvSpPr/>
          <p:nvPr>
            <p:ph type="sldImg"/>
          </p:nvPr>
        </p:nvSpPr>
        <p:spPr>
          <a:prstGeom prst="rect">
            <a:avLst/>
          </a:prstGeom>
        </p:spPr>
        <p:txBody>
          <a:bodyPr/>
          <a:lstStyle/>
          <a:p>
            <a:pPr/>
          </a:p>
        </p:txBody>
      </p:sp>
      <p:sp>
        <p:nvSpPr>
          <p:cNvPr id="330" name="Shape 330"/>
          <p:cNvSpPr/>
          <p:nvPr>
            <p:ph type="body" sz="quarter" idx="1"/>
          </p:nvPr>
        </p:nvSpPr>
        <p:spPr>
          <a:prstGeom prst="rect">
            <a:avLst/>
          </a:prstGeom>
        </p:spPr>
        <p:txBody>
          <a:bodyPr/>
          <a:lstStyle/>
          <a:p>
            <a:pPr/>
            <a:r>
              <a:t>	•	So, what is gravity?</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12" name="Presentation Title"/>
          <p:cNvSpPr txBox="1"/>
          <p:nvPr>
            <p:ph type="title" hasCustomPrompt="1"/>
          </p:nvPr>
        </p:nvSpPr>
        <p:spPr>
          <a:xfrm>
            <a:off x="1206496" y="2574991"/>
            <a:ext cx="21971004" cy="4648201"/>
          </a:xfrm>
          <a:prstGeom prst="rect">
            <a:avLst/>
          </a:prstGeom>
        </p:spPr>
        <p:txBody>
          <a:bodyPr anchor="b"/>
          <a:lstStyle>
            <a:lvl1pPr>
              <a:defRPr spc="-232" sz="11600"/>
            </a:lvl1pPr>
          </a:lstStyle>
          <a:p>
            <a:pPr/>
            <a:r>
              <a:t>Presentation Title</a:t>
            </a:r>
          </a:p>
        </p:txBody>
      </p:sp>
      <p:sp>
        <p:nvSpPr>
          <p:cNvPr id="13" name="Body Level One…"/>
          <p:cNvSpPr txBox="1"/>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99" name="Slide Title"/>
          <p:cNvSpPr txBox="1"/>
          <p:nvPr>
            <p:ph type="title" hasCustomPrompt="1"/>
          </p:nvPr>
        </p:nvSpPr>
        <p:spPr>
          <a:xfrm>
            <a:off x="1206500" y="1079500"/>
            <a:ext cx="21971000" cy="1434949"/>
          </a:xfrm>
          <a:prstGeom prst="rect">
            <a:avLst/>
          </a:prstGeom>
        </p:spPr>
        <p:txBody>
          <a:bodyPr/>
          <a:lstStyle/>
          <a:p>
            <a:pPr/>
            <a:r>
              <a:t>Slide Title</a:t>
            </a:r>
          </a:p>
        </p:txBody>
      </p:sp>
      <p:sp>
        <p:nvSpPr>
          <p:cNvPr id="100"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10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108" name="Agenda Title"/>
          <p:cNvSpPr txBox="1"/>
          <p:nvPr>
            <p:ph type="title" hasCustomPrompt="1"/>
          </p:nvPr>
        </p:nvSpPr>
        <p:spPr>
          <a:xfrm>
            <a:off x="1206500" y="1079500"/>
            <a:ext cx="21971000" cy="1435100"/>
          </a:xfrm>
          <a:prstGeom prst="rect">
            <a:avLst/>
          </a:prstGeom>
        </p:spPr>
        <p:txBody>
          <a:bodyPr/>
          <a:lstStyle/>
          <a:p>
            <a:pPr/>
            <a:r>
              <a:t>Agenda Title</a:t>
            </a:r>
          </a:p>
        </p:txBody>
      </p:sp>
      <p:sp>
        <p:nvSpPr>
          <p:cNvPr id="109" name="Agenda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Agenda Subtitle</a:t>
            </a:r>
          </a:p>
        </p:txBody>
      </p:sp>
      <p:sp>
        <p:nvSpPr>
          <p:cNvPr id="110" name="Body Level One…"/>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Agenda Topics</a:t>
            </a:r>
          </a:p>
          <a:p>
            <a:pPr lvl="1"/>
            <a:r>
              <a:t/>
            </a:r>
          </a:p>
          <a:p>
            <a:pPr lvl="2"/>
            <a:r>
              <a:t/>
            </a:r>
          </a:p>
          <a:p>
            <a:pPr lvl="3"/>
            <a:r>
              <a:t/>
            </a:r>
          </a:p>
          <a:p>
            <a:pPr lvl="4"/>
            <a:r>
              <a:t/>
            </a:r>
          </a:p>
        </p:txBody>
      </p:sp>
      <p:sp>
        <p:nvSpPr>
          <p:cNvPr id="11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118" name="Body Level One…"/>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1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26" name="Body Level One…"/>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27" name="Fact informatio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Fact information</a:t>
            </a:r>
          </a:p>
        </p:txBody>
      </p:sp>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35" name="Attribution"/>
          <p:cNvSpPr txBox="1"/>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136" name="Body Level One…"/>
          <p:cNvSpPr txBox="1"/>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3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44" name="Bowl of salad with fried rice, boiled eggs, and chopsticks"/>
          <p:cNvSpPr/>
          <p:nvPr>
            <p:ph type="pic" sz="quarter" idx="21"/>
          </p:nvPr>
        </p:nvSpPr>
        <p:spPr>
          <a:xfrm>
            <a:off x="15760700" y="1016000"/>
            <a:ext cx="7439099" cy="5949678"/>
          </a:xfrm>
          <a:prstGeom prst="rect">
            <a:avLst/>
          </a:prstGeom>
        </p:spPr>
        <p:txBody>
          <a:bodyPr lIns="91439" tIns="45719" rIns="91439" bIns="45719">
            <a:noAutofit/>
          </a:bodyPr>
          <a:lstStyle/>
          <a:p>
            <a:pPr/>
          </a:p>
        </p:txBody>
      </p:sp>
      <p:sp>
        <p:nvSpPr>
          <p:cNvPr id="145" name="Bowl with salmon cakes, salad, and hummus "/>
          <p:cNvSpPr/>
          <p:nvPr>
            <p:ph type="pic" sz="half" idx="22"/>
          </p:nvPr>
        </p:nvSpPr>
        <p:spPr>
          <a:xfrm>
            <a:off x="13500100" y="3978275"/>
            <a:ext cx="10439400" cy="12150181"/>
          </a:xfrm>
          <a:prstGeom prst="rect">
            <a:avLst/>
          </a:prstGeom>
        </p:spPr>
        <p:txBody>
          <a:bodyPr lIns="91439" tIns="45719" rIns="91439" bIns="45719">
            <a:noAutofit/>
          </a:bodyPr>
          <a:lstStyle/>
          <a:p>
            <a:pPr/>
          </a:p>
        </p:txBody>
      </p:sp>
      <p:sp>
        <p:nvSpPr>
          <p:cNvPr id="146" name="Bowl of pappardelle pasta with parsley butter, roasted hazelnuts, and shaved parmesan cheese"/>
          <p:cNvSpPr/>
          <p:nvPr>
            <p:ph type="pic" idx="23"/>
          </p:nvPr>
        </p:nvSpPr>
        <p:spPr>
          <a:xfrm>
            <a:off x="-139700" y="495300"/>
            <a:ext cx="16611600" cy="12458700"/>
          </a:xfrm>
          <a:prstGeom prst="rect">
            <a:avLst/>
          </a:prstGeom>
        </p:spPr>
        <p:txBody>
          <a:bodyPr lIns="91439" tIns="45719" rIns="91439" bIns="45719">
            <a:noAutofit/>
          </a:bodyPr>
          <a:lstStyle/>
          <a:p>
            <a:pPr/>
          </a:p>
        </p:txBody>
      </p:sp>
      <p:sp>
        <p:nvSpPr>
          <p:cNvPr id="14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54" name="bowl of salad with fried rice, boiled eggs, and chopsticks"/>
          <p:cNvSpPr/>
          <p:nvPr>
            <p:ph type="pic" idx="21"/>
          </p:nvPr>
        </p:nvSpPr>
        <p:spPr>
          <a:xfrm>
            <a:off x="-1333500" y="-5524500"/>
            <a:ext cx="27051000" cy="21640800"/>
          </a:xfrm>
          <a:prstGeom prst="rect">
            <a:avLst/>
          </a:prstGeom>
        </p:spPr>
        <p:txBody>
          <a:bodyPr lIns="91439" tIns="45719" rIns="91439" bIns="45719">
            <a:noAutofit/>
          </a:bodyPr>
          <a:lstStyle/>
          <a:p>
            <a:pPr/>
          </a:p>
        </p:txBody>
      </p:sp>
      <p:sp>
        <p:nvSpPr>
          <p:cNvPr id="155"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Avocados and limes"/>
          <p:cNvSpPr/>
          <p:nvPr>
            <p:ph type="pic" idx="21"/>
          </p:nvPr>
        </p:nvSpPr>
        <p:spPr>
          <a:xfrm>
            <a:off x="-1155700" y="-1295400"/>
            <a:ext cx="26746200" cy="16018933"/>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lvl1pPr>
          </a:lstStyle>
          <a:p>
            <a:pPr/>
            <a:r>
              <a:t>Presentation Title</a:t>
            </a:r>
          </a:p>
        </p:txBody>
      </p:sp>
      <p:sp>
        <p:nvSpPr>
          <p:cNvPr id="23" name="Author and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24" name="Body Level One…"/>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Bowl with salmon cakes, salad, and hummus"/>
          <p:cNvSpPr/>
          <p:nvPr>
            <p:ph type="pic" idx="21"/>
          </p:nvPr>
        </p:nvSpPr>
        <p:spPr>
          <a:xfrm>
            <a:off x="10972800" y="-203200"/>
            <a:ext cx="12144837" cy="14135100"/>
          </a:xfrm>
          <a:prstGeom prst="rect">
            <a:avLst/>
          </a:prstGeom>
        </p:spPr>
        <p:txBody>
          <a:bodyPr lIns="91439" tIns="45719" rIns="91439" bIns="45719">
            <a:noAutofit/>
          </a:bodyPr>
          <a:lstStyle/>
          <a:p>
            <a:pPr/>
          </a:p>
        </p:txBody>
      </p:sp>
      <p:sp>
        <p:nvSpPr>
          <p:cNvPr id="33" name="Slide Title"/>
          <p:cNvSpPr txBox="1"/>
          <p:nvPr>
            <p:ph type="title" hasCustomPrompt="1"/>
          </p:nvPr>
        </p:nvSpPr>
        <p:spPr>
          <a:xfrm>
            <a:off x="1206500" y="1270000"/>
            <a:ext cx="9779000" cy="5882273"/>
          </a:xfrm>
          <a:prstGeom prst="rect">
            <a:avLst/>
          </a:prstGeom>
        </p:spPr>
        <p:txBody>
          <a:bodyPr anchor="b"/>
          <a:lstStyle/>
          <a:p>
            <a:pPr/>
            <a:r>
              <a:t>Slide Title</a:t>
            </a:r>
          </a:p>
        </p:txBody>
      </p:sp>
      <p:sp>
        <p:nvSpPr>
          <p:cNvPr id="34" name="Body Level One…"/>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44"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1098550"/>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61"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62" name="Bowl of pappardelle pasta with parsley butter, roasted hazelnuts, and shaved parmesan cheese"/>
          <p:cNvSpPr/>
          <p:nvPr>
            <p:ph type="pic" idx="22"/>
          </p:nvPr>
        </p:nvSpPr>
        <p:spPr>
          <a:xfrm>
            <a:off x="12192000" y="-407266"/>
            <a:ext cx="10916874" cy="14555832"/>
          </a:xfrm>
          <a:prstGeom prst="rect">
            <a:avLst/>
          </a:prstGeom>
        </p:spPr>
        <p:txBody>
          <a:bodyPr lIns="91439" tIns="45719" rIns="91439" bIns="45719">
            <a:noAutofit/>
          </a:bodyPr>
          <a:lstStyle/>
          <a:p>
            <a:pPr/>
          </a:p>
        </p:txBody>
      </p:sp>
      <p:sp>
        <p:nvSpPr>
          <p:cNvPr id="6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71"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72"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7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spTree>
      <p:nvGrpSpPr>
        <p:cNvPr id="1" name=""/>
        <p:cNvGrpSpPr/>
        <p:nvPr/>
      </p:nvGrpSpPr>
      <p:grpSpPr>
        <a:xfrm>
          <a:off x="0" y="0"/>
          <a:ext cx="0" cy="0"/>
          <a:chOff x="0" y="0"/>
          <a:chExt cx="0" cy="0"/>
        </a:xfrm>
      </p:grpSpPr>
      <p:sp>
        <p:nvSpPr>
          <p:cNvPr id="81"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82"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8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91" name="Section Title"/>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Section Title</a:t>
            </a:r>
          </a:p>
        </p:txBody>
      </p:sp>
      <p:sp>
        <p:nvSpPr>
          <p:cNvPr id="92"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mailto:chris@physicslab.app?subject=Physics%20Lab%20Slides" TargetMode="External"/><Relationship Id="rId3" Type="http://schemas.openxmlformats.org/officeDocument/2006/relationships/hyperlink" Target="https://physicslab.app" TargetMode="External"/></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4.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5.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6.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7.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8.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9.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0.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1.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2.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3.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4.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7.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8.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19.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20.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21.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22.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23.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24.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25.jpeg"/></Relationships>

</file>

<file path=ppt/slides/_rels/slide3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26.jpeg"/></Relationships>

</file>

<file path=ppt/slides/_rels/slide3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27.jpeg"/></Relationships>

</file>

<file path=ppt/slides/_rels/slide3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28.jpeg"/></Relationships>

</file>

<file path=ppt/slides/_rels/slide3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29.jpeg"/></Relationships>

</file>

<file path=ppt/slides/_rels/slide3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30.jpeg"/></Relationships>

</file>

<file path=ppt/slides/_rels/slide3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31.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png"/><Relationship Id="rId10" Type="http://schemas.openxmlformats.org/officeDocument/2006/relationships/image" Target="../media/image9.png"/><Relationship Id="rId11" Type="http://schemas.openxmlformats.org/officeDocument/2006/relationships/image" Target="../media/image10.png"/><Relationship Id="rId12" Type="http://schemas.openxmlformats.org/officeDocument/2006/relationships/image" Target="../media/image11.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32.jpeg"/></Relationships>

</file>

<file path=ppt/slides/_rels/slide4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33.jpeg"/></Relationships>

</file>

<file path=ppt/slides/_rels/slide4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34.jpeg"/></Relationships>

</file>

<file path=ppt/slides/_rels/slide4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35.jpeg"/></Relationships>

</file>

<file path=ppt/slides/_rels/slide4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36.jpeg"/></Relationships>

</file>

<file path=ppt/slides/_rels/slide4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37.jpeg"/></Relationships>

</file>

<file path=ppt/slides/_rels/slide4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38.jpeg"/></Relationships>

</file>

<file path=ppt/slides/_rels/slide4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39.jpeg"/></Relationships>

</file>

<file path=ppt/slides/_rels/slide4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40.jpeg"/></Relationships>

</file>

<file path=ppt/slides/_rels/slide4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41.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png"/><Relationship Id="rId9" Type="http://schemas.openxmlformats.org/officeDocument/2006/relationships/image" Target="../media/image19.png"/><Relationship Id="rId10" Type="http://schemas.openxmlformats.org/officeDocument/2006/relationships/image" Target="../media/image20.png"/><Relationship Id="rId11" Type="http://schemas.openxmlformats.org/officeDocument/2006/relationships/image" Target="../media/image21.png"/><Relationship Id="rId12" Type="http://schemas.openxmlformats.org/officeDocument/2006/relationships/image" Target="../media/image22.png"/><Relationship Id="rId13" Type="http://schemas.openxmlformats.org/officeDocument/2006/relationships/image" Target="../media/image23.png"/><Relationship Id="rId14" Type="http://schemas.openxmlformats.org/officeDocument/2006/relationships/image" Target="../media/image24.png"/><Relationship Id="rId15" Type="http://schemas.openxmlformats.org/officeDocument/2006/relationships/image" Target="../media/image25.png"/><Relationship Id="rId16" Type="http://schemas.openxmlformats.org/officeDocument/2006/relationships/image" Target="../media/image26.png"/><Relationship Id="rId17" Type="http://schemas.openxmlformats.org/officeDocument/2006/relationships/image" Target="../media/image27.png"/><Relationship Id="rId18" Type="http://schemas.openxmlformats.org/officeDocument/2006/relationships/image" Target="../media/image28.png"/><Relationship Id="rId19" Type="http://schemas.openxmlformats.org/officeDocument/2006/relationships/image" Target="../media/image29.png"/><Relationship Id="rId20" Type="http://schemas.openxmlformats.org/officeDocument/2006/relationships/image" Target="../media/image30.png"/><Relationship Id="rId21" Type="http://schemas.openxmlformats.org/officeDocument/2006/relationships/image" Target="../media/image31.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42.jpeg"/></Relationships>

</file>

<file path=ppt/slides/_rels/slide5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43.jpeg"/></Relationships>

</file>

<file path=ppt/slides/_rels/slide5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44.jpeg"/></Relationships>

</file>

<file path=ppt/slides/_rels/slide5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45.jpeg"/></Relationships>

</file>

<file path=ppt/slides/_rels/slide5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46.jpeg"/></Relationships>

</file>

<file path=ppt/slides/_rels/slide5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47.jpeg"/></Relationships>

</file>

<file path=ppt/slides/_rels/slide5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image" Target="../media/image5.jpeg"/></Relationships>

</file>

<file path=ppt/slides/_rels/slide5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image" Target="../media/image48.jpeg"/></Relationships>

</file>

<file path=ppt/slides/_rels/slide5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 Id="rId3" Type="http://schemas.openxmlformats.org/officeDocument/2006/relationships/image" Target="../media/image49.jpeg"/></Relationships>

</file>

<file path=ppt/slides/_rels/slide5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 Id="rId3" Type="http://schemas.openxmlformats.org/officeDocument/2006/relationships/image" Target="../media/image50.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38.png"/><Relationship Id="rId9" Type="http://schemas.openxmlformats.org/officeDocument/2006/relationships/image" Target="../media/image39.png"/><Relationship Id="rId10" Type="http://schemas.openxmlformats.org/officeDocument/2006/relationships/image" Target="../media/image40.png"/><Relationship Id="rId11" Type="http://schemas.openxmlformats.org/officeDocument/2006/relationships/image" Target="../media/image41.png"/><Relationship Id="rId12" Type="http://schemas.openxmlformats.org/officeDocument/2006/relationships/image" Target="../media/image42.png"/><Relationship Id="rId13" Type="http://schemas.openxmlformats.org/officeDocument/2006/relationships/image" Target="../media/image43.png"/><Relationship Id="rId14" Type="http://schemas.openxmlformats.org/officeDocument/2006/relationships/image" Target="../media/image44.png"/><Relationship Id="rId15" Type="http://schemas.openxmlformats.org/officeDocument/2006/relationships/image" Target="../media/image45.png"/><Relationship Id="rId16" Type="http://schemas.openxmlformats.org/officeDocument/2006/relationships/image" Target="../media/image46.png"/><Relationship Id="rId17" Type="http://schemas.openxmlformats.org/officeDocument/2006/relationships/image" Target="../media/image47.png"/><Relationship Id="rId18" Type="http://schemas.openxmlformats.org/officeDocument/2006/relationships/image" Target="../media/image48.png"/><Relationship Id="rId19" Type="http://schemas.openxmlformats.org/officeDocument/2006/relationships/image" Target="../media/image49.png"/><Relationship Id="rId20" Type="http://schemas.openxmlformats.org/officeDocument/2006/relationships/image" Target="../media/image50.png"/></Relationships>

</file>

<file path=ppt/slides/_rels/slide6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 Id="rId3" Type="http://schemas.openxmlformats.org/officeDocument/2006/relationships/image" Target="../media/image51.jpeg"/></Relationships>

</file>

<file path=ppt/slides/_rels/slide6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xml"/><Relationship Id="rId3" Type="http://schemas.openxmlformats.org/officeDocument/2006/relationships/image" Target="../media/image52.jpeg"/></Relationships>

</file>

<file path=ppt/slides/_rels/slide6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3.jpeg"/></Relationships>

</file>

<file path=ppt/slides/_rels/slide6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xml"/><Relationship Id="rId3" Type="http://schemas.openxmlformats.org/officeDocument/2006/relationships/image" Target="../media/image54.jpeg"/></Relationships>

</file>

<file path=ppt/slides/_rels/slide6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xml"/><Relationship Id="rId3" Type="http://schemas.openxmlformats.org/officeDocument/2006/relationships/image" Target="../media/image55.jpeg"/></Relationships>

</file>

<file path=ppt/slides/_rels/slide6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4.xml"/><Relationship Id="rId3" Type="http://schemas.openxmlformats.org/officeDocument/2006/relationships/image" Target="../media/image56.jpeg"/></Relationships>

</file>

<file path=ppt/slides/_rels/slide6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5.xml"/><Relationship Id="rId3" Type="http://schemas.openxmlformats.org/officeDocument/2006/relationships/image" Target="../media/image57.jpeg"/></Relationships>

</file>

<file path=ppt/slides/_rels/slide6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8.jpeg"/></Relationships>

</file>

<file path=ppt/slides/_rels/slide6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6.xml"/><Relationship Id="rId3" Type="http://schemas.openxmlformats.org/officeDocument/2006/relationships/image" Target="../media/image59.jpeg"/></Relationships>

</file>

<file path=ppt/slides/_rels/slide6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7.xml"/><Relationship Id="rId3" Type="http://schemas.openxmlformats.org/officeDocument/2006/relationships/image" Target="../media/image60.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1.png"/><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55.png"/><Relationship Id="rId7" Type="http://schemas.openxmlformats.org/officeDocument/2006/relationships/image" Target="../media/image56.png"/><Relationship Id="rId8" Type="http://schemas.openxmlformats.org/officeDocument/2006/relationships/image" Target="../media/image57.png"/><Relationship Id="rId9" Type="http://schemas.openxmlformats.org/officeDocument/2006/relationships/image" Target="../media/image58.png"/><Relationship Id="rId10" Type="http://schemas.openxmlformats.org/officeDocument/2006/relationships/image" Target="../media/image59.png"/><Relationship Id="rId11" Type="http://schemas.openxmlformats.org/officeDocument/2006/relationships/image" Target="../media/image60.png"/><Relationship Id="rId12" Type="http://schemas.openxmlformats.org/officeDocument/2006/relationships/image" Target="../media/image61.png"/><Relationship Id="rId13" Type="http://schemas.openxmlformats.org/officeDocument/2006/relationships/image" Target="../media/image62.png"/></Relationships>

</file>

<file path=ppt/slides/_rels/slide7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8.xml"/><Relationship Id="rId3" Type="http://schemas.openxmlformats.org/officeDocument/2006/relationships/image" Target="../media/image61.jpeg"/></Relationships>

</file>

<file path=ppt/slides/_rels/slide7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2.jpeg"/></Relationships>

</file>

<file path=ppt/slides/_rels/slide7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9.xml"/><Relationship Id="rId3" Type="http://schemas.openxmlformats.org/officeDocument/2006/relationships/image" Target="../media/image63.jpeg"/></Relationships>

</file>

<file path=ppt/slides/_rels/slide7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0.xml"/><Relationship Id="rId3" Type="http://schemas.openxmlformats.org/officeDocument/2006/relationships/image" Target="../media/image64.jpeg"/></Relationships>

</file>

<file path=ppt/slides/_rels/slide7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1.xml"/><Relationship Id="rId3" Type="http://schemas.openxmlformats.org/officeDocument/2006/relationships/image" Target="../media/image65.jpeg"/></Relationships>

</file>

<file path=ppt/slides/_rels/slide7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2.xml"/><Relationship Id="rId3" Type="http://schemas.openxmlformats.org/officeDocument/2006/relationships/image" Target="../media/image66.jpeg"/></Relationships>

</file>

<file path=ppt/slides/_rels/slide7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7.jpeg"/></Relationships>

</file>

<file path=ppt/slides/_rels/slide7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8.jpeg"/></Relationships>

</file>

<file path=ppt/slides/_rels/slide7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3.xml"/><Relationship Id="rId3" Type="http://schemas.openxmlformats.org/officeDocument/2006/relationships/image" Target="../media/image69.jpeg"/></Relationships>

</file>

<file path=ppt/slides/_rels/slide7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4.xml"/><Relationship Id="rId3" Type="http://schemas.openxmlformats.org/officeDocument/2006/relationships/image" Target="../media/image70.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3.png"/><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67.png"/><Relationship Id="rId7" Type="http://schemas.openxmlformats.org/officeDocument/2006/relationships/image" Target="../media/image68.png"/><Relationship Id="rId8" Type="http://schemas.openxmlformats.org/officeDocument/2006/relationships/image" Target="../media/image60.png"/><Relationship Id="rId9" Type="http://schemas.openxmlformats.org/officeDocument/2006/relationships/image" Target="../media/image58.png"/><Relationship Id="rId10" Type="http://schemas.openxmlformats.org/officeDocument/2006/relationships/image" Target="../media/image69.png"/><Relationship Id="rId11" Type="http://schemas.openxmlformats.org/officeDocument/2006/relationships/image" Target="../media/image70.png"/><Relationship Id="rId12" Type="http://schemas.openxmlformats.org/officeDocument/2006/relationships/image" Target="../media/image71.png"/></Relationships>

</file>

<file path=ppt/slides/_rels/slide8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1.jpeg"/></Relationships>

</file>

<file path=ppt/slides/_rels/slide8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5.xml"/><Relationship Id="rId3" Type="http://schemas.openxmlformats.org/officeDocument/2006/relationships/image" Target="../media/image72.jpeg"/></Relationships>

</file>

<file path=ppt/slides/_rels/slide8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6.xml"/><Relationship Id="rId3" Type="http://schemas.openxmlformats.org/officeDocument/2006/relationships/image" Target="../media/image73.jpeg"/></Relationships>

</file>

<file path=ppt/slides/_rels/slide8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7.xml"/><Relationship Id="rId3" Type="http://schemas.openxmlformats.org/officeDocument/2006/relationships/image" Target="../media/image74.jpeg"/></Relationships>

</file>

<file path=ppt/slides/_rels/slide8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8.xml"/><Relationship Id="rId3" Type="http://schemas.openxmlformats.org/officeDocument/2006/relationships/image" Target="../media/image75.jpeg"/></Relationships>

</file>

<file path=ppt/slides/_rels/slide8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9.xml"/><Relationship Id="rId3" Type="http://schemas.openxmlformats.org/officeDocument/2006/relationships/image" Target="../media/image76.jpeg"/></Relationships>

</file>

<file path=ppt/slides/_rels/slide8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0.xml"/><Relationship Id="rId3" Type="http://schemas.openxmlformats.org/officeDocument/2006/relationships/image" Target="../media/image77.jpeg"/></Relationships>

</file>

<file path=ppt/slides/_rels/slide8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1.xml"/><Relationship Id="rId3" Type="http://schemas.openxmlformats.org/officeDocument/2006/relationships/image" Target="../media/image78.jpeg"/></Relationships>

</file>

<file path=ppt/slides/_rels/slide8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2.xml"/><Relationship Id="rId3" Type="http://schemas.openxmlformats.org/officeDocument/2006/relationships/image" Target="../media/image79.jpeg"/></Relationships>

</file>

<file path=ppt/slides/_rels/slide8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0.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9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3.xml"/><Relationship Id="rId3" Type="http://schemas.openxmlformats.org/officeDocument/2006/relationships/image" Target="../media/image81.jpeg"/></Relationships>

</file>

<file path=ppt/slides/_rels/slide9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4.xml"/><Relationship Id="rId3" Type="http://schemas.openxmlformats.org/officeDocument/2006/relationships/image" Target="../media/image82.jpeg"/></Relationships>

</file>

<file path=ppt/slides/_rels/slide9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5.xml"/><Relationship Id="rId3" Type="http://schemas.openxmlformats.org/officeDocument/2006/relationships/image" Target="../media/image83.jpeg"/></Relationships>

</file>

<file path=ppt/slides/_rels/slide9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6.xml"/><Relationship Id="rId3" Type="http://schemas.openxmlformats.org/officeDocument/2006/relationships/image" Target="../media/image84.jpeg"/></Relationships>

</file>

<file path=ppt/slides/_rels/slide9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7.xml"/><Relationship Id="rId3" Type="http://schemas.openxmlformats.org/officeDocument/2006/relationships/image" Target="../media/image8.jpeg"/></Relationships>

</file>

<file path=ppt/slides/_rels/slide9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8.xml"/><Relationship Id="rId3" Type="http://schemas.openxmlformats.org/officeDocument/2006/relationships/image" Target="../media/image84.jpeg"/></Relationships>

</file>

<file path=ppt/slides/_rels/slide9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9.xml"/><Relationship Id="rId3" Type="http://schemas.openxmlformats.org/officeDocument/2006/relationships/image" Target="../media/image85.jpeg"/></Relationships>

</file>

<file path=ppt/slides/_rels/slide9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0.xml"/><Relationship Id="rId3" Type="http://schemas.openxmlformats.org/officeDocument/2006/relationships/image" Target="../media/image86.jpeg"/></Relationships>

</file>

<file path=ppt/slides/_rels/slide9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1.xml"/><Relationship Id="rId3" Type="http://schemas.openxmlformats.org/officeDocument/2006/relationships/image" Target="../media/image87.jpeg"/></Relationships>

</file>

<file path=ppt/slides/_rels/slide9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2.xml"/><Relationship Id="rId3" Type="http://schemas.openxmlformats.org/officeDocument/2006/relationships/image" Target="../media/image88.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sp>
        <p:nvSpPr>
          <p:cNvPr id="171" name="Newton’s Law of Universal Gravitation"/>
          <p:cNvSpPr txBox="1"/>
          <p:nvPr>
            <p:ph type="title"/>
          </p:nvPr>
        </p:nvSpPr>
        <p:spPr>
          <a:xfrm>
            <a:off x="1206500" y="1079500"/>
            <a:ext cx="21971000" cy="1164556"/>
          </a:xfrm>
          <a:prstGeom prst="rect">
            <a:avLst/>
          </a:prstGeom>
        </p:spPr>
        <p:txBody>
          <a:bodyPr/>
          <a:lstStyle>
            <a:lvl1pPr defTabSz="2121354">
              <a:defRPr b="0" spc="-121" sz="6090">
                <a:solidFill>
                  <a:srgbClr val="FFFFFF"/>
                </a:solidFill>
                <a:latin typeface="Avenir Heavy"/>
                <a:ea typeface="Avenir Heavy"/>
                <a:cs typeface="Avenir Heavy"/>
                <a:sym typeface="Avenir Heavy"/>
              </a:defRPr>
            </a:lvl1pPr>
          </a:lstStyle>
          <a:p>
            <a:pPr/>
            <a:r>
              <a:t>Newton’s Law of Universal Gravitation</a:t>
            </a:r>
          </a:p>
        </p:txBody>
      </p:sp>
      <p:sp>
        <p:nvSpPr>
          <p:cNvPr id="172" name="This version includes:…"/>
          <p:cNvSpPr txBox="1"/>
          <p:nvPr>
            <p:ph type="body" idx="1"/>
          </p:nvPr>
        </p:nvSpPr>
        <p:spPr>
          <a:xfrm>
            <a:off x="1206500" y="3757760"/>
            <a:ext cx="21971000" cy="9095462"/>
          </a:xfrm>
          <a:prstGeom prst="rect">
            <a:avLst/>
          </a:prstGeom>
        </p:spPr>
        <p:txBody>
          <a:bodyPr/>
          <a:lstStyle/>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r>
              <a:t>This version includes:</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Slides with screenshot images from the video.</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The video narration in the slide notes.</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A blank template slide with the same background and font as the video.</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Slides with some basic graphics from this video for you to use however you like.</a:t>
            </a:r>
          </a:p>
          <a:p>
            <a:pPr lvl="1" marL="0" indent="457200" defTabSz="457200">
              <a:lnSpc>
                <a:spcPct val="117999"/>
              </a:lnSpc>
              <a:spcBef>
                <a:spcPts val="0"/>
              </a:spcBef>
              <a:buSzTx/>
              <a:buNone/>
              <a:defRPr sz="3300">
                <a:solidFill>
                  <a:srgbClr val="FFFFFF"/>
                </a:solidFill>
                <a:latin typeface="Avenir Medium"/>
                <a:ea typeface="Avenir Medium"/>
                <a:cs typeface="Avenir Medium"/>
                <a:sym typeface="Avenir Medium"/>
              </a:defRPr>
            </a:pP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r>
              <a:t>Feel free to add, delete and edit slides to make your own presentation. You can use these slides in class or share them with your students, but please do not share them with anyone else.</a:t>
            </a: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r>
              <a:t>If you have any feedback, suggestions or questions about these slides please email me at </a:t>
            </a:r>
            <a:r>
              <a:rPr u="sng">
                <a:hlinkClick r:id="rId2" invalidUrl="" action="" tgtFrame="" tooltip="" history="1" highlightClick="0" endSnd="0"/>
              </a:rPr>
              <a:t>chris@physicslab.app</a:t>
            </a:r>
            <a:r>
              <a:t> or send me a message on Discord @physicslab.</a:t>
            </a: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p>
          <a:p>
            <a:pPr marL="0" indent="0" defTabSz="457200">
              <a:lnSpc>
                <a:spcPct val="117999"/>
              </a:lnSpc>
              <a:spcBef>
                <a:spcPts val="0"/>
              </a:spcBef>
              <a:buSzTx/>
              <a:buNone/>
              <a:defRPr sz="3300" u="sng">
                <a:solidFill>
                  <a:srgbClr val="FFFFFF"/>
                </a:solidFill>
                <a:latin typeface="Avenir Medium"/>
                <a:ea typeface="Avenir Medium"/>
                <a:cs typeface="Avenir Medium"/>
                <a:sym typeface="Avenir Medium"/>
              </a:defRPr>
            </a:pPr>
            <a:r>
              <a:rPr>
                <a:hlinkClick r:id="rId3" invalidUrl="" action="" tgtFrame="" tooltip="" history="1" highlightClick="0" endSnd="0"/>
              </a:rPr>
              <a:t>physicslab.app</a:t>
            </a:r>
          </a:p>
        </p:txBody>
      </p:sp>
      <p:sp>
        <p:nvSpPr>
          <p:cNvPr id="173" name="Slides Version 2"/>
          <p:cNvSpPr txBox="1"/>
          <p:nvPr/>
        </p:nvSpPr>
        <p:spPr>
          <a:xfrm>
            <a:off x="1206500" y="2372962"/>
            <a:ext cx="21971000" cy="742269"/>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610870">
              <a:lnSpc>
                <a:spcPct val="100000"/>
              </a:lnSpc>
              <a:spcBef>
                <a:spcPts val="0"/>
              </a:spcBef>
              <a:defRPr sz="3700">
                <a:solidFill>
                  <a:srgbClr val="FFFFFF"/>
                </a:solidFill>
                <a:latin typeface="Avenir Heavy"/>
                <a:ea typeface="Avenir Heavy"/>
                <a:cs typeface="Avenir Heavy"/>
                <a:sym typeface="Avenir Heavy"/>
              </a:defRPr>
            </a:lvl1pPr>
          </a:lstStyle>
          <a:p>
            <a:pPr/>
            <a:r>
              <a:t>Slides Version 2</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6" name="Slide Title"/>
          <p:cNvSpPr txBox="1"/>
          <p:nvPr>
            <p:ph type="title"/>
          </p:nvPr>
        </p:nvSpPr>
        <p:spPr>
          <a:prstGeom prst="rect">
            <a:avLst/>
          </a:prstGeom>
        </p:spPr>
        <p:txBody>
          <a:bodyPr/>
          <a:lstStyle/>
          <a:p>
            <a:pPr/>
          </a:p>
        </p:txBody>
      </p:sp>
      <p:sp>
        <p:nvSpPr>
          <p:cNvPr id="277" name="Slide Subtitle"/>
          <p:cNvSpPr txBox="1"/>
          <p:nvPr>
            <p:ph type="body" idx="21"/>
          </p:nvPr>
        </p:nvSpPr>
        <p:spPr>
          <a:prstGeom prst="rect">
            <a:avLst/>
          </a:prstGeom>
        </p:spPr>
        <p:txBody>
          <a:bodyPr/>
          <a:lstStyle/>
          <a:p>
            <a:pPr/>
          </a:p>
        </p:txBody>
      </p:sp>
      <p:sp>
        <p:nvSpPr>
          <p:cNvPr id="278" name="Slide bullet text"/>
          <p:cNvSpPr txBox="1"/>
          <p:nvPr>
            <p:ph type="body" idx="1"/>
          </p:nvPr>
        </p:nvSpPr>
        <p:spPr>
          <a:prstGeom prst="rect">
            <a:avLst/>
          </a:prstGeom>
        </p:spPr>
        <p:txBody>
          <a:bodyPr/>
          <a:lstStyle/>
          <a:p>
            <a:pPr/>
          </a:p>
        </p:txBody>
      </p:sp>
      <p:pic>
        <p:nvPicPr>
          <p:cNvPr id="279" name="2.jpg" descr="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3" name="Slide Title"/>
          <p:cNvSpPr txBox="1"/>
          <p:nvPr>
            <p:ph type="title"/>
          </p:nvPr>
        </p:nvSpPr>
        <p:spPr>
          <a:prstGeom prst="rect">
            <a:avLst/>
          </a:prstGeom>
        </p:spPr>
        <p:txBody>
          <a:bodyPr/>
          <a:lstStyle/>
          <a:p>
            <a:pPr/>
          </a:p>
        </p:txBody>
      </p:sp>
      <p:sp>
        <p:nvSpPr>
          <p:cNvPr id="284" name="Slide Subtitle"/>
          <p:cNvSpPr txBox="1"/>
          <p:nvPr>
            <p:ph type="body" idx="21"/>
          </p:nvPr>
        </p:nvSpPr>
        <p:spPr>
          <a:prstGeom prst="rect">
            <a:avLst/>
          </a:prstGeom>
        </p:spPr>
        <p:txBody>
          <a:bodyPr/>
          <a:lstStyle/>
          <a:p>
            <a:pPr/>
          </a:p>
        </p:txBody>
      </p:sp>
      <p:sp>
        <p:nvSpPr>
          <p:cNvPr id="285" name="Slide bullet text"/>
          <p:cNvSpPr txBox="1"/>
          <p:nvPr>
            <p:ph type="body" idx="1"/>
          </p:nvPr>
        </p:nvSpPr>
        <p:spPr>
          <a:prstGeom prst="rect">
            <a:avLst/>
          </a:prstGeom>
        </p:spPr>
        <p:txBody>
          <a:bodyPr/>
          <a:lstStyle/>
          <a:p>
            <a:pPr/>
          </a:p>
        </p:txBody>
      </p:sp>
      <p:pic>
        <p:nvPicPr>
          <p:cNvPr id="286" name="4.jpg" descr="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0" name="Slide Title"/>
          <p:cNvSpPr txBox="1"/>
          <p:nvPr>
            <p:ph type="title"/>
          </p:nvPr>
        </p:nvSpPr>
        <p:spPr>
          <a:prstGeom prst="rect">
            <a:avLst/>
          </a:prstGeom>
        </p:spPr>
        <p:txBody>
          <a:bodyPr/>
          <a:lstStyle/>
          <a:p>
            <a:pPr/>
          </a:p>
        </p:txBody>
      </p:sp>
      <p:sp>
        <p:nvSpPr>
          <p:cNvPr id="291" name="Slide Subtitle"/>
          <p:cNvSpPr txBox="1"/>
          <p:nvPr>
            <p:ph type="body" idx="21"/>
          </p:nvPr>
        </p:nvSpPr>
        <p:spPr>
          <a:prstGeom prst="rect">
            <a:avLst/>
          </a:prstGeom>
        </p:spPr>
        <p:txBody>
          <a:bodyPr/>
          <a:lstStyle/>
          <a:p>
            <a:pPr/>
          </a:p>
        </p:txBody>
      </p:sp>
      <p:sp>
        <p:nvSpPr>
          <p:cNvPr id="292" name="Slide bullet text"/>
          <p:cNvSpPr txBox="1"/>
          <p:nvPr>
            <p:ph type="body" idx="1"/>
          </p:nvPr>
        </p:nvSpPr>
        <p:spPr>
          <a:prstGeom prst="rect">
            <a:avLst/>
          </a:prstGeom>
        </p:spPr>
        <p:txBody>
          <a:bodyPr/>
          <a:lstStyle/>
          <a:p>
            <a:pPr/>
          </a:p>
        </p:txBody>
      </p:sp>
      <p:pic>
        <p:nvPicPr>
          <p:cNvPr id="293" name="5.jpg" descr="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7" name="Slide Title"/>
          <p:cNvSpPr txBox="1"/>
          <p:nvPr>
            <p:ph type="title"/>
          </p:nvPr>
        </p:nvSpPr>
        <p:spPr>
          <a:prstGeom prst="rect">
            <a:avLst/>
          </a:prstGeom>
        </p:spPr>
        <p:txBody>
          <a:bodyPr/>
          <a:lstStyle/>
          <a:p>
            <a:pPr/>
          </a:p>
        </p:txBody>
      </p:sp>
      <p:sp>
        <p:nvSpPr>
          <p:cNvPr id="298" name="Slide Subtitle"/>
          <p:cNvSpPr txBox="1"/>
          <p:nvPr>
            <p:ph type="body" idx="21"/>
          </p:nvPr>
        </p:nvSpPr>
        <p:spPr>
          <a:prstGeom prst="rect">
            <a:avLst/>
          </a:prstGeom>
        </p:spPr>
        <p:txBody>
          <a:bodyPr/>
          <a:lstStyle/>
          <a:p>
            <a:pPr/>
          </a:p>
        </p:txBody>
      </p:sp>
      <p:sp>
        <p:nvSpPr>
          <p:cNvPr id="299" name="Slide bullet text"/>
          <p:cNvSpPr txBox="1"/>
          <p:nvPr>
            <p:ph type="body" idx="1"/>
          </p:nvPr>
        </p:nvSpPr>
        <p:spPr>
          <a:prstGeom prst="rect">
            <a:avLst/>
          </a:prstGeom>
        </p:spPr>
        <p:txBody>
          <a:bodyPr/>
          <a:lstStyle/>
          <a:p>
            <a:pPr/>
          </a:p>
        </p:txBody>
      </p:sp>
      <p:pic>
        <p:nvPicPr>
          <p:cNvPr id="300" name="6.jpg" descr="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4" name="Slide Title"/>
          <p:cNvSpPr txBox="1"/>
          <p:nvPr>
            <p:ph type="title"/>
          </p:nvPr>
        </p:nvSpPr>
        <p:spPr>
          <a:prstGeom prst="rect">
            <a:avLst/>
          </a:prstGeom>
        </p:spPr>
        <p:txBody>
          <a:bodyPr/>
          <a:lstStyle/>
          <a:p>
            <a:pPr/>
          </a:p>
        </p:txBody>
      </p:sp>
      <p:sp>
        <p:nvSpPr>
          <p:cNvPr id="305" name="Slide Subtitle"/>
          <p:cNvSpPr txBox="1"/>
          <p:nvPr>
            <p:ph type="body" idx="21"/>
          </p:nvPr>
        </p:nvSpPr>
        <p:spPr>
          <a:prstGeom prst="rect">
            <a:avLst/>
          </a:prstGeom>
        </p:spPr>
        <p:txBody>
          <a:bodyPr/>
          <a:lstStyle/>
          <a:p>
            <a:pPr/>
          </a:p>
        </p:txBody>
      </p:sp>
      <p:sp>
        <p:nvSpPr>
          <p:cNvPr id="306" name="Slide bullet text"/>
          <p:cNvSpPr txBox="1"/>
          <p:nvPr>
            <p:ph type="body" idx="1"/>
          </p:nvPr>
        </p:nvSpPr>
        <p:spPr>
          <a:prstGeom prst="rect">
            <a:avLst/>
          </a:prstGeom>
        </p:spPr>
        <p:txBody>
          <a:bodyPr/>
          <a:lstStyle/>
          <a:p>
            <a:pPr/>
          </a:p>
        </p:txBody>
      </p:sp>
      <p:pic>
        <p:nvPicPr>
          <p:cNvPr id="307" name="7.jpg" descr="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1" name="Slide Title"/>
          <p:cNvSpPr txBox="1"/>
          <p:nvPr>
            <p:ph type="title"/>
          </p:nvPr>
        </p:nvSpPr>
        <p:spPr>
          <a:prstGeom prst="rect">
            <a:avLst/>
          </a:prstGeom>
        </p:spPr>
        <p:txBody>
          <a:bodyPr/>
          <a:lstStyle/>
          <a:p>
            <a:pPr/>
          </a:p>
        </p:txBody>
      </p:sp>
      <p:sp>
        <p:nvSpPr>
          <p:cNvPr id="312" name="Slide Subtitle"/>
          <p:cNvSpPr txBox="1"/>
          <p:nvPr>
            <p:ph type="body" idx="21"/>
          </p:nvPr>
        </p:nvSpPr>
        <p:spPr>
          <a:prstGeom prst="rect">
            <a:avLst/>
          </a:prstGeom>
        </p:spPr>
        <p:txBody>
          <a:bodyPr/>
          <a:lstStyle/>
          <a:p>
            <a:pPr/>
          </a:p>
        </p:txBody>
      </p:sp>
      <p:sp>
        <p:nvSpPr>
          <p:cNvPr id="313" name="Slide bullet text"/>
          <p:cNvSpPr txBox="1"/>
          <p:nvPr>
            <p:ph type="body" idx="1"/>
          </p:nvPr>
        </p:nvSpPr>
        <p:spPr>
          <a:prstGeom prst="rect">
            <a:avLst/>
          </a:prstGeom>
        </p:spPr>
        <p:txBody>
          <a:bodyPr/>
          <a:lstStyle/>
          <a:p>
            <a:pPr/>
          </a:p>
        </p:txBody>
      </p:sp>
      <p:pic>
        <p:nvPicPr>
          <p:cNvPr id="314" name="8.jpg" descr="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8" name="Slide Title"/>
          <p:cNvSpPr txBox="1"/>
          <p:nvPr>
            <p:ph type="title"/>
          </p:nvPr>
        </p:nvSpPr>
        <p:spPr>
          <a:prstGeom prst="rect">
            <a:avLst/>
          </a:prstGeom>
        </p:spPr>
        <p:txBody>
          <a:bodyPr/>
          <a:lstStyle/>
          <a:p>
            <a:pPr/>
          </a:p>
        </p:txBody>
      </p:sp>
      <p:sp>
        <p:nvSpPr>
          <p:cNvPr id="319" name="Slide Subtitle"/>
          <p:cNvSpPr txBox="1"/>
          <p:nvPr>
            <p:ph type="body" idx="21"/>
          </p:nvPr>
        </p:nvSpPr>
        <p:spPr>
          <a:prstGeom prst="rect">
            <a:avLst/>
          </a:prstGeom>
        </p:spPr>
        <p:txBody>
          <a:bodyPr/>
          <a:lstStyle/>
          <a:p>
            <a:pPr/>
          </a:p>
        </p:txBody>
      </p:sp>
      <p:sp>
        <p:nvSpPr>
          <p:cNvPr id="320" name="Slide bullet text"/>
          <p:cNvSpPr txBox="1"/>
          <p:nvPr>
            <p:ph type="body" idx="1"/>
          </p:nvPr>
        </p:nvSpPr>
        <p:spPr>
          <a:prstGeom prst="rect">
            <a:avLst/>
          </a:prstGeom>
        </p:spPr>
        <p:txBody>
          <a:bodyPr/>
          <a:lstStyle/>
          <a:p>
            <a:pPr/>
          </a:p>
        </p:txBody>
      </p:sp>
      <p:pic>
        <p:nvPicPr>
          <p:cNvPr id="321" name="9.jpg" descr="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5" name="Slide Title"/>
          <p:cNvSpPr txBox="1"/>
          <p:nvPr>
            <p:ph type="title"/>
          </p:nvPr>
        </p:nvSpPr>
        <p:spPr>
          <a:prstGeom prst="rect">
            <a:avLst/>
          </a:prstGeom>
        </p:spPr>
        <p:txBody>
          <a:bodyPr/>
          <a:lstStyle/>
          <a:p>
            <a:pPr/>
          </a:p>
        </p:txBody>
      </p:sp>
      <p:sp>
        <p:nvSpPr>
          <p:cNvPr id="326" name="Slide Subtitle"/>
          <p:cNvSpPr txBox="1"/>
          <p:nvPr>
            <p:ph type="body" idx="21"/>
          </p:nvPr>
        </p:nvSpPr>
        <p:spPr>
          <a:prstGeom prst="rect">
            <a:avLst/>
          </a:prstGeom>
        </p:spPr>
        <p:txBody>
          <a:bodyPr/>
          <a:lstStyle/>
          <a:p>
            <a:pPr/>
          </a:p>
        </p:txBody>
      </p:sp>
      <p:sp>
        <p:nvSpPr>
          <p:cNvPr id="327" name="Slide bullet text"/>
          <p:cNvSpPr txBox="1"/>
          <p:nvPr>
            <p:ph type="body" idx="1"/>
          </p:nvPr>
        </p:nvSpPr>
        <p:spPr>
          <a:prstGeom prst="rect">
            <a:avLst/>
          </a:prstGeom>
        </p:spPr>
        <p:txBody>
          <a:bodyPr/>
          <a:lstStyle/>
          <a:p>
            <a:pPr/>
          </a:p>
        </p:txBody>
      </p:sp>
      <p:pic>
        <p:nvPicPr>
          <p:cNvPr id="328" name="10.jpg" descr="1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2" name="Slide Title"/>
          <p:cNvSpPr txBox="1"/>
          <p:nvPr>
            <p:ph type="title"/>
          </p:nvPr>
        </p:nvSpPr>
        <p:spPr>
          <a:prstGeom prst="rect">
            <a:avLst/>
          </a:prstGeom>
        </p:spPr>
        <p:txBody>
          <a:bodyPr/>
          <a:lstStyle/>
          <a:p>
            <a:pPr/>
          </a:p>
        </p:txBody>
      </p:sp>
      <p:sp>
        <p:nvSpPr>
          <p:cNvPr id="333" name="Slide Subtitle"/>
          <p:cNvSpPr txBox="1"/>
          <p:nvPr>
            <p:ph type="body" idx="21"/>
          </p:nvPr>
        </p:nvSpPr>
        <p:spPr>
          <a:prstGeom prst="rect">
            <a:avLst/>
          </a:prstGeom>
        </p:spPr>
        <p:txBody>
          <a:bodyPr/>
          <a:lstStyle/>
          <a:p>
            <a:pPr/>
          </a:p>
        </p:txBody>
      </p:sp>
      <p:sp>
        <p:nvSpPr>
          <p:cNvPr id="334" name="Slide bullet text"/>
          <p:cNvSpPr txBox="1"/>
          <p:nvPr>
            <p:ph type="body" idx="1"/>
          </p:nvPr>
        </p:nvSpPr>
        <p:spPr>
          <a:prstGeom prst="rect">
            <a:avLst/>
          </a:prstGeom>
        </p:spPr>
        <p:txBody>
          <a:bodyPr/>
          <a:lstStyle/>
          <a:p>
            <a:pPr/>
          </a:p>
        </p:txBody>
      </p:sp>
      <p:pic>
        <p:nvPicPr>
          <p:cNvPr id="335" name="15.jpg" descr="1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9" name="Slide Title"/>
          <p:cNvSpPr txBox="1"/>
          <p:nvPr>
            <p:ph type="title"/>
          </p:nvPr>
        </p:nvSpPr>
        <p:spPr>
          <a:prstGeom prst="rect">
            <a:avLst/>
          </a:prstGeom>
        </p:spPr>
        <p:txBody>
          <a:bodyPr/>
          <a:lstStyle/>
          <a:p>
            <a:pPr/>
          </a:p>
        </p:txBody>
      </p:sp>
      <p:sp>
        <p:nvSpPr>
          <p:cNvPr id="340" name="Slide Subtitle"/>
          <p:cNvSpPr txBox="1"/>
          <p:nvPr>
            <p:ph type="body" idx="21"/>
          </p:nvPr>
        </p:nvSpPr>
        <p:spPr>
          <a:prstGeom prst="rect">
            <a:avLst/>
          </a:prstGeom>
        </p:spPr>
        <p:txBody>
          <a:bodyPr/>
          <a:lstStyle/>
          <a:p>
            <a:pPr/>
          </a:p>
        </p:txBody>
      </p:sp>
      <p:sp>
        <p:nvSpPr>
          <p:cNvPr id="341" name="Slide bullet text"/>
          <p:cNvSpPr txBox="1"/>
          <p:nvPr>
            <p:ph type="body" idx="1"/>
          </p:nvPr>
        </p:nvSpPr>
        <p:spPr>
          <a:prstGeom prst="rect">
            <a:avLst/>
          </a:prstGeom>
        </p:spPr>
        <p:txBody>
          <a:bodyPr/>
          <a:lstStyle/>
          <a:p>
            <a:pPr/>
          </a:p>
        </p:txBody>
      </p:sp>
      <p:pic>
        <p:nvPicPr>
          <p:cNvPr id="342" name="17.jpg" descr="1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sp>
        <p:nvSpPr>
          <p:cNvPr id="175" name="Heading"/>
          <p:cNvSpPr txBox="1"/>
          <p:nvPr>
            <p:ph type="title"/>
          </p:nvPr>
        </p:nvSpPr>
        <p:spPr>
          <a:xfrm>
            <a:off x="1206500" y="483152"/>
            <a:ext cx="21971000" cy="1433163"/>
          </a:xfrm>
          <a:prstGeom prst="rect">
            <a:avLst/>
          </a:prstGeom>
        </p:spPr>
        <p:txBody>
          <a:bodyPr/>
          <a:lstStyle>
            <a:lvl1pPr algn="ctr">
              <a:defRPr b="0" spc="-140" sz="7000">
                <a:solidFill>
                  <a:srgbClr val="FFFFFF"/>
                </a:solidFill>
                <a:latin typeface="Avenir Heavy"/>
                <a:ea typeface="Avenir Heavy"/>
                <a:cs typeface="Avenir Heavy"/>
                <a:sym typeface="Avenir Heavy"/>
              </a:defRPr>
            </a:lvl1pPr>
          </a:lstStyle>
          <a:p>
            <a:pPr/>
            <a:r>
              <a:t>Heading</a:t>
            </a:r>
          </a:p>
        </p:txBody>
      </p:sp>
      <p:sp>
        <p:nvSpPr>
          <p:cNvPr id="176" name="Text"/>
          <p:cNvSpPr txBox="1"/>
          <p:nvPr>
            <p:ph type="body" idx="1"/>
          </p:nvPr>
        </p:nvSpPr>
        <p:spPr>
          <a:xfrm>
            <a:off x="1206500" y="2400029"/>
            <a:ext cx="21971000" cy="10603475"/>
          </a:xfrm>
          <a:prstGeom prst="rect">
            <a:avLst/>
          </a:prstGeom>
        </p:spPr>
        <p:txBody>
          <a:bodyPr/>
          <a:lstStyle>
            <a:lvl1pPr marL="635000" indent="-635000" defTabSz="457200">
              <a:lnSpc>
                <a:spcPct val="117999"/>
              </a:lnSpc>
              <a:spcBef>
                <a:spcPts val="0"/>
              </a:spcBef>
              <a:buClr>
                <a:srgbClr val="FFFFFF"/>
              </a:buClr>
              <a:buSzPct val="100000"/>
              <a:defRPr sz="5000">
                <a:solidFill>
                  <a:srgbClr val="FFFFFF"/>
                </a:solidFill>
                <a:latin typeface="Avenir Medium"/>
                <a:ea typeface="Avenir Medium"/>
                <a:cs typeface="Avenir Medium"/>
                <a:sym typeface="Avenir Medium"/>
              </a:defRPr>
            </a:lvl1pPr>
          </a:lstStyle>
          <a:p>
            <a:pPr/>
            <a:r>
              <a:t>Text</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6" name="Slide Title"/>
          <p:cNvSpPr txBox="1"/>
          <p:nvPr>
            <p:ph type="title"/>
          </p:nvPr>
        </p:nvSpPr>
        <p:spPr>
          <a:prstGeom prst="rect">
            <a:avLst/>
          </a:prstGeom>
        </p:spPr>
        <p:txBody>
          <a:bodyPr/>
          <a:lstStyle/>
          <a:p>
            <a:pPr/>
          </a:p>
        </p:txBody>
      </p:sp>
      <p:sp>
        <p:nvSpPr>
          <p:cNvPr id="347" name="Slide Subtitle"/>
          <p:cNvSpPr txBox="1"/>
          <p:nvPr>
            <p:ph type="body" idx="21"/>
          </p:nvPr>
        </p:nvSpPr>
        <p:spPr>
          <a:prstGeom prst="rect">
            <a:avLst/>
          </a:prstGeom>
        </p:spPr>
        <p:txBody>
          <a:bodyPr/>
          <a:lstStyle/>
          <a:p>
            <a:pPr/>
          </a:p>
        </p:txBody>
      </p:sp>
      <p:sp>
        <p:nvSpPr>
          <p:cNvPr id="348" name="Slide bullet text"/>
          <p:cNvSpPr txBox="1"/>
          <p:nvPr>
            <p:ph type="body" idx="1"/>
          </p:nvPr>
        </p:nvSpPr>
        <p:spPr>
          <a:prstGeom prst="rect">
            <a:avLst/>
          </a:prstGeom>
        </p:spPr>
        <p:txBody>
          <a:bodyPr/>
          <a:lstStyle/>
          <a:p>
            <a:pPr/>
          </a:p>
        </p:txBody>
      </p:sp>
      <p:pic>
        <p:nvPicPr>
          <p:cNvPr id="349" name="18.jpg" descr="1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3" name="Slide Title"/>
          <p:cNvSpPr txBox="1"/>
          <p:nvPr>
            <p:ph type="title"/>
          </p:nvPr>
        </p:nvSpPr>
        <p:spPr>
          <a:prstGeom prst="rect">
            <a:avLst/>
          </a:prstGeom>
        </p:spPr>
        <p:txBody>
          <a:bodyPr/>
          <a:lstStyle/>
          <a:p>
            <a:pPr/>
          </a:p>
        </p:txBody>
      </p:sp>
      <p:sp>
        <p:nvSpPr>
          <p:cNvPr id="354" name="Slide Subtitle"/>
          <p:cNvSpPr txBox="1"/>
          <p:nvPr>
            <p:ph type="body" idx="21"/>
          </p:nvPr>
        </p:nvSpPr>
        <p:spPr>
          <a:prstGeom prst="rect">
            <a:avLst/>
          </a:prstGeom>
        </p:spPr>
        <p:txBody>
          <a:bodyPr/>
          <a:lstStyle/>
          <a:p>
            <a:pPr/>
          </a:p>
        </p:txBody>
      </p:sp>
      <p:sp>
        <p:nvSpPr>
          <p:cNvPr id="355" name="Slide bullet text"/>
          <p:cNvSpPr txBox="1"/>
          <p:nvPr>
            <p:ph type="body" idx="1"/>
          </p:nvPr>
        </p:nvSpPr>
        <p:spPr>
          <a:prstGeom prst="rect">
            <a:avLst/>
          </a:prstGeom>
        </p:spPr>
        <p:txBody>
          <a:bodyPr/>
          <a:lstStyle/>
          <a:p>
            <a:pPr/>
          </a:p>
        </p:txBody>
      </p:sp>
      <p:pic>
        <p:nvPicPr>
          <p:cNvPr id="356" name="19.jpg" descr="1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0" name="Slide Title"/>
          <p:cNvSpPr txBox="1"/>
          <p:nvPr>
            <p:ph type="title"/>
          </p:nvPr>
        </p:nvSpPr>
        <p:spPr>
          <a:prstGeom prst="rect">
            <a:avLst/>
          </a:prstGeom>
        </p:spPr>
        <p:txBody>
          <a:bodyPr/>
          <a:lstStyle/>
          <a:p>
            <a:pPr/>
          </a:p>
        </p:txBody>
      </p:sp>
      <p:sp>
        <p:nvSpPr>
          <p:cNvPr id="361" name="Slide Subtitle"/>
          <p:cNvSpPr txBox="1"/>
          <p:nvPr>
            <p:ph type="body" idx="21"/>
          </p:nvPr>
        </p:nvSpPr>
        <p:spPr>
          <a:prstGeom prst="rect">
            <a:avLst/>
          </a:prstGeom>
        </p:spPr>
        <p:txBody>
          <a:bodyPr/>
          <a:lstStyle/>
          <a:p>
            <a:pPr/>
          </a:p>
        </p:txBody>
      </p:sp>
      <p:sp>
        <p:nvSpPr>
          <p:cNvPr id="362" name="Slide bullet text"/>
          <p:cNvSpPr txBox="1"/>
          <p:nvPr>
            <p:ph type="body" idx="1"/>
          </p:nvPr>
        </p:nvSpPr>
        <p:spPr>
          <a:prstGeom prst="rect">
            <a:avLst/>
          </a:prstGeom>
        </p:spPr>
        <p:txBody>
          <a:bodyPr/>
          <a:lstStyle/>
          <a:p>
            <a:pPr/>
          </a:p>
        </p:txBody>
      </p:sp>
      <p:pic>
        <p:nvPicPr>
          <p:cNvPr id="363" name="20.jpg" descr="2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7" name="Slide Title"/>
          <p:cNvSpPr txBox="1"/>
          <p:nvPr>
            <p:ph type="title"/>
          </p:nvPr>
        </p:nvSpPr>
        <p:spPr>
          <a:prstGeom prst="rect">
            <a:avLst/>
          </a:prstGeom>
        </p:spPr>
        <p:txBody>
          <a:bodyPr/>
          <a:lstStyle/>
          <a:p>
            <a:pPr/>
          </a:p>
        </p:txBody>
      </p:sp>
      <p:sp>
        <p:nvSpPr>
          <p:cNvPr id="368" name="Slide Subtitle"/>
          <p:cNvSpPr txBox="1"/>
          <p:nvPr>
            <p:ph type="body" idx="21"/>
          </p:nvPr>
        </p:nvSpPr>
        <p:spPr>
          <a:prstGeom prst="rect">
            <a:avLst/>
          </a:prstGeom>
        </p:spPr>
        <p:txBody>
          <a:bodyPr/>
          <a:lstStyle/>
          <a:p>
            <a:pPr/>
          </a:p>
        </p:txBody>
      </p:sp>
      <p:sp>
        <p:nvSpPr>
          <p:cNvPr id="369" name="Slide bullet text"/>
          <p:cNvSpPr txBox="1"/>
          <p:nvPr>
            <p:ph type="body" idx="1"/>
          </p:nvPr>
        </p:nvSpPr>
        <p:spPr>
          <a:prstGeom prst="rect">
            <a:avLst/>
          </a:prstGeom>
        </p:spPr>
        <p:txBody>
          <a:bodyPr/>
          <a:lstStyle/>
          <a:p>
            <a:pPr/>
          </a:p>
        </p:txBody>
      </p:sp>
      <p:pic>
        <p:nvPicPr>
          <p:cNvPr id="370" name="21.jpg" descr="21.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2" name="Slide Title"/>
          <p:cNvSpPr txBox="1"/>
          <p:nvPr>
            <p:ph type="title"/>
          </p:nvPr>
        </p:nvSpPr>
        <p:spPr>
          <a:prstGeom prst="rect">
            <a:avLst/>
          </a:prstGeom>
        </p:spPr>
        <p:txBody>
          <a:bodyPr/>
          <a:lstStyle/>
          <a:p>
            <a:pPr/>
          </a:p>
        </p:txBody>
      </p:sp>
      <p:sp>
        <p:nvSpPr>
          <p:cNvPr id="373" name="Slide Subtitle"/>
          <p:cNvSpPr txBox="1"/>
          <p:nvPr>
            <p:ph type="body" idx="21"/>
          </p:nvPr>
        </p:nvSpPr>
        <p:spPr>
          <a:prstGeom prst="rect">
            <a:avLst/>
          </a:prstGeom>
        </p:spPr>
        <p:txBody>
          <a:bodyPr/>
          <a:lstStyle/>
          <a:p>
            <a:pPr/>
          </a:p>
        </p:txBody>
      </p:sp>
      <p:sp>
        <p:nvSpPr>
          <p:cNvPr id="374" name="Slide bullet text"/>
          <p:cNvSpPr txBox="1"/>
          <p:nvPr>
            <p:ph type="body" idx="1"/>
          </p:nvPr>
        </p:nvSpPr>
        <p:spPr>
          <a:prstGeom prst="rect">
            <a:avLst/>
          </a:prstGeom>
        </p:spPr>
        <p:txBody>
          <a:bodyPr/>
          <a:lstStyle/>
          <a:p>
            <a:pPr/>
          </a:p>
        </p:txBody>
      </p:sp>
      <p:pic>
        <p:nvPicPr>
          <p:cNvPr id="375" name="22.jpg" descr="22.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7" name="Slide Title"/>
          <p:cNvSpPr txBox="1"/>
          <p:nvPr>
            <p:ph type="title"/>
          </p:nvPr>
        </p:nvSpPr>
        <p:spPr>
          <a:prstGeom prst="rect">
            <a:avLst/>
          </a:prstGeom>
        </p:spPr>
        <p:txBody>
          <a:bodyPr/>
          <a:lstStyle/>
          <a:p>
            <a:pPr/>
          </a:p>
        </p:txBody>
      </p:sp>
      <p:sp>
        <p:nvSpPr>
          <p:cNvPr id="378" name="Slide Subtitle"/>
          <p:cNvSpPr txBox="1"/>
          <p:nvPr>
            <p:ph type="body" idx="21"/>
          </p:nvPr>
        </p:nvSpPr>
        <p:spPr>
          <a:prstGeom prst="rect">
            <a:avLst/>
          </a:prstGeom>
        </p:spPr>
        <p:txBody>
          <a:bodyPr/>
          <a:lstStyle/>
          <a:p>
            <a:pPr/>
          </a:p>
        </p:txBody>
      </p:sp>
      <p:sp>
        <p:nvSpPr>
          <p:cNvPr id="379" name="Slide bullet text"/>
          <p:cNvSpPr txBox="1"/>
          <p:nvPr>
            <p:ph type="body" idx="1"/>
          </p:nvPr>
        </p:nvSpPr>
        <p:spPr>
          <a:prstGeom prst="rect">
            <a:avLst/>
          </a:prstGeom>
        </p:spPr>
        <p:txBody>
          <a:bodyPr/>
          <a:lstStyle/>
          <a:p>
            <a:pPr/>
          </a:p>
        </p:txBody>
      </p:sp>
      <p:pic>
        <p:nvPicPr>
          <p:cNvPr id="380" name="23.jpg" descr="2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4" name="Slide Title"/>
          <p:cNvSpPr txBox="1"/>
          <p:nvPr>
            <p:ph type="title"/>
          </p:nvPr>
        </p:nvSpPr>
        <p:spPr>
          <a:prstGeom prst="rect">
            <a:avLst/>
          </a:prstGeom>
        </p:spPr>
        <p:txBody>
          <a:bodyPr/>
          <a:lstStyle/>
          <a:p>
            <a:pPr/>
          </a:p>
        </p:txBody>
      </p:sp>
      <p:sp>
        <p:nvSpPr>
          <p:cNvPr id="385" name="Slide Subtitle"/>
          <p:cNvSpPr txBox="1"/>
          <p:nvPr>
            <p:ph type="body" idx="21"/>
          </p:nvPr>
        </p:nvSpPr>
        <p:spPr>
          <a:prstGeom prst="rect">
            <a:avLst/>
          </a:prstGeom>
        </p:spPr>
        <p:txBody>
          <a:bodyPr/>
          <a:lstStyle/>
          <a:p>
            <a:pPr/>
          </a:p>
        </p:txBody>
      </p:sp>
      <p:sp>
        <p:nvSpPr>
          <p:cNvPr id="386" name="Slide bullet text"/>
          <p:cNvSpPr txBox="1"/>
          <p:nvPr>
            <p:ph type="body" idx="1"/>
          </p:nvPr>
        </p:nvSpPr>
        <p:spPr>
          <a:prstGeom prst="rect">
            <a:avLst/>
          </a:prstGeom>
        </p:spPr>
        <p:txBody>
          <a:bodyPr/>
          <a:lstStyle/>
          <a:p>
            <a:pPr/>
          </a:p>
        </p:txBody>
      </p:sp>
      <p:pic>
        <p:nvPicPr>
          <p:cNvPr id="387" name="24.jpg" descr="2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1" name="Slide Title"/>
          <p:cNvSpPr txBox="1"/>
          <p:nvPr>
            <p:ph type="title"/>
          </p:nvPr>
        </p:nvSpPr>
        <p:spPr>
          <a:prstGeom prst="rect">
            <a:avLst/>
          </a:prstGeom>
        </p:spPr>
        <p:txBody>
          <a:bodyPr/>
          <a:lstStyle/>
          <a:p>
            <a:pPr/>
          </a:p>
        </p:txBody>
      </p:sp>
      <p:sp>
        <p:nvSpPr>
          <p:cNvPr id="392" name="Slide Subtitle"/>
          <p:cNvSpPr txBox="1"/>
          <p:nvPr>
            <p:ph type="body" idx="21"/>
          </p:nvPr>
        </p:nvSpPr>
        <p:spPr>
          <a:prstGeom prst="rect">
            <a:avLst/>
          </a:prstGeom>
        </p:spPr>
        <p:txBody>
          <a:bodyPr/>
          <a:lstStyle/>
          <a:p>
            <a:pPr/>
          </a:p>
        </p:txBody>
      </p:sp>
      <p:sp>
        <p:nvSpPr>
          <p:cNvPr id="393" name="Slide bullet text"/>
          <p:cNvSpPr txBox="1"/>
          <p:nvPr>
            <p:ph type="body" idx="1"/>
          </p:nvPr>
        </p:nvSpPr>
        <p:spPr>
          <a:prstGeom prst="rect">
            <a:avLst/>
          </a:prstGeom>
        </p:spPr>
        <p:txBody>
          <a:bodyPr/>
          <a:lstStyle/>
          <a:p>
            <a:pPr/>
          </a:p>
        </p:txBody>
      </p:sp>
      <p:pic>
        <p:nvPicPr>
          <p:cNvPr id="394" name="25.jpg" descr="2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8" name="Slide Title"/>
          <p:cNvSpPr txBox="1"/>
          <p:nvPr>
            <p:ph type="title"/>
          </p:nvPr>
        </p:nvSpPr>
        <p:spPr>
          <a:prstGeom prst="rect">
            <a:avLst/>
          </a:prstGeom>
        </p:spPr>
        <p:txBody>
          <a:bodyPr/>
          <a:lstStyle/>
          <a:p>
            <a:pPr/>
          </a:p>
        </p:txBody>
      </p:sp>
      <p:sp>
        <p:nvSpPr>
          <p:cNvPr id="399" name="Slide Subtitle"/>
          <p:cNvSpPr txBox="1"/>
          <p:nvPr>
            <p:ph type="body" idx="21"/>
          </p:nvPr>
        </p:nvSpPr>
        <p:spPr>
          <a:prstGeom prst="rect">
            <a:avLst/>
          </a:prstGeom>
        </p:spPr>
        <p:txBody>
          <a:bodyPr/>
          <a:lstStyle/>
          <a:p>
            <a:pPr/>
          </a:p>
        </p:txBody>
      </p:sp>
      <p:sp>
        <p:nvSpPr>
          <p:cNvPr id="400" name="Slide bullet text"/>
          <p:cNvSpPr txBox="1"/>
          <p:nvPr>
            <p:ph type="body" idx="1"/>
          </p:nvPr>
        </p:nvSpPr>
        <p:spPr>
          <a:prstGeom prst="rect">
            <a:avLst/>
          </a:prstGeom>
        </p:spPr>
        <p:txBody>
          <a:bodyPr/>
          <a:lstStyle/>
          <a:p>
            <a:pPr/>
          </a:p>
        </p:txBody>
      </p:sp>
      <p:pic>
        <p:nvPicPr>
          <p:cNvPr id="401" name="26.jpg" descr="2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5" name="Slide Title"/>
          <p:cNvSpPr txBox="1"/>
          <p:nvPr>
            <p:ph type="title"/>
          </p:nvPr>
        </p:nvSpPr>
        <p:spPr>
          <a:prstGeom prst="rect">
            <a:avLst/>
          </a:prstGeom>
        </p:spPr>
        <p:txBody>
          <a:bodyPr/>
          <a:lstStyle/>
          <a:p>
            <a:pPr/>
          </a:p>
        </p:txBody>
      </p:sp>
      <p:sp>
        <p:nvSpPr>
          <p:cNvPr id="406" name="Slide Subtitle"/>
          <p:cNvSpPr txBox="1"/>
          <p:nvPr>
            <p:ph type="body" idx="21"/>
          </p:nvPr>
        </p:nvSpPr>
        <p:spPr>
          <a:prstGeom prst="rect">
            <a:avLst/>
          </a:prstGeom>
        </p:spPr>
        <p:txBody>
          <a:bodyPr/>
          <a:lstStyle/>
          <a:p>
            <a:pPr/>
          </a:p>
        </p:txBody>
      </p:sp>
      <p:sp>
        <p:nvSpPr>
          <p:cNvPr id="407" name="Slide bullet text"/>
          <p:cNvSpPr txBox="1"/>
          <p:nvPr>
            <p:ph type="body" idx="1"/>
          </p:nvPr>
        </p:nvSpPr>
        <p:spPr>
          <a:prstGeom prst="rect">
            <a:avLst/>
          </a:prstGeom>
        </p:spPr>
        <p:txBody>
          <a:bodyPr/>
          <a:lstStyle/>
          <a:p>
            <a:pPr/>
          </a:p>
        </p:txBody>
      </p:sp>
      <p:pic>
        <p:nvPicPr>
          <p:cNvPr id="408" name="28.jpg" descr="2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390965"/>
            </a:gs>
            <a:gs pos="100000">
              <a:srgbClr val="050853"/>
            </a:gs>
          </a:gsLst>
          <a:path path="circle">
            <a:fillToRect l="50000" t="50000" r="50000" b="50000"/>
          </a:path>
        </a:gradFill>
      </p:bgPr>
    </p:bg>
    <p:spTree>
      <p:nvGrpSpPr>
        <p:cNvPr id="1" name=""/>
        <p:cNvGrpSpPr/>
        <p:nvPr/>
      </p:nvGrpSpPr>
      <p:grpSpPr>
        <a:xfrm>
          <a:off x="0" y="0"/>
          <a:ext cx="0" cy="0"/>
          <a:chOff x="0" y="0"/>
          <a:chExt cx="0" cy="0"/>
        </a:xfrm>
      </p:grpSpPr>
      <p:sp>
        <p:nvSpPr>
          <p:cNvPr id="178" name="Heading"/>
          <p:cNvSpPr txBox="1"/>
          <p:nvPr>
            <p:ph type="title"/>
          </p:nvPr>
        </p:nvSpPr>
        <p:spPr>
          <a:xfrm>
            <a:off x="1206500" y="483152"/>
            <a:ext cx="21971000" cy="1433163"/>
          </a:xfrm>
          <a:prstGeom prst="rect">
            <a:avLst/>
          </a:prstGeom>
        </p:spPr>
        <p:txBody>
          <a:bodyPr/>
          <a:lstStyle>
            <a:lvl1pPr algn="ctr">
              <a:defRPr b="0" spc="-140" sz="7000">
                <a:solidFill>
                  <a:srgbClr val="FFFFFF"/>
                </a:solidFill>
                <a:latin typeface="Avenir Heavy"/>
                <a:ea typeface="Avenir Heavy"/>
                <a:cs typeface="Avenir Heavy"/>
                <a:sym typeface="Avenir Heavy"/>
              </a:defRPr>
            </a:lvl1pPr>
          </a:lstStyle>
          <a:p>
            <a:pPr/>
            <a:r>
              <a:t>Heading</a:t>
            </a:r>
          </a:p>
        </p:txBody>
      </p:sp>
      <p:sp>
        <p:nvSpPr>
          <p:cNvPr id="179" name="Text"/>
          <p:cNvSpPr txBox="1"/>
          <p:nvPr>
            <p:ph type="body" idx="1"/>
          </p:nvPr>
        </p:nvSpPr>
        <p:spPr>
          <a:xfrm>
            <a:off x="1206500" y="2400029"/>
            <a:ext cx="21971000" cy="10603475"/>
          </a:xfrm>
          <a:prstGeom prst="rect">
            <a:avLst/>
          </a:prstGeom>
        </p:spPr>
        <p:txBody>
          <a:bodyPr/>
          <a:lstStyle>
            <a:lvl1pPr marL="635000" indent="-635000" defTabSz="457200">
              <a:lnSpc>
                <a:spcPct val="117999"/>
              </a:lnSpc>
              <a:spcBef>
                <a:spcPts val="0"/>
              </a:spcBef>
              <a:defRPr sz="5000">
                <a:solidFill>
                  <a:srgbClr val="FFFFFF"/>
                </a:solidFill>
                <a:latin typeface="Avenir Medium"/>
                <a:ea typeface="Avenir Medium"/>
                <a:cs typeface="Avenir Medium"/>
                <a:sym typeface="Avenir Medium"/>
              </a:defRPr>
            </a:lvl1pPr>
          </a:lstStyle>
          <a:p>
            <a:pPr/>
            <a:r>
              <a:t>Text</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2" name="Slide Title"/>
          <p:cNvSpPr txBox="1"/>
          <p:nvPr>
            <p:ph type="title"/>
          </p:nvPr>
        </p:nvSpPr>
        <p:spPr>
          <a:prstGeom prst="rect">
            <a:avLst/>
          </a:prstGeom>
        </p:spPr>
        <p:txBody>
          <a:bodyPr/>
          <a:lstStyle/>
          <a:p>
            <a:pPr/>
          </a:p>
        </p:txBody>
      </p:sp>
      <p:sp>
        <p:nvSpPr>
          <p:cNvPr id="413" name="Slide Subtitle"/>
          <p:cNvSpPr txBox="1"/>
          <p:nvPr>
            <p:ph type="body" idx="21"/>
          </p:nvPr>
        </p:nvSpPr>
        <p:spPr>
          <a:prstGeom prst="rect">
            <a:avLst/>
          </a:prstGeom>
        </p:spPr>
        <p:txBody>
          <a:bodyPr/>
          <a:lstStyle/>
          <a:p>
            <a:pPr/>
          </a:p>
        </p:txBody>
      </p:sp>
      <p:sp>
        <p:nvSpPr>
          <p:cNvPr id="414" name="Slide bullet text"/>
          <p:cNvSpPr txBox="1"/>
          <p:nvPr>
            <p:ph type="body" idx="1"/>
          </p:nvPr>
        </p:nvSpPr>
        <p:spPr>
          <a:prstGeom prst="rect">
            <a:avLst/>
          </a:prstGeom>
        </p:spPr>
        <p:txBody>
          <a:bodyPr/>
          <a:lstStyle/>
          <a:p>
            <a:pPr/>
          </a:p>
        </p:txBody>
      </p:sp>
      <p:pic>
        <p:nvPicPr>
          <p:cNvPr id="415" name="29.jpg" descr="2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9" name="Slide Title"/>
          <p:cNvSpPr txBox="1"/>
          <p:nvPr>
            <p:ph type="title"/>
          </p:nvPr>
        </p:nvSpPr>
        <p:spPr>
          <a:prstGeom prst="rect">
            <a:avLst/>
          </a:prstGeom>
        </p:spPr>
        <p:txBody>
          <a:bodyPr/>
          <a:lstStyle/>
          <a:p>
            <a:pPr/>
          </a:p>
        </p:txBody>
      </p:sp>
      <p:sp>
        <p:nvSpPr>
          <p:cNvPr id="420" name="Slide Subtitle"/>
          <p:cNvSpPr txBox="1"/>
          <p:nvPr>
            <p:ph type="body" idx="21"/>
          </p:nvPr>
        </p:nvSpPr>
        <p:spPr>
          <a:prstGeom prst="rect">
            <a:avLst/>
          </a:prstGeom>
        </p:spPr>
        <p:txBody>
          <a:bodyPr/>
          <a:lstStyle/>
          <a:p>
            <a:pPr/>
          </a:p>
        </p:txBody>
      </p:sp>
      <p:sp>
        <p:nvSpPr>
          <p:cNvPr id="421" name="Slide bullet text"/>
          <p:cNvSpPr txBox="1"/>
          <p:nvPr>
            <p:ph type="body" idx="1"/>
          </p:nvPr>
        </p:nvSpPr>
        <p:spPr>
          <a:prstGeom prst="rect">
            <a:avLst/>
          </a:prstGeom>
        </p:spPr>
        <p:txBody>
          <a:bodyPr/>
          <a:lstStyle/>
          <a:p>
            <a:pPr/>
          </a:p>
        </p:txBody>
      </p:sp>
      <p:pic>
        <p:nvPicPr>
          <p:cNvPr id="422" name="31.jpg" descr="3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6" name="Slide Title"/>
          <p:cNvSpPr txBox="1"/>
          <p:nvPr>
            <p:ph type="title"/>
          </p:nvPr>
        </p:nvSpPr>
        <p:spPr>
          <a:prstGeom prst="rect">
            <a:avLst/>
          </a:prstGeom>
        </p:spPr>
        <p:txBody>
          <a:bodyPr/>
          <a:lstStyle/>
          <a:p>
            <a:pPr/>
          </a:p>
        </p:txBody>
      </p:sp>
      <p:sp>
        <p:nvSpPr>
          <p:cNvPr id="427" name="Slide Subtitle"/>
          <p:cNvSpPr txBox="1"/>
          <p:nvPr>
            <p:ph type="body" idx="21"/>
          </p:nvPr>
        </p:nvSpPr>
        <p:spPr>
          <a:prstGeom prst="rect">
            <a:avLst/>
          </a:prstGeom>
        </p:spPr>
        <p:txBody>
          <a:bodyPr/>
          <a:lstStyle/>
          <a:p>
            <a:pPr/>
          </a:p>
        </p:txBody>
      </p:sp>
      <p:sp>
        <p:nvSpPr>
          <p:cNvPr id="428" name="Slide bullet text"/>
          <p:cNvSpPr txBox="1"/>
          <p:nvPr>
            <p:ph type="body" idx="1"/>
          </p:nvPr>
        </p:nvSpPr>
        <p:spPr>
          <a:prstGeom prst="rect">
            <a:avLst/>
          </a:prstGeom>
        </p:spPr>
        <p:txBody>
          <a:bodyPr/>
          <a:lstStyle/>
          <a:p>
            <a:pPr/>
          </a:p>
        </p:txBody>
      </p:sp>
      <p:pic>
        <p:nvPicPr>
          <p:cNvPr id="429" name="32.jpg" descr="3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3" name="Slide Title"/>
          <p:cNvSpPr txBox="1"/>
          <p:nvPr>
            <p:ph type="title"/>
          </p:nvPr>
        </p:nvSpPr>
        <p:spPr>
          <a:prstGeom prst="rect">
            <a:avLst/>
          </a:prstGeom>
        </p:spPr>
        <p:txBody>
          <a:bodyPr/>
          <a:lstStyle/>
          <a:p>
            <a:pPr/>
          </a:p>
        </p:txBody>
      </p:sp>
      <p:sp>
        <p:nvSpPr>
          <p:cNvPr id="434" name="Slide Subtitle"/>
          <p:cNvSpPr txBox="1"/>
          <p:nvPr>
            <p:ph type="body" idx="21"/>
          </p:nvPr>
        </p:nvSpPr>
        <p:spPr>
          <a:prstGeom prst="rect">
            <a:avLst/>
          </a:prstGeom>
        </p:spPr>
        <p:txBody>
          <a:bodyPr/>
          <a:lstStyle/>
          <a:p>
            <a:pPr/>
          </a:p>
        </p:txBody>
      </p:sp>
      <p:sp>
        <p:nvSpPr>
          <p:cNvPr id="435" name="Slide bullet text"/>
          <p:cNvSpPr txBox="1"/>
          <p:nvPr>
            <p:ph type="body" idx="1"/>
          </p:nvPr>
        </p:nvSpPr>
        <p:spPr>
          <a:prstGeom prst="rect">
            <a:avLst/>
          </a:prstGeom>
        </p:spPr>
        <p:txBody>
          <a:bodyPr/>
          <a:lstStyle/>
          <a:p>
            <a:pPr/>
          </a:p>
        </p:txBody>
      </p:sp>
      <p:pic>
        <p:nvPicPr>
          <p:cNvPr id="436" name="33.jpg" descr="3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0" name="Slide Title"/>
          <p:cNvSpPr txBox="1"/>
          <p:nvPr>
            <p:ph type="title"/>
          </p:nvPr>
        </p:nvSpPr>
        <p:spPr>
          <a:prstGeom prst="rect">
            <a:avLst/>
          </a:prstGeom>
        </p:spPr>
        <p:txBody>
          <a:bodyPr/>
          <a:lstStyle/>
          <a:p>
            <a:pPr/>
          </a:p>
        </p:txBody>
      </p:sp>
      <p:sp>
        <p:nvSpPr>
          <p:cNvPr id="441" name="Slide Subtitle"/>
          <p:cNvSpPr txBox="1"/>
          <p:nvPr>
            <p:ph type="body" idx="21"/>
          </p:nvPr>
        </p:nvSpPr>
        <p:spPr>
          <a:prstGeom prst="rect">
            <a:avLst/>
          </a:prstGeom>
        </p:spPr>
        <p:txBody>
          <a:bodyPr/>
          <a:lstStyle/>
          <a:p>
            <a:pPr/>
          </a:p>
        </p:txBody>
      </p:sp>
      <p:sp>
        <p:nvSpPr>
          <p:cNvPr id="442" name="Slide bullet text"/>
          <p:cNvSpPr txBox="1"/>
          <p:nvPr>
            <p:ph type="body" idx="1"/>
          </p:nvPr>
        </p:nvSpPr>
        <p:spPr>
          <a:prstGeom prst="rect">
            <a:avLst/>
          </a:prstGeom>
        </p:spPr>
        <p:txBody>
          <a:bodyPr/>
          <a:lstStyle/>
          <a:p>
            <a:pPr/>
          </a:p>
        </p:txBody>
      </p:sp>
      <p:pic>
        <p:nvPicPr>
          <p:cNvPr id="443" name="34.jpg" descr="3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7" name="Slide Title"/>
          <p:cNvSpPr txBox="1"/>
          <p:nvPr>
            <p:ph type="title"/>
          </p:nvPr>
        </p:nvSpPr>
        <p:spPr>
          <a:prstGeom prst="rect">
            <a:avLst/>
          </a:prstGeom>
        </p:spPr>
        <p:txBody>
          <a:bodyPr/>
          <a:lstStyle/>
          <a:p>
            <a:pPr/>
          </a:p>
        </p:txBody>
      </p:sp>
      <p:sp>
        <p:nvSpPr>
          <p:cNvPr id="448" name="Slide Subtitle"/>
          <p:cNvSpPr txBox="1"/>
          <p:nvPr>
            <p:ph type="body" idx="21"/>
          </p:nvPr>
        </p:nvSpPr>
        <p:spPr>
          <a:prstGeom prst="rect">
            <a:avLst/>
          </a:prstGeom>
        </p:spPr>
        <p:txBody>
          <a:bodyPr/>
          <a:lstStyle/>
          <a:p>
            <a:pPr/>
          </a:p>
        </p:txBody>
      </p:sp>
      <p:sp>
        <p:nvSpPr>
          <p:cNvPr id="449" name="Slide bullet text"/>
          <p:cNvSpPr txBox="1"/>
          <p:nvPr>
            <p:ph type="body" idx="1"/>
          </p:nvPr>
        </p:nvSpPr>
        <p:spPr>
          <a:prstGeom prst="rect">
            <a:avLst/>
          </a:prstGeom>
        </p:spPr>
        <p:txBody>
          <a:bodyPr/>
          <a:lstStyle/>
          <a:p>
            <a:pPr/>
          </a:p>
        </p:txBody>
      </p:sp>
      <p:pic>
        <p:nvPicPr>
          <p:cNvPr id="450" name="35.jpg" descr="3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4" name="Slide Title"/>
          <p:cNvSpPr txBox="1"/>
          <p:nvPr>
            <p:ph type="title"/>
          </p:nvPr>
        </p:nvSpPr>
        <p:spPr>
          <a:prstGeom prst="rect">
            <a:avLst/>
          </a:prstGeom>
        </p:spPr>
        <p:txBody>
          <a:bodyPr/>
          <a:lstStyle/>
          <a:p>
            <a:pPr/>
          </a:p>
        </p:txBody>
      </p:sp>
      <p:sp>
        <p:nvSpPr>
          <p:cNvPr id="455" name="Slide Subtitle"/>
          <p:cNvSpPr txBox="1"/>
          <p:nvPr>
            <p:ph type="body" idx="21"/>
          </p:nvPr>
        </p:nvSpPr>
        <p:spPr>
          <a:prstGeom prst="rect">
            <a:avLst/>
          </a:prstGeom>
        </p:spPr>
        <p:txBody>
          <a:bodyPr/>
          <a:lstStyle/>
          <a:p>
            <a:pPr/>
          </a:p>
        </p:txBody>
      </p:sp>
      <p:sp>
        <p:nvSpPr>
          <p:cNvPr id="456" name="Slide bullet text"/>
          <p:cNvSpPr txBox="1"/>
          <p:nvPr>
            <p:ph type="body" idx="1"/>
          </p:nvPr>
        </p:nvSpPr>
        <p:spPr>
          <a:prstGeom prst="rect">
            <a:avLst/>
          </a:prstGeom>
        </p:spPr>
        <p:txBody>
          <a:bodyPr/>
          <a:lstStyle/>
          <a:p>
            <a:pPr/>
          </a:p>
        </p:txBody>
      </p:sp>
      <p:pic>
        <p:nvPicPr>
          <p:cNvPr id="457" name="38.jpg" descr="3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1" name="Slide Title"/>
          <p:cNvSpPr txBox="1"/>
          <p:nvPr>
            <p:ph type="title"/>
          </p:nvPr>
        </p:nvSpPr>
        <p:spPr>
          <a:prstGeom prst="rect">
            <a:avLst/>
          </a:prstGeom>
        </p:spPr>
        <p:txBody>
          <a:bodyPr/>
          <a:lstStyle/>
          <a:p>
            <a:pPr/>
          </a:p>
        </p:txBody>
      </p:sp>
      <p:sp>
        <p:nvSpPr>
          <p:cNvPr id="462" name="Slide Subtitle"/>
          <p:cNvSpPr txBox="1"/>
          <p:nvPr>
            <p:ph type="body" idx="21"/>
          </p:nvPr>
        </p:nvSpPr>
        <p:spPr>
          <a:prstGeom prst="rect">
            <a:avLst/>
          </a:prstGeom>
        </p:spPr>
        <p:txBody>
          <a:bodyPr/>
          <a:lstStyle/>
          <a:p>
            <a:pPr/>
          </a:p>
        </p:txBody>
      </p:sp>
      <p:sp>
        <p:nvSpPr>
          <p:cNvPr id="463" name="Slide bullet text"/>
          <p:cNvSpPr txBox="1"/>
          <p:nvPr>
            <p:ph type="body" idx="1"/>
          </p:nvPr>
        </p:nvSpPr>
        <p:spPr>
          <a:prstGeom prst="rect">
            <a:avLst/>
          </a:prstGeom>
        </p:spPr>
        <p:txBody>
          <a:bodyPr/>
          <a:lstStyle/>
          <a:p>
            <a:pPr/>
          </a:p>
        </p:txBody>
      </p:sp>
      <p:pic>
        <p:nvPicPr>
          <p:cNvPr id="464" name="39.jpg" descr="3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8" name="Slide Title"/>
          <p:cNvSpPr txBox="1"/>
          <p:nvPr>
            <p:ph type="title"/>
          </p:nvPr>
        </p:nvSpPr>
        <p:spPr>
          <a:prstGeom prst="rect">
            <a:avLst/>
          </a:prstGeom>
        </p:spPr>
        <p:txBody>
          <a:bodyPr/>
          <a:lstStyle/>
          <a:p>
            <a:pPr/>
          </a:p>
        </p:txBody>
      </p:sp>
      <p:sp>
        <p:nvSpPr>
          <p:cNvPr id="469" name="Slide Subtitle"/>
          <p:cNvSpPr txBox="1"/>
          <p:nvPr>
            <p:ph type="body" idx="21"/>
          </p:nvPr>
        </p:nvSpPr>
        <p:spPr>
          <a:prstGeom prst="rect">
            <a:avLst/>
          </a:prstGeom>
        </p:spPr>
        <p:txBody>
          <a:bodyPr/>
          <a:lstStyle/>
          <a:p>
            <a:pPr/>
          </a:p>
        </p:txBody>
      </p:sp>
      <p:sp>
        <p:nvSpPr>
          <p:cNvPr id="470" name="Slide bullet text"/>
          <p:cNvSpPr txBox="1"/>
          <p:nvPr>
            <p:ph type="body" idx="1"/>
          </p:nvPr>
        </p:nvSpPr>
        <p:spPr>
          <a:prstGeom prst="rect">
            <a:avLst/>
          </a:prstGeom>
        </p:spPr>
        <p:txBody>
          <a:bodyPr/>
          <a:lstStyle/>
          <a:p>
            <a:pPr/>
          </a:p>
        </p:txBody>
      </p:sp>
      <p:pic>
        <p:nvPicPr>
          <p:cNvPr id="471" name="40.jpg" descr="4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5" name="Slide Title"/>
          <p:cNvSpPr txBox="1"/>
          <p:nvPr>
            <p:ph type="title"/>
          </p:nvPr>
        </p:nvSpPr>
        <p:spPr>
          <a:prstGeom prst="rect">
            <a:avLst/>
          </a:prstGeom>
        </p:spPr>
        <p:txBody>
          <a:bodyPr/>
          <a:lstStyle/>
          <a:p>
            <a:pPr/>
          </a:p>
        </p:txBody>
      </p:sp>
      <p:sp>
        <p:nvSpPr>
          <p:cNvPr id="476" name="Slide Subtitle"/>
          <p:cNvSpPr txBox="1"/>
          <p:nvPr>
            <p:ph type="body" idx="21"/>
          </p:nvPr>
        </p:nvSpPr>
        <p:spPr>
          <a:prstGeom prst="rect">
            <a:avLst/>
          </a:prstGeom>
        </p:spPr>
        <p:txBody>
          <a:bodyPr/>
          <a:lstStyle/>
          <a:p>
            <a:pPr/>
          </a:p>
        </p:txBody>
      </p:sp>
      <p:sp>
        <p:nvSpPr>
          <p:cNvPr id="477" name="Slide bullet text"/>
          <p:cNvSpPr txBox="1"/>
          <p:nvPr>
            <p:ph type="body" idx="1"/>
          </p:nvPr>
        </p:nvSpPr>
        <p:spPr>
          <a:prstGeom prst="rect">
            <a:avLst/>
          </a:prstGeom>
        </p:spPr>
        <p:txBody>
          <a:bodyPr/>
          <a:lstStyle/>
          <a:p>
            <a:pPr/>
          </a:p>
        </p:txBody>
      </p:sp>
      <p:pic>
        <p:nvPicPr>
          <p:cNvPr id="478" name="41.jpg" descr="4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pic>
        <p:nvPicPr>
          <p:cNvPr id="181" name="Background.png" descr="Background.png"/>
          <p:cNvPicPr>
            <a:picLocks noChangeAspect="1"/>
          </p:cNvPicPr>
          <p:nvPr/>
        </p:nvPicPr>
        <p:blipFill>
          <a:blip r:embed="rId2">
            <a:extLst/>
          </a:blip>
          <a:stretch>
            <a:fillRect/>
          </a:stretch>
        </p:blipFill>
        <p:spPr>
          <a:xfrm>
            <a:off x="11278" y="0"/>
            <a:ext cx="24361444" cy="13716000"/>
          </a:xfrm>
          <a:prstGeom prst="rect">
            <a:avLst/>
          </a:prstGeom>
          <a:ln w="12700">
            <a:miter lim="400000"/>
          </a:ln>
        </p:spPr>
      </p:pic>
      <p:pic>
        <p:nvPicPr>
          <p:cNvPr id="182" name="2.png" descr="2.png"/>
          <p:cNvPicPr>
            <a:picLocks noChangeAspect="1"/>
          </p:cNvPicPr>
          <p:nvPr/>
        </p:nvPicPr>
        <p:blipFill>
          <a:blip r:embed="rId3">
            <a:extLst/>
          </a:blip>
          <a:stretch>
            <a:fillRect/>
          </a:stretch>
        </p:blipFill>
        <p:spPr>
          <a:xfrm>
            <a:off x="-1" y="12306110"/>
            <a:ext cx="24384001" cy="1422401"/>
          </a:xfrm>
          <a:prstGeom prst="rect">
            <a:avLst/>
          </a:prstGeom>
          <a:ln w="12700">
            <a:miter lim="400000"/>
          </a:ln>
        </p:spPr>
      </p:pic>
      <p:pic>
        <p:nvPicPr>
          <p:cNvPr id="183" name="3.png" descr="3.png"/>
          <p:cNvPicPr>
            <a:picLocks noChangeAspect="1"/>
          </p:cNvPicPr>
          <p:nvPr/>
        </p:nvPicPr>
        <p:blipFill>
          <a:blip r:embed="rId4">
            <a:extLst/>
          </a:blip>
          <a:stretch>
            <a:fillRect/>
          </a:stretch>
        </p:blipFill>
        <p:spPr>
          <a:xfrm>
            <a:off x="1374917" y="2571749"/>
            <a:ext cx="6692901" cy="10604501"/>
          </a:xfrm>
          <a:prstGeom prst="rect">
            <a:avLst/>
          </a:prstGeom>
          <a:ln w="12700">
            <a:miter lim="400000"/>
          </a:ln>
        </p:spPr>
      </p:pic>
      <p:pic>
        <p:nvPicPr>
          <p:cNvPr id="184" name="4.png" descr="4.png"/>
          <p:cNvPicPr>
            <a:picLocks noChangeAspect="1"/>
          </p:cNvPicPr>
          <p:nvPr/>
        </p:nvPicPr>
        <p:blipFill>
          <a:blip r:embed="rId5">
            <a:extLst/>
          </a:blip>
          <a:stretch>
            <a:fillRect/>
          </a:stretch>
        </p:blipFill>
        <p:spPr>
          <a:xfrm>
            <a:off x="5830816" y="8560084"/>
            <a:ext cx="1092201" cy="1206501"/>
          </a:xfrm>
          <a:prstGeom prst="rect">
            <a:avLst/>
          </a:prstGeom>
          <a:ln w="12700">
            <a:miter lim="400000"/>
          </a:ln>
        </p:spPr>
      </p:pic>
      <p:pic>
        <p:nvPicPr>
          <p:cNvPr id="185" name="5.png" descr="5.png"/>
          <p:cNvPicPr>
            <a:picLocks noChangeAspect="1"/>
          </p:cNvPicPr>
          <p:nvPr/>
        </p:nvPicPr>
        <p:blipFill>
          <a:blip r:embed="rId6">
            <a:extLst/>
          </a:blip>
          <a:stretch>
            <a:fillRect/>
          </a:stretch>
        </p:blipFill>
        <p:spPr>
          <a:xfrm>
            <a:off x="21050250" y="1713647"/>
            <a:ext cx="1587501" cy="1587501"/>
          </a:xfrm>
          <a:prstGeom prst="rect">
            <a:avLst/>
          </a:prstGeom>
          <a:ln w="12700">
            <a:miter lim="400000"/>
          </a:ln>
        </p:spPr>
      </p:pic>
      <p:pic>
        <p:nvPicPr>
          <p:cNvPr id="186" name="6.png" descr="6.png"/>
          <p:cNvPicPr>
            <a:picLocks noChangeAspect="1"/>
          </p:cNvPicPr>
          <p:nvPr/>
        </p:nvPicPr>
        <p:blipFill>
          <a:blip r:embed="rId7">
            <a:extLst/>
          </a:blip>
          <a:stretch>
            <a:fillRect/>
          </a:stretch>
        </p:blipFill>
        <p:spPr>
          <a:xfrm>
            <a:off x="6180066" y="9657686"/>
            <a:ext cx="393701" cy="1320801"/>
          </a:xfrm>
          <a:prstGeom prst="rect">
            <a:avLst/>
          </a:prstGeom>
          <a:ln w="12700">
            <a:miter lim="400000"/>
          </a:ln>
        </p:spPr>
      </p:pic>
      <p:pic>
        <p:nvPicPr>
          <p:cNvPr id="187" name="7.png" descr="7.png"/>
          <p:cNvPicPr>
            <a:picLocks noChangeAspect="1"/>
          </p:cNvPicPr>
          <p:nvPr/>
        </p:nvPicPr>
        <p:blipFill>
          <a:blip r:embed="rId8">
            <a:extLst/>
          </a:blip>
          <a:stretch>
            <a:fillRect/>
          </a:stretch>
        </p:blipFill>
        <p:spPr>
          <a:xfrm>
            <a:off x="6813455" y="9666311"/>
            <a:ext cx="1854201" cy="1003301"/>
          </a:xfrm>
          <a:prstGeom prst="rect">
            <a:avLst/>
          </a:prstGeom>
          <a:ln w="12700">
            <a:miter lim="400000"/>
          </a:ln>
        </p:spPr>
      </p:pic>
      <p:pic>
        <p:nvPicPr>
          <p:cNvPr id="188" name="8.png" descr="8.png"/>
          <p:cNvPicPr>
            <a:picLocks noChangeAspect="1"/>
          </p:cNvPicPr>
          <p:nvPr/>
        </p:nvPicPr>
        <p:blipFill>
          <a:blip r:embed="rId9">
            <a:extLst/>
          </a:blip>
          <a:stretch>
            <a:fillRect/>
          </a:stretch>
        </p:blipFill>
        <p:spPr>
          <a:xfrm>
            <a:off x="9906000" y="11060657"/>
            <a:ext cx="2006601" cy="1308101"/>
          </a:xfrm>
          <a:prstGeom prst="rect">
            <a:avLst/>
          </a:prstGeom>
          <a:ln w="12700">
            <a:miter lim="400000"/>
          </a:ln>
        </p:spPr>
      </p:pic>
      <p:pic>
        <p:nvPicPr>
          <p:cNvPr id="189" name="9.png" descr="9.png"/>
          <p:cNvPicPr>
            <a:picLocks noChangeAspect="1"/>
          </p:cNvPicPr>
          <p:nvPr/>
        </p:nvPicPr>
        <p:blipFill>
          <a:blip r:embed="rId10">
            <a:extLst/>
          </a:blip>
          <a:stretch>
            <a:fillRect/>
          </a:stretch>
        </p:blipFill>
        <p:spPr>
          <a:xfrm>
            <a:off x="13037687" y="11194007"/>
            <a:ext cx="2527301" cy="1193801"/>
          </a:xfrm>
          <a:prstGeom prst="rect">
            <a:avLst/>
          </a:prstGeom>
          <a:ln w="12700">
            <a:miter lim="400000"/>
          </a:ln>
        </p:spPr>
      </p:pic>
      <p:pic>
        <p:nvPicPr>
          <p:cNvPr id="190" name="21.png" descr="21.png"/>
          <p:cNvPicPr>
            <a:picLocks noChangeAspect="1"/>
          </p:cNvPicPr>
          <p:nvPr/>
        </p:nvPicPr>
        <p:blipFill>
          <a:blip r:embed="rId11">
            <a:extLst/>
          </a:blip>
          <a:stretch>
            <a:fillRect/>
          </a:stretch>
        </p:blipFill>
        <p:spPr>
          <a:xfrm>
            <a:off x="17002172" y="3986957"/>
            <a:ext cx="3416301" cy="7442201"/>
          </a:xfrm>
          <a:prstGeom prst="rect">
            <a:avLst/>
          </a:prstGeom>
          <a:ln w="12700">
            <a:miter lim="400000"/>
          </a:ln>
        </p:spPr>
      </p:pic>
      <p:pic>
        <p:nvPicPr>
          <p:cNvPr id="191" name="20.png" descr="20.png"/>
          <p:cNvPicPr>
            <a:picLocks noChangeAspect="1"/>
          </p:cNvPicPr>
          <p:nvPr/>
        </p:nvPicPr>
        <p:blipFill>
          <a:blip r:embed="rId12">
            <a:extLst/>
          </a:blip>
          <a:stretch>
            <a:fillRect/>
          </a:stretch>
        </p:blipFill>
        <p:spPr>
          <a:xfrm>
            <a:off x="17003878" y="9845062"/>
            <a:ext cx="2476501" cy="2921001"/>
          </a:xfrm>
          <a:prstGeom prst="rect">
            <a:avLst/>
          </a:prstGeom>
          <a:ln w="12700">
            <a:miter lim="400000"/>
          </a:ln>
        </p:spPr>
      </p:pic>
      <p:sp>
        <p:nvSpPr>
          <p:cNvPr id="192" name="Line"/>
          <p:cNvSpPr/>
          <p:nvPr/>
        </p:nvSpPr>
        <p:spPr>
          <a:xfrm>
            <a:off x="1469866" y="2791542"/>
            <a:ext cx="3933309" cy="1"/>
          </a:xfrm>
          <a:prstGeom prst="line">
            <a:avLst/>
          </a:prstGeom>
          <a:ln w="76200">
            <a:solidFill>
              <a:srgbClr val="90ECF8"/>
            </a:solidFill>
            <a:miter lim="400000"/>
            <a:tailEnd type="triangle"/>
          </a:ln>
        </p:spPr>
        <p:txBody>
          <a:bodyPr lIns="50800" tIns="50800" rIns="50800" bIns="50800" anchor="ctr"/>
          <a:lstStyle/>
          <a:p>
            <a:pPr/>
          </a:p>
        </p:txBody>
      </p:sp>
      <p:sp>
        <p:nvSpPr>
          <p:cNvPr id="193" name="Line"/>
          <p:cNvSpPr/>
          <p:nvPr/>
        </p:nvSpPr>
        <p:spPr>
          <a:xfrm>
            <a:off x="1469866" y="2231811"/>
            <a:ext cx="3933310" cy="1"/>
          </a:xfrm>
          <a:prstGeom prst="line">
            <a:avLst/>
          </a:prstGeom>
          <a:ln w="76200">
            <a:solidFill>
              <a:srgbClr val="FBFF54"/>
            </a:solidFill>
            <a:miter lim="400000"/>
            <a:tailEnd type="triangle"/>
          </a:ln>
        </p:spPr>
        <p:txBody>
          <a:bodyPr lIns="50800" tIns="50800" rIns="50800" bIns="50800" anchor="ctr"/>
          <a:lstStyle/>
          <a:p>
            <a:pPr/>
          </a:p>
        </p:txBody>
      </p:sp>
      <p:sp>
        <p:nvSpPr>
          <p:cNvPr id="194" name="Line"/>
          <p:cNvSpPr/>
          <p:nvPr/>
        </p:nvSpPr>
        <p:spPr>
          <a:xfrm>
            <a:off x="1469866" y="1672080"/>
            <a:ext cx="3933309" cy="1"/>
          </a:xfrm>
          <a:prstGeom prst="line">
            <a:avLst/>
          </a:prstGeom>
          <a:ln w="76200">
            <a:solidFill>
              <a:srgbClr val="8AFC7D"/>
            </a:solidFill>
            <a:miter lim="400000"/>
            <a:tailEnd type="triangle"/>
          </a:ln>
        </p:spPr>
        <p:txBody>
          <a:bodyPr lIns="50800" tIns="50800" rIns="50800" bIns="50800" anchor="ctr"/>
          <a:lstStyle/>
          <a:p>
            <a:pPr/>
          </a:p>
        </p:txBody>
      </p:sp>
      <p:sp>
        <p:nvSpPr>
          <p:cNvPr id="195" name="Line"/>
          <p:cNvSpPr/>
          <p:nvPr/>
        </p:nvSpPr>
        <p:spPr>
          <a:xfrm>
            <a:off x="1469866" y="1112349"/>
            <a:ext cx="3933309" cy="1"/>
          </a:xfrm>
          <a:prstGeom prst="line">
            <a:avLst/>
          </a:prstGeom>
          <a:ln w="76200">
            <a:solidFill>
              <a:srgbClr val="FFFFFF"/>
            </a:solidFill>
            <a:miter lim="400000"/>
            <a:tailEnd type="triangle"/>
          </a:ln>
        </p:spPr>
        <p:txBody>
          <a:bodyPr lIns="50800" tIns="50800" rIns="50800" bIns="50800" anchor="ctr"/>
          <a:lstStyle/>
          <a:p>
            <a:pPr/>
          </a:p>
        </p:txBody>
      </p:sp>
      <p:sp>
        <p:nvSpPr>
          <p:cNvPr id="196" name="Line"/>
          <p:cNvSpPr/>
          <p:nvPr/>
        </p:nvSpPr>
        <p:spPr>
          <a:xfrm>
            <a:off x="6034715" y="2734497"/>
            <a:ext cx="3933309" cy="1"/>
          </a:xfrm>
          <a:prstGeom prst="line">
            <a:avLst/>
          </a:prstGeom>
          <a:ln w="76200">
            <a:solidFill>
              <a:srgbClr val="90ECF8"/>
            </a:solidFill>
            <a:custDash>
              <a:ds d="200000" sp="200000"/>
            </a:custDash>
            <a:miter lim="400000"/>
            <a:tailEnd type="triangle"/>
          </a:ln>
        </p:spPr>
        <p:txBody>
          <a:bodyPr lIns="50800" tIns="50800" rIns="50800" bIns="50800" anchor="ctr"/>
          <a:lstStyle/>
          <a:p>
            <a:pPr/>
          </a:p>
        </p:txBody>
      </p:sp>
      <p:sp>
        <p:nvSpPr>
          <p:cNvPr id="197" name="Line"/>
          <p:cNvSpPr/>
          <p:nvPr/>
        </p:nvSpPr>
        <p:spPr>
          <a:xfrm>
            <a:off x="6034715" y="2211111"/>
            <a:ext cx="3933309" cy="1"/>
          </a:xfrm>
          <a:prstGeom prst="line">
            <a:avLst/>
          </a:prstGeom>
          <a:ln w="76200">
            <a:solidFill>
              <a:srgbClr val="FBFF54"/>
            </a:solidFill>
            <a:custDash>
              <a:ds d="200000" sp="200000"/>
            </a:custDash>
            <a:miter lim="400000"/>
            <a:tailEnd type="triangle"/>
          </a:ln>
        </p:spPr>
        <p:txBody>
          <a:bodyPr lIns="50800" tIns="50800" rIns="50800" bIns="50800" anchor="ctr"/>
          <a:lstStyle/>
          <a:p>
            <a:pPr/>
          </a:p>
        </p:txBody>
      </p:sp>
      <p:sp>
        <p:nvSpPr>
          <p:cNvPr id="198" name="Line"/>
          <p:cNvSpPr/>
          <p:nvPr/>
        </p:nvSpPr>
        <p:spPr>
          <a:xfrm>
            <a:off x="6034715" y="1692781"/>
            <a:ext cx="3933309" cy="1"/>
          </a:xfrm>
          <a:prstGeom prst="line">
            <a:avLst/>
          </a:prstGeom>
          <a:ln w="76200">
            <a:solidFill>
              <a:srgbClr val="8AFC7D"/>
            </a:solidFill>
            <a:custDash>
              <a:ds d="200000" sp="200000"/>
            </a:custDash>
            <a:miter lim="400000"/>
            <a:tailEnd type="triangle"/>
          </a:ln>
        </p:spPr>
        <p:txBody>
          <a:bodyPr lIns="50800" tIns="50800" rIns="50800" bIns="50800" anchor="ctr"/>
          <a:lstStyle/>
          <a:p>
            <a:pPr/>
          </a:p>
        </p:txBody>
      </p:sp>
      <p:sp>
        <p:nvSpPr>
          <p:cNvPr id="199" name="Line"/>
          <p:cNvSpPr/>
          <p:nvPr/>
        </p:nvSpPr>
        <p:spPr>
          <a:xfrm>
            <a:off x="6034715" y="1169396"/>
            <a:ext cx="3933309" cy="1"/>
          </a:xfrm>
          <a:prstGeom prst="line">
            <a:avLst/>
          </a:prstGeom>
          <a:ln w="76200">
            <a:solidFill>
              <a:srgbClr val="FFFFFF"/>
            </a:solidFill>
            <a:custDash>
              <a:ds d="200000" sp="200000"/>
            </a:custDash>
            <a:miter lim="400000"/>
            <a:tailEnd type="triangle"/>
          </a:ln>
        </p:spPr>
        <p:txBody>
          <a:bodyPr lIns="50800" tIns="50800" rIns="50800" bIns="50800" anchor="ctr"/>
          <a:lstStyle/>
          <a:p>
            <a:pP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2" name="Slide Title"/>
          <p:cNvSpPr txBox="1"/>
          <p:nvPr>
            <p:ph type="title"/>
          </p:nvPr>
        </p:nvSpPr>
        <p:spPr>
          <a:prstGeom prst="rect">
            <a:avLst/>
          </a:prstGeom>
        </p:spPr>
        <p:txBody>
          <a:bodyPr/>
          <a:lstStyle/>
          <a:p>
            <a:pPr/>
          </a:p>
        </p:txBody>
      </p:sp>
      <p:sp>
        <p:nvSpPr>
          <p:cNvPr id="483" name="Slide Subtitle"/>
          <p:cNvSpPr txBox="1"/>
          <p:nvPr>
            <p:ph type="body" idx="21"/>
          </p:nvPr>
        </p:nvSpPr>
        <p:spPr>
          <a:prstGeom prst="rect">
            <a:avLst/>
          </a:prstGeom>
        </p:spPr>
        <p:txBody>
          <a:bodyPr/>
          <a:lstStyle/>
          <a:p>
            <a:pPr/>
          </a:p>
        </p:txBody>
      </p:sp>
      <p:sp>
        <p:nvSpPr>
          <p:cNvPr id="484" name="Slide bullet text"/>
          <p:cNvSpPr txBox="1"/>
          <p:nvPr>
            <p:ph type="body" idx="1"/>
          </p:nvPr>
        </p:nvSpPr>
        <p:spPr>
          <a:prstGeom prst="rect">
            <a:avLst/>
          </a:prstGeom>
        </p:spPr>
        <p:txBody>
          <a:bodyPr/>
          <a:lstStyle/>
          <a:p>
            <a:pPr/>
          </a:p>
        </p:txBody>
      </p:sp>
      <p:pic>
        <p:nvPicPr>
          <p:cNvPr id="485" name="47.jpg" descr="4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9" name="Slide Title"/>
          <p:cNvSpPr txBox="1"/>
          <p:nvPr>
            <p:ph type="title"/>
          </p:nvPr>
        </p:nvSpPr>
        <p:spPr>
          <a:prstGeom prst="rect">
            <a:avLst/>
          </a:prstGeom>
        </p:spPr>
        <p:txBody>
          <a:bodyPr/>
          <a:lstStyle/>
          <a:p>
            <a:pPr/>
          </a:p>
        </p:txBody>
      </p:sp>
      <p:sp>
        <p:nvSpPr>
          <p:cNvPr id="490" name="Slide Subtitle"/>
          <p:cNvSpPr txBox="1"/>
          <p:nvPr>
            <p:ph type="body" idx="21"/>
          </p:nvPr>
        </p:nvSpPr>
        <p:spPr>
          <a:prstGeom prst="rect">
            <a:avLst/>
          </a:prstGeom>
        </p:spPr>
        <p:txBody>
          <a:bodyPr/>
          <a:lstStyle/>
          <a:p>
            <a:pPr/>
          </a:p>
        </p:txBody>
      </p:sp>
      <p:sp>
        <p:nvSpPr>
          <p:cNvPr id="491" name="Slide bullet text"/>
          <p:cNvSpPr txBox="1"/>
          <p:nvPr>
            <p:ph type="body" idx="1"/>
          </p:nvPr>
        </p:nvSpPr>
        <p:spPr>
          <a:prstGeom prst="rect">
            <a:avLst/>
          </a:prstGeom>
        </p:spPr>
        <p:txBody>
          <a:bodyPr/>
          <a:lstStyle/>
          <a:p>
            <a:pPr/>
          </a:p>
        </p:txBody>
      </p:sp>
      <p:pic>
        <p:nvPicPr>
          <p:cNvPr id="492" name="48.jpg" descr="4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6" name="Slide Title"/>
          <p:cNvSpPr txBox="1"/>
          <p:nvPr>
            <p:ph type="title"/>
          </p:nvPr>
        </p:nvSpPr>
        <p:spPr>
          <a:prstGeom prst="rect">
            <a:avLst/>
          </a:prstGeom>
        </p:spPr>
        <p:txBody>
          <a:bodyPr/>
          <a:lstStyle/>
          <a:p>
            <a:pPr/>
          </a:p>
        </p:txBody>
      </p:sp>
      <p:sp>
        <p:nvSpPr>
          <p:cNvPr id="497" name="Slide Subtitle"/>
          <p:cNvSpPr txBox="1"/>
          <p:nvPr>
            <p:ph type="body" idx="21"/>
          </p:nvPr>
        </p:nvSpPr>
        <p:spPr>
          <a:prstGeom prst="rect">
            <a:avLst/>
          </a:prstGeom>
        </p:spPr>
        <p:txBody>
          <a:bodyPr/>
          <a:lstStyle/>
          <a:p>
            <a:pPr/>
          </a:p>
        </p:txBody>
      </p:sp>
      <p:sp>
        <p:nvSpPr>
          <p:cNvPr id="498" name="Slide bullet text"/>
          <p:cNvSpPr txBox="1"/>
          <p:nvPr>
            <p:ph type="body" idx="1"/>
          </p:nvPr>
        </p:nvSpPr>
        <p:spPr>
          <a:prstGeom prst="rect">
            <a:avLst/>
          </a:prstGeom>
        </p:spPr>
        <p:txBody>
          <a:bodyPr/>
          <a:lstStyle/>
          <a:p>
            <a:pPr/>
          </a:p>
        </p:txBody>
      </p:sp>
      <p:pic>
        <p:nvPicPr>
          <p:cNvPr id="499" name="50.jpg" descr="5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3" name="Slide Title"/>
          <p:cNvSpPr txBox="1"/>
          <p:nvPr>
            <p:ph type="title"/>
          </p:nvPr>
        </p:nvSpPr>
        <p:spPr>
          <a:prstGeom prst="rect">
            <a:avLst/>
          </a:prstGeom>
        </p:spPr>
        <p:txBody>
          <a:bodyPr/>
          <a:lstStyle/>
          <a:p>
            <a:pPr/>
          </a:p>
        </p:txBody>
      </p:sp>
      <p:sp>
        <p:nvSpPr>
          <p:cNvPr id="504" name="Slide Subtitle"/>
          <p:cNvSpPr txBox="1"/>
          <p:nvPr>
            <p:ph type="body" idx="21"/>
          </p:nvPr>
        </p:nvSpPr>
        <p:spPr>
          <a:prstGeom prst="rect">
            <a:avLst/>
          </a:prstGeom>
        </p:spPr>
        <p:txBody>
          <a:bodyPr/>
          <a:lstStyle/>
          <a:p>
            <a:pPr/>
          </a:p>
        </p:txBody>
      </p:sp>
      <p:sp>
        <p:nvSpPr>
          <p:cNvPr id="505" name="Slide bullet text"/>
          <p:cNvSpPr txBox="1"/>
          <p:nvPr>
            <p:ph type="body" idx="1"/>
          </p:nvPr>
        </p:nvSpPr>
        <p:spPr>
          <a:prstGeom prst="rect">
            <a:avLst/>
          </a:prstGeom>
        </p:spPr>
        <p:txBody>
          <a:bodyPr/>
          <a:lstStyle/>
          <a:p>
            <a:pPr/>
          </a:p>
        </p:txBody>
      </p:sp>
      <p:pic>
        <p:nvPicPr>
          <p:cNvPr id="506" name="51.jpg" descr="5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0" name="Slide Title"/>
          <p:cNvSpPr txBox="1"/>
          <p:nvPr>
            <p:ph type="title"/>
          </p:nvPr>
        </p:nvSpPr>
        <p:spPr>
          <a:prstGeom prst="rect">
            <a:avLst/>
          </a:prstGeom>
        </p:spPr>
        <p:txBody>
          <a:bodyPr/>
          <a:lstStyle/>
          <a:p>
            <a:pPr/>
          </a:p>
        </p:txBody>
      </p:sp>
      <p:sp>
        <p:nvSpPr>
          <p:cNvPr id="511" name="Slide Subtitle"/>
          <p:cNvSpPr txBox="1"/>
          <p:nvPr>
            <p:ph type="body" idx="21"/>
          </p:nvPr>
        </p:nvSpPr>
        <p:spPr>
          <a:prstGeom prst="rect">
            <a:avLst/>
          </a:prstGeom>
        </p:spPr>
        <p:txBody>
          <a:bodyPr/>
          <a:lstStyle/>
          <a:p>
            <a:pPr/>
          </a:p>
        </p:txBody>
      </p:sp>
      <p:sp>
        <p:nvSpPr>
          <p:cNvPr id="512" name="Slide bullet text"/>
          <p:cNvSpPr txBox="1"/>
          <p:nvPr>
            <p:ph type="body" idx="1"/>
          </p:nvPr>
        </p:nvSpPr>
        <p:spPr>
          <a:prstGeom prst="rect">
            <a:avLst/>
          </a:prstGeom>
        </p:spPr>
        <p:txBody>
          <a:bodyPr/>
          <a:lstStyle/>
          <a:p>
            <a:pPr/>
          </a:p>
        </p:txBody>
      </p:sp>
      <p:pic>
        <p:nvPicPr>
          <p:cNvPr id="513" name="52.jpg" descr="5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7" name="Slide Title"/>
          <p:cNvSpPr txBox="1"/>
          <p:nvPr>
            <p:ph type="title"/>
          </p:nvPr>
        </p:nvSpPr>
        <p:spPr>
          <a:prstGeom prst="rect">
            <a:avLst/>
          </a:prstGeom>
        </p:spPr>
        <p:txBody>
          <a:bodyPr/>
          <a:lstStyle/>
          <a:p>
            <a:pPr/>
          </a:p>
        </p:txBody>
      </p:sp>
      <p:sp>
        <p:nvSpPr>
          <p:cNvPr id="518" name="Slide Subtitle"/>
          <p:cNvSpPr txBox="1"/>
          <p:nvPr>
            <p:ph type="body" idx="21"/>
          </p:nvPr>
        </p:nvSpPr>
        <p:spPr>
          <a:prstGeom prst="rect">
            <a:avLst/>
          </a:prstGeom>
        </p:spPr>
        <p:txBody>
          <a:bodyPr/>
          <a:lstStyle/>
          <a:p>
            <a:pPr/>
          </a:p>
        </p:txBody>
      </p:sp>
      <p:sp>
        <p:nvSpPr>
          <p:cNvPr id="519" name="Slide bullet text"/>
          <p:cNvSpPr txBox="1"/>
          <p:nvPr>
            <p:ph type="body" idx="1"/>
          </p:nvPr>
        </p:nvSpPr>
        <p:spPr>
          <a:prstGeom prst="rect">
            <a:avLst/>
          </a:prstGeom>
        </p:spPr>
        <p:txBody>
          <a:bodyPr/>
          <a:lstStyle/>
          <a:p>
            <a:pPr/>
          </a:p>
        </p:txBody>
      </p:sp>
      <p:pic>
        <p:nvPicPr>
          <p:cNvPr id="520" name="53.jpg" descr="5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4" name="Slide Title"/>
          <p:cNvSpPr txBox="1"/>
          <p:nvPr>
            <p:ph type="title"/>
          </p:nvPr>
        </p:nvSpPr>
        <p:spPr>
          <a:prstGeom prst="rect">
            <a:avLst/>
          </a:prstGeom>
        </p:spPr>
        <p:txBody>
          <a:bodyPr/>
          <a:lstStyle/>
          <a:p>
            <a:pPr/>
          </a:p>
        </p:txBody>
      </p:sp>
      <p:sp>
        <p:nvSpPr>
          <p:cNvPr id="525" name="Slide Subtitle"/>
          <p:cNvSpPr txBox="1"/>
          <p:nvPr>
            <p:ph type="body" idx="21"/>
          </p:nvPr>
        </p:nvSpPr>
        <p:spPr>
          <a:prstGeom prst="rect">
            <a:avLst/>
          </a:prstGeom>
        </p:spPr>
        <p:txBody>
          <a:bodyPr/>
          <a:lstStyle/>
          <a:p>
            <a:pPr/>
          </a:p>
        </p:txBody>
      </p:sp>
      <p:sp>
        <p:nvSpPr>
          <p:cNvPr id="526" name="Slide bullet text"/>
          <p:cNvSpPr txBox="1"/>
          <p:nvPr>
            <p:ph type="body" idx="1"/>
          </p:nvPr>
        </p:nvSpPr>
        <p:spPr>
          <a:prstGeom prst="rect">
            <a:avLst/>
          </a:prstGeom>
        </p:spPr>
        <p:txBody>
          <a:bodyPr/>
          <a:lstStyle/>
          <a:p>
            <a:pPr/>
          </a:p>
        </p:txBody>
      </p:sp>
      <p:pic>
        <p:nvPicPr>
          <p:cNvPr id="527" name="54.jpg" descr="5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1" name="Slide Title"/>
          <p:cNvSpPr txBox="1"/>
          <p:nvPr>
            <p:ph type="title"/>
          </p:nvPr>
        </p:nvSpPr>
        <p:spPr>
          <a:prstGeom prst="rect">
            <a:avLst/>
          </a:prstGeom>
        </p:spPr>
        <p:txBody>
          <a:bodyPr/>
          <a:lstStyle/>
          <a:p>
            <a:pPr/>
          </a:p>
        </p:txBody>
      </p:sp>
      <p:sp>
        <p:nvSpPr>
          <p:cNvPr id="532" name="Slide Subtitle"/>
          <p:cNvSpPr txBox="1"/>
          <p:nvPr>
            <p:ph type="body" idx="21"/>
          </p:nvPr>
        </p:nvSpPr>
        <p:spPr>
          <a:prstGeom prst="rect">
            <a:avLst/>
          </a:prstGeom>
        </p:spPr>
        <p:txBody>
          <a:bodyPr/>
          <a:lstStyle/>
          <a:p>
            <a:pPr/>
          </a:p>
        </p:txBody>
      </p:sp>
      <p:sp>
        <p:nvSpPr>
          <p:cNvPr id="533" name="Slide bullet text"/>
          <p:cNvSpPr txBox="1"/>
          <p:nvPr>
            <p:ph type="body" idx="1"/>
          </p:nvPr>
        </p:nvSpPr>
        <p:spPr>
          <a:prstGeom prst="rect">
            <a:avLst/>
          </a:prstGeom>
        </p:spPr>
        <p:txBody>
          <a:bodyPr/>
          <a:lstStyle/>
          <a:p>
            <a:pPr/>
          </a:p>
        </p:txBody>
      </p:sp>
      <p:pic>
        <p:nvPicPr>
          <p:cNvPr id="534" name="57.jpg" descr="5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8" name="Slide Title"/>
          <p:cNvSpPr txBox="1"/>
          <p:nvPr>
            <p:ph type="title"/>
          </p:nvPr>
        </p:nvSpPr>
        <p:spPr>
          <a:prstGeom prst="rect">
            <a:avLst/>
          </a:prstGeom>
        </p:spPr>
        <p:txBody>
          <a:bodyPr/>
          <a:lstStyle/>
          <a:p>
            <a:pPr/>
          </a:p>
        </p:txBody>
      </p:sp>
      <p:sp>
        <p:nvSpPr>
          <p:cNvPr id="539" name="Slide Subtitle"/>
          <p:cNvSpPr txBox="1"/>
          <p:nvPr>
            <p:ph type="body" idx="21"/>
          </p:nvPr>
        </p:nvSpPr>
        <p:spPr>
          <a:prstGeom prst="rect">
            <a:avLst/>
          </a:prstGeom>
        </p:spPr>
        <p:txBody>
          <a:bodyPr/>
          <a:lstStyle/>
          <a:p>
            <a:pPr/>
          </a:p>
        </p:txBody>
      </p:sp>
      <p:sp>
        <p:nvSpPr>
          <p:cNvPr id="540" name="Slide bullet text"/>
          <p:cNvSpPr txBox="1"/>
          <p:nvPr>
            <p:ph type="body" idx="1"/>
          </p:nvPr>
        </p:nvSpPr>
        <p:spPr>
          <a:prstGeom prst="rect">
            <a:avLst/>
          </a:prstGeom>
        </p:spPr>
        <p:txBody>
          <a:bodyPr/>
          <a:lstStyle/>
          <a:p>
            <a:pPr/>
          </a:p>
        </p:txBody>
      </p:sp>
      <p:pic>
        <p:nvPicPr>
          <p:cNvPr id="541" name="59.jpg" descr="5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5" name="Slide Title"/>
          <p:cNvSpPr txBox="1"/>
          <p:nvPr>
            <p:ph type="title"/>
          </p:nvPr>
        </p:nvSpPr>
        <p:spPr>
          <a:prstGeom prst="rect">
            <a:avLst/>
          </a:prstGeom>
        </p:spPr>
        <p:txBody>
          <a:bodyPr/>
          <a:lstStyle/>
          <a:p>
            <a:pPr/>
          </a:p>
        </p:txBody>
      </p:sp>
      <p:sp>
        <p:nvSpPr>
          <p:cNvPr id="546" name="Slide Subtitle"/>
          <p:cNvSpPr txBox="1"/>
          <p:nvPr>
            <p:ph type="body" idx="21"/>
          </p:nvPr>
        </p:nvSpPr>
        <p:spPr>
          <a:prstGeom prst="rect">
            <a:avLst/>
          </a:prstGeom>
        </p:spPr>
        <p:txBody>
          <a:bodyPr/>
          <a:lstStyle/>
          <a:p>
            <a:pPr/>
          </a:p>
        </p:txBody>
      </p:sp>
      <p:sp>
        <p:nvSpPr>
          <p:cNvPr id="547" name="Slide bullet text"/>
          <p:cNvSpPr txBox="1"/>
          <p:nvPr>
            <p:ph type="body" idx="1"/>
          </p:nvPr>
        </p:nvSpPr>
        <p:spPr>
          <a:prstGeom prst="rect">
            <a:avLst/>
          </a:prstGeom>
        </p:spPr>
        <p:txBody>
          <a:bodyPr/>
          <a:lstStyle/>
          <a:p>
            <a:pPr/>
          </a:p>
        </p:txBody>
      </p:sp>
      <p:pic>
        <p:nvPicPr>
          <p:cNvPr id="548" name="61.jpg" descr="6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390965"/>
            </a:gs>
            <a:gs pos="100000">
              <a:srgbClr val="050853"/>
            </a:gs>
          </a:gsLst>
          <a:path path="circle">
            <a:fillToRect l="50000" t="50000" r="50000" b="50000"/>
          </a:path>
        </a:gradFill>
      </p:bgPr>
    </p:bg>
    <p:spTree>
      <p:nvGrpSpPr>
        <p:cNvPr id="1" name=""/>
        <p:cNvGrpSpPr/>
        <p:nvPr/>
      </p:nvGrpSpPr>
      <p:grpSpPr>
        <a:xfrm>
          <a:off x="0" y="0"/>
          <a:ext cx="0" cy="0"/>
          <a:chOff x="0" y="0"/>
          <a:chExt cx="0" cy="0"/>
        </a:xfrm>
      </p:grpSpPr>
      <p:pic>
        <p:nvPicPr>
          <p:cNvPr id="201" name="1.png" descr="1.png"/>
          <p:cNvPicPr>
            <a:picLocks noChangeAspect="1"/>
          </p:cNvPicPr>
          <p:nvPr/>
        </p:nvPicPr>
        <p:blipFill>
          <a:blip r:embed="rId2">
            <a:extLst/>
          </a:blip>
          <a:stretch>
            <a:fillRect/>
          </a:stretch>
        </p:blipFill>
        <p:spPr>
          <a:xfrm>
            <a:off x="2374900" y="650941"/>
            <a:ext cx="19634200" cy="2286001"/>
          </a:xfrm>
          <a:prstGeom prst="rect">
            <a:avLst/>
          </a:prstGeom>
          <a:ln w="12700">
            <a:miter lim="400000"/>
          </a:ln>
        </p:spPr>
      </p:pic>
      <p:pic>
        <p:nvPicPr>
          <p:cNvPr id="202" name="2.png" descr="2.png"/>
          <p:cNvPicPr>
            <a:picLocks noChangeAspect="1"/>
          </p:cNvPicPr>
          <p:nvPr/>
        </p:nvPicPr>
        <p:blipFill>
          <a:blip r:embed="rId3">
            <a:extLst/>
          </a:blip>
          <a:stretch>
            <a:fillRect/>
          </a:stretch>
        </p:blipFill>
        <p:spPr>
          <a:xfrm>
            <a:off x="10134599" y="5153119"/>
            <a:ext cx="5689601" cy="2578101"/>
          </a:xfrm>
          <a:prstGeom prst="rect">
            <a:avLst/>
          </a:prstGeom>
          <a:ln w="12700">
            <a:miter lim="400000"/>
          </a:ln>
        </p:spPr>
      </p:pic>
      <p:pic>
        <p:nvPicPr>
          <p:cNvPr id="203" name="3.png" descr="3.png"/>
          <p:cNvPicPr>
            <a:picLocks noChangeAspect="1"/>
          </p:cNvPicPr>
          <p:nvPr/>
        </p:nvPicPr>
        <p:blipFill>
          <a:blip r:embed="rId4">
            <a:extLst/>
          </a:blip>
          <a:stretch>
            <a:fillRect/>
          </a:stretch>
        </p:blipFill>
        <p:spPr>
          <a:xfrm>
            <a:off x="10648949" y="5267419"/>
            <a:ext cx="4610101" cy="2400301"/>
          </a:xfrm>
          <a:prstGeom prst="rect">
            <a:avLst/>
          </a:prstGeom>
          <a:ln w="12700">
            <a:miter lim="400000"/>
          </a:ln>
        </p:spPr>
      </p:pic>
      <p:pic>
        <p:nvPicPr>
          <p:cNvPr id="204" name="4.png" descr="4.png"/>
          <p:cNvPicPr>
            <a:picLocks noChangeAspect="1"/>
          </p:cNvPicPr>
          <p:nvPr/>
        </p:nvPicPr>
        <p:blipFill>
          <a:blip r:embed="rId5">
            <a:extLst/>
          </a:blip>
          <a:stretch>
            <a:fillRect/>
          </a:stretch>
        </p:blipFill>
        <p:spPr>
          <a:xfrm>
            <a:off x="7483522" y="9558835"/>
            <a:ext cx="2590801" cy="2603501"/>
          </a:xfrm>
          <a:prstGeom prst="rect">
            <a:avLst/>
          </a:prstGeom>
          <a:ln w="12700">
            <a:miter lim="400000"/>
          </a:ln>
        </p:spPr>
      </p:pic>
      <p:pic>
        <p:nvPicPr>
          <p:cNvPr id="205" name="5.png" descr="5.png"/>
          <p:cNvPicPr>
            <a:picLocks noChangeAspect="1"/>
          </p:cNvPicPr>
          <p:nvPr/>
        </p:nvPicPr>
        <p:blipFill>
          <a:blip r:embed="rId6">
            <a:extLst/>
          </a:blip>
          <a:stretch>
            <a:fillRect/>
          </a:stretch>
        </p:blipFill>
        <p:spPr>
          <a:xfrm>
            <a:off x="16170322" y="9889035"/>
            <a:ext cx="1930401" cy="1943101"/>
          </a:xfrm>
          <a:prstGeom prst="rect">
            <a:avLst/>
          </a:prstGeom>
          <a:ln w="12700">
            <a:miter lim="400000"/>
          </a:ln>
        </p:spPr>
      </p:pic>
      <p:pic>
        <p:nvPicPr>
          <p:cNvPr id="206" name="6.png" descr="6.png"/>
          <p:cNvPicPr>
            <a:picLocks noChangeAspect="1"/>
          </p:cNvPicPr>
          <p:nvPr/>
        </p:nvPicPr>
        <p:blipFill>
          <a:blip r:embed="rId7">
            <a:extLst/>
          </a:blip>
          <a:stretch>
            <a:fillRect/>
          </a:stretch>
        </p:blipFill>
        <p:spPr>
          <a:xfrm>
            <a:off x="12753264" y="12478982"/>
            <a:ext cx="228601" cy="711201"/>
          </a:xfrm>
          <a:prstGeom prst="rect">
            <a:avLst/>
          </a:prstGeom>
          <a:ln w="12700">
            <a:miter lim="400000"/>
          </a:ln>
        </p:spPr>
      </p:pic>
      <p:pic>
        <p:nvPicPr>
          <p:cNvPr id="207" name="7.png" descr="7.png"/>
          <p:cNvPicPr>
            <a:picLocks noChangeAspect="1"/>
          </p:cNvPicPr>
          <p:nvPr/>
        </p:nvPicPr>
        <p:blipFill>
          <a:blip r:embed="rId8">
            <a:extLst/>
          </a:blip>
          <a:stretch>
            <a:fillRect/>
          </a:stretch>
        </p:blipFill>
        <p:spPr>
          <a:xfrm>
            <a:off x="8474122" y="9649820"/>
            <a:ext cx="685801" cy="749301"/>
          </a:xfrm>
          <a:prstGeom prst="rect">
            <a:avLst/>
          </a:prstGeom>
          <a:ln w="12700">
            <a:miter lim="400000"/>
          </a:ln>
        </p:spPr>
      </p:pic>
      <p:pic>
        <p:nvPicPr>
          <p:cNvPr id="208" name="8.png" descr="8.png"/>
          <p:cNvPicPr>
            <a:picLocks noChangeAspect="1"/>
          </p:cNvPicPr>
          <p:nvPr/>
        </p:nvPicPr>
        <p:blipFill>
          <a:blip r:embed="rId9">
            <a:extLst/>
          </a:blip>
          <a:stretch>
            <a:fillRect/>
          </a:stretch>
        </p:blipFill>
        <p:spPr>
          <a:xfrm>
            <a:off x="8613822" y="8898245"/>
            <a:ext cx="330201" cy="698501"/>
          </a:xfrm>
          <a:prstGeom prst="rect">
            <a:avLst/>
          </a:prstGeom>
          <a:ln w="12700">
            <a:miter lim="400000"/>
          </a:ln>
        </p:spPr>
      </p:pic>
      <p:pic>
        <p:nvPicPr>
          <p:cNvPr id="209" name="9.png" descr="9.png"/>
          <p:cNvPicPr>
            <a:picLocks noChangeAspect="1"/>
          </p:cNvPicPr>
          <p:nvPr/>
        </p:nvPicPr>
        <p:blipFill>
          <a:blip r:embed="rId10">
            <a:extLst/>
          </a:blip>
          <a:stretch>
            <a:fillRect/>
          </a:stretch>
        </p:blipFill>
        <p:spPr>
          <a:xfrm>
            <a:off x="10029019" y="10492379"/>
            <a:ext cx="1854201" cy="749301"/>
          </a:xfrm>
          <a:prstGeom prst="rect">
            <a:avLst/>
          </a:prstGeom>
          <a:ln w="12700">
            <a:miter lim="400000"/>
          </a:ln>
        </p:spPr>
      </p:pic>
      <p:pic>
        <p:nvPicPr>
          <p:cNvPr id="210" name="10.png" descr="10.png"/>
          <p:cNvPicPr>
            <a:picLocks noChangeAspect="1"/>
          </p:cNvPicPr>
          <p:nvPr/>
        </p:nvPicPr>
        <p:blipFill>
          <a:blip r:embed="rId11">
            <a:extLst/>
          </a:blip>
          <a:stretch>
            <a:fillRect/>
          </a:stretch>
        </p:blipFill>
        <p:spPr>
          <a:xfrm>
            <a:off x="11014122" y="9323979"/>
            <a:ext cx="4216401" cy="749301"/>
          </a:xfrm>
          <a:prstGeom prst="rect">
            <a:avLst/>
          </a:prstGeom>
          <a:ln w="12700">
            <a:miter lim="400000"/>
          </a:ln>
        </p:spPr>
      </p:pic>
      <p:pic>
        <p:nvPicPr>
          <p:cNvPr id="211" name="11.png" descr="11.png"/>
          <p:cNvPicPr>
            <a:picLocks noChangeAspect="1"/>
          </p:cNvPicPr>
          <p:nvPr/>
        </p:nvPicPr>
        <p:blipFill>
          <a:blip r:embed="rId12">
            <a:extLst/>
          </a:blip>
          <a:stretch>
            <a:fillRect/>
          </a:stretch>
        </p:blipFill>
        <p:spPr>
          <a:xfrm>
            <a:off x="14414879" y="10447835"/>
            <a:ext cx="1790701" cy="749301"/>
          </a:xfrm>
          <a:prstGeom prst="rect">
            <a:avLst/>
          </a:prstGeom>
          <a:ln w="12700">
            <a:miter lim="400000"/>
          </a:ln>
        </p:spPr>
      </p:pic>
      <p:pic>
        <p:nvPicPr>
          <p:cNvPr id="212" name="12.png" descr="12.png"/>
          <p:cNvPicPr>
            <a:picLocks noChangeAspect="1"/>
          </p:cNvPicPr>
          <p:nvPr/>
        </p:nvPicPr>
        <p:blipFill>
          <a:blip r:embed="rId13">
            <a:extLst/>
          </a:blip>
          <a:stretch>
            <a:fillRect/>
          </a:stretch>
        </p:blipFill>
        <p:spPr>
          <a:xfrm>
            <a:off x="16830722" y="9863635"/>
            <a:ext cx="685801" cy="749301"/>
          </a:xfrm>
          <a:prstGeom prst="rect">
            <a:avLst/>
          </a:prstGeom>
          <a:ln w="12700">
            <a:miter lim="400000"/>
          </a:ln>
        </p:spPr>
      </p:pic>
      <p:pic>
        <p:nvPicPr>
          <p:cNvPr id="213" name="13.png" descr="13.png"/>
          <p:cNvPicPr>
            <a:picLocks noChangeAspect="1"/>
          </p:cNvPicPr>
          <p:nvPr/>
        </p:nvPicPr>
        <p:blipFill>
          <a:blip r:embed="rId14">
            <a:extLst/>
          </a:blip>
          <a:stretch>
            <a:fillRect/>
          </a:stretch>
        </p:blipFill>
        <p:spPr>
          <a:xfrm>
            <a:off x="16970422" y="9228824"/>
            <a:ext cx="330201" cy="698501"/>
          </a:xfrm>
          <a:prstGeom prst="rect">
            <a:avLst/>
          </a:prstGeom>
          <a:ln w="12700">
            <a:miter lim="400000"/>
          </a:ln>
        </p:spPr>
      </p:pic>
      <p:pic>
        <p:nvPicPr>
          <p:cNvPr id="214" name="14.png" descr="14.png"/>
          <p:cNvPicPr>
            <a:picLocks noChangeAspect="1"/>
          </p:cNvPicPr>
          <p:nvPr/>
        </p:nvPicPr>
        <p:blipFill>
          <a:blip r:embed="rId15">
            <a:extLst/>
          </a:blip>
          <a:stretch>
            <a:fillRect/>
          </a:stretch>
        </p:blipFill>
        <p:spPr>
          <a:xfrm>
            <a:off x="8648700" y="10763771"/>
            <a:ext cx="8636001" cy="1930401"/>
          </a:xfrm>
          <a:prstGeom prst="rect">
            <a:avLst/>
          </a:prstGeom>
          <a:ln w="12700">
            <a:miter lim="400000"/>
          </a:ln>
        </p:spPr>
      </p:pic>
      <p:pic>
        <p:nvPicPr>
          <p:cNvPr id="215" name="15.png" descr="15.png"/>
          <p:cNvPicPr>
            <a:picLocks noChangeAspect="1"/>
          </p:cNvPicPr>
          <p:nvPr/>
        </p:nvPicPr>
        <p:blipFill>
          <a:blip r:embed="rId16">
            <a:extLst/>
          </a:blip>
          <a:stretch>
            <a:fillRect/>
          </a:stretch>
        </p:blipFill>
        <p:spPr>
          <a:xfrm>
            <a:off x="3604620" y="3766308"/>
            <a:ext cx="8928101" cy="2476501"/>
          </a:xfrm>
          <a:prstGeom prst="rect">
            <a:avLst/>
          </a:prstGeom>
          <a:ln w="12700">
            <a:miter lim="400000"/>
          </a:ln>
        </p:spPr>
      </p:pic>
      <p:pic>
        <p:nvPicPr>
          <p:cNvPr id="216" name="16.png" descr="16.png"/>
          <p:cNvPicPr>
            <a:picLocks noChangeAspect="1"/>
          </p:cNvPicPr>
          <p:nvPr/>
        </p:nvPicPr>
        <p:blipFill>
          <a:blip r:embed="rId17">
            <a:extLst/>
          </a:blip>
          <a:stretch>
            <a:fillRect/>
          </a:stretch>
        </p:blipFill>
        <p:spPr>
          <a:xfrm>
            <a:off x="5503270" y="6367249"/>
            <a:ext cx="5130801" cy="2044701"/>
          </a:xfrm>
          <a:prstGeom prst="rect">
            <a:avLst/>
          </a:prstGeom>
          <a:ln w="12700">
            <a:miter lim="400000"/>
          </a:ln>
        </p:spPr>
      </p:pic>
      <p:pic>
        <p:nvPicPr>
          <p:cNvPr id="217" name="17.png" descr="17.png"/>
          <p:cNvPicPr>
            <a:picLocks noChangeAspect="1"/>
          </p:cNvPicPr>
          <p:nvPr/>
        </p:nvPicPr>
        <p:blipFill>
          <a:blip r:embed="rId18">
            <a:extLst/>
          </a:blip>
          <a:stretch>
            <a:fillRect/>
          </a:stretch>
        </p:blipFill>
        <p:spPr>
          <a:xfrm>
            <a:off x="11921414" y="3409286"/>
            <a:ext cx="1892301" cy="2235201"/>
          </a:xfrm>
          <a:prstGeom prst="rect">
            <a:avLst/>
          </a:prstGeom>
          <a:ln w="12700">
            <a:miter lim="400000"/>
          </a:ln>
        </p:spPr>
      </p:pic>
      <p:pic>
        <p:nvPicPr>
          <p:cNvPr id="218" name="18.png" descr="18.png"/>
          <p:cNvPicPr>
            <a:picLocks noChangeAspect="1"/>
          </p:cNvPicPr>
          <p:nvPr/>
        </p:nvPicPr>
        <p:blipFill>
          <a:blip r:embed="rId19">
            <a:extLst/>
          </a:blip>
          <a:stretch>
            <a:fillRect/>
          </a:stretch>
        </p:blipFill>
        <p:spPr>
          <a:xfrm>
            <a:off x="14384171" y="3421986"/>
            <a:ext cx="1930401" cy="2235201"/>
          </a:xfrm>
          <a:prstGeom prst="rect">
            <a:avLst/>
          </a:prstGeom>
          <a:ln w="12700">
            <a:miter lim="400000"/>
          </a:ln>
        </p:spPr>
      </p:pic>
      <p:pic>
        <p:nvPicPr>
          <p:cNvPr id="219" name="19.png" descr="19.png"/>
          <p:cNvPicPr>
            <a:picLocks noChangeAspect="1"/>
          </p:cNvPicPr>
          <p:nvPr/>
        </p:nvPicPr>
        <p:blipFill>
          <a:blip r:embed="rId20">
            <a:extLst/>
          </a:blip>
          <a:stretch>
            <a:fillRect/>
          </a:stretch>
        </p:blipFill>
        <p:spPr>
          <a:xfrm>
            <a:off x="13835702" y="6322711"/>
            <a:ext cx="6997701" cy="1651001"/>
          </a:xfrm>
          <a:prstGeom prst="rect">
            <a:avLst/>
          </a:prstGeom>
          <a:ln w="12700">
            <a:miter lim="400000"/>
          </a:ln>
        </p:spPr>
      </p:pic>
      <p:pic>
        <p:nvPicPr>
          <p:cNvPr id="220" name="20.png" descr="20.png"/>
          <p:cNvPicPr>
            <a:picLocks noChangeAspect="1"/>
          </p:cNvPicPr>
          <p:nvPr/>
        </p:nvPicPr>
        <p:blipFill>
          <a:blip r:embed="rId21">
            <a:extLst/>
          </a:blip>
          <a:stretch>
            <a:fillRect/>
          </a:stretch>
        </p:blipFill>
        <p:spPr>
          <a:xfrm>
            <a:off x="1106416" y="9660529"/>
            <a:ext cx="3975101" cy="2413001"/>
          </a:xfrm>
          <a:prstGeom prst="rect">
            <a:avLst/>
          </a:prstGeom>
          <a:ln w="12700">
            <a:miter lim="400000"/>
          </a:ln>
        </p:spPr>
      </p:pic>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2" name="Slide Title"/>
          <p:cNvSpPr txBox="1"/>
          <p:nvPr>
            <p:ph type="title"/>
          </p:nvPr>
        </p:nvSpPr>
        <p:spPr>
          <a:prstGeom prst="rect">
            <a:avLst/>
          </a:prstGeom>
        </p:spPr>
        <p:txBody>
          <a:bodyPr/>
          <a:lstStyle/>
          <a:p>
            <a:pPr/>
          </a:p>
        </p:txBody>
      </p:sp>
      <p:sp>
        <p:nvSpPr>
          <p:cNvPr id="553" name="Slide Subtitle"/>
          <p:cNvSpPr txBox="1"/>
          <p:nvPr>
            <p:ph type="body" idx="21"/>
          </p:nvPr>
        </p:nvSpPr>
        <p:spPr>
          <a:prstGeom prst="rect">
            <a:avLst/>
          </a:prstGeom>
        </p:spPr>
        <p:txBody>
          <a:bodyPr/>
          <a:lstStyle/>
          <a:p>
            <a:pPr/>
          </a:p>
        </p:txBody>
      </p:sp>
      <p:sp>
        <p:nvSpPr>
          <p:cNvPr id="554" name="Slide bullet text"/>
          <p:cNvSpPr txBox="1"/>
          <p:nvPr>
            <p:ph type="body" idx="1"/>
          </p:nvPr>
        </p:nvSpPr>
        <p:spPr>
          <a:prstGeom prst="rect">
            <a:avLst/>
          </a:prstGeom>
        </p:spPr>
        <p:txBody>
          <a:bodyPr/>
          <a:lstStyle/>
          <a:p>
            <a:pPr/>
          </a:p>
        </p:txBody>
      </p:sp>
      <p:pic>
        <p:nvPicPr>
          <p:cNvPr id="555" name="63.jpg" descr="6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9" name="Slide Title"/>
          <p:cNvSpPr txBox="1"/>
          <p:nvPr>
            <p:ph type="title"/>
          </p:nvPr>
        </p:nvSpPr>
        <p:spPr>
          <a:prstGeom prst="rect">
            <a:avLst/>
          </a:prstGeom>
        </p:spPr>
        <p:txBody>
          <a:bodyPr/>
          <a:lstStyle/>
          <a:p>
            <a:pPr/>
          </a:p>
        </p:txBody>
      </p:sp>
      <p:sp>
        <p:nvSpPr>
          <p:cNvPr id="560" name="Slide Subtitle"/>
          <p:cNvSpPr txBox="1"/>
          <p:nvPr>
            <p:ph type="body" idx="21"/>
          </p:nvPr>
        </p:nvSpPr>
        <p:spPr>
          <a:prstGeom prst="rect">
            <a:avLst/>
          </a:prstGeom>
        </p:spPr>
        <p:txBody>
          <a:bodyPr/>
          <a:lstStyle/>
          <a:p>
            <a:pPr/>
          </a:p>
        </p:txBody>
      </p:sp>
      <p:sp>
        <p:nvSpPr>
          <p:cNvPr id="561" name="Slide bullet text"/>
          <p:cNvSpPr txBox="1"/>
          <p:nvPr>
            <p:ph type="body" idx="1"/>
          </p:nvPr>
        </p:nvSpPr>
        <p:spPr>
          <a:prstGeom prst="rect">
            <a:avLst/>
          </a:prstGeom>
        </p:spPr>
        <p:txBody>
          <a:bodyPr/>
          <a:lstStyle/>
          <a:p>
            <a:pPr/>
          </a:p>
        </p:txBody>
      </p:sp>
      <p:pic>
        <p:nvPicPr>
          <p:cNvPr id="562" name="64.jpg" descr="6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6" name="Slide Title"/>
          <p:cNvSpPr txBox="1"/>
          <p:nvPr>
            <p:ph type="title"/>
          </p:nvPr>
        </p:nvSpPr>
        <p:spPr>
          <a:prstGeom prst="rect">
            <a:avLst/>
          </a:prstGeom>
        </p:spPr>
        <p:txBody>
          <a:bodyPr/>
          <a:lstStyle/>
          <a:p>
            <a:pPr/>
          </a:p>
        </p:txBody>
      </p:sp>
      <p:sp>
        <p:nvSpPr>
          <p:cNvPr id="567" name="Slide Subtitle"/>
          <p:cNvSpPr txBox="1"/>
          <p:nvPr>
            <p:ph type="body" idx="21"/>
          </p:nvPr>
        </p:nvSpPr>
        <p:spPr>
          <a:prstGeom prst="rect">
            <a:avLst/>
          </a:prstGeom>
        </p:spPr>
        <p:txBody>
          <a:bodyPr/>
          <a:lstStyle/>
          <a:p>
            <a:pPr/>
          </a:p>
        </p:txBody>
      </p:sp>
      <p:sp>
        <p:nvSpPr>
          <p:cNvPr id="568" name="Slide bullet text"/>
          <p:cNvSpPr txBox="1"/>
          <p:nvPr>
            <p:ph type="body" idx="1"/>
          </p:nvPr>
        </p:nvSpPr>
        <p:spPr>
          <a:prstGeom prst="rect">
            <a:avLst/>
          </a:prstGeom>
        </p:spPr>
        <p:txBody>
          <a:bodyPr/>
          <a:lstStyle/>
          <a:p>
            <a:pPr/>
          </a:p>
        </p:txBody>
      </p:sp>
      <p:pic>
        <p:nvPicPr>
          <p:cNvPr id="569" name="65.jpg" descr="6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3" name="Slide Title"/>
          <p:cNvSpPr txBox="1"/>
          <p:nvPr>
            <p:ph type="title"/>
          </p:nvPr>
        </p:nvSpPr>
        <p:spPr>
          <a:prstGeom prst="rect">
            <a:avLst/>
          </a:prstGeom>
        </p:spPr>
        <p:txBody>
          <a:bodyPr/>
          <a:lstStyle/>
          <a:p>
            <a:pPr/>
          </a:p>
        </p:txBody>
      </p:sp>
      <p:sp>
        <p:nvSpPr>
          <p:cNvPr id="574" name="Slide Subtitle"/>
          <p:cNvSpPr txBox="1"/>
          <p:nvPr>
            <p:ph type="body" idx="21"/>
          </p:nvPr>
        </p:nvSpPr>
        <p:spPr>
          <a:prstGeom prst="rect">
            <a:avLst/>
          </a:prstGeom>
        </p:spPr>
        <p:txBody>
          <a:bodyPr/>
          <a:lstStyle/>
          <a:p>
            <a:pPr/>
          </a:p>
        </p:txBody>
      </p:sp>
      <p:sp>
        <p:nvSpPr>
          <p:cNvPr id="575" name="Slide bullet text"/>
          <p:cNvSpPr txBox="1"/>
          <p:nvPr>
            <p:ph type="body" idx="1"/>
          </p:nvPr>
        </p:nvSpPr>
        <p:spPr>
          <a:prstGeom prst="rect">
            <a:avLst/>
          </a:prstGeom>
        </p:spPr>
        <p:txBody>
          <a:bodyPr/>
          <a:lstStyle/>
          <a:p>
            <a:pPr/>
          </a:p>
        </p:txBody>
      </p:sp>
      <p:pic>
        <p:nvPicPr>
          <p:cNvPr id="576" name="67.jpg" descr="6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0" name="Slide Title"/>
          <p:cNvSpPr txBox="1"/>
          <p:nvPr>
            <p:ph type="title"/>
          </p:nvPr>
        </p:nvSpPr>
        <p:spPr>
          <a:prstGeom prst="rect">
            <a:avLst/>
          </a:prstGeom>
        </p:spPr>
        <p:txBody>
          <a:bodyPr/>
          <a:lstStyle/>
          <a:p>
            <a:pPr/>
          </a:p>
        </p:txBody>
      </p:sp>
      <p:sp>
        <p:nvSpPr>
          <p:cNvPr id="581" name="Slide Subtitle"/>
          <p:cNvSpPr txBox="1"/>
          <p:nvPr>
            <p:ph type="body" idx="21"/>
          </p:nvPr>
        </p:nvSpPr>
        <p:spPr>
          <a:prstGeom prst="rect">
            <a:avLst/>
          </a:prstGeom>
        </p:spPr>
        <p:txBody>
          <a:bodyPr/>
          <a:lstStyle/>
          <a:p>
            <a:pPr/>
          </a:p>
        </p:txBody>
      </p:sp>
      <p:sp>
        <p:nvSpPr>
          <p:cNvPr id="582" name="Slide bullet text"/>
          <p:cNvSpPr txBox="1"/>
          <p:nvPr>
            <p:ph type="body" idx="1"/>
          </p:nvPr>
        </p:nvSpPr>
        <p:spPr>
          <a:prstGeom prst="rect">
            <a:avLst/>
          </a:prstGeom>
        </p:spPr>
        <p:txBody>
          <a:bodyPr/>
          <a:lstStyle/>
          <a:p>
            <a:pPr/>
          </a:p>
        </p:txBody>
      </p:sp>
      <p:pic>
        <p:nvPicPr>
          <p:cNvPr id="583" name="71.jpg" descr="7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7" name="Slide Title"/>
          <p:cNvSpPr txBox="1"/>
          <p:nvPr>
            <p:ph type="title"/>
          </p:nvPr>
        </p:nvSpPr>
        <p:spPr>
          <a:prstGeom prst="rect">
            <a:avLst/>
          </a:prstGeom>
        </p:spPr>
        <p:txBody>
          <a:bodyPr/>
          <a:lstStyle/>
          <a:p>
            <a:pPr/>
          </a:p>
        </p:txBody>
      </p:sp>
      <p:sp>
        <p:nvSpPr>
          <p:cNvPr id="588" name="Slide Subtitle"/>
          <p:cNvSpPr txBox="1"/>
          <p:nvPr>
            <p:ph type="body" idx="21"/>
          </p:nvPr>
        </p:nvSpPr>
        <p:spPr>
          <a:prstGeom prst="rect">
            <a:avLst/>
          </a:prstGeom>
        </p:spPr>
        <p:txBody>
          <a:bodyPr/>
          <a:lstStyle/>
          <a:p>
            <a:pPr/>
          </a:p>
        </p:txBody>
      </p:sp>
      <p:sp>
        <p:nvSpPr>
          <p:cNvPr id="589" name="Slide bullet text"/>
          <p:cNvSpPr txBox="1"/>
          <p:nvPr>
            <p:ph type="body" idx="1"/>
          </p:nvPr>
        </p:nvSpPr>
        <p:spPr>
          <a:prstGeom prst="rect">
            <a:avLst/>
          </a:prstGeom>
        </p:spPr>
        <p:txBody>
          <a:bodyPr/>
          <a:lstStyle/>
          <a:p>
            <a:pPr/>
          </a:p>
        </p:txBody>
      </p:sp>
      <p:pic>
        <p:nvPicPr>
          <p:cNvPr id="590" name="72.jpg" descr="7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4" name="Slide Title"/>
          <p:cNvSpPr txBox="1"/>
          <p:nvPr>
            <p:ph type="title"/>
          </p:nvPr>
        </p:nvSpPr>
        <p:spPr>
          <a:prstGeom prst="rect">
            <a:avLst/>
          </a:prstGeom>
        </p:spPr>
        <p:txBody>
          <a:bodyPr/>
          <a:lstStyle/>
          <a:p>
            <a:pPr/>
          </a:p>
        </p:txBody>
      </p:sp>
      <p:sp>
        <p:nvSpPr>
          <p:cNvPr id="595" name="Slide Subtitle"/>
          <p:cNvSpPr txBox="1"/>
          <p:nvPr>
            <p:ph type="body" idx="21"/>
          </p:nvPr>
        </p:nvSpPr>
        <p:spPr>
          <a:prstGeom prst="rect">
            <a:avLst/>
          </a:prstGeom>
        </p:spPr>
        <p:txBody>
          <a:bodyPr/>
          <a:lstStyle/>
          <a:p>
            <a:pPr/>
          </a:p>
        </p:txBody>
      </p:sp>
      <p:sp>
        <p:nvSpPr>
          <p:cNvPr id="596" name="Slide bullet text"/>
          <p:cNvSpPr txBox="1"/>
          <p:nvPr>
            <p:ph type="body" idx="1"/>
          </p:nvPr>
        </p:nvSpPr>
        <p:spPr>
          <a:prstGeom prst="rect">
            <a:avLst/>
          </a:prstGeom>
        </p:spPr>
        <p:txBody>
          <a:bodyPr/>
          <a:lstStyle/>
          <a:p>
            <a:pPr/>
          </a:p>
        </p:txBody>
      </p:sp>
      <p:pic>
        <p:nvPicPr>
          <p:cNvPr id="597" name="6.jpg" descr="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1" name="Slide Title"/>
          <p:cNvSpPr txBox="1"/>
          <p:nvPr>
            <p:ph type="title"/>
          </p:nvPr>
        </p:nvSpPr>
        <p:spPr>
          <a:prstGeom prst="rect">
            <a:avLst/>
          </a:prstGeom>
        </p:spPr>
        <p:txBody>
          <a:bodyPr/>
          <a:lstStyle/>
          <a:p>
            <a:pPr/>
          </a:p>
        </p:txBody>
      </p:sp>
      <p:sp>
        <p:nvSpPr>
          <p:cNvPr id="602" name="Slide Subtitle"/>
          <p:cNvSpPr txBox="1"/>
          <p:nvPr>
            <p:ph type="body" idx="21"/>
          </p:nvPr>
        </p:nvSpPr>
        <p:spPr>
          <a:prstGeom prst="rect">
            <a:avLst/>
          </a:prstGeom>
        </p:spPr>
        <p:txBody>
          <a:bodyPr/>
          <a:lstStyle/>
          <a:p>
            <a:pPr/>
          </a:p>
        </p:txBody>
      </p:sp>
      <p:sp>
        <p:nvSpPr>
          <p:cNvPr id="603" name="Slide bullet text"/>
          <p:cNvSpPr txBox="1"/>
          <p:nvPr>
            <p:ph type="body" idx="1"/>
          </p:nvPr>
        </p:nvSpPr>
        <p:spPr>
          <a:prstGeom prst="rect">
            <a:avLst/>
          </a:prstGeom>
        </p:spPr>
        <p:txBody>
          <a:bodyPr/>
          <a:lstStyle/>
          <a:p>
            <a:pPr/>
          </a:p>
        </p:txBody>
      </p:sp>
      <p:pic>
        <p:nvPicPr>
          <p:cNvPr id="604" name="74.jpg" descr="7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8" name="Slide Title"/>
          <p:cNvSpPr txBox="1"/>
          <p:nvPr>
            <p:ph type="title"/>
          </p:nvPr>
        </p:nvSpPr>
        <p:spPr>
          <a:prstGeom prst="rect">
            <a:avLst/>
          </a:prstGeom>
        </p:spPr>
        <p:txBody>
          <a:bodyPr/>
          <a:lstStyle/>
          <a:p>
            <a:pPr/>
          </a:p>
        </p:txBody>
      </p:sp>
      <p:sp>
        <p:nvSpPr>
          <p:cNvPr id="609" name="Slide Subtitle"/>
          <p:cNvSpPr txBox="1"/>
          <p:nvPr>
            <p:ph type="body" idx="21"/>
          </p:nvPr>
        </p:nvSpPr>
        <p:spPr>
          <a:prstGeom prst="rect">
            <a:avLst/>
          </a:prstGeom>
        </p:spPr>
        <p:txBody>
          <a:bodyPr/>
          <a:lstStyle/>
          <a:p>
            <a:pPr/>
          </a:p>
        </p:txBody>
      </p:sp>
      <p:sp>
        <p:nvSpPr>
          <p:cNvPr id="610" name="Slide bullet text"/>
          <p:cNvSpPr txBox="1"/>
          <p:nvPr>
            <p:ph type="body" idx="1"/>
          </p:nvPr>
        </p:nvSpPr>
        <p:spPr>
          <a:prstGeom prst="rect">
            <a:avLst/>
          </a:prstGeom>
        </p:spPr>
        <p:txBody>
          <a:bodyPr/>
          <a:lstStyle/>
          <a:p>
            <a:pPr/>
          </a:p>
        </p:txBody>
      </p:sp>
      <p:pic>
        <p:nvPicPr>
          <p:cNvPr id="611" name="75.jpg" descr="7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5" name="Slide Title"/>
          <p:cNvSpPr txBox="1"/>
          <p:nvPr>
            <p:ph type="title"/>
          </p:nvPr>
        </p:nvSpPr>
        <p:spPr>
          <a:prstGeom prst="rect">
            <a:avLst/>
          </a:prstGeom>
        </p:spPr>
        <p:txBody>
          <a:bodyPr/>
          <a:lstStyle/>
          <a:p>
            <a:pPr/>
          </a:p>
        </p:txBody>
      </p:sp>
      <p:sp>
        <p:nvSpPr>
          <p:cNvPr id="616" name="Slide Subtitle"/>
          <p:cNvSpPr txBox="1"/>
          <p:nvPr>
            <p:ph type="body" idx="21"/>
          </p:nvPr>
        </p:nvSpPr>
        <p:spPr>
          <a:prstGeom prst="rect">
            <a:avLst/>
          </a:prstGeom>
        </p:spPr>
        <p:txBody>
          <a:bodyPr/>
          <a:lstStyle/>
          <a:p>
            <a:pPr/>
          </a:p>
        </p:txBody>
      </p:sp>
      <p:sp>
        <p:nvSpPr>
          <p:cNvPr id="617" name="Slide bullet text"/>
          <p:cNvSpPr txBox="1"/>
          <p:nvPr>
            <p:ph type="body" idx="1"/>
          </p:nvPr>
        </p:nvSpPr>
        <p:spPr>
          <a:prstGeom prst="rect">
            <a:avLst/>
          </a:prstGeom>
        </p:spPr>
        <p:txBody>
          <a:bodyPr/>
          <a:lstStyle/>
          <a:p>
            <a:pPr/>
          </a:p>
        </p:txBody>
      </p:sp>
      <p:pic>
        <p:nvPicPr>
          <p:cNvPr id="618" name="76.jpg" descr="7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390965"/>
            </a:gs>
            <a:gs pos="100000">
              <a:srgbClr val="050853"/>
            </a:gs>
          </a:gsLst>
          <a:path path="circle">
            <a:fillToRect l="50000" t="50000" r="50000" b="50000"/>
          </a:path>
        </a:gradFill>
      </p:bgPr>
    </p:bg>
    <p:spTree>
      <p:nvGrpSpPr>
        <p:cNvPr id="1" name=""/>
        <p:cNvGrpSpPr/>
        <p:nvPr/>
      </p:nvGrpSpPr>
      <p:grpSpPr>
        <a:xfrm>
          <a:off x="0" y="0"/>
          <a:ext cx="0" cy="0"/>
          <a:chOff x="0" y="0"/>
          <a:chExt cx="0" cy="0"/>
        </a:xfrm>
      </p:grpSpPr>
      <p:pic>
        <p:nvPicPr>
          <p:cNvPr id="222" name="1.png" descr="1.png"/>
          <p:cNvPicPr>
            <a:picLocks noChangeAspect="1"/>
          </p:cNvPicPr>
          <p:nvPr/>
        </p:nvPicPr>
        <p:blipFill>
          <a:blip r:embed="rId2">
            <a:extLst/>
          </a:blip>
          <a:stretch>
            <a:fillRect/>
          </a:stretch>
        </p:blipFill>
        <p:spPr>
          <a:xfrm>
            <a:off x="1071254" y="705039"/>
            <a:ext cx="3898901" cy="3898901"/>
          </a:xfrm>
          <a:prstGeom prst="rect">
            <a:avLst/>
          </a:prstGeom>
          <a:ln w="12700">
            <a:miter lim="400000"/>
          </a:ln>
        </p:spPr>
      </p:pic>
      <p:pic>
        <p:nvPicPr>
          <p:cNvPr id="223" name="2.png" descr="2.png"/>
          <p:cNvPicPr>
            <a:picLocks noChangeAspect="1"/>
          </p:cNvPicPr>
          <p:nvPr/>
        </p:nvPicPr>
        <p:blipFill>
          <a:blip r:embed="rId3">
            <a:extLst/>
          </a:blip>
          <a:stretch>
            <a:fillRect/>
          </a:stretch>
        </p:blipFill>
        <p:spPr>
          <a:xfrm>
            <a:off x="5517202" y="1352739"/>
            <a:ext cx="2603501" cy="2603501"/>
          </a:xfrm>
          <a:prstGeom prst="rect">
            <a:avLst/>
          </a:prstGeom>
          <a:ln w="12700">
            <a:miter lim="400000"/>
          </a:ln>
        </p:spPr>
      </p:pic>
      <p:pic>
        <p:nvPicPr>
          <p:cNvPr id="224" name="3.png" descr="3.png"/>
          <p:cNvPicPr>
            <a:picLocks noChangeAspect="1"/>
          </p:cNvPicPr>
          <p:nvPr/>
        </p:nvPicPr>
        <p:blipFill>
          <a:blip r:embed="rId4">
            <a:extLst/>
          </a:blip>
          <a:stretch>
            <a:fillRect/>
          </a:stretch>
        </p:blipFill>
        <p:spPr>
          <a:xfrm>
            <a:off x="8908670" y="1682939"/>
            <a:ext cx="1943101" cy="1943101"/>
          </a:xfrm>
          <a:prstGeom prst="rect">
            <a:avLst/>
          </a:prstGeom>
          <a:ln w="12700">
            <a:miter lim="400000"/>
          </a:ln>
        </p:spPr>
      </p:pic>
      <p:pic>
        <p:nvPicPr>
          <p:cNvPr id="225" name="4.png" descr="4.png"/>
          <p:cNvPicPr>
            <a:picLocks noChangeAspect="1"/>
          </p:cNvPicPr>
          <p:nvPr/>
        </p:nvPicPr>
        <p:blipFill>
          <a:blip r:embed="rId5">
            <a:extLst/>
          </a:blip>
          <a:stretch>
            <a:fillRect/>
          </a:stretch>
        </p:blipFill>
        <p:spPr>
          <a:xfrm>
            <a:off x="11639739" y="1867089"/>
            <a:ext cx="1562101" cy="1574801"/>
          </a:xfrm>
          <a:prstGeom prst="rect">
            <a:avLst/>
          </a:prstGeom>
          <a:ln w="12700">
            <a:miter lim="400000"/>
          </a:ln>
        </p:spPr>
      </p:pic>
      <p:pic>
        <p:nvPicPr>
          <p:cNvPr id="226" name="5.png" descr="5.png"/>
          <p:cNvPicPr>
            <a:picLocks noChangeAspect="1"/>
          </p:cNvPicPr>
          <p:nvPr/>
        </p:nvPicPr>
        <p:blipFill>
          <a:blip r:embed="rId6">
            <a:extLst/>
          </a:blip>
          <a:stretch>
            <a:fillRect/>
          </a:stretch>
        </p:blipFill>
        <p:spPr>
          <a:xfrm>
            <a:off x="843602" y="6664941"/>
            <a:ext cx="6159501" cy="6743701"/>
          </a:xfrm>
          <a:prstGeom prst="rect">
            <a:avLst/>
          </a:prstGeom>
          <a:ln w="12700">
            <a:miter lim="400000"/>
          </a:ln>
        </p:spPr>
      </p:pic>
      <p:pic>
        <p:nvPicPr>
          <p:cNvPr id="227" name="6.png" descr="6.png"/>
          <p:cNvPicPr>
            <a:picLocks noChangeAspect="1"/>
          </p:cNvPicPr>
          <p:nvPr/>
        </p:nvPicPr>
        <p:blipFill>
          <a:blip r:embed="rId7">
            <a:extLst/>
          </a:blip>
          <a:stretch>
            <a:fillRect/>
          </a:stretch>
        </p:blipFill>
        <p:spPr>
          <a:xfrm>
            <a:off x="8735894" y="9547841"/>
            <a:ext cx="990601" cy="977901"/>
          </a:xfrm>
          <a:prstGeom prst="rect">
            <a:avLst/>
          </a:prstGeom>
          <a:ln w="12700">
            <a:miter lim="400000"/>
          </a:ln>
        </p:spPr>
      </p:pic>
      <p:pic>
        <p:nvPicPr>
          <p:cNvPr id="228" name="7.png" descr="7.png"/>
          <p:cNvPicPr>
            <a:picLocks noChangeAspect="1"/>
          </p:cNvPicPr>
          <p:nvPr/>
        </p:nvPicPr>
        <p:blipFill>
          <a:blip r:embed="rId8">
            <a:extLst/>
          </a:blip>
          <a:stretch>
            <a:fillRect/>
          </a:stretch>
        </p:blipFill>
        <p:spPr>
          <a:xfrm>
            <a:off x="11149083" y="6160826"/>
            <a:ext cx="3403601" cy="762001"/>
          </a:xfrm>
          <a:prstGeom prst="rect">
            <a:avLst/>
          </a:prstGeom>
          <a:ln w="12700">
            <a:miter lim="400000"/>
          </a:ln>
        </p:spPr>
      </p:pic>
      <p:pic>
        <p:nvPicPr>
          <p:cNvPr id="229" name="8.png" descr="8.png"/>
          <p:cNvPicPr>
            <a:picLocks noChangeAspect="1"/>
          </p:cNvPicPr>
          <p:nvPr/>
        </p:nvPicPr>
        <p:blipFill>
          <a:blip r:embed="rId9">
            <a:extLst/>
          </a:blip>
          <a:stretch>
            <a:fillRect/>
          </a:stretch>
        </p:blipFill>
        <p:spPr>
          <a:xfrm>
            <a:off x="19493789" y="8193111"/>
            <a:ext cx="863601" cy="850901"/>
          </a:xfrm>
          <a:prstGeom prst="rect">
            <a:avLst/>
          </a:prstGeom>
          <a:ln w="12700">
            <a:miter lim="400000"/>
          </a:ln>
        </p:spPr>
      </p:pic>
      <p:pic>
        <p:nvPicPr>
          <p:cNvPr id="230" name="9.png" descr="9.png"/>
          <p:cNvPicPr>
            <a:picLocks noChangeAspect="1"/>
          </p:cNvPicPr>
          <p:nvPr/>
        </p:nvPicPr>
        <p:blipFill>
          <a:blip r:embed="rId10">
            <a:extLst/>
          </a:blip>
          <a:stretch>
            <a:fillRect/>
          </a:stretch>
        </p:blipFill>
        <p:spPr>
          <a:xfrm>
            <a:off x="18223789" y="7301931"/>
            <a:ext cx="3403601" cy="762001"/>
          </a:xfrm>
          <a:prstGeom prst="rect">
            <a:avLst/>
          </a:prstGeom>
          <a:ln w="12700">
            <a:miter lim="400000"/>
          </a:ln>
        </p:spPr>
      </p:pic>
      <p:pic>
        <p:nvPicPr>
          <p:cNvPr id="231" name="10.png" descr="10.png"/>
          <p:cNvPicPr>
            <a:picLocks noChangeAspect="1"/>
          </p:cNvPicPr>
          <p:nvPr/>
        </p:nvPicPr>
        <p:blipFill>
          <a:blip r:embed="rId11">
            <a:extLst/>
          </a:blip>
          <a:stretch>
            <a:fillRect/>
          </a:stretch>
        </p:blipFill>
        <p:spPr>
          <a:xfrm>
            <a:off x="9085333" y="6271241"/>
            <a:ext cx="7531101" cy="7531101"/>
          </a:xfrm>
          <a:prstGeom prst="rect">
            <a:avLst/>
          </a:prstGeom>
          <a:ln w="12700">
            <a:miter lim="400000"/>
          </a:ln>
        </p:spPr>
      </p:pic>
      <p:pic>
        <p:nvPicPr>
          <p:cNvPr id="232" name="11.png" descr="11.png"/>
          <p:cNvPicPr>
            <a:picLocks noChangeAspect="1"/>
          </p:cNvPicPr>
          <p:nvPr/>
        </p:nvPicPr>
        <p:blipFill>
          <a:blip r:embed="rId12">
            <a:extLst/>
          </a:blip>
          <a:stretch>
            <a:fillRect/>
          </a:stretch>
        </p:blipFill>
        <p:spPr>
          <a:xfrm>
            <a:off x="22115723" y="892791"/>
            <a:ext cx="241301" cy="711201"/>
          </a:xfrm>
          <a:prstGeom prst="rect">
            <a:avLst/>
          </a:prstGeom>
          <a:ln w="12700">
            <a:miter lim="400000"/>
          </a:ln>
        </p:spPr>
      </p:pic>
      <p:pic>
        <p:nvPicPr>
          <p:cNvPr id="233" name="12.png" descr="12.png"/>
          <p:cNvPicPr>
            <a:picLocks noChangeAspect="1"/>
          </p:cNvPicPr>
          <p:nvPr/>
        </p:nvPicPr>
        <p:blipFill>
          <a:blip r:embed="rId13">
            <a:extLst/>
          </a:blip>
          <a:stretch>
            <a:fillRect/>
          </a:stretch>
        </p:blipFill>
        <p:spPr>
          <a:xfrm>
            <a:off x="19189794" y="892791"/>
            <a:ext cx="419101" cy="711201"/>
          </a:xfrm>
          <a:prstGeom prst="rect">
            <a:avLst/>
          </a:prstGeom>
          <a:ln w="12700">
            <a:miter lim="400000"/>
          </a:ln>
        </p:spPr>
      </p:pic>
      <p:pic>
        <p:nvPicPr>
          <p:cNvPr id="234" name="13.png" descr="13.png"/>
          <p:cNvPicPr>
            <a:picLocks noChangeAspect="1"/>
          </p:cNvPicPr>
          <p:nvPr/>
        </p:nvPicPr>
        <p:blipFill>
          <a:blip r:embed="rId14">
            <a:extLst/>
          </a:blip>
          <a:stretch>
            <a:fillRect/>
          </a:stretch>
        </p:blipFill>
        <p:spPr>
          <a:xfrm>
            <a:off x="18231418" y="867391"/>
            <a:ext cx="495301" cy="762001"/>
          </a:xfrm>
          <a:prstGeom prst="rect">
            <a:avLst/>
          </a:prstGeom>
          <a:ln w="12700">
            <a:miter lim="400000"/>
          </a:ln>
        </p:spPr>
      </p:pic>
      <p:pic>
        <p:nvPicPr>
          <p:cNvPr id="235" name="14.png" descr="14.png"/>
          <p:cNvPicPr>
            <a:picLocks noChangeAspect="1"/>
          </p:cNvPicPr>
          <p:nvPr/>
        </p:nvPicPr>
        <p:blipFill>
          <a:blip r:embed="rId15">
            <a:extLst/>
          </a:blip>
          <a:stretch>
            <a:fillRect/>
          </a:stretch>
        </p:blipFill>
        <p:spPr>
          <a:xfrm>
            <a:off x="20071970" y="867391"/>
            <a:ext cx="698501" cy="762001"/>
          </a:xfrm>
          <a:prstGeom prst="rect">
            <a:avLst/>
          </a:prstGeom>
          <a:ln w="12700">
            <a:miter lim="400000"/>
          </a:ln>
        </p:spPr>
      </p:pic>
      <p:pic>
        <p:nvPicPr>
          <p:cNvPr id="236" name="15.png" descr="15.png"/>
          <p:cNvPicPr>
            <a:picLocks noChangeAspect="1"/>
          </p:cNvPicPr>
          <p:nvPr/>
        </p:nvPicPr>
        <p:blipFill>
          <a:blip r:embed="rId16">
            <a:extLst/>
          </a:blip>
          <a:stretch>
            <a:fillRect/>
          </a:stretch>
        </p:blipFill>
        <p:spPr>
          <a:xfrm>
            <a:off x="20155492" y="10555974"/>
            <a:ext cx="1600201" cy="1600201"/>
          </a:xfrm>
          <a:prstGeom prst="rect">
            <a:avLst/>
          </a:prstGeom>
          <a:ln w="12700">
            <a:miter lim="400000"/>
          </a:ln>
        </p:spPr>
      </p:pic>
      <p:pic>
        <p:nvPicPr>
          <p:cNvPr id="237" name="16.png" descr="16.png"/>
          <p:cNvPicPr>
            <a:picLocks noChangeAspect="1"/>
          </p:cNvPicPr>
          <p:nvPr/>
        </p:nvPicPr>
        <p:blipFill>
          <a:blip r:embed="rId17">
            <a:extLst/>
          </a:blip>
          <a:stretch>
            <a:fillRect/>
          </a:stretch>
        </p:blipFill>
        <p:spPr>
          <a:xfrm>
            <a:off x="17978082" y="10555974"/>
            <a:ext cx="1600201" cy="1600201"/>
          </a:xfrm>
          <a:prstGeom prst="rect">
            <a:avLst/>
          </a:prstGeom>
          <a:ln w="12700">
            <a:miter lim="400000"/>
          </a:ln>
        </p:spPr>
      </p:pic>
      <p:pic>
        <p:nvPicPr>
          <p:cNvPr id="238" name="17.png" descr="17.png"/>
          <p:cNvPicPr>
            <a:picLocks noChangeAspect="1"/>
          </p:cNvPicPr>
          <p:nvPr/>
        </p:nvPicPr>
        <p:blipFill>
          <a:blip r:embed="rId18">
            <a:extLst/>
          </a:blip>
          <a:stretch>
            <a:fillRect/>
          </a:stretch>
        </p:blipFill>
        <p:spPr>
          <a:xfrm>
            <a:off x="18871820" y="2370540"/>
            <a:ext cx="3098801" cy="1574801"/>
          </a:xfrm>
          <a:prstGeom prst="rect">
            <a:avLst/>
          </a:prstGeom>
          <a:ln w="12700">
            <a:miter lim="400000"/>
          </a:ln>
        </p:spPr>
      </p:pic>
      <p:pic>
        <p:nvPicPr>
          <p:cNvPr id="239" name="20.png" descr="20.png"/>
          <p:cNvPicPr>
            <a:picLocks noChangeAspect="1"/>
          </p:cNvPicPr>
          <p:nvPr/>
        </p:nvPicPr>
        <p:blipFill>
          <a:blip r:embed="rId19">
            <a:extLst/>
          </a:blip>
          <a:stretch>
            <a:fillRect/>
          </a:stretch>
        </p:blipFill>
        <p:spPr>
          <a:xfrm>
            <a:off x="1979209" y="7167349"/>
            <a:ext cx="3390901" cy="762001"/>
          </a:xfrm>
          <a:prstGeom prst="rect">
            <a:avLst/>
          </a:prstGeom>
          <a:ln w="12700">
            <a:miter lim="400000"/>
          </a:ln>
        </p:spPr>
      </p:pic>
      <p:pic>
        <p:nvPicPr>
          <p:cNvPr id="240" name="21.png" descr="21.png"/>
          <p:cNvPicPr>
            <a:picLocks noChangeAspect="1"/>
          </p:cNvPicPr>
          <p:nvPr/>
        </p:nvPicPr>
        <p:blipFill>
          <a:blip r:embed="rId20">
            <a:extLst/>
          </a:blip>
          <a:stretch>
            <a:fillRect/>
          </a:stretch>
        </p:blipFill>
        <p:spPr>
          <a:xfrm>
            <a:off x="20995848" y="867391"/>
            <a:ext cx="698501" cy="762001"/>
          </a:xfrm>
          <a:prstGeom prst="rect">
            <a:avLst/>
          </a:prstGeom>
          <a:ln w="12700">
            <a:miter lim="400000"/>
          </a:ln>
        </p:spPr>
      </p:pic>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2" name="Slide Title"/>
          <p:cNvSpPr txBox="1"/>
          <p:nvPr>
            <p:ph type="title"/>
          </p:nvPr>
        </p:nvSpPr>
        <p:spPr>
          <a:prstGeom prst="rect">
            <a:avLst/>
          </a:prstGeom>
        </p:spPr>
        <p:txBody>
          <a:bodyPr/>
          <a:lstStyle/>
          <a:p>
            <a:pPr/>
          </a:p>
        </p:txBody>
      </p:sp>
      <p:sp>
        <p:nvSpPr>
          <p:cNvPr id="623" name="Slide Subtitle"/>
          <p:cNvSpPr txBox="1"/>
          <p:nvPr>
            <p:ph type="body" idx="21"/>
          </p:nvPr>
        </p:nvSpPr>
        <p:spPr>
          <a:prstGeom prst="rect">
            <a:avLst/>
          </a:prstGeom>
        </p:spPr>
        <p:txBody>
          <a:bodyPr/>
          <a:lstStyle/>
          <a:p>
            <a:pPr/>
          </a:p>
        </p:txBody>
      </p:sp>
      <p:sp>
        <p:nvSpPr>
          <p:cNvPr id="624" name="Slide bullet text"/>
          <p:cNvSpPr txBox="1"/>
          <p:nvPr>
            <p:ph type="body" idx="1"/>
          </p:nvPr>
        </p:nvSpPr>
        <p:spPr>
          <a:prstGeom prst="rect">
            <a:avLst/>
          </a:prstGeom>
        </p:spPr>
        <p:txBody>
          <a:bodyPr/>
          <a:lstStyle/>
          <a:p>
            <a:pPr/>
          </a:p>
        </p:txBody>
      </p:sp>
      <p:pic>
        <p:nvPicPr>
          <p:cNvPr id="625" name="78.jpg" descr="7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9" name="Slide Title"/>
          <p:cNvSpPr txBox="1"/>
          <p:nvPr>
            <p:ph type="title"/>
          </p:nvPr>
        </p:nvSpPr>
        <p:spPr>
          <a:prstGeom prst="rect">
            <a:avLst/>
          </a:prstGeom>
        </p:spPr>
        <p:txBody>
          <a:bodyPr/>
          <a:lstStyle/>
          <a:p>
            <a:pPr/>
          </a:p>
        </p:txBody>
      </p:sp>
      <p:sp>
        <p:nvSpPr>
          <p:cNvPr id="630" name="Slide Subtitle"/>
          <p:cNvSpPr txBox="1"/>
          <p:nvPr>
            <p:ph type="body" idx="21"/>
          </p:nvPr>
        </p:nvSpPr>
        <p:spPr>
          <a:prstGeom prst="rect">
            <a:avLst/>
          </a:prstGeom>
        </p:spPr>
        <p:txBody>
          <a:bodyPr/>
          <a:lstStyle/>
          <a:p>
            <a:pPr/>
          </a:p>
        </p:txBody>
      </p:sp>
      <p:sp>
        <p:nvSpPr>
          <p:cNvPr id="631" name="Slide bullet text"/>
          <p:cNvSpPr txBox="1"/>
          <p:nvPr>
            <p:ph type="body" idx="1"/>
          </p:nvPr>
        </p:nvSpPr>
        <p:spPr>
          <a:prstGeom prst="rect">
            <a:avLst/>
          </a:prstGeom>
        </p:spPr>
        <p:txBody>
          <a:bodyPr/>
          <a:lstStyle/>
          <a:p>
            <a:pPr/>
          </a:p>
        </p:txBody>
      </p:sp>
      <p:pic>
        <p:nvPicPr>
          <p:cNvPr id="632" name="79.jpg" descr="7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6" name="Slide Title"/>
          <p:cNvSpPr txBox="1"/>
          <p:nvPr>
            <p:ph type="title"/>
          </p:nvPr>
        </p:nvSpPr>
        <p:spPr>
          <a:prstGeom prst="rect">
            <a:avLst/>
          </a:prstGeom>
        </p:spPr>
        <p:txBody>
          <a:bodyPr/>
          <a:lstStyle/>
          <a:p>
            <a:pPr/>
          </a:p>
        </p:txBody>
      </p:sp>
      <p:sp>
        <p:nvSpPr>
          <p:cNvPr id="637" name="Slide Subtitle"/>
          <p:cNvSpPr txBox="1"/>
          <p:nvPr>
            <p:ph type="body" idx="21"/>
          </p:nvPr>
        </p:nvSpPr>
        <p:spPr>
          <a:prstGeom prst="rect">
            <a:avLst/>
          </a:prstGeom>
        </p:spPr>
        <p:txBody>
          <a:bodyPr/>
          <a:lstStyle/>
          <a:p>
            <a:pPr/>
          </a:p>
        </p:txBody>
      </p:sp>
      <p:sp>
        <p:nvSpPr>
          <p:cNvPr id="638" name="Slide bullet text"/>
          <p:cNvSpPr txBox="1"/>
          <p:nvPr>
            <p:ph type="body" idx="1"/>
          </p:nvPr>
        </p:nvSpPr>
        <p:spPr>
          <a:prstGeom prst="rect">
            <a:avLst/>
          </a:prstGeom>
        </p:spPr>
        <p:txBody>
          <a:bodyPr/>
          <a:lstStyle/>
          <a:p>
            <a:pPr/>
          </a:p>
        </p:txBody>
      </p:sp>
      <p:pic>
        <p:nvPicPr>
          <p:cNvPr id="639" name="80.jpg" descr="80.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1" name="Slide Title"/>
          <p:cNvSpPr txBox="1"/>
          <p:nvPr>
            <p:ph type="title"/>
          </p:nvPr>
        </p:nvSpPr>
        <p:spPr>
          <a:prstGeom prst="rect">
            <a:avLst/>
          </a:prstGeom>
        </p:spPr>
        <p:txBody>
          <a:bodyPr/>
          <a:lstStyle/>
          <a:p>
            <a:pPr/>
          </a:p>
        </p:txBody>
      </p:sp>
      <p:sp>
        <p:nvSpPr>
          <p:cNvPr id="642" name="Slide Subtitle"/>
          <p:cNvSpPr txBox="1"/>
          <p:nvPr>
            <p:ph type="body" idx="21"/>
          </p:nvPr>
        </p:nvSpPr>
        <p:spPr>
          <a:prstGeom prst="rect">
            <a:avLst/>
          </a:prstGeom>
        </p:spPr>
        <p:txBody>
          <a:bodyPr/>
          <a:lstStyle/>
          <a:p>
            <a:pPr/>
          </a:p>
        </p:txBody>
      </p:sp>
      <p:sp>
        <p:nvSpPr>
          <p:cNvPr id="643" name="Slide bullet text"/>
          <p:cNvSpPr txBox="1"/>
          <p:nvPr>
            <p:ph type="body" idx="1"/>
          </p:nvPr>
        </p:nvSpPr>
        <p:spPr>
          <a:prstGeom prst="rect">
            <a:avLst/>
          </a:prstGeom>
        </p:spPr>
        <p:txBody>
          <a:bodyPr/>
          <a:lstStyle/>
          <a:p>
            <a:pPr/>
          </a:p>
        </p:txBody>
      </p:sp>
      <p:pic>
        <p:nvPicPr>
          <p:cNvPr id="644" name="81.jpg" descr="8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8" name="Slide Title"/>
          <p:cNvSpPr txBox="1"/>
          <p:nvPr>
            <p:ph type="title"/>
          </p:nvPr>
        </p:nvSpPr>
        <p:spPr>
          <a:prstGeom prst="rect">
            <a:avLst/>
          </a:prstGeom>
        </p:spPr>
        <p:txBody>
          <a:bodyPr/>
          <a:lstStyle/>
          <a:p>
            <a:pPr/>
          </a:p>
        </p:txBody>
      </p:sp>
      <p:sp>
        <p:nvSpPr>
          <p:cNvPr id="649" name="Slide Subtitle"/>
          <p:cNvSpPr txBox="1"/>
          <p:nvPr>
            <p:ph type="body" idx="21"/>
          </p:nvPr>
        </p:nvSpPr>
        <p:spPr>
          <a:prstGeom prst="rect">
            <a:avLst/>
          </a:prstGeom>
        </p:spPr>
        <p:txBody>
          <a:bodyPr/>
          <a:lstStyle/>
          <a:p>
            <a:pPr/>
          </a:p>
        </p:txBody>
      </p:sp>
      <p:sp>
        <p:nvSpPr>
          <p:cNvPr id="650" name="Slide bullet text"/>
          <p:cNvSpPr txBox="1"/>
          <p:nvPr>
            <p:ph type="body" idx="1"/>
          </p:nvPr>
        </p:nvSpPr>
        <p:spPr>
          <a:prstGeom prst="rect">
            <a:avLst/>
          </a:prstGeom>
        </p:spPr>
        <p:txBody>
          <a:bodyPr/>
          <a:lstStyle/>
          <a:p>
            <a:pPr/>
          </a:p>
        </p:txBody>
      </p:sp>
      <p:pic>
        <p:nvPicPr>
          <p:cNvPr id="651" name="84.jpg" descr="8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5" name="Slide Title"/>
          <p:cNvSpPr txBox="1"/>
          <p:nvPr>
            <p:ph type="title"/>
          </p:nvPr>
        </p:nvSpPr>
        <p:spPr>
          <a:prstGeom prst="rect">
            <a:avLst/>
          </a:prstGeom>
        </p:spPr>
        <p:txBody>
          <a:bodyPr/>
          <a:lstStyle/>
          <a:p>
            <a:pPr/>
          </a:p>
        </p:txBody>
      </p:sp>
      <p:sp>
        <p:nvSpPr>
          <p:cNvPr id="656" name="Slide Subtitle"/>
          <p:cNvSpPr txBox="1"/>
          <p:nvPr>
            <p:ph type="body" idx="21"/>
          </p:nvPr>
        </p:nvSpPr>
        <p:spPr>
          <a:prstGeom prst="rect">
            <a:avLst/>
          </a:prstGeom>
        </p:spPr>
        <p:txBody>
          <a:bodyPr/>
          <a:lstStyle/>
          <a:p>
            <a:pPr/>
          </a:p>
        </p:txBody>
      </p:sp>
      <p:sp>
        <p:nvSpPr>
          <p:cNvPr id="657" name="Slide bullet text"/>
          <p:cNvSpPr txBox="1"/>
          <p:nvPr>
            <p:ph type="body" idx="1"/>
          </p:nvPr>
        </p:nvSpPr>
        <p:spPr>
          <a:prstGeom prst="rect">
            <a:avLst/>
          </a:prstGeom>
        </p:spPr>
        <p:txBody>
          <a:bodyPr/>
          <a:lstStyle/>
          <a:p>
            <a:pPr/>
          </a:p>
        </p:txBody>
      </p:sp>
      <p:pic>
        <p:nvPicPr>
          <p:cNvPr id="658" name="91.jpg" descr="9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2" name="Slide Title"/>
          <p:cNvSpPr txBox="1"/>
          <p:nvPr>
            <p:ph type="title"/>
          </p:nvPr>
        </p:nvSpPr>
        <p:spPr>
          <a:prstGeom prst="rect">
            <a:avLst/>
          </a:prstGeom>
        </p:spPr>
        <p:txBody>
          <a:bodyPr/>
          <a:lstStyle/>
          <a:p>
            <a:pPr/>
          </a:p>
        </p:txBody>
      </p:sp>
      <p:sp>
        <p:nvSpPr>
          <p:cNvPr id="663" name="Slide Subtitle"/>
          <p:cNvSpPr txBox="1"/>
          <p:nvPr>
            <p:ph type="body" idx="21"/>
          </p:nvPr>
        </p:nvSpPr>
        <p:spPr>
          <a:prstGeom prst="rect">
            <a:avLst/>
          </a:prstGeom>
        </p:spPr>
        <p:txBody>
          <a:bodyPr/>
          <a:lstStyle/>
          <a:p>
            <a:pPr/>
          </a:p>
        </p:txBody>
      </p:sp>
      <p:sp>
        <p:nvSpPr>
          <p:cNvPr id="664" name="Slide bullet text"/>
          <p:cNvSpPr txBox="1"/>
          <p:nvPr>
            <p:ph type="body" idx="1"/>
          </p:nvPr>
        </p:nvSpPr>
        <p:spPr>
          <a:prstGeom prst="rect">
            <a:avLst/>
          </a:prstGeom>
        </p:spPr>
        <p:txBody>
          <a:bodyPr/>
          <a:lstStyle/>
          <a:p>
            <a:pPr/>
          </a:p>
        </p:txBody>
      </p:sp>
      <p:pic>
        <p:nvPicPr>
          <p:cNvPr id="665" name="94.jpg" descr="9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9" name="Slide Title"/>
          <p:cNvSpPr txBox="1"/>
          <p:nvPr>
            <p:ph type="title"/>
          </p:nvPr>
        </p:nvSpPr>
        <p:spPr>
          <a:prstGeom prst="rect">
            <a:avLst/>
          </a:prstGeom>
        </p:spPr>
        <p:txBody>
          <a:bodyPr/>
          <a:lstStyle/>
          <a:p>
            <a:pPr/>
          </a:p>
        </p:txBody>
      </p:sp>
      <p:sp>
        <p:nvSpPr>
          <p:cNvPr id="670" name="Slide Subtitle"/>
          <p:cNvSpPr txBox="1"/>
          <p:nvPr>
            <p:ph type="body" idx="21"/>
          </p:nvPr>
        </p:nvSpPr>
        <p:spPr>
          <a:prstGeom prst="rect">
            <a:avLst/>
          </a:prstGeom>
        </p:spPr>
        <p:txBody>
          <a:bodyPr/>
          <a:lstStyle/>
          <a:p>
            <a:pPr/>
          </a:p>
        </p:txBody>
      </p:sp>
      <p:sp>
        <p:nvSpPr>
          <p:cNvPr id="671" name="Slide bullet text"/>
          <p:cNvSpPr txBox="1"/>
          <p:nvPr>
            <p:ph type="body" idx="1"/>
          </p:nvPr>
        </p:nvSpPr>
        <p:spPr>
          <a:prstGeom prst="rect">
            <a:avLst/>
          </a:prstGeom>
        </p:spPr>
        <p:txBody>
          <a:bodyPr/>
          <a:lstStyle/>
          <a:p>
            <a:pPr/>
          </a:p>
        </p:txBody>
      </p:sp>
      <p:pic>
        <p:nvPicPr>
          <p:cNvPr id="672" name="95.jpg" descr="95.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4" name="Slide Title"/>
          <p:cNvSpPr txBox="1"/>
          <p:nvPr>
            <p:ph type="title"/>
          </p:nvPr>
        </p:nvSpPr>
        <p:spPr>
          <a:prstGeom prst="rect">
            <a:avLst/>
          </a:prstGeom>
        </p:spPr>
        <p:txBody>
          <a:bodyPr/>
          <a:lstStyle/>
          <a:p>
            <a:pPr/>
          </a:p>
        </p:txBody>
      </p:sp>
      <p:sp>
        <p:nvSpPr>
          <p:cNvPr id="675" name="Slide Subtitle"/>
          <p:cNvSpPr txBox="1"/>
          <p:nvPr>
            <p:ph type="body" idx="21"/>
          </p:nvPr>
        </p:nvSpPr>
        <p:spPr>
          <a:prstGeom prst="rect">
            <a:avLst/>
          </a:prstGeom>
        </p:spPr>
        <p:txBody>
          <a:bodyPr/>
          <a:lstStyle/>
          <a:p>
            <a:pPr/>
          </a:p>
        </p:txBody>
      </p:sp>
      <p:sp>
        <p:nvSpPr>
          <p:cNvPr id="676" name="Slide bullet text"/>
          <p:cNvSpPr txBox="1"/>
          <p:nvPr>
            <p:ph type="body" idx="1"/>
          </p:nvPr>
        </p:nvSpPr>
        <p:spPr>
          <a:prstGeom prst="rect">
            <a:avLst/>
          </a:prstGeom>
        </p:spPr>
        <p:txBody>
          <a:bodyPr/>
          <a:lstStyle/>
          <a:p>
            <a:pPr/>
          </a:p>
        </p:txBody>
      </p:sp>
      <p:pic>
        <p:nvPicPr>
          <p:cNvPr id="677" name="96.jpg" descr="9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1" name="Slide Title"/>
          <p:cNvSpPr txBox="1"/>
          <p:nvPr>
            <p:ph type="title"/>
          </p:nvPr>
        </p:nvSpPr>
        <p:spPr>
          <a:prstGeom prst="rect">
            <a:avLst/>
          </a:prstGeom>
        </p:spPr>
        <p:txBody>
          <a:bodyPr/>
          <a:lstStyle/>
          <a:p>
            <a:pPr/>
          </a:p>
        </p:txBody>
      </p:sp>
      <p:sp>
        <p:nvSpPr>
          <p:cNvPr id="682" name="Slide Subtitle"/>
          <p:cNvSpPr txBox="1"/>
          <p:nvPr>
            <p:ph type="body" idx="21"/>
          </p:nvPr>
        </p:nvSpPr>
        <p:spPr>
          <a:prstGeom prst="rect">
            <a:avLst/>
          </a:prstGeom>
        </p:spPr>
        <p:txBody>
          <a:bodyPr/>
          <a:lstStyle/>
          <a:p>
            <a:pPr/>
          </a:p>
        </p:txBody>
      </p:sp>
      <p:sp>
        <p:nvSpPr>
          <p:cNvPr id="683" name="Slide bullet text"/>
          <p:cNvSpPr txBox="1"/>
          <p:nvPr>
            <p:ph type="body" idx="1"/>
          </p:nvPr>
        </p:nvSpPr>
        <p:spPr>
          <a:prstGeom prst="rect">
            <a:avLst/>
          </a:prstGeom>
        </p:spPr>
        <p:txBody>
          <a:bodyPr/>
          <a:lstStyle/>
          <a:p>
            <a:pPr/>
          </a:p>
        </p:txBody>
      </p:sp>
      <p:pic>
        <p:nvPicPr>
          <p:cNvPr id="684" name="102.jpg" descr="10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pic>
        <p:nvPicPr>
          <p:cNvPr id="242" name="Background.png" descr="Background.png"/>
          <p:cNvPicPr>
            <a:picLocks noChangeAspect="1"/>
          </p:cNvPicPr>
          <p:nvPr/>
        </p:nvPicPr>
        <p:blipFill>
          <a:blip r:embed="rId2">
            <a:extLst/>
          </a:blip>
          <a:stretch>
            <a:fillRect/>
          </a:stretch>
        </p:blipFill>
        <p:spPr>
          <a:xfrm>
            <a:off x="11278" y="0"/>
            <a:ext cx="24361444" cy="13716000"/>
          </a:xfrm>
          <a:prstGeom prst="rect">
            <a:avLst/>
          </a:prstGeom>
          <a:ln w="12700">
            <a:miter lim="400000"/>
          </a:ln>
        </p:spPr>
      </p:pic>
      <p:pic>
        <p:nvPicPr>
          <p:cNvPr id="243" name="2.png" descr="2.png"/>
          <p:cNvPicPr>
            <a:picLocks noChangeAspect="1"/>
          </p:cNvPicPr>
          <p:nvPr/>
        </p:nvPicPr>
        <p:blipFill>
          <a:blip r:embed="rId3">
            <a:extLst/>
          </a:blip>
          <a:stretch>
            <a:fillRect/>
          </a:stretch>
        </p:blipFill>
        <p:spPr>
          <a:xfrm>
            <a:off x="14740814" y="6273799"/>
            <a:ext cx="1054101" cy="1041401"/>
          </a:xfrm>
          <a:prstGeom prst="rect">
            <a:avLst/>
          </a:prstGeom>
          <a:ln w="12700">
            <a:miter lim="400000"/>
          </a:ln>
        </p:spPr>
      </p:pic>
      <p:pic>
        <p:nvPicPr>
          <p:cNvPr id="244" name="3.png" descr="3.png"/>
          <p:cNvPicPr>
            <a:picLocks noChangeAspect="1"/>
          </p:cNvPicPr>
          <p:nvPr/>
        </p:nvPicPr>
        <p:blipFill>
          <a:blip r:embed="rId4">
            <a:extLst/>
          </a:blip>
          <a:stretch>
            <a:fillRect/>
          </a:stretch>
        </p:blipFill>
        <p:spPr>
          <a:xfrm>
            <a:off x="141311" y="6648449"/>
            <a:ext cx="15328901" cy="1714501"/>
          </a:xfrm>
          <a:prstGeom prst="rect">
            <a:avLst/>
          </a:prstGeom>
          <a:ln w="12700">
            <a:miter lim="400000"/>
          </a:ln>
        </p:spPr>
      </p:pic>
      <p:pic>
        <p:nvPicPr>
          <p:cNvPr id="245" name="4.png" descr="4.png"/>
          <p:cNvPicPr>
            <a:picLocks noChangeAspect="1"/>
          </p:cNvPicPr>
          <p:nvPr/>
        </p:nvPicPr>
        <p:blipFill>
          <a:blip r:embed="rId5">
            <a:extLst/>
          </a:blip>
          <a:stretch>
            <a:fillRect/>
          </a:stretch>
        </p:blipFill>
        <p:spPr>
          <a:xfrm>
            <a:off x="647131" y="7394101"/>
            <a:ext cx="3048001" cy="1638301"/>
          </a:xfrm>
          <a:prstGeom prst="rect">
            <a:avLst/>
          </a:prstGeom>
          <a:ln w="12700">
            <a:miter lim="400000"/>
          </a:ln>
        </p:spPr>
      </p:pic>
      <p:pic>
        <p:nvPicPr>
          <p:cNvPr id="246" name="5.png" descr="5.png"/>
          <p:cNvPicPr>
            <a:picLocks noChangeAspect="1"/>
          </p:cNvPicPr>
          <p:nvPr/>
        </p:nvPicPr>
        <p:blipFill>
          <a:blip r:embed="rId6">
            <a:extLst/>
          </a:blip>
          <a:stretch>
            <a:fillRect/>
          </a:stretch>
        </p:blipFill>
        <p:spPr>
          <a:xfrm>
            <a:off x="469331" y="4282743"/>
            <a:ext cx="3403601" cy="762001"/>
          </a:xfrm>
          <a:prstGeom prst="rect">
            <a:avLst/>
          </a:prstGeom>
          <a:ln w="12700">
            <a:miter lim="400000"/>
          </a:ln>
        </p:spPr>
      </p:pic>
      <p:pic>
        <p:nvPicPr>
          <p:cNvPr id="247" name="6.png" descr="6.png"/>
          <p:cNvPicPr>
            <a:picLocks noChangeAspect="1"/>
          </p:cNvPicPr>
          <p:nvPr/>
        </p:nvPicPr>
        <p:blipFill>
          <a:blip r:embed="rId7">
            <a:extLst/>
          </a:blip>
          <a:stretch>
            <a:fillRect/>
          </a:stretch>
        </p:blipFill>
        <p:spPr>
          <a:xfrm>
            <a:off x="8372522" y="6616699"/>
            <a:ext cx="1320801" cy="381001"/>
          </a:xfrm>
          <a:prstGeom prst="rect">
            <a:avLst/>
          </a:prstGeom>
          <a:ln w="12700">
            <a:miter lim="400000"/>
          </a:ln>
        </p:spPr>
      </p:pic>
      <p:pic>
        <p:nvPicPr>
          <p:cNvPr id="248" name="7.png" descr="7.png"/>
          <p:cNvPicPr>
            <a:picLocks noChangeAspect="1"/>
          </p:cNvPicPr>
          <p:nvPr/>
        </p:nvPicPr>
        <p:blipFill>
          <a:blip r:embed="rId8">
            <a:extLst/>
          </a:blip>
          <a:stretch>
            <a:fillRect/>
          </a:stretch>
        </p:blipFill>
        <p:spPr>
          <a:xfrm>
            <a:off x="13457261" y="6610349"/>
            <a:ext cx="1320801" cy="393701"/>
          </a:xfrm>
          <a:prstGeom prst="rect">
            <a:avLst/>
          </a:prstGeom>
          <a:ln w="12700">
            <a:miter lim="400000"/>
          </a:ln>
        </p:spPr>
      </p:pic>
      <p:pic>
        <p:nvPicPr>
          <p:cNvPr id="249" name="8.png" descr="8.png"/>
          <p:cNvPicPr>
            <a:picLocks noChangeAspect="1"/>
          </p:cNvPicPr>
          <p:nvPr/>
        </p:nvPicPr>
        <p:blipFill>
          <a:blip r:embed="rId9">
            <a:extLst/>
          </a:blip>
          <a:stretch>
            <a:fillRect/>
          </a:stretch>
        </p:blipFill>
        <p:spPr>
          <a:xfrm>
            <a:off x="8645572" y="5883701"/>
            <a:ext cx="495301" cy="762001"/>
          </a:xfrm>
          <a:prstGeom prst="rect">
            <a:avLst/>
          </a:prstGeom>
          <a:ln w="12700">
            <a:miter lim="400000"/>
          </a:ln>
        </p:spPr>
      </p:pic>
      <p:pic>
        <p:nvPicPr>
          <p:cNvPr id="250" name="9.png" descr="9.png"/>
          <p:cNvPicPr>
            <a:picLocks noChangeAspect="1"/>
          </p:cNvPicPr>
          <p:nvPr/>
        </p:nvPicPr>
        <p:blipFill>
          <a:blip r:embed="rId10">
            <a:extLst/>
          </a:blip>
          <a:stretch>
            <a:fillRect/>
          </a:stretch>
        </p:blipFill>
        <p:spPr>
          <a:xfrm>
            <a:off x="13984311" y="5883701"/>
            <a:ext cx="495301" cy="762001"/>
          </a:xfrm>
          <a:prstGeom prst="rect">
            <a:avLst/>
          </a:prstGeom>
          <a:ln w="12700">
            <a:miter lim="400000"/>
          </a:ln>
        </p:spPr>
      </p:pic>
      <p:pic>
        <p:nvPicPr>
          <p:cNvPr id="251" name="10.png" descr="10.png"/>
          <p:cNvPicPr>
            <a:picLocks noChangeAspect="1"/>
          </p:cNvPicPr>
          <p:nvPr/>
        </p:nvPicPr>
        <p:blipFill>
          <a:blip r:embed="rId11">
            <a:extLst/>
          </a:blip>
          <a:stretch>
            <a:fillRect/>
          </a:stretch>
        </p:blipFill>
        <p:spPr>
          <a:xfrm>
            <a:off x="10352585" y="9574662"/>
            <a:ext cx="3098801" cy="1574801"/>
          </a:xfrm>
          <a:prstGeom prst="rect">
            <a:avLst/>
          </a:prstGeom>
          <a:ln w="12700">
            <a:miter lim="400000"/>
          </a:ln>
        </p:spPr>
      </p:pic>
      <p:pic>
        <p:nvPicPr>
          <p:cNvPr id="252" name="30.png" descr="30.png"/>
          <p:cNvPicPr>
            <a:picLocks noChangeAspect="1"/>
          </p:cNvPicPr>
          <p:nvPr/>
        </p:nvPicPr>
        <p:blipFill>
          <a:blip r:embed="rId12">
            <a:extLst/>
          </a:blip>
          <a:stretch>
            <a:fillRect/>
          </a:stretch>
        </p:blipFill>
        <p:spPr>
          <a:xfrm>
            <a:off x="7901105" y="-40754"/>
            <a:ext cx="6781801" cy="6019801"/>
          </a:xfrm>
          <a:prstGeom prst="rect">
            <a:avLst/>
          </a:prstGeom>
          <a:ln w="12700">
            <a:miter lim="400000"/>
          </a:ln>
        </p:spPr>
      </p:pic>
      <p:pic>
        <p:nvPicPr>
          <p:cNvPr id="253" name="31.png" descr="31.png"/>
          <p:cNvPicPr>
            <a:picLocks noChangeAspect="1"/>
          </p:cNvPicPr>
          <p:nvPr/>
        </p:nvPicPr>
        <p:blipFill>
          <a:blip r:embed="rId13">
            <a:extLst/>
          </a:blip>
          <a:stretch>
            <a:fillRect/>
          </a:stretch>
        </p:blipFill>
        <p:spPr>
          <a:xfrm>
            <a:off x="20177551" y="2362199"/>
            <a:ext cx="2654301" cy="8991601"/>
          </a:xfrm>
          <a:prstGeom prst="rect">
            <a:avLst/>
          </a:prstGeom>
          <a:ln w="12700">
            <a:miter lim="400000"/>
          </a:ln>
        </p:spPr>
      </p:pic>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8" name="Slide Title"/>
          <p:cNvSpPr txBox="1"/>
          <p:nvPr>
            <p:ph type="title"/>
          </p:nvPr>
        </p:nvSpPr>
        <p:spPr>
          <a:prstGeom prst="rect">
            <a:avLst/>
          </a:prstGeom>
        </p:spPr>
        <p:txBody>
          <a:bodyPr/>
          <a:lstStyle/>
          <a:p>
            <a:pPr/>
          </a:p>
        </p:txBody>
      </p:sp>
      <p:sp>
        <p:nvSpPr>
          <p:cNvPr id="689" name="Slide Subtitle"/>
          <p:cNvSpPr txBox="1"/>
          <p:nvPr>
            <p:ph type="body" idx="21"/>
          </p:nvPr>
        </p:nvSpPr>
        <p:spPr>
          <a:prstGeom prst="rect">
            <a:avLst/>
          </a:prstGeom>
        </p:spPr>
        <p:txBody>
          <a:bodyPr/>
          <a:lstStyle/>
          <a:p>
            <a:pPr/>
          </a:p>
        </p:txBody>
      </p:sp>
      <p:sp>
        <p:nvSpPr>
          <p:cNvPr id="690" name="Slide bullet text"/>
          <p:cNvSpPr txBox="1"/>
          <p:nvPr>
            <p:ph type="body" idx="1"/>
          </p:nvPr>
        </p:nvSpPr>
        <p:spPr>
          <a:prstGeom prst="rect">
            <a:avLst/>
          </a:prstGeom>
        </p:spPr>
        <p:txBody>
          <a:bodyPr/>
          <a:lstStyle/>
          <a:p>
            <a:pPr/>
          </a:p>
        </p:txBody>
      </p:sp>
      <p:pic>
        <p:nvPicPr>
          <p:cNvPr id="691" name="103.jpg" descr="10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5" name="Slide Title"/>
          <p:cNvSpPr txBox="1"/>
          <p:nvPr>
            <p:ph type="title"/>
          </p:nvPr>
        </p:nvSpPr>
        <p:spPr>
          <a:prstGeom prst="rect">
            <a:avLst/>
          </a:prstGeom>
        </p:spPr>
        <p:txBody>
          <a:bodyPr/>
          <a:lstStyle/>
          <a:p>
            <a:pPr/>
          </a:p>
        </p:txBody>
      </p:sp>
      <p:sp>
        <p:nvSpPr>
          <p:cNvPr id="696" name="Slide Subtitle"/>
          <p:cNvSpPr txBox="1"/>
          <p:nvPr>
            <p:ph type="body" idx="21"/>
          </p:nvPr>
        </p:nvSpPr>
        <p:spPr>
          <a:prstGeom prst="rect">
            <a:avLst/>
          </a:prstGeom>
        </p:spPr>
        <p:txBody>
          <a:bodyPr/>
          <a:lstStyle/>
          <a:p>
            <a:pPr/>
          </a:p>
        </p:txBody>
      </p:sp>
      <p:sp>
        <p:nvSpPr>
          <p:cNvPr id="697" name="Slide bullet text"/>
          <p:cNvSpPr txBox="1"/>
          <p:nvPr>
            <p:ph type="body" idx="1"/>
          </p:nvPr>
        </p:nvSpPr>
        <p:spPr>
          <a:prstGeom prst="rect">
            <a:avLst/>
          </a:prstGeom>
        </p:spPr>
        <p:txBody>
          <a:bodyPr/>
          <a:lstStyle/>
          <a:p>
            <a:pPr/>
          </a:p>
        </p:txBody>
      </p:sp>
      <p:pic>
        <p:nvPicPr>
          <p:cNvPr id="698" name="104.jpg" descr="104.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0" name="Slide Title"/>
          <p:cNvSpPr txBox="1"/>
          <p:nvPr>
            <p:ph type="title"/>
          </p:nvPr>
        </p:nvSpPr>
        <p:spPr>
          <a:prstGeom prst="rect">
            <a:avLst/>
          </a:prstGeom>
        </p:spPr>
        <p:txBody>
          <a:bodyPr/>
          <a:lstStyle/>
          <a:p>
            <a:pPr/>
          </a:p>
        </p:txBody>
      </p:sp>
      <p:sp>
        <p:nvSpPr>
          <p:cNvPr id="701" name="Slide Subtitle"/>
          <p:cNvSpPr txBox="1"/>
          <p:nvPr>
            <p:ph type="body" idx="21"/>
          </p:nvPr>
        </p:nvSpPr>
        <p:spPr>
          <a:prstGeom prst="rect">
            <a:avLst/>
          </a:prstGeom>
        </p:spPr>
        <p:txBody>
          <a:bodyPr/>
          <a:lstStyle/>
          <a:p>
            <a:pPr/>
          </a:p>
        </p:txBody>
      </p:sp>
      <p:sp>
        <p:nvSpPr>
          <p:cNvPr id="702" name="Slide bullet text"/>
          <p:cNvSpPr txBox="1"/>
          <p:nvPr>
            <p:ph type="body" idx="1"/>
          </p:nvPr>
        </p:nvSpPr>
        <p:spPr>
          <a:prstGeom prst="rect">
            <a:avLst/>
          </a:prstGeom>
        </p:spPr>
        <p:txBody>
          <a:bodyPr/>
          <a:lstStyle/>
          <a:p>
            <a:pPr/>
          </a:p>
        </p:txBody>
      </p:sp>
      <p:pic>
        <p:nvPicPr>
          <p:cNvPr id="703" name="105.jpg" descr="10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7" name="Slide Title"/>
          <p:cNvSpPr txBox="1"/>
          <p:nvPr>
            <p:ph type="title"/>
          </p:nvPr>
        </p:nvSpPr>
        <p:spPr>
          <a:prstGeom prst="rect">
            <a:avLst/>
          </a:prstGeom>
        </p:spPr>
        <p:txBody>
          <a:bodyPr/>
          <a:lstStyle/>
          <a:p>
            <a:pPr/>
          </a:p>
        </p:txBody>
      </p:sp>
      <p:sp>
        <p:nvSpPr>
          <p:cNvPr id="708" name="Slide Subtitle"/>
          <p:cNvSpPr txBox="1"/>
          <p:nvPr>
            <p:ph type="body" idx="21"/>
          </p:nvPr>
        </p:nvSpPr>
        <p:spPr>
          <a:prstGeom prst="rect">
            <a:avLst/>
          </a:prstGeom>
        </p:spPr>
        <p:txBody>
          <a:bodyPr/>
          <a:lstStyle/>
          <a:p>
            <a:pPr/>
          </a:p>
        </p:txBody>
      </p:sp>
      <p:sp>
        <p:nvSpPr>
          <p:cNvPr id="709" name="Slide bullet text"/>
          <p:cNvSpPr txBox="1"/>
          <p:nvPr>
            <p:ph type="body" idx="1"/>
          </p:nvPr>
        </p:nvSpPr>
        <p:spPr>
          <a:prstGeom prst="rect">
            <a:avLst/>
          </a:prstGeom>
        </p:spPr>
        <p:txBody>
          <a:bodyPr/>
          <a:lstStyle/>
          <a:p>
            <a:pPr/>
          </a:p>
        </p:txBody>
      </p:sp>
      <p:pic>
        <p:nvPicPr>
          <p:cNvPr id="710" name="110.jpg" descr="11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4" name="Slide Title"/>
          <p:cNvSpPr txBox="1"/>
          <p:nvPr>
            <p:ph type="title"/>
          </p:nvPr>
        </p:nvSpPr>
        <p:spPr>
          <a:prstGeom prst="rect">
            <a:avLst/>
          </a:prstGeom>
        </p:spPr>
        <p:txBody>
          <a:bodyPr/>
          <a:lstStyle/>
          <a:p>
            <a:pPr/>
          </a:p>
        </p:txBody>
      </p:sp>
      <p:sp>
        <p:nvSpPr>
          <p:cNvPr id="715" name="Slide Subtitle"/>
          <p:cNvSpPr txBox="1"/>
          <p:nvPr>
            <p:ph type="body" idx="21"/>
          </p:nvPr>
        </p:nvSpPr>
        <p:spPr>
          <a:prstGeom prst="rect">
            <a:avLst/>
          </a:prstGeom>
        </p:spPr>
        <p:txBody>
          <a:bodyPr/>
          <a:lstStyle/>
          <a:p>
            <a:pPr/>
          </a:p>
        </p:txBody>
      </p:sp>
      <p:sp>
        <p:nvSpPr>
          <p:cNvPr id="716" name="Slide bullet text"/>
          <p:cNvSpPr txBox="1"/>
          <p:nvPr>
            <p:ph type="body" idx="1"/>
          </p:nvPr>
        </p:nvSpPr>
        <p:spPr>
          <a:prstGeom prst="rect">
            <a:avLst/>
          </a:prstGeom>
        </p:spPr>
        <p:txBody>
          <a:bodyPr/>
          <a:lstStyle/>
          <a:p>
            <a:pPr/>
          </a:p>
        </p:txBody>
      </p:sp>
      <p:pic>
        <p:nvPicPr>
          <p:cNvPr id="717" name="113.jpg" descr="11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1" name="Slide Title"/>
          <p:cNvSpPr txBox="1"/>
          <p:nvPr>
            <p:ph type="title"/>
          </p:nvPr>
        </p:nvSpPr>
        <p:spPr>
          <a:prstGeom prst="rect">
            <a:avLst/>
          </a:prstGeom>
        </p:spPr>
        <p:txBody>
          <a:bodyPr/>
          <a:lstStyle/>
          <a:p>
            <a:pPr/>
          </a:p>
        </p:txBody>
      </p:sp>
      <p:sp>
        <p:nvSpPr>
          <p:cNvPr id="722" name="Slide Subtitle"/>
          <p:cNvSpPr txBox="1"/>
          <p:nvPr>
            <p:ph type="body" idx="21"/>
          </p:nvPr>
        </p:nvSpPr>
        <p:spPr>
          <a:prstGeom prst="rect">
            <a:avLst/>
          </a:prstGeom>
        </p:spPr>
        <p:txBody>
          <a:bodyPr/>
          <a:lstStyle/>
          <a:p>
            <a:pPr/>
          </a:p>
        </p:txBody>
      </p:sp>
      <p:sp>
        <p:nvSpPr>
          <p:cNvPr id="723" name="Slide bullet text"/>
          <p:cNvSpPr txBox="1"/>
          <p:nvPr>
            <p:ph type="body" idx="1"/>
          </p:nvPr>
        </p:nvSpPr>
        <p:spPr>
          <a:prstGeom prst="rect">
            <a:avLst/>
          </a:prstGeom>
        </p:spPr>
        <p:txBody>
          <a:bodyPr/>
          <a:lstStyle/>
          <a:p>
            <a:pPr/>
          </a:p>
        </p:txBody>
      </p:sp>
      <p:pic>
        <p:nvPicPr>
          <p:cNvPr id="724" name="114.jpg" descr="11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8" name="Slide Title"/>
          <p:cNvSpPr txBox="1"/>
          <p:nvPr>
            <p:ph type="title"/>
          </p:nvPr>
        </p:nvSpPr>
        <p:spPr>
          <a:prstGeom prst="rect">
            <a:avLst/>
          </a:prstGeom>
        </p:spPr>
        <p:txBody>
          <a:bodyPr/>
          <a:lstStyle/>
          <a:p>
            <a:pPr/>
          </a:p>
        </p:txBody>
      </p:sp>
      <p:sp>
        <p:nvSpPr>
          <p:cNvPr id="729" name="Slide Subtitle"/>
          <p:cNvSpPr txBox="1"/>
          <p:nvPr>
            <p:ph type="body" idx="21"/>
          </p:nvPr>
        </p:nvSpPr>
        <p:spPr>
          <a:prstGeom prst="rect">
            <a:avLst/>
          </a:prstGeom>
        </p:spPr>
        <p:txBody>
          <a:bodyPr/>
          <a:lstStyle/>
          <a:p>
            <a:pPr/>
          </a:p>
        </p:txBody>
      </p:sp>
      <p:sp>
        <p:nvSpPr>
          <p:cNvPr id="730" name="Slide bullet text"/>
          <p:cNvSpPr txBox="1"/>
          <p:nvPr>
            <p:ph type="body" idx="1"/>
          </p:nvPr>
        </p:nvSpPr>
        <p:spPr>
          <a:prstGeom prst="rect">
            <a:avLst/>
          </a:prstGeom>
        </p:spPr>
        <p:txBody>
          <a:bodyPr/>
          <a:lstStyle/>
          <a:p>
            <a:pPr/>
          </a:p>
        </p:txBody>
      </p:sp>
      <p:pic>
        <p:nvPicPr>
          <p:cNvPr id="731" name="115.jpg" descr="115.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3" name="Slide Title"/>
          <p:cNvSpPr txBox="1"/>
          <p:nvPr>
            <p:ph type="title"/>
          </p:nvPr>
        </p:nvSpPr>
        <p:spPr>
          <a:prstGeom prst="rect">
            <a:avLst/>
          </a:prstGeom>
        </p:spPr>
        <p:txBody>
          <a:bodyPr/>
          <a:lstStyle/>
          <a:p>
            <a:pPr/>
          </a:p>
        </p:txBody>
      </p:sp>
      <p:sp>
        <p:nvSpPr>
          <p:cNvPr id="734" name="Slide Subtitle"/>
          <p:cNvSpPr txBox="1"/>
          <p:nvPr>
            <p:ph type="body" idx="21"/>
          </p:nvPr>
        </p:nvSpPr>
        <p:spPr>
          <a:prstGeom prst="rect">
            <a:avLst/>
          </a:prstGeom>
        </p:spPr>
        <p:txBody>
          <a:bodyPr/>
          <a:lstStyle/>
          <a:p>
            <a:pPr/>
          </a:p>
        </p:txBody>
      </p:sp>
      <p:sp>
        <p:nvSpPr>
          <p:cNvPr id="735" name="Slide bullet text"/>
          <p:cNvSpPr txBox="1"/>
          <p:nvPr>
            <p:ph type="body" idx="1"/>
          </p:nvPr>
        </p:nvSpPr>
        <p:spPr>
          <a:prstGeom prst="rect">
            <a:avLst/>
          </a:prstGeom>
        </p:spPr>
        <p:txBody>
          <a:bodyPr/>
          <a:lstStyle/>
          <a:p>
            <a:pPr/>
          </a:p>
        </p:txBody>
      </p:sp>
      <p:pic>
        <p:nvPicPr>
          <p:cNvPr id="736" name="116.jpg" descr="116.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8" name="Slide Title"/>
          <p:cNvSpPr txBox="1"/>
          <p:nvPr>
            <p:ph type="title"/>
          </p:nvPr>
        </p:nvSpPr>
        <p:spPr>
          <a:prstGeom prst="rect">
            <a:avLst/>
          </a:prstGeom>
        </p:spPr>
        <p:txBody>
          <a:bodyPr/>
          <a:lstStyle/>
          <a:p>
            <a:pPr/>
          </a:p>
        </p:txBody>
      </p:sp>
      <p:sp>
        <p:nvSpPr>
          <p:cNvPr id="739" name="Slide Subtitle"/>
          <p:cNvSpPr txBox="1"/>
          <p:nvPr>
            <p:ph type="body" idx="21"/>
          </p:nvPr>
        </p:nvSpPr>
        <p:spPr>
          <a:prstGeom prst="rect">
            <a:avLst/>
          </a:prstGeom>
        </p:spPr>
        <p:txBody>
          <a:bodyPr/>
          <a:lstStyle/>
          <a:p>
            <a:pPr/>
          </a:p>
        </p:txBody>
      </p:sp>
      <p:sp>
        <p:nvSpPr>
          <p:cNvPr id="740" name="Slide bullet text"/>
          <p:cNvSpPr txBox="1"/>
          <p:nvPr>
            <p:ph type="body" idx="1"/>
          </p:nvPr>
        </p:nvSpPr>
        <p:spPr>
          <a:prstGeom prst="rect">
            <a:avLst/>
          </a:prstGeom>
        </p:spPr>
        <p:txBody>
          <a:bodyPr/>
          <a:lstStyle/>
          <a:p>
            <a:pPr/>
          </a:p>
        </p:txBody>
      </p:sp>
      <p:pic>
        <p:nvPicPr>
          <p:cNvPr id="741" name="117.jpg" descr="11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5" name="Slide Title"/>
          <p:cNvSpPr txBox="1"/>
          <p:nvPr>
            <p:ph type="title"/>
          </p:nvPr>
        </p:nvSpPr>
        <p:spPr>
          <a:prstGeom prst="rect">
            <a:avLst/>
          </a:prstGeom>
        </p:spPr>
        <p:txBody>
          <a:bodyPr/>
          <a:lstStyle/>
          <a:p>
            <a:pPr/>
          </a:p>
        </p:txBody>
      </p:sp>
      <p:sp>
        <p:nvSpPr>
          <p:cNvPr id="746" name="Slide Subtitle"/>
          <p:cNvSpPr txBox="1"/>
          <p:nvPr>
            <p:ph type="body" idx="21"/>
          </p:nvPr>
        </p:nvSpPr>
        <p:spPr>
          <a:prstGeom prst="rect">
            <a:avLst/>
          </a:prstGeom>
        </p:spPr>
        <p:txBody>
          <a:bodyPr/>
          <a:lstStyle/>
          <a:p>
            <a:pPr/>
          </a:p>
        </p:txBody>
      </p:sp>
      <p:sp>
        <p:nvSpPr>
          <p:cNvPr id="747" name="Slide bullet text"/>
          <p:cNvSpPr txBox="1"/>
          <p:nvPr>
            <p:ph type="body" idx="1"/>
          </p:nvPr>
        </p:nvSpPr>
        <p:spPr>
          <a:prstGeom prst="rect">
            <a:avLst/>
          </a:prstGeom>
        </p:spPr>
        <p:txBody>
          <a:bodyPr/>
          <a:lstStyle/>
          <a:p>
            <a:pPr/>
          </a:p>
        </p:txBody>
      </p:sp>
      <p:pic>
        <p:nvPicPr>
          <p:cNvPr id="748" name="121.jpg" descr="12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pic>
        <p:nvPicPr>
          <p:cNvPr id="255" name="Background.png" descr="Background.png"/>
          <p:cNvPicPr>
            <a:picLocks noChangeAspect="1"/>
          </p:cNvPicPr>
          <p:nvPr/>
        </p:nvPicPr>
        <p:blipFill>
          <a:blip r:embed="rId2">
            <a:extLst/>
          </a:blip>
          <a:stretch>
            <a:fillRect/>
          </a:stretch>
        </p:blipFill>
        <p:spPr>
          <a:xfrm>
            <a:off x="11278" y="-1"/>
            <a:ext cx="24361444" cy="13716001"/>
          </a:xfrm>
          <a:prstGeom prst="rect">
            <a:avLst/>
          </a:prstGeom>
          <a:ln w="12700">
            <a:miter lim="400000"/>
          </a:ln>
        </p:spPr>
      </p:pic>
      <p:pic>
        <p:nvPicPr>
          <p:cNvPr id="256" name="2.png" descr="2.png"/>
          <p:cNvPicPr>
            <a:picLocks noChangeAspect="1"/>
          </p:cNvPicPr>
          <p:nvPr/>
        </p:nvPicPr>
        <p:blipFill>
          <a:blip r:embed="rId3">
            <a:extLst/>
          </a:blip>
          <a:stretch>
            <a:fillRect/>
          </a:stretch>
        </p:blipFill>
        <p:spPr>
          <a:xfrm>
            <a:off x="11027675" y="3919466"/>
            <a:ext cx="1054101" cy="1054101"/>
          </a:xfrm>
          <a:prstGeom prst="rect">
            <a:avLst/>
          </a:prstGeom>
          <a:ln w="12700">
            <a:miter lim="400000"/>
          </a:ln>
        </p:spPr>
      </p:pic>
      <p:pic>
        <p:nvPicPr>
          <p:cNvPr id="257" name="3.png" descr="3.png"/>
          <p:cNvPicPr>
            <a:picLocks noChangeAspect="1"/>
          </p:cNvPicPr>
          <p:nvPr/>
        </p:nvPicPr>
        <p:blipFill>
          <a:blip r:embed="rId4">
            <a:extLst/>
          </a:blip>
          <a:stretch>
            <a:fillRect/>
          </a:stretch>
        </p:blipFill>
        <p:spPr>
          <a:xfrm>
            <a:off x="11410949" y="4273549"/>
            <a:ext cx="2222501" cy="9334501"/>
          </a:xfrm>
          <a:prstGeom prst="rect">
            <a:avLst/>
          </a:prstGeom>
          <a:ln w="12700">
            <a:miter lim="400000"/>
          </a:ln>
        </p:spPr>
      </p:pic>
      <p:pic>
        <p:nvPicPr>
          <p:cNvPr id="258" name="4.png" descr="4.png"/>
          <p:cNvPicPr>
            <a:picLocks noChangeAspect="1"/>
          </p:cNvPicPr>
          <p:nvPr/>
        </p:nvPicPr>
        <p:blipFill>
          <a:blip r:embed="rId5">
            <a:extLst/>
          </a:blip>
          <a:stretch>
            <a:fillRect/>
          </a:stretch>
        </p:blipFill>
        <p:spPr>
          <a:xfrm>
            <a:off x="13690979" y="11392752"/>
            <a:ext cx="3048001" cy="1409701"/>
          </a:xfrm>
          <a:prstGeom prst="rect">
            <a:avLst/>
          </a:prstGeom>
          <a:ln w="12700">
            <a:miter lim="400000"/>
          </a:ln>
        </p:spPr>
      </p:pic>
      <p:pic>
        <p:nvPicPr>
          <p:cNvPr id="259" name="5.png" descr="5.png"/>
          <p:cNvPicPr>
            <a:picLocks noChangeAspect="1"/>
          </p:cNvPicPr>
          <p:nvPr/>
        </p:nvPicPr>
        <p:blipFill>
          <a:blip r:embed="rId6">
            <a:extLst/>
          </a:blip>
          <a:stretch>
            <a:fillRect/>
          </a:stretch>
        </p:blipFill>
        <p:spPr>
          <a:xfrm>
            <a:off x="5137623" y="12430456"/>
            <a:ext cx="3403601" cy="762001"/>
          </a:xfrm>
          <a:prstGeom prst="rect">
            <a:avLst/>
          </a:prstGeom>
          <a:ln w="12700">
            <a:miter lim="400000"/>
          </a:ln>
        </p:spPr>
      </p:pic>
      <p:pic>
        <p:nvPicPr>
          <p:cNvPr id="260" name="6.png" descr="6.png"/>
          <p:cNvPicPr>
            <a:picLocks noChangeAspect="1"/>
          </p:cNvPicPr>
          <p:nvPr/>
        </p:nvPicPr>
        <p:blipFill>
          <a:blip r:embed="rId7">
            <a:extLst/>
          </a:blip>
          <a:stretch>
            <a:fillRect/>
          </a:stretch>
        </p:blipFill>
        <p:spPr>
          <a:xfrm>
            <a:off x="11370575" y="4931106"/>
            <a:ext cx="393701" cy="1333501"/>
          </a:xfrm>
          <a:prstGeom prst="rect">
            <a:avLst/>
          </a:prstGeom>
          <a:ln w="12700">
            <a:miter lim="400000"/>
          </a:ln>
        </p:spPr>
      </p:pic>
      <p:pic>
        <p:nvPicPr>
          <p:cNvPr id="261" name="10.png" descr="10.png"/>
          <p:cNvPicPr>
            <a:picLocks noChangeAspect="1"/>
          </p:cNvPicPr>
          <p:nvPr/>
        </p:nvPicPr>
        <p:blipFill>
          <a:blip r:embed="rId8">
            <a:extLst/>
          </a:blip>
          <a:stretch>
            <a:fillRect/>
          </a:stretch>
        </p:blipFill>
        <p:spPr>
          <a:xfrm>
            <a:off x="15397707" y="7589109"/>
            <a:ext cx="3098801" cy="1574801"/>
          </a:xfrm>
          <a:prstGeom prst="rect">
            <a:avLst/>
          </a:prstGeom>
          <a:ln w="12700">
            <a:miter lim="400000"/>
          </a:ln>
        </p:spPr>
      </p:pic>
      <p:pic>
        <p:nvPicPr>
          <p:cNvPr id="262" name="8.png" descr="8.png"/>
          <p:cNvPicPr>
            <a:picLocks noChangeAspect="1"/>
          </p:cNvPicPr>
          <p:nvPr/>
        </p:nvPicPr>
        <p:blipFill>
          <a:blip r:embed="rId9">
            <a:extLst/>
          </a:blip>
          <a:stretch>
            <a:fillRect/>
          </a:stretch>
        </p:blipFill>
        <p:spPr>
          <a:xfrm>
            <a:off x="11848815" y="5656854"/>
            <a:ext cx="495301" cy="762001"/>
          </a:xfrm>
          <a:prstGeom prst="rect">
            <a:avLst/>
          </a:prstGeom>
          <a:ln w="12700">
            <a:miter lim="400000"/>
          </a:ln>
        </p:spPr>
      </p:pic>
      <p:pic>
        <p:nvPicPr>
          <p:cNvPr id="263" name="9.png" descr="9.png"/>
          <p:cNvPicPr>
            <a:picLocks noChangeAspect="1"/>
          </p:cNvPicPr>
          <p:nvPr/>
        </p:nvPicPr>
        <p:blipFill>
          <a:blip r:embed="rId10">
            <a:extLst/>
          </a:blip>
          <a:stretch>
            <a:fillRect/>
          </a:stretch>
        </p:blipFill>
        <p:spPr>
          <a:xfrm>
            <a:off x="10259325" y="6627125"/>
            <a:ext cx="2616201" cy="965201"/>
          </a:xfrm>
          <a:prstGeom prst="rect">
            <a:avLst/>
          </a:prstGeom>
          <a:ln w="12700">
            <a:miter lim="400000"/>
          </a:ln>
        </p:spPr>
      </p:pic>
      <p:pic>
        <p:nvPicPr>
          <p:cNvPr id="264" name="30.png" descr="30.png"/>
          <p:cNvPicPr>
            <a:picLocks noChangeAspect="1"/>
          </p:cNvPicPr>
          <p:nvPr/>
        </p:nvPicPr>
        <p:blipFill>
          <a:blip r:embed="rId11">
            <a:extLst/>
          </a:blip>
          <a:stretch>
            <a:fillRect/>
          </a:stretch>
        </p:blipFill>
        <p:spPr>
          <a:xfrm>
            <a:off x="1079215" y="4991959"/>
            <a:ext cx="6032501" cy="6769101"/>
          </a:xfrm>
          <a:prstGeom prst="rect">
            <a:avLst/>
          </a:prstGeom>
          <a:ln w="12700">
            <a:miter lim="400000"/>
          </a:ln>
        </p:spPr>
      </p:pic>
      <p:pic>
        <p:nvPicPr>
          <p:cNvPr id="265" name="31.png" descr="31.png"/>
          <p:cNvPicPr>
            <a:picLocks noChangeAspect="1"/>
          </p:cNvPicPr>
          <p:nvPr/>
        </p:nvPicPr>
        <p:blipFill>
          <a:blip r:embed="rId12">
            <a:extLst/>
          </a:blip>
          <a:stretch>
            <a:fillRect/>
          </a:stretch>
        </p:blipFill>
        <p:spPr>
          <a:xfrm>
            <a:off x="127000" y="455209"/>
            <a:ext cx="24384001" cy="3035301"/>
          </a:xfrm>
          <a:prstGeom prst="rect">
            <a:avLst/>
          </a:prstGeom>
          <a:ln w="12700">
            <a:miter lim="400000"/>
          </a:ln>
        </p:spPr>
      </p:pic>
      <p:pic>
        <p:nvPicPr>
          <p:cNvPr id="266" name="6.png" descr="6.png"/>
          <p:cNvPicPr>
            <a:picLocks noChangeAspect="1"/>
          </p:cNvPicPr>
          <p:nvPr/>
        </p:nvPicPr>
        <p:blipFill>
          <a:blip r:embed="rId7">
            <a:extLst/>
          </a:blip>
          <a:stretch>
            <a:fillRect/>
          </a:stretch>
        </p:blipFill>
        <p:spPr>
          <a:xfrm rot="10800000">
            <a:off x="11357875" y="9984948"/>
            <a:ext cx="393701" cy="1333501"/>
          </a:xfrm>
          <a:prstGeom prst="rect">
            <a:avLst/>
          </a:prstGeom>
          <a:ln w="12700">
            <a:miter lim="400000"/>
          </a:ln>
        </p:spPr>
      </p:pic>
      <p:pic>
        <p:nvPicPr>
          <p:cNvPr id="267" name="8.png" descr="8.png"/>
          <p:cNvPicPr>
            <a:picLocks noChangeAspect="1"/>
          </p:cNvPicPr>
          <p:nvPr/>
        </p:nvPicPr>
        <p:blipFill>
          <a:blip r:embed="rId9">
            <a:extLst/>
          </a:blip>
          <a:stretch>
            <a:fillRect/>
          </a:stretch>
        </p:blipFill>
        <p:spPr>
          <a:xfrm>
            <a:off x="11848815" y="9782648"/>
            <a:ext cx="495301" cy="762001"/>
          </a:xfrm>
          <a:prstGeom prst="rect">
            <a:avLst/>
          </a:prstGeom>
          <a:ln w="12700">
            <a:miter lim="400000"/>
          </a:ln>
        </p:spPr>
      </p:pic>
    </p:spTree>
  </p:cSld>
  <p:clrMapOvr>
    <a:masterClrMapping/>
  </p:clrMapOvr>
  <p:transition xmlns:p14="http://schemas.microsoft.com/office/powerpoint/2010/main" spd="med" advClick="1"/>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2" name="Slide Title"/>
          <p:cNvSpPr txBox="1"/>
          <p:nvPr>
            <p:ph type="title"/>
          </p:nvPr>
        </p:nvSpPr>
        <p:spPr>
          <a:prstGeom prst="rect">
            <a:avLst/>
          </a:prstGeom>
        </p:spPr>
        <p:txBody>
          <a:bodyPr/>
          <a:lstStyle/>
          <a:p>
            <a:pPr/>
          </a:p>
        </p:txBody>
      </p:sp>
      <p:sp>
        <p:nvSpPr>
          <p:cNvPr id="753" name="Slide Subtitle"/>
          <p:cNvSpPr txBox="1"/>
          <p:nvPr>
            <p:ph type="body" idx="21"/>
          </p:nvPr>
        </p:nvSpPr>
        <p:spPr>
          <a:prstGeom prst="rect">
            <a:avLst/>
          </a:prstGeom>
        </p:spPr>
        <p:txBody>
          <a:bodyPr/>
          <a:lstStyle/>
          <a:p>
            <a:pPr/>
          </a:p>
        </p:txBody>
      </p:sp>
      <p:sp>
        <p:nvSpPr>
          <p:cNvPr id="754" name="Slide bullet text"/>
          <p:cNvSpPr txBox="1"/>
          <p:nvPr>
            <p:ph type="body" idx="1"/>
          </p:nvPr>
        </p:nvSpPr>
        <p:spPr>
          <a:prstGeom prst="rect">
            <a:avLst/>
          </a:prstGeom>
        </p:spPr>
        <p:txBody>
          <a:bodyPr/>
          <a:lstStyle/>
          <a:p>
            <a:pPr/>
          </a:p>
        </p:txBody>
      </p:sp>
      <p:pic>
        <p:nvPicPr>
          <p:cNvPr id="755" name="122.jpg" descr="122.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7" name="Slide Title"/>
          <p:cNvSpPr txBox="1"/>
          <p:nvPr>
            <p:ph type="title"/>
          </p:nvPr>
        </p:nvSpPr>
        <p:spPr>
          <a:prstGeom prst="rect">
            <a:avLst/>
          </a:prstGeom>
        </p:spPr>
        <p:txBody>
          <a:bodyPr/>
          <a:lstStyle/>
          <a:p>
            <a:pPr/>
          </a:p>
        </p:txBody>
      </p:sp>
      <p:sp>
        <p:nvSpPr>
          <p:cNvPr id="758" name="Slide Subtitle"/>
          <p:cNvSpPr txBox="1"/>
          <p:nvPr>
            <p:ph type="body" idx="21"/>
          </p:nvPr>
        </p:nvSpPr>
        <p:spPr>
          <a:prstGeom prst="rect">
            <a:avLst/>
          </a:prstGeom>
        </p:spPr>
        <p:txBody>
          <a:bodyPr/>
          <a:lstStyle/>
          <a:p>
            <a:pPr/>
          </a:p>
        </p:txBody>
      </p:sp>
      <p:sp>
        <p:nvSpPr>
          <p:cNvPr id="759" name="Slide bullet text"/>
          <p:cNvSpPr txBox="1"/>
          <p:nvPr>
            <p:ph type="body" idx="1"/>
          </p:nvPr>
        </p:nvSpPr>
        <p:spPr>
          <a:prstGeom prst="rect">
            <a:avLst/>
          </a:prstGeom>
        </p:spPr>
        <p:txBody>
          <a:bodyPr/>
          <a:lstStyle/>
          <a:p>
            <a:pPr/>
          </a:p>
        </p:txBody>
      </p:sp>
      <p:pic>
        <p:nvPicPr>
          <p:cNvPr id="760" name="125.jpg" descr="12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4" name="Slide Title"/>
          <p:cNvSpPr txBox="1"/>
          <p:nvPr>
            <p:ph type="title"/>
          </p:nvPr>
        </p:nvSpPr>
        <p:spPr>
          <a:prstGeom prst="rect">
            <a:avLst/>
          </a:prstGeom>
        </p:spPr>
        <p:txBody>
          <a:bodyPr/>
          <a:lstStyle/>
          <a:p>
            <a:pPr/>
          </a:p>
        </p:txBody>
      </p:sp>
      <p:sp>
        <p:nvSpPr>
          <p:cNvPr id="765" name="Slide Subtitle"/>
          <p:cNvSpPr txBox="1"/>
          <p:nvPr>
            <p:ph type="body" idx="21"/>
          </p:nvPr>
        </p:nvSpPr>
        <p:spPr>
          <a:prstGeom prst="rect">
            <a:avLst/>
          </a:prstGeom>
        </p:spPr>
        <p:txBody>
          <a:bodyPr/>
          <a:lstStyle/>
          <a:p>
            <a:pPr/>
          </a:p>
        </p:txBody>
      </p:sp>
      <p:sp>
        <p:nvSpPr>
          <p:cNvPr id="766" name="Slide bullet text"/>
          <p:cNvSpPr txBox="1"/>
          <p:nvPr>
            <p:ph type="body" idx="1"/>
          </p:nvPr>
        </p:nvSpPr>
        <p:spPr>
          <a:prstGeom prst="rect">
            <a:avLst/>
          </a:prstGeom>
        </p:spPr>
        <p:txBody>
          <a:bodyPr/>
          <a:lstStyle/>
          <a:p>
            <a:pPr/>
          </a:p>
        </p:txBody>
      </p:sp>
      <p:pic>
        <p:nvPicPr>
          <p:cNvPr id="767" name="127.jpg" descr="12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1" name="Slide Title"/>
          <p:cNvSpPr txBox="1"/>
          <p:nvPr>
            <p:ph type="title"/>
          </p:nvPr>
        </p:nvSpPr>
        <p:spPr>
          <a:prstGeom prst="rect">
            <a:avLst/>
          </a:prstGeom>
        </p:spPr>
        <p:txBody>
          <a:bodyPr/>
          <a:lstStyle/>
          <a:p>
            <a:pPr/>
          </a:p>
        </p:txBody>
      </p:sp>
      <p:sp>
        <p:nvSpPr>
          <p:cNvPr id="772" name="Slide Subtitle"/>
          <p:cNvSpPr txBox="1"/>
          <p:nvPr>
            <p:ph type="body" idx="21"/>
          </p:nvPr>
        </p:nvSpPr>
        <p:spPr>
          <a:prstGeom prst="rect">
            <a:avLst/>
          </a:prstGeom>
        </p:spPr>
        <p:txBody>
          <a:bodyPr/>
          <a:lstStyle/>
          <a:p>
            <a:pPr/>
          </a:p>
        </p:txBody>
      </p:sp>
      <p:sp>
        <p:nvSpPr>
          <p:cNvPr id="773" name="Slide bullet text"/>
          <p:cNvSpPr txBox="1"/>
          <p:nvPr>
            <p:ph type="body" idx="1"/>
          </p:nvPr>
        </p:nvSpPr>
        <p:spPr>
          <a:prstGeom prst="rect">
            <a:avLst/>
          </a:prstGeom>
        </p:spPr>
        <p:txBody>
          <a:bodyPr/>
          <a:lstStyle/>
          <a:p>
            <a:pPr/>
          </a:p>
        </p:txBody>
      </p:sp>
      <p:pic>
        <p:nvPicPr>
          <p:cNvPr id="774" name="129.jpg" descr="12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8" name="Slide Title"/>
          <p:cNvSpPr txBox="1"/>
          <p:nvPr>
            <p:ph type="title"/>
          </p:nvPr>
        </p:nvSpPr>
        <p:spPr>
          <a:prstGeom prst="rect">
            <a:avLst/>
          </a:prstGeom>
        </p:spPr>
        <p:txBody>
          <a:bodyPr/>
          <a:lstStyle/>
          <a:p>
            <a:pPr/>
          </a:p>
        </p:txBody>
      </p:sp>
      <p:sp>
        <p:nvSpPr>
          <p:cNvPr id="779" name="Slide Subtitle"/>
          <p:cNvSpPr txBox="1"/>
          <p:nvPr>
            <p:ph type="body" idx="21"/>
          </p:nvPr>
        </p:nvSpPr>
        <p:spPr>
          <a:prstGeom prst="rect">
            <a:avLst/>
          </a:prstGeom>
        </p:spPr>
        <p:txBody>
          <a:bodyPr/>
          <a:lstStyle/>
          <a:p>
            <a:pPr/>
          </a:p>
        </p:txBody>
      </p:sp>
      <p:sp>
        <p:nvSpPr>
          <p:cNvPr id="780" name="Slide bullet text"/>
          <p:cNvSpPr txBox="1"/>
          <p:nvPr>
            <p:ph type="body" idx="1"/>
          </p:nvPr>
        </p:nvSpPr>
        <p:spPr>
          <a:prstGeom prst="rect">
            <a:avLst/>
          </a:prstGeom>
        </p:spPr>
        <p:txBody>
          <a:bodyPr/>
          <a:lstStyle/>
          <a:p>
            <a:pPr/>
          </a:p>
        </p:txBody>
      </p:sp>
      <p:pic>
        <p:nvPicPr>
          <p:cNvPr id="781" name="130.jpg" descr="13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5" name="Slide Title"/>
          <p:cNvSpPr txBox="1"/>
          <p:nvPr>
            <p:ph type="title"/>
          </p:nvPr>
        </p:nvSpPr>
        <p:spPr>
          <a:prstGeom prst="rect">
            <a:avLst/>
          </a:prstGeom>
        </p:spPr>
        <p:txBody>
          <a:bodyPr/>
          <a:lstStyle/>
          <a:p>
            <a:pPr/>
          </a:p>
        </p:txBody>
      </p:sp>
      <p:sp>
        <p:nvSpPr>
          <p:cNvPr id="786" name="Slide Subtitle"/>
          <p:cNvSpPr txBox="1"/>
          <p:nvPr>
            <p:ph type="body" idx="21"/>
          </p:nvPr>
        </p:nvSpPr>
        <p:spPr>
          <a:prstGeom prst="rect">
            <a:avLst/>
          </a:prstGeom>
        </p:spPr>
        <p:txBody>
          <a:bodyPr/>
          <a:lstStyle/>
          <a:p>
            <a:pPr/>
          </a:p>
        </p:txBody>
      </p:sp>
      <p:sp>
        <p:nvSpPr>
          <p:cNvPr id="787" name="Slide bullet text"/>
          <p:cNvSpPr txBox="1"/>
          <p:nvPr>
            <p:ph type="body" idx="1"/>
          </p:nvPr>
        </p:nvSpPr>
        <p:spPr>
          <a:prstGeom prst="rect">
            <a:avLst/>
          </a:prstGeom>
        </p:spPr>
        <p:txBody>
          <a:bodyPr/>
          <a:lstStyle/>
          <a:p>
            <a:pPr/>
          </a:p>
        </p:txBody>
      </p:sp>
      <p:pic>
        <p:nvPicPr>
          <p:cNvPr id="788" name="134.jpg" descr="13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2" name="Slide Title"/>
          <p:cNvSpPr txBox="1"/>
          <p:nvPr>
            <p:ph type="title"/>
          </p:nvPr>
        </p:nvSpPr>
        <p:spPr>
          <a:prstGeom prst="rect">
            <a:avLst/>
          </a:prstGeom>
        </p:spPr>
        <p:txBody>
          <a:bodyPr/>
          <a:lstStyle/>
          <a:p>
            <a:pPr/>
          </a:p>
        </p:txBody>
      </p:sp>
      <p:sp>
        <p:nvSpPr>
          <p:cNvPr id="793" name="Slide Subtitle"/>
          <p:cNvSpPr txBox="1"/>
          <p:nvPr>
            <p:ph type="body" idx="21"/>
          </p:nvPr>
        </p:nvSpPr>
        <p:spPr>
          <a:prstGeom prst="rect">
            <a:avLst/>
          </a:prstGeom>
        </p:spPr>
        <p:txBody>
          <a:bodyPr/>
          <a:lstStyle/>
          <a:p>
            <a:pPr/>
          </a:p>
        </p:txBody>
      </p:sp>
      <p:sp>
        <p:nvSpPr>
          <p:cNvPr id="794" name="Slide bullet text"/>
          <p:cNvSpPr txBox="1"/>
          <p:nvPr>
            <p:ph type="body" idx="1"/>
          </p:nvPr>
        </p:nvSpPr>
        <p:spPr>
          <a:prstGeom prst="rect">
            <a:avLst/>
          </a:prstGeom>
        </p:spPr>
        <p:txBody>
          <a:bodyPr/>
          <a:lstStyle/>
          <a:p>
            <a:pPr/>
          </a:p>
        </p:txBody>
      </p:sp>
      <p:pic>
        <p:nvPicPr>
          <p:cNvPr id="795" name="135.jpg" descr="13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9" name="Slide Title"/>
          <p:cNvSpPr txBox="1"/>
          <p:nvPr>
            <p:ph type="title"/>
          </p:nvPr>
        </p:nvSpPr>
        <p:spPr>
          <a:prstGeom prst="rect">
            <a:avLst/>
          </a:prstGeom>
        </p:spPr>
        <p:txBody>
          <a:bodyPr/>
          <a:lstStyle/>
          <a:p>
            <a:pPr/>
          </a:p>
        </p:txBody>
      </p:sp>
      <p:sp>
        <p:nvSpPr>
          <p:cNvPr id="800" name="Slide Subtitle"/>
          <p:cNvSpPr txBox="1"/>
          <p:nvPr>
            <p:ph type="body" idx="21"/>
          </p:nvPr>
        </p:nvSpPr>
        <p:spPr>
          <a:prstGeom prst="rect">
            <a:avLst/>
          </a:prstGeom>
        </p:spPr>
        <p:txBody>
          <a:bodyPr/>
          <a:lstStyle/>
          <a:p>
            <a:pPr/>
          </a:p>
        </p:txBody>
      </p:sp>
      <p:sp>
        <p:nvSpPr>
          <p:cNvPr id="801" name="Slide bullet text"/>
          <p:cNvSpPr txBox="1"/>
          <p:nvPr>
            <p:ph type="body" idx="1"/>
          </p:nvPr>
        </p:nvSpPr>
        <p:spPr>
          <a:prstGeom prst="rect">
            <a:avLst/>
          </a:prstGeom>
        </p:spPr>
        <p:txBody>
          <a:bodyPr/>
          <a:lstStyle/>
          <a:p>
            <a:pPr/>
          </a:p>
        </p:txBody>
      </p:sp>
      <p:pic>
        <p:nvPicPr>
          <p:cNvPr id="802" name="136.jpg" descr="13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6" name="Slide Title"/>
          <p:cNvSpPr txBox="1"/>
          <p:nvPr>
            <p:ph type="title"/>
          </p:nvPr>
        </p:nvSpPr>
        <p:spPr>
          <a:prstGeom prst="rect">
            <a:avLst/>
          </a:prstGeom>
        </p:spPr>
        <p:txBody>
          <a:bodyPr/>
          <a:lstStyle/>
          <a:p>
            <a:pPr/>
          </a:p>
        </p:txBody>
      </p:sp>
      <p:sp>
        <p:nvSpPr>
          <p:cNvPr id="807" name="Slide Subtitle"/>
          <p:cNvSpPr txBox="1"/>
          <p:nvPr>
            <p:ph type="body" idx="21"/>
          </p:nvPr>
        </p:nvSpPr>
        <p:spPr>
          <a:prstGeom prst="rect">
            <a:avLst/>
          </a:prstGeom>
        </p:spPr>
        <p:txBody>
          <a:bodyPr/>
          <a:lstStyle/>
          <a:p>
            <a:pPr/>
          </a:p>
        </p:txBody>
      </p:sp>
      <p:sp>
        <p:nvSpPr>
          <p:cNvPr id="808" name="Slide bullet text"/>
          <p:cNvSpPr txBox="1"/>
          <p:nvPr>
            <p:ph type="body" idx="1"/>
          </p:nvPr>
        </p:nvSpPr>
        <p:spPr>
          <a:prstGeom prst="rect">
            <a:avLst/>
          </a:prstGeom>
        </p:spPr>
        <p:txBody>
          <a:bodyPr/>
          <a:lstStyle/>
          <a:p>
            <a:pPr/>
          </a:p>
        </p:txBody>
      </p:sp>
      <p:pic>
        <p:nvPicPr>
          <p:cNvPr id="809" name="138.jpg" descr="13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3" name="Slide Title"/>
          <p:cNvSpPr txBox="1"/>
          <p:nvPr>
            <p:ph type="title"/>
          </p:nvPr>
        </p:nvSpPr>
        <p:spPr>
          <a:prstGeom prst="rect">
            <a:avLst/>
          </a:prstGeom>
        </p:spPr>
        <p:txBody>
          <a:bodyPr/>
          <a:lstStyle/>
          <a:p>
            <a:pPr/>
          </a:p>
        </p:txBody>
      </p:sp>
      <p:sp>
        <p:nvSpPr>
          <p:cNvPr id="814" name="Slide Subtitle"/>
          <p:cNvSpPr txBox="1"/>
          <p:nvPr>
            <p:ph type="body" idx="21"/>
          </p:nvPr>
        </p:nvSpPr>
        <p:spPr>
          <a:prstGeom prst="rect">
            <a:avLst/>
          </a:prstGeom>
        </p:spPr>
        <p:txBody>
          <a:bodyPr/>
          <a:lstStyle/>
          <a:p>
            <a:pPr/>
          </a:p>
        </p:txBody>
      </p:sp>
      <p:sp>
        <p:nvSpPr>
          <p:cNvPr id="815" name="Slide bullet text"/>
          <p:cNvSpPr txBox="1"/>
          <p:nvPr>
            <p:ph type="body" idx="1"/>
          </p:nvPr>
        </p:nvSpPr>
        <p:spPr>
          <a:prstGeom prst="rect">
            <a:avLst/>
          </a:prstGeom>
        </p:spPr>
        <p:txBody>
          <a:bodyPr/>
          <a:lstStyle/>
          <a:p>
            <a:pPr/>
          </a:p>
        </p:txBody>
      </p:sp>
      <p:pic>
        <p:nvPicPr>
          <p:cNvPr id="816" name="139.jpg" descr="139.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9" name="Slide Title"/>
          <p:cNvSpPr txBox="1"/>
          <p:nvPr>
            <p:ph type="title"/>
          </p:nvPr>
        </p:nvSpPr>
        <p:spPr>
          <a:prstGeom prst="rect">
            <a:avLst/>
          </a:prstGeom>
        </p:spPr>
        <p:txBody>
          <a:bodyPr/>
          <a:lstStyle/>
          <a:p>
            <a:pPr/>
          </a:p>
        </p:txBody>
      </p:sp>
      <p:sp>
        <p:nvSpPr>
          <p:cNvPr id="270" name="Slide Subtitle"/>
          <p:cNvSpPr txBox="1"/>
          <p:nvPr>
            <p:ph type="body" idx="21"/>
          </p:nvPr>
        </p:nvSpPr>
        <p:spPr>
          <a:prstGeom prst="rect">
            <a:avLst/>
          </a:prstGeom>
        </p:spPr>
        <p:txBody>
          <a:bodyPr/>
          <a:lstStyle/>
          <a:p>
            <a:pPr/>
          </a:p>
        </p:txBody>
      </p:sp>
      <p:sp>
        <p:nvSpPr>
          <p:cNvPr id="271" name="Slide bullet text"/>
          <p:cNvSpPr txBox="1"/>
          <p:nvPr>
            <p:ph type="body" idx="1"/>
          </p:nvPr>
        </p:nvSpPr>
        <p:spPr>
          <a:prstGeom prst="rect">
            <a:avLst/>
          </a:prstGeom>
        </p:spPr>
        <p:txBody>
          <a:bodyPr/>
          <a:lstStyle/>
          <a:p>
            <a:pPr/>
          </a:p>
        </p:txBody>
      </p:sp>
      <p:pic>
        <p:nvPicPr>
          <p:cNvPr id="272" name="1.jpg" descr="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8" name="Slide Title"/>
          <p:cNvSpPr txBox="1"/>
          <p:nvPr>
            <p:ph type="title"/>
          </p:nvPr>
        </p:nvSpPr>
        <p:spPr>
          <a:prstGeom prst="rect">
            <a:avLst/>
          </a:prstGeom>
        </p:spPr>
        <p:txBody>
          <a:bodyPr/>
          <a:lstStyle/>
          <a:p>
            <a:pPr/>
          </a:p>
        </p:txBody>
      </p:sp>
      <p:sp>
        <p:nvSpPr>
          <p:cNvPr id="819" name="Slide Subtitle"/>
          <p:cNvSpPr txBox="1"/>
          <p:nvPr>
            <p:ph type="body" idx="21"/>
          </p:nvPr>
        </p:nvSpPr>
        <p:spPr>
          <a:prstGeom prst="rect">
            <a:avLst/>
          </a:prstGeom>
        </p:spPr>
        <p:txBody>
          <a:bodyPr/>
          <a:lstStyle/>
          <a:p>
            <a:pPr/>
          </a:p>
        </p:txBody>
      </p:sp>
      <p:sp>
        <p:nvSpPr>
          <p:cNvPr id="820" name="Slide bullet text"/>
          <p:cNvSpPr txBox="1"/>
          <p:nvPr>
            <p:ph type="body" idx="1"/>
          </p:nvPr>
        </p:nvSpPr>
        <p:spPr>
          <a:prstGeom prst="rect">
            <a:avLst/>
          </a:prstGeom>
        </p:spPr>
        <p:txBody>
          <a:bodyPr/>
          <a:lstStyle/>
          <a:p>
            <a:pPr/>
          </a:p>
        </p:txBody>
      </p:sp>
      <p:pic>
        <p:nvPicPr>
          <p:cNvPr id="821" name="140.jpg" descr="14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5" name="Slide Title"/>
          <p:cNvSpPr txBox="1"/>
          <p:nvPr>
            <p:ph type="title"/>
          </p:nvPr>
        </p:nvSpPr>
        <p:spPr>
          <a:prstGeom prst="rect">
            <a:avLst/>
          </a:prstGeom>
        </p:spPr>
        <p:txBody>
          <a:bodyPr/>
          <a:lstStyle/>
          <a:p>
            <a:pPr/>
          </a:p>
        </p:txBody>
      </p:sp>
      <p:sp>
        <p:nvSpPr>
          <p:cNvPr id="826" name="Slide Subtitle"/>
          <p:cNvSpPr txBox="1"/>
          <p:nvPr>
            <p:ph type="body" idx="21"/>
          </p:nvPr>
        </p:nvSpPr>
        <p:spPr>
          <a:prstGeom prst="rect">
            <a:avLst/>
          </a:prstGeom>
        </p:spPr>
        <p:txBody>
          <a:bodyPr/>
          <a:lstStyle/>
          <a:p>
            <a:pPr/>
          </a:p>
        </p:txBody>
      </p:sp>
      <p:sp>
        <p:nvSpPr>
          <p:cNvPr id="827" name="Slide bullet text"/>
          <p:cNvSpPr txBox="1"/>
          <p:nvPr>
            <p:ph type="body" idx="1"/>
          </p:nvPr>
        </p:nvSpPr>
        <p:spPr>
          <a:prstGeom prst="rect">
            <a:avLst/>
          </a:prstGeom>
        </p:spPr>
        <p:txBody>
          <a:bodyPr/>
          <a:lstStyle/>
          <a:p>
            <a:pPr/>
          </a:p>
        </p:txBody>
      </p:sp>
      <p:pic>
        <p:nvPicPr>
          <p:cNvPr id="828" name="141.jpg" descr="14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2" name="Slide Title"/>
          <p:cNvSpPr txBox="1"/>
          <p:nvPr>
            <p:ph type="title"/>
          </p:nvPr>
        </p:nvSpPr>
        <p:spPr>
          <a:prstGeom prst="rect">
            <a:avLst/>
          </a:prstGeom>
        </p:spPr>
        <p:txBody>
          <a:bodyPr/>
          <a:lstStyle/>
          <a:p>
            <a:pPr/>
          </a:p>
        </p:txBody>
      </p:sp>
      <p:sp>
        <p:nvSpPr>
          <p:cNvPr id="833" name="Slide Subtitle"/>
          <p:cNvSpPr txBox="1"/>
          <p:nvPr>
            <p:ph type="body" idx="21"/>
          </p:nvPr>
        </p:nvSpPr>
        <p:spPr>
          <a:prstGeom prst="rect">
            <a:avLst/>
          </a:prstGeom>
        </p:spPr>
        <p:txBody>
          <a:bodyPr/>
          <a:lstStyle/>
          <a:p>
            <a:pPr/>
          </a:p>
        </p:txBody>
      </p:sp>
      <p:sp>
        <p:nvSpPr>
          <p:cNvPr id="834" name="Slide bullet text"/>
          <p:cNvSpPr txBox="1"/>
          <p:nvPr>
            <p:ph type="body" idx="1"/>
          </p:nvPr>
        </p:nvSpPr>
        <p:spPr>
          <a:prstGeom prst="rect">
            <a:avLst/>
          </a:prstGeom>
        </p:spPr>
        <p:txBody>
          <a:bodyPr/>
          <a:lstStyle/>
          <a:p>
            <a:pPr/>
          </a:p>
        </p:txBody>
      </p:sp>
      <p:pic>
        <p:nvPicPr>
          <p:cNvPr id="835" name="142.jpg" descr="14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9" name="Slide Title"/>
          <p:cNvSpPr txBox="1"/>
          <p:nvPr>
            <p:ph type="title"/>
          </p:nvPr>
        </p:nvSpPr>
        <p:spPr>
          <a:prstGeom prst="rect">
            <a:avLst/>
          </a:prstGeom>
        </p:spPr>
        <p:txBody>
          <a:bodyPr/>
          <a:lstStyle/>
          <a:p>
            <a:pPr/>
          </a:p>
        </p:txBody>
      </p:sp>
      <p:sp>
        <p:nvSpPr>
          <p:cNvPr id="840" name="Slide Subtitle"/>
          <p:cNvSpPr txBox="1"/>
          <p:nvPr>
            <p:ph type="body" idx="21"/>
          </p:nvPr>
        </p:nvSpPr>
        <p:spPr>
          <a:prstGeom prst="rect">
            <a:avLst/>
          </a:prstGeom>
        </p:spPr>
        <p:txBody>
          <a:bodyPr/>
          <a:lstStyle/>
          <a:p>
            <a:pPr/>
          </a:p>
        </p:txBody>
      </p:sp>
      <p:sp>
        <p:nvSpPr>
          <p:cNvPr id="841" name="Slide bullet text"/>
          <p:cNvSpPr txBox="1"/>
          <p:nvPr>
            <p:ph type="body" idx="1"/>
          </p:nvPr>
        </p:nvSpPr>
        <p:spPr>
          <a:prstGeom prst="rect">
            <a:avLst/>
          </a:prstGeom>
        </p:spPr>
        <p:txBody>
          <a:bodyPr/>
          <a:lstStyle/>
          <a:p>
            <a:pPr/>
          </a:p>
        </p:txBody>
      </p:sp>
      <p:pic>
        <p:nvPicPr>
          <p:cNvPr id="842" name="143.jpg" descr="14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6" name="Slide Title"/>
          <p:cNvSpPr txBox="1"/>
          <p:nvPr>
            <p:ph type="title"/>
          </p:nvPr>
        </p:nvSpPr>
        <p:spPr>
          <a:prstGeom prst="rect">
            <a:avLst/>
          </a:prstGeom>
        </p:spPr>
        <p:txBody>
          <a:bodyPr/>
          <a:lstStyle/>
          <a:p>
            <a:pPr/>
          </a:p>
        </p:txBody>
      </p:sp>
      <p:sp>
        <p:nvSpPr>
          <p:cNvPr id="847" name="Slide Subtitle"/>
          <p:cNvSpPr txBox="1"/>
          <p:nvPr>
            <p:ph type="body" idx="21"/>
          </p:nvPr>
        </p:nvSpPr>
        <p:spPr>
          <a:prstGeom prst="rect">
            <a:avLst/>
          </a:prstGeom>
        </p:spPr>
        <p:txBody>
          <a:bodyPr/>
          <a:lstStyle/>
          <a:p>
            <a:pPr/>
          </a:p>
        </p:txBody>
      </p:sp>
      <p:sp>
        <p:nvSpPr>
          <p:cNvPr id="848" name="Slide bullet text"/>
          <p:cNvSpPr txBox="1"/>
          <p:nvPr>
            <p:ph type="body" idx="1"/>
          </p:nvPr>
        </p:nvSpPr>
        <p:spPr>
          <a:prstGeom prst="rect">
            <a:avLst/>
          </a:prstGeom>
        </p:spPr>
        <p:txBody>
          <a:bodyPr/>
          <a:lstStyle/>
          <a:p>
            <a:pPr/>
          </a:p>
        </p:txBody>
      </p:sp>
      <p:pic>
        <p:nvPicPr>
          <p:cNvPr id="849" name="9.jpg" descr="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3" name="Slide Title"/>
          <p:cNvSpPr txBox="1"/>
          <p:nvPr>
            <p:ph type="title"/>
          </p:nvPr>
        </p:nvSpPr>
        <p:spPr>
          <a:prstGeom prst="rect">
            <a:avLst/>
          </a:prstGeom>
        </p:spPr>
        <p:txBody>
          <a:bodyPr/>
          <a:lstStyle/>
          <a:p>
            <a:pPr/>
          </a:p>
        </p:txBody>
      </p:sp>
      <p:sp>
        <p:nvSpPr>
          <p:cNvPr id="854" name="Slide Subtitle"/>
          <p:cNvSpPr txBox="1"/>
          <p:nvPr>
            <p:ph type="body" idx="21"/>
          </p:nvPr>
        </p:nvSpPr>
        <p:spPr>
          <a:prstGeom prst="rect">
            <a:avLst/>
          </a:prstGeom>
        </p:spPr>
        <p:txBody>
          <a:bodyPr/>
          <a:lstStyle/>
          <a:p>
            <a:pPr/>
          </a:p>
        </p:txBody>
      </p:sp>
      <p:sp>
        <p:nvSpPr>
          <p:cNvPr id="855" name="Slide bullet text"/>
          <p:cNvSpPr txBox="1"/>
          <p:nvPr>
            <p:ph type="body" idx="1"/>
          </p:nvPr>
        </p:nvSpPr>
        <p:spPr>
          <a:prstGeom prst="rect">
            <a:avLst/>
          </a:prstGeom>
        </p:spPr>
        <p:txBody>
          <a:bodyPr/>
          <a:lstStyle/>
          <a:p>
            <a:pPr/>
          </a:p>
        </p:txBody>
      </p:sp>
      <p:pic>
        <p:nvPicPr>
          <p:cNvPr id="856" name="143.jpg" descr="14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0" name="Slide Title"/>
          <p:cNvSpPr txBox="1"/>
          <p:nvPr>
            <p:ph type="title"/>
          </p:nvPr>
        </p:nvSpPr>
        <p:spPr>
          <a:prstGeom prst="rect">
            <a:avLst/>
          </a:prstGeom>
        </p:spPr>
        <p:txBody>
          <a:bodyPr/>
          <a:lstStyle/>
          <a:p>
            <a:pPr/>
          </a:p>
        </p:txBody>
      </p:sp>
      <p:sp>
        <p:nvSpPr>
          <p:cNvPr id="861" name="Slide Subtitle"/>
          <p:cNvSpPr txBox="1"/>
          <p:nvPr>
            <p:ph type="body" idx="21"/>
          </p:nvPr>
        </p:nvSpPr>
        <p:spPr>
          <a:prstGeom prst="rect">
            <a:avLst/>
          </a:prstGeom>
        </p:spPr>
        <p:txBody>
          <a:bodyPr/>
          <a:lstStyle/>
          <a:p>
            <a:pPr/>
          </a:p>
        </p:txBody>
      </p:sp>
      <p:sp>
        <p:nvSpPr>
          <p:cNvPr id="862" name="Slide bullet text"/>
          <p:cNvSpPr txBox="1"/>
          <p:nvPr>
            <p:ph type="body" idx="1"/>
          </p:nvPr>
        </p:nvSpPr>
        <p:spPr>
          <a:prstGeom prst="rect">
            <a:avLst/>
          </a:prstGeom>
        </p:spPr>
        <p:txBody>
          <a:bodyPr/>
          <a:lstStyle/>
          <a:p>
            <a:pPr/>
          </a:p>
        </p:txBody>
      </p:sp>
      <p:pic>
        <p:nvPicPr>
          <p:cNvPr id="863" name="151.jpg" descr="15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7" name="Slide Title"/>
          <p:cNvSpPr txBox="1"/>
          <p:nvPr>
            <p:ph type="title"/>
          </p:nvPr>
        </p:nvSpPr>
        <p:spPr>
          <a:prstGeom prst="rect">
            <a:avLst/>
          </a:prstGeom>
        </p:spPr>
        <p:txBody>
          <a:bodyPr/>
          <a:lstStyle/>
          <a:p>
            <a:pPr/>
          </a:p>
        </p:txBody>
      </p:sp>
      <p:sp>
        <p:nvSpPr>
          <p:cNvPr id="868" name="Slide Subtitle"/>
          <p:cNvSpPr txBox="1"/>
          <p:nvPr>
            <p:ph type="body" idx="21"/>
          </p:nvPr>
        </p:nvSpPr>
        <p:spPr>
          <a:prstGeom prst="rect">
            <a:avLst/>
          </a:prstGeom>
        </p:spPr>
        <p:txBody>
          <a:bodyPr/>
          <a:lstStyle/>
          <a:p>
            <a:pPr/>
          </a:p>
        </p:txBody>
      </p:sp>
      <p:sp>
        <p:nvSpPr>
          <p:cNvPr id="869" name="Slide bullet text"/>
          <p:cNvSpPr txBox="1"/>
          <p:nvPr>
            <p:ph type="body" idx="1"/>
          </p:nvPr>
        </p:nvSpPr>
        <p:spPr>
          <a:prstGeom prst="rect">
            <a:avLst/>
          </a:prstGeom>
        </p:spPr>
        <p:txBody>
          <a:bodyPr/>
          <a:lstStyle/>
          <a:p>
            <a:pPr/>
          </a:p>
        </p:txBody>
      </p:sp>
      <p:pic>
        <p:nvPicPr>
          <p:cNvPr id="870" name="152.jpg" descr="15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4" name="Slide Title"/>
          <p:cNvSpPr txBox="1"/>
          <p:nvPr>
            <p:ph type="title"/>
          </p:nvPr>
        </p:nvSpPr>
        <p:spPr>
          <a:prstGeom prst="rect">
            <a:avLst/>
          </a:prstGeom>
        </p:spPr>
        <p:txBody>
          <a:bodyPr/>
          <a:lstStyle/>
          <a:p>
            <a:pPr/>
          </a:p>
        </p:txBody>
      </p:sp>
      <p:sp>
        <p:nvSpPr>
          <p:cNvPr id="875" name="Slide Subtitle"/>
          <p:cNvSpPr txBox="1"/>
          <p:nvPr>
            <p:ph type="body" idx="21"/>
          </p:nvPr>
        </p:nvSpPr>
        <p:spPr>
          <a:prstGeom prst="rect">
            <a:avLst/>
          </a:prstGeom>
        </p:spPr>
        <p:txBody>
          <a:bodyPr/>
          <a:lstStyle/>
          <a:p>
            <a:pPr/>
          </a:p>
        </p:txBody>
      </p:sp>
      <p:sp>
        <p:nvSpPr>
          <p:cNvPr id="876" name="Slide bullet text"/>
          <p:cNvSpPr txBox="1"/>
          <p:nvPr>
            <p:ph type="body" idx="1"/>
          </p:nvPr>
        </p:nvSpPr>
        <p:spPr>
          <a:prstGeom prst="rect">
            <a:avLst/>
          </a:prstGeom>
        </p:spPr>
        <p:txBody>
          <a:bodyPr/>
          <a:lstStyle/>
          <a:p>
            <a:pPr/>
          </a:p>
        </p:txBody>
      </p:sp>
      <p:pic>
        <p:nvPicPr>
          <p:cNvPr id="877" name="154.jpg" descr="15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1" name="Slide Title"/>
          <p:cNvSpPr txBox="1"/>
          <p:nvPr>
            <p:ph type="title"/>
          </p:nvPr>
        </p:nvSpPr>
        <p:spPr>
          <a:prstGeom prst="rect">
            <a:avLst/>
          </a:prstGeom>
        </p:spPr>
        <p:txBody>
          <a:bodyPr/>
          <a:lstStyle/>
          <a:p>
            <a:pPr/>
          </a:p>
        </p:txBody>
      </p:sp>
      <p:sp>
        <p:nvSpPr>
          <p:cNvPr id="882" name="Slide Subtitle"/>
          <p:cNvSpPr txBox="1"/>
          <p:nvPr>
            <p:ph type="body" idx="21"/>
          </p:nvPr>
        </p:nvSpPr>
        <p:spPr>
          <a:prstGeom prst="rect">
            <a:avLst/>
          </a:prstGeom>
        </p:spPr>
        <p:txBody>
          <a:bodyPr/>
          <a:lstStyle/>
          <a:p>
            <a:pPr/>
          </a:p>
        </p:txBody>
      </p:sp>
      <p:sp>
        <p:nvSpPr>
          <p:cNvPr id="883" name="Slide bullet text"/>
          <p:cNvSpPr txBox="1"/>
          <p:nvPr>
            <p:ph type="body" idx="1"/>
          </p:nvPr>
        </p:nvSpPr>
        <p:spPr>
          <a:prstGeom prst="rect">
            <a:avLst/>
          </a:prstGeom>
        </p:spPr>
        <p:txBody>
          <a:bodyPr/>
          <a:lstStyle/>
          <a:p>
            <a:pPr/>
          </a:p>
        </p:txBody>
      </p:sp>
      <p:pic>
        <p:nvPicPr>
          <p:cNvPr id="884" name="155.jpg" descr="15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