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media/image45.jpeg" ContentType="image/jpeg"/>
  <Override PartName="/ppt/notesSlides/notesSlide45.xml" ContentType="application/vnd.openxmlformats-officedocument.presentationml.notesSlide+xml"/>
  <Override PartName="/ppt/media/image46.jpeg" ContentType="image/jpeg"/>
  <Override PartName="/ppt/notesSlides/notesSlide46.xml" ContentType="application/vnd.openxmlformats-officedocument.presentationml.notesSlide+xml"/>
  <Override PartName="/ppt/media/image47.jpeg" ContentType="image/jpeg"/>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Override PartName="/ppt/notesSlides/notesSlide56.xml" ContentType="application/vnd.openxmlformats-officedocument.presentationml.notesSlide+xml"/>
  <Override PartName="/ppt/media/image57.jpeg" ContentType="image/jpeg"/>
  <Override PartName="/ppt/notesSlides/notesSlide57.xml" ContentType="application/vnd.openxmlformats-officedocument.presentationml.notesSlide+xml"/>
  <Override PartName="/ppt/media/image58.jpeg" ContentType="image/jpeg"/>
  <Override PartName="/ppt/notesSlides/notesSlide58.xml" ContentType="application/vnd.openxmlformats-officedocument.presentationml.notesSlide+xml"/>
  <Override PartName="/ppt/media/image59.jpeg" ContentType="image/jpeg"/>
  <Override PartName="/ppt/notesSlides/notesSlide59.xml" ContentType="application/vnd.openxmlformats-officedocument.presentationml.notesSlide+xml"/>
  <Override PartName="/ppt/media/image60.jpeg" ContentType="image/jpeg"/>
  <Override PartName="/ppt/notesSlides/notesSlide60.xml" ContentType="application/vnd.openxmlformats-officedocument.presentationml.notesSlide+xml"/>
  <Override PartName="/ppt/media/image61.jpeg" ContentType="image/jpeg"/>
  <Override PartName="/ppt/notesSlides/notesSlide61.xml" ContentType="application/vnd.openxmlformats-officedocument.presentationml.notesSlide+xml"/>
  <Override PartName="/ppt/media/image62.jpeg" ContentType="image/jpeg"/>
  <Override PartName="/ppt/notesSlides/notesSlide62.xml" ContentType="application/vnd.openxmlformats-officedocument.presentationml.notesSlide+xml"/>
  <Override PartName="/ppt/media/image63.jpeg" ContentType="image/jpeg"/>
  <Override PartName="/ppt/notesSlides/notesSlide63.xml" ContentType="application/vnd.openxmlformats-officedocument.presentationml.notesSlide+xml"/>
  <Override PartName="/ppt/media/image64.jpeg" ContentType="image/jpeg"/>
  <Override PartName="/ppt/notesSlides/notesSlide64.xml" ContentType="application/vnd.openxmlformats-officedocument.presentationml.notesSlide+xml"/>
  <Override PartName="/ppt/media/image65.jpeg" ContentType="image/jpeg"/>
  <Override PartName="/ppt/notesSlides/notesSlide65.xml" ContentType="application/vnd.openxmlformats-officedocument.presentationml.notesSlide+xml"/>
  <Override PartName="/ppt/media/image66.jpeg" ContentType="image/jpeg"/>
  <Override PartName="/ppt/notesSlides/notesSlide66.xml" ContentType="application/vnd.openxmlformats-officedocument.presentationml.notesSlide+xml"/>
  <Override PartName="/ppt/media/image67.jpeg" ContentType="image/jpeg"/>
  <Override PartName="/ppt/notesSlides/notesSlide67.xml" ContentType="application/vnd.openxmlformats-officedocument.presentationml.notesSlide+xml"/>
  <Override PartName="/ppt/media/image68.jpeg" ContentType="image/jpeg"/>
  <Override PartName="/ppt/notesSlides/notesSlide68.xml" ContentType="application/vnd.openxmlformats-officedocument.presentationml.notesSlide+xml"/>
  <Override PartName="/ppt/media/image69.jpeg" ContentType="image/jpeg"/>
  <Override PartName="/ppt/notesSlides/notesSlide69.xml" ContentType="application/vnd.openxmlformats-officedocument.presentationml.notesSlide+xml"/>
  <Override PartName="/ppt/media/image70.jpeg" ContentType="image/jpeg"/>
  <Override PartName="/ppt/notesSlides/notesSlide70.xml" ContentType="application/vnd.openxmlformats-officedocument.presentationml.notesSlide+xml"/>
  <Override PartName="/ppt/media/image71.jpeg" ContentType="image/jpeg"/>
  <Override PartName="/ppt/notesSlides/notesSlide71.xml" ContentType="application/vnd.openxmlformats-officedocument.presentationml.notesSlide+xml"/>
  <Override PartName="/ppt/media/image72.jpeg" ContentType="image/jpeg"/>
  <Override PartName="/ppt/notesSlides/notesSlide72.xml" ContentType="application/vnd.openxmlformats-officedocument.presentationml.notesSlide+xml"/>
  <Override PartName="/ppt/media/image73.jpeg" ContentType="image/jpeg"/>
  <Override PartName="/ppt/notesSlides/notesSlide73.xml" ContentType="application/vnd.openxmlformats-officedocument.presentationml.notesSlide+xml"/>
  <Override PartName="/ppt/media/image74.jpeg" ContentType="image/jpeg"/>
  <Override PartName="/ppt/notesSlides/notesSlide74.xml" ContentType="application/vnd.openxmlformats-officedocument.presentationml.notesSlide+xml"/>
  <Override PartName="/ppt/media/image75.jpeg" ContentType="image/jpeg"/>
  <Override PartName="/ppt/notesSlides/notesSlide75.xml" ContentType="application/vnd.openxmlformats-officedocument.presentationml.notesSlide+xml"/>
  <Override PartName="/ppt/media/image76.jpeg" ContentType="image/jpeg"/>
  <Override PartName="/ppt/notesSlides/notesSlide76.xml" ContentType="application/vnd.openxmlformats-officedocument.presentationml.notesSlide+xml"/>
  <Override PartName="/ppt/media/image77.jpeg" ContentType="image/jpeg"/>
  <Override PartName="/ppt/notesSlides/notesSlide77.xml" ContentType="application/vnd.openxmlformats-officedocument.presentationml.notesSlide+xml"/>
  <Override PartName="/ppt/media/image78.jpeg" ContentType="image/jpeg"/>
  <Override PartName="/ppt/notesSlides/notesSlide78.xml" ContentType="application/vnd.openxmlformats-officedocument.presentationml.notesSlide+xml"/>
  <Override PartName="/ppt/media/image79.jpeg" ContentType="image/jpeg"/>
  <Override PartName="/ppt/notesSlides/notesSlide79.xml" ContentType="application/vnd.openxmlformats-officedocument.presentationml.notesSlide+xml"/>
  <Override PartName="/ppt/media/image80.jpeg" ContentType="image/jpeg"/>
  <Override PartName="/ppt/notesSlides/notesSlide80.xml" ContentType="application/vnd.openxmlformats-officedocument.presentationml.notesSlide+xml"/>
  <Override PartName="/ppt/media/image81.jpeg" ContentType="image/jpeg"/>
  <Override PartName="/ppt/notesSlides/notesSlide81.xml" ContentType="application/vnd.openxmlformats-officedocument.presentationml.notesSlide+xml"/>
  <Override PartName="/ppt/media/image82.jpeg" ContentType="image/jpeg"/>
  <Override PartName="/ppt/notesSlides/notesSlide82.xml" ContentType="application/vnd.openxmlformats-officedocument.presentationml.notesSlide+xml"/>
  <Override PartName="/ppt/media/image83.jpeg" ContentType="image/jpeg"/>
  <Override PartName="/ppt/notesSlides/notesSlide83.xml" ContentType="application/vnd.openxmlformats-officedocument.presentationml.notesSlide+xml"/>
  <Override PartName="/ppt/media/image84.jpeg" ContentType="image/jpeg"/>
  <Override PartName="/ppt/notesSlides/notesSlide84.xml" ContentType="application/vnd.openxmlformats-officedocument.presentationml.notesSlide+xml"/>
  <Override PartName="/ppt/media/image85.jpeg" ContentType="image/jpeg"/>
  <Override PartName="/ppt/notesSlides/notesSlide85.xml" ContentType="application/vnd.openxmlformats-officedocument.presentationml.notesSlide+xml"/>
  <Override PartName="/ppt/media/image86.jpeg" ContentType="image/jpeg"/>
  <Override PartName="/ppt/notesSlides/notesSlide86.xml" ContentType="application/vnd.openxmlformats-officedocument.presentationml.notesSlide+xml"/>
  <Override PartName="/ppt/media/image87.jpeg" ContentType="image/jpeg"/>
  <Override PartName="/ppt/media/image88.jpeg" ContentType="image/jpeg"/>
  <Override PartName="/ppt/notesSlides/notesSlide87.xml" ContentType="application/vnd.openxmlformats-officedocument.presentationml.notesSlide+xml"/>
  <Override PartName="/ppt/media/image89.jpeg" ContentType="image/jpeg"/>
  <Override PartName="/ppt/notesSlides/notesSlide88.xml" ContentType="application/vnd.openxmlformats-officedocument.presentationml.notesSlide+xml"/>
  <Override PartName="/ppt/media/image90.jpeg" ContentType="image/jpeg"/>
  <Override PartName="/ppt/notesSlides/notesSlide89.xml" ContentType="application/vnd.openxmlformats-officedocument.presentationml.notesSlide+xml"/>
  <Override PartName="/ppt/media/image91.jpeg" ContentType="image/jpeg"/>
  <Override PartName="/ppt/notesSlides/notesSlide90.xml" ContentType="application/vnd.openxmlformats-officedocument.presentationml.notesSlide+xml"/>
  <Override PartName="/ppt/media/image92.jpeg" ContentType="image/jpeg"/>
  <Override PartName="/ppt/notesSlides/notesSlide91.xml" ContentType="application/vnd.openxmlformats-officedocument.presentationml.notesSlide+xml"/>
  <Override PartName="/ppt/media/image93.jpeg" ContentType="image/jpeg"/>
  <Override PartName="/ppt/notesSlides/notesSlide92.xml" ContentType="application/vnd.openxmlformats-officedocument.presentationml.notesSlide+xml"/>
  <Override PartName="/ppt/media/image94.jpeg" ContentType="image/jpeg"/>
  <Override PartName="/ppt/notesSlides/notesSlide93.xml" ContentType="application/vnd.openxmlformats-officedocument.presentationml.notesSlide+xml"/>
  <Override PartName="/ppt/media/image95.jpeg" ContentType="image/jpeg"/>
  <Override PartName="/ppt/notesSlides/notesSlide94.xml" ContentType="application/vnd.openxmlformats-officedocument.presentationml.notesSlide+xml"/>
  <Override PartName="/ppt/media/image96.jpeg" ContentType="image/jpeg"/>
  <Override PartName="/ppt/notesSlides/notesSlide95.xml" ContentType="application/vnd.openxmlformats-officedocument.presentationml.notesSlide+xml"/>
  <Override PartName="/ppt/media/image97.jpeg" ContentType="image/jpeg"/>
  <Override PartName="/ppt/notesSlides/notesSlide96.xml" ContentType="application/vnd.openxmlformats-officedocument.presentationml.notesSlide+xml"/>
  <Override PartName="/ppt/media/image98.jpeg" ContentType="image/jpeg"/>
  <Override PartName="/ppt/notesSlides/notesSlide97.xml" ContentType="application/vnd.openxmlformats-officedocument.presentationml.notesSlide+xml"/>
  <Override PartName="/ppt/media/image99.jpeg" ContentType="image/jpeg"/>
  <Override PartName="/ppt/notesSlides/notesSlide98.xml" ContentType="application/vnd.openxmlformats-officedocument.presentationml.notesSlide+xml"/>
  <Override PartName="/ppt/media/image100.jpeg" ContentType="image/jpeg"/>
  <Override PartName="/ppt/notesSlides/notesSlide99.xml" ContentType="application/vnd.openxmlformats-officedocument.presentationml.notesSlide+xml"/>
  <Override PartName="/ppt/media/image10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How to Add Vectors </a:t>
            </a:r>
          </a:p>
          <a:p>
            <a:pPr/>
            <a:r>
              <a:t>physicslab.app</a:t>
            </a:r>
          </a:p>
          <a:p>
            <a:pP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	During the first part, this is the boat’s displacement vector, which we’ll call d1 for displacement 1. It has a magnitude of 50 m.</a:t>
            </a:r>
          </a:p>
          <a:p>
            <a:pPr/>
            <a:r>
              <a:t>•	The second displacement vector, d2, has a magnitude of 20 m.</a:t>
            </a:r>
          </a:p>
          <a:p>
            <a:pPr/>
            <a:r>
              <a:t>•	What is the boat’s total displacement (specifically the magnitude and direction)?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	The boat travelled these two displacements, but we want to find the vector that tells us the total displacement between the start position and the end position. This vector, d total, is the sum of the d1 vector plus the d2 vector.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This is what we call the resultant vector when we add d1 plus d2. So how do we find the magnitude and the angle of d total?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r>
              <a:t>•	We learned in a previous video that if we want to find the magnitude and angle of a vector, we need to know its x and y components. So how can we find the components of d total?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	First, we need to find the x and y components of d1 and d2.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Second, we add the x components to get the total x component, and we add the y components to get the total y component.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Third, we use the total x and y components to find the magnitude and angle of the total displacement vector. Let’s walk through each step.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	First let’s find the components of d1 and d2.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D1 is pointing directly in the positive x direction, so delta x1, the x component of d1, would be 50 m, the same as the vector itself. D1 doesn’t have a y component because it’s parallel to the x axis, so delta y1 would be 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D2 is pointing in the y direction, so delta y2, the y component of d2, is 20 m. D2 doesn’t have an x component, because it’s parallel to the y axis, so delta x2 is 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	Hey everyone, in this video we’re going to learn how to add vectors. We’re gonna use displacement vectors, but the same things apply when we add any type of vectors, like velocity, force, or momentum vectors later in the course.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	Now, let’s find the x and y components of d total. Delta x total would be delta x1 plus delta x2.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Delta x1 is 50 m and delta x2 is 0, so delta x total is just 50 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We do the same for the y components. Delta y1 is 0, and delta y2 is 20 m, so delta y total is 20 m. </a:t>
            </a:r>
          </a:p>
          <a:p>
            <a:pPr/>
          </a:p>
          <a:p>
            <a:pPr/>
            <a:r>
              <a:t>This is the simplest example of adding two vectors because each vector is one dimensional. We might have been able to see that the x component of d total is 50 m and the y component is 20 m. But it’s worth walking through the steps, and we’ll do a more complicated example next.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	So now that we have the components of the total displacement vector, we can find the magnitude and the angle. Remember, the components and the vector form a right triangle, so we can use geometry and the trig functions to find what we’re looking for.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	For the magnitude, we use the Pythagorean theorem. We’re not gonna write the total subscript to keep things easier to read. We plug in 50 for delta x and 20 for delta y, and we find that the magnitude is 53.85 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p>
            <a:pPr/>
            <a:r>
              <a:t>•	For the angle, we use the inverse tangent function. If we wanna find this angle, then we plug in 20 for delta y which is the opposite side, and 50 for delta x which is the adjacent side. That gives us 21.8 degrees for this angle.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	So the boat travelled along displacement 1 and displacement 2, and it’s total displacement was 53.85 m at an angle of 21.8 degrees.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53.85 m is the straight line distance between the start point and end point.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	So that’s how we add one dimensional vectors to find a total vector, or a resultant vector.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	Now let’s do another example and see how we add two dimensional vectors.</a:t>
            </a:r>
          </a:p>
          <a:p>
            <a:pPr/>
          </a:p>
          <a:p>
            <a:pPr/>
            <a:r>
              <a:t>•	This time, the boat travels 40 m at an angle of 15 degrees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	In the first example, we’ll learn how to add one-dimensional vectors…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and then it travels 36 m at an angle of 56 degrees.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What is the boat’s total displacement?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	Like before, the total displacement vector starts at the beginning of the first vector d1 and ends at the end of the second vector d2. So it points from the boat’s start position to the end position.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	To find d total, we need to find its x and y components. This time, d1 and d2 are both two dimensional vectors, so they each have x and y components. Again, the total x component will be delta x1 plus delta x2, and the total y component will be delta y1 plus delta y2.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Hopefully this makes sense.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First, the boat moves to the right a displacement of delta x1.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Then it moves to the right again a displacement of delta x2. </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r>
              <a:t>So it’s total displacement to the right, in the x direction, is the sum of those two displacements, delta x1 plus delta x2.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And the same thing is true for the y direction. The boat moves up delta y1, then it moves up again delta y2, so overall, it moves up a total of delta y1 plus delta y2.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r>
              <a:t>•	So let’s find the components of d1 and d2, starting with d1.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	Then in the second example, we’ll add two dimensional vectors…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r>
              <a:t>•	We’re gonna move quickly through the math since we’ve done this a few times, but feel free to pause and check the math if you’re not sure about one of the steps. Remember, components form a right triangle with a vector, so we use the right triangle trig functions to find the components.</a:t>
            </a:r>
          </a:p>
          <a:p>
            <a:pPr/>
            <a:r>
              <a:t>•	Delta x is adjacent to the 15 degree angle, so delta x equals d times the cosine of theta. We plug in 40 m for d and 15 degrees for theta, and we get 38.64 m for delta x. Delta y is opposite from the 15 degree angle, so delta y is d times the sine of theta. Again we plug in 40 m for d and 15 degrees for theta, and we get delta y is 10.35 m. So those are the x and y components of the first vector, d1.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	Now let’s move on to d2. Delta x is d times the cosine of theta. Now we plug in 36 m for d and 56 degrees for theta. When we do that, we get 20.13 m for delta x. Delta y is d times the sine of theta. When we plug in the numbers, we get 29.85 m for delta y. Those are the x and y components of the second vector, d2.</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	Now we wanna find the components of d total. The x component, delta x total, would be delta x1 plus delta x2. That’s 38.64 m plus 20.13 m, so delta x total is 58.77 m. The y component would be delta y1 plus delta y2, which is 10.35 m plus 29.85 m, so delta y total is 40.20 m.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r>
              <a:t>•	Now that we have the components of the total displacement vector, we can find its magnitude and angle.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Using the Pythagorean theorem for the magnitude, we plug in 58.77 m for delta x and 40.20 m for delta y. That gives us 71.20 m for the magnitude. To find this angle, we use the inverse tangent function, and we plug in 40.20 for the opposite side, delta y, and 58.77 for the adjacent side, delta x. That gives us 34.4 degrees for this angle.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	So when the boat travelled these two displacements, d1 and d2, the boat’s total displacement was 71.20 m at an angle of 34.4 degrees.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	Now let’s look at one more example that involves negative components.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r>
              <a:t>•	First, the boat travels 55 m in this direction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and then 50 m in this direction.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What is the magnitude and angle of the total displacement vector?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	And the third example will include negative components and how to work with different types of angles.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	The first vector, d1, has a magnitude of 55 m. But this time, it’s at an angle of 15 degrees below the positive x axis.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Using the convention that we learned in a previous video, we would say it has an angle of negative 15 degrees because it’s clockwise from the positive x axis. Positive 15 degrees would be the reference angle.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	The second vector, d2, has a magnitude of 50 m, and an angle of 112 degrees.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The reference angle would be 68 degrees between the vector and the x axis.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r>
              <a:t>•	So what do the components look like? There’s a lot of stuff overlapping each other in this example, so we’re not gonna look at everything at once. And we should probably keep track of the numbers on the side. This might look confusing, but everything works the same as before.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	D1 has x and y components…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d2 has x and y components…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and d total has x and y components.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	We’re still going to add delta x1 plus delta x2 to get delta x total.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r>
              <a:t>•	And we still add delta y1 plus delta y2 to get delta y total. These might look confusing because they’re in different directions, but we’ll explain that as we work through the example.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	At the end, we’ll learn how to add vectors graphically using the tip-to-tail method.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	So first we need to find the components of d1 and d2. </a:t>
            </a:r>
          </a:p>
          <a:p>
            <a:pPr/>
            <a:r>
              <a:t>•	Let’s start with d1. Now that we’re dealing with negative components, there’s two ways we can do this, which we talked about in a previous video.</a:t>
            </a:r>
          </a:p>
          <a:p>
            <a:pPr/>
            <a:r>
              <a:t>•	The first method is to use the reference angle between the vector and the x axis, which is positive 15 degrees. The x component is still d times the cosine of this angle, so we plug in 55 m for d and 15 degrees for theta, and we get 53.13 m for delta x. Now we need to check if the component is positive or negative. Since it’s pointing to the right, in the positive x direction, delta x is positive 53.13 m.</a:t>
            </a:r>
          </a:p>
          <a:p>
            <a:pPr/>
            <a:r>
              <a:t>•	The y component is 55 m times the sine of 15 degrees, which is 14.24 m. But we can see that the y component is pointing down, in the negative y direction, so delta y is actually negative 14.24 m.</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hape 650"/>
          <p:cNvSpPr/>
          <p:nvPr>
            <p:ph type="sldImg"/>
          </p:nvPr>
        </p:nvSpPr>
        <p:spPr>
          <a:prstGeom prst="rect">
            <a:avLst/>
          </a:prstGeom>
        </p:spPr>
        <p:txBody>
          <a:bodyPr/>
          <a:lstStyle/>
          <a:p>
            <a:pPr/>
          </a:p>
        </p:txBody>
      </p:sp>
      <p:sp>
        <p:nvSpPr>
          <p:cNvPr id="651" name="Shape 651"/>
          <p:cNvSpPr/>
          <p:nvPr>
            <p:ph type="body" sz="quarter" idx="1"/>
          </p:nvPr>
        </p:nvSpPr>
        <p:spPr>
          <a:prstGeom prst="rect">
            <a:avLst/>
          </a:prstGeom>
        </p:spPr>
        <p:txBody>
          <a:bodyPr/>
          <a:lstStyle/>
          <a:p>
            <a:pPr/>
            <a:r>
              <a:t>•	The other way we can do this is by using the conventional way of describing angles. We measure a vector’s angle relative to the positive x axis. Counterclockwise angles are positive and clockwise angles are negative. If it helps, you can draw the vector at the origin of the x and y axes to get a better picture of the angle between the vector and the positive x axis. This vector is 15 degrees clockwise from the positive x axis, so it’s angle would be negative 15 degrees.</a:t>
            </a:r>
          </a:p>
          <a:p>
            <a:pPr/>
            <a:r>
              <a:t>•	If we plug negative 15 degrees into the sine and cosine functions, then we still get positive 53.13 m for delta x. But now the sine function gives us negative 14.24 m for delta y. So if we use this method and plug in the conventional angle, the positive and negative components are taken care of.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a:r>
              <a:t>•	Let’s save these values for later, and find the components of the second vector, d2. This vector has an angle of 112 degrees, and the reference angle is 68 degrees.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hape 664"/>
          <p:cNvSpPr/>
          <p:nvPr>
            <p:ph type="sldImg"/>
          </p:nvPr>
        </p:nvSpPr>
        <p:spPr>
          <a:prstGeom prst="rect">
            <a:avLst/>
          </a:prstGeom>
        </p:spPr>
        <p:txBody>
          <a:bodyPr/>
          <a:lstStyle/>
          <a:p>
            <a:pPr/>
          </a:p>
        </p:txBody>
      </p:sp>
      <p:sp>
        <p:nvSpPr>
          <p:cNvPr id="665" name="Shape 665"/>
          <p:cNvSpPr/>
          <p:nvPr>
            <p:ph type="body" sz="quarter" idx="1"/>
          </p:nvPr>
        </p:nvSpPr>
        <p:spPr>
          <a:prstGeom prst="rect">
            <a:avLst/>
          </a:prstGeom>
        </p:spPr>
        <p:txBody>
          <a:bodyPr/>
          <a:lstStyle/>
          <a:p>
            <a:pPr/>
            <a:r>
              <a:t>•	Let’s use the 68 degrees first. The x component would be 50 m times the cosine of 68 degrees, which is 18.73 m. But the x component is pointing in the negative x direction, so delta x would be negative 18.73 m.</a:t>
            </a:r>
          </a:p>
          <a:p>
            <a:pPr/>
            <a:r>
              <a:t>•	The y component is 50 m times the sine of 68 degrees, which is 46.36 m. That stays positive because the y component is pointing in the positive y direction.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r>
              <a:t>•	Now let’s try using the conventional angle of 112 degrees counterclockwise from the positive x axis. If we plug that in, now we get negative 18.73 m for delta x, and positive 46.36 m for delta y. So those are the components of d2.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	Now we need to find the components of the total displacement vector.</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	Delta x total equals delta x1 plus delta x2. Delta x1 is 53.13 m and delta x2 is negative 18.73 m. That gives us 34.40 m for delta x total. Notice how we’re adding the two components, but delta x2 just happens to be a negative value, so the math is the same as 53.13 minus 18.73.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	When we add the components graphically, we start with delta x1, then we add delta x2, which is negative and points to the left. So the sum of the two components, delta x total, looks like this.   </a:t>
            </a:r>
          </a:p>
          <a:p>
            <a:pPr/>
            <a:r>
              <a:t>The boat moves 53.13 m to the right, then 18.73 m left, so the overall displacement is 34.4 m to the right. This is why we needed to keep track of negative components, so the directions add together correctly. Drawing the vectors and components can help us see what’s going on, but the numbers take care of things for us. We ended up with a positive 34.4 m for delta x total, which is the correct value and direction.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	Now let’s find the total y component. We plug in negative 14.24 m for delta y1, and positive 46.36 m for delta y2, which gives us 32.12 m for delta y total.</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hape 706"/>
          <p:cNvSpPr/>
          <p:nvPr>
            <p:ph type="sldImg"/>
          </p:nvPr>
        </p:nvSpPr>
        <p:spPr>
          <a:prstGeom prst="rect">
            <a:avLst/>
          </a:prstGeom>
        </p:spPr>
        <p:txBody>
          <a:bodyPr/>
          <a:lstStyle/>
          <a:p>
            <a:pPr/>
          </a:p>
        </p:txBody>
      </p:sp>
      <p:sp>
        <p:nvSpPr>
          <p:cNvPr id="707" name="Shape 707"/>
          <p:cNvSpPr/>
          <p:nvPr>
            <p:ph type="body" sz="quarter" idx="1"/>
          </p:nvPr>
        </p:nvSpPr>
        <p:spPr>
          <a:prstGeom prst="rect">
            <a:avLst/>
          </a:prstGeom>
        </p:spPr>
        <p:txBody>
          <a:bodyPr/>
          <a:lstStyle/>
          <a:p>
            <a:pPr/>
            <a:r>
              <a:t>In the y direction, the boat moves down 14.24 m, then up 46.36 m, so it’s total displacement is 32.12 m up, in the positive y direction.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	For these examples, we’re gonna follow the displacement of a boat.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Shape 713"/>
          <p:cNvSpPr/>
          <p:nvPr>
            <p:ph type="sldImg"/>
          </p:nvPr>
        </p:nvSpPr>
        <p:spPr>
          <a:prstGeom prst="rect">
            <a:avLst/>
          </a:prstGeom>
        </p:spPr>
        <p:txBody>
          <a:bodyPr/>
          <a:lstStyle/>
          <a:p>
            <a:pPr/>
          </a:p>
        </p:txBody>
      </p:sp>
      <p:sp>
        <p:nvSpPr>
          <p:cNvPr id="714" name="Shape 714"/>
          <p:cNvSpPr/>
          <p:nvPr>
            <p:ph type="body" sz="quarter" idx="1"/>
          </p:nvPr>
        </p:nvSpPr>
        <p:spPr>
          <a:prstGeom prst="rect">
            <a:avLst/>
          </a:prstGeom>
        </p:spPr>
        <p:txBody>
          <a:bodyPr/>
          <a:lstStyle/>
          <a:p>
            <a:pPr/>
            <a:r>
              <a:t>•	Now we can find the magnitude and angle of the total displacement vector using the same equations as before.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r>
              <a:t>•	For the magnitude, we plug in 34.40 for delta x and 32.12 for delta y, and we get 47.06 m for the magnitude.</a:t>
            </a:r>
          </a:p>
          <a:p>
            <a:pPr/>
            <a:r>
              <a:t>•	For the angle, we plug in the same values for delta y and delta x, and we get an angle of 43 degrees.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hape 727"/>
          <p:cNvSpPr/>
          <p:nvPr>
            <p:ph type="sldImg"/>
          </p:nvPr>
        </p:nvSpPr>
        <p:spPr>
          <a:prstGeom prst="rect">
            <a:avLst/>
          </a:prstGeom>
        </p:spPr>
        <p:txBody>
          <a:bodyPr/>
          <a:lstStyle/>
          <a:p>
            <a:pPr/>
          </a:p>
        </p:txBody>
      </p:sp>
      <p:sp>
        <p:nvSpPr>
          <p:cNvPr id="728" name="Shape 728"/>
          <p:cNvSpPr/>
          <p:nvPr>
            <p:ph type="body" sz="quarter" idx="1"/>
          </p:nvPr>
        </p:nvSpPr>
        <p:spPr>
          <a:prstGeom prst="rect">
            <a:avLst/>
          </a:prstGeom>
        </p:spPr>
        <p:txBody>
          <a:bodyPr/>
          <a:lstStyle/>
          <a:p>
            <a:pPr/>
            <a:r>
              <a:t>•	So the total displacement of the boat is 47.06 m at an angle of 43 degrees.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	Those are some examples of how we add vectors by using the components. Now let’s talk about adding vectors graphically using the tip-to-tail method.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	In the examples we did, the vectors were already drawn for us. But most of the time we’re gonna be given a word problem like this. </a:t>
            </a:r>
          </a:p>
          <a:p>
            <a:pPr/>
            <a:r>
              <a:t>•	A boat travels 55 m at an angle of negative 15 degrees, and then travels 50 m at an angle of 112 degrees. What is the magnitude and direction of the boat’s total displacement?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Shape 748"/>
          <p:cNvSpPr/>
          <p:nvPr>
            <p:ph type="sldImg"/>
          </p:nvPr>
        </p:nvSpPr>
        <p:spPr>
          <a:prstGeom prst="rect">
            <a:avLst/>
          </a:prstGeom>
        </p:spPr>
        <p:txBody>
          <a:bodyPr/>
          <a:lstStyle/>
          <a:p>
            <a:pPr/>
          </a:p>
        </p:txBody>
      </p:sp>
      <p:sp>
        <p:nvSpPr>
          <p:cNvPr id="749" name="Shape 749"/>
          <p:cNvSpPr/>
          <p:nvPr>
            <p:ph type="body" sz="quarter" idx="1"/>
          </p:nvPr>
        </p:nvSpPr>
        <p:spPr>
          <a:prstGeom prst="rect">
            <a:avLst/>
          </a:prstGeom>
        </p:spPr>
        <p:txBody>
          <a:bodyPr/>
          <a:lstStyle/>
          <a:p>
            <a:pPr/>
            <a:r>
              <a:t>•	This is the same question as the last example, except we’re only given the values and we have to draw the vectors ourselves. We could answer this question without drawing anything. If we keep track of the values for the vectors, components and angles, we can do the same math as before and get the same answer. But let’s see how we would draw the vectors based on this information.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	It usually helps to draw the x and y axes so we can figure out the angle of the vector.</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r>
              <a:t>•	The first vector has a magnitude of 55 m and an angle of negative 15 degrees. So, starting at the origin, we draw a vector that’s 55 m long, and negative 15 degrees means the angle is 15 degrees clockwise from the positive x axis. That’s the conventional way to describe angles, but the question also could have said this vector is 15 degrees below the positive x axis. </a:t>
            </a:r>
          </a:p>
          <a:p>
            <a:pPr/>
            <a:r>
              <a:t>•	Obviously, we can’t draw an arrow that’s 55 m long, so just draw an arrow that’s large enough so we have room to label the magnitude, angle, and maybe the components.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r>
              <a:t>Let’s move this vector over here for now.</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Shape 776"/>
          <p:cNvSpPr/>
          <p:nvPr>
            <p:ph type="sldImg"/>
          </p:nvPr>
        </p:nvSpPr>
        <p:spPr>
          <a:prstGeom prst="rect">
            <a:avLst/>
          </a:prstGeom>
        </p:spPr>
        <p:txBody>
          <a:bodyPr/>
          <a:lstStyle/>
          <a:p>
            <a:pPr/>
          </a:p>
        </p:txBody>
      </p:sp>
      <p:sp>
        <p:nvSpPr>
          <p:cNvPr id="777" name="Shape 777"/>
          <p:cNvSpPr/>
          <p:nvPr>
            <p:ph type="body" sz="quarter" idx="1"/>
          </p:nvPr>
        </p:nvSpPr>
        <p:spPr>
          <a:prstGeom prst="rect">
            <a:avLst/>
          </a:prstGeom>
        </p:spPr>
        <p:txBody>
          <a:bodyPr/>
          <a:lstStyle/>
          <a:p>
            <a:pPr/>
            <a:r>
              <a:t>•	The second vector has a magnitude of 50 m and an angle of 112 degrees. So it’s 50 m long and it’s 112 degrees counterclockwise from the positive x axis.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Let’s say the boat moves 50 m to the right, in the x direction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a:r>
              <a:t>If we wanted to use the reference angle, then 180 degrees minus 112 degrees is 68 degrees.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	So now that we have these two vectors, how do we add them together?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a:p>
        </p:txBody>
      </p:sp>
      <p:sp>
        <p:nvSpPr>
          <p:cNvPr id="798" name="Shape 798"/>
          <p:cNvSpPr/>
          <p:nvPr>
            <p:ph type="body" sz="quarter" idx="1"/>
          </p:nvPr>
        </p:nvSpPr>
        <p:spPr>
          <a:prstGeom prst="rect">
            <a:avLst/>
          </a:prstGeom>
        </p:spPr>
        <p:txBody>
          <a:bodyPr/>
          <a:lstStyle/>
          <a:p>
            <a:pPr/>
            <a:r>
              <a:t>•	We use what’s called the tip-to-tail method. The tail of a vector is the starting point, and the tip is the end point or the tip of the arrow. A vector points from its tail to its tip, and if we imagine the object moving along the displacement vector, the object starts at the tail and ends at the tip.</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	Using the tip-to-tail method, we draw the first vector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then we place the tail of the second vector at the tip of the first vector. So the second vector starts where the first vector ends.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a:r>
              <a:t>Now, the sum of the two vectors, the resultant vector, starts at the beginning of vector 1 and ends at the end of vector 2. That’s the tip-to-tail method.</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hape 825"/>
          <p:cNvSpPr/>
          <p:nvPr>
            <p:ph type="sldImg"/>
          </p:nvPr>
        </p:nvSpPr>
        <p:spPr>
          <a:prstGeom prst="rect">
            <a:avLst/>
          </a:prstGeom>
        </p:spPr>
        <p:txBody>
          <a:bodyPr/>
          <a:lstStyle/>
          <a:p>
            <a:pPr/>
          </a:p>
        </p:txBody>
      </p:sp>
      <p:sp>
        <p:nvSpPr>
          <p:cNvPr id="826" name="Shape 826"/>
          <p:cNvSpPr/>
          <p:nvPr>
            <p:ph type="body" sz="quarter" idx="1"/>
          </p:nvPr>
        </p:nvSpPr>
        <p:spPr>
          <a:prstGeom prst="rect">
            <a:avLst/>
          </a:prstGeom>
        </p:spPr>
        <p:txBody>
          <a:bodyPr/>
          <a:lstStyle/>
          <a:p>
            <a:pPr/>
            <a:r>
              <a:t>If the object moves along the total displacement vector, it has the same start and end point as if it travelled along vectors 1 and 2.</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Shape 837"/>
          <p:cNvSpPr/>
          <p:nvPr>
            <p:ph type="sldImg"/>
          </p:nvPr>
        </p:nvSpPr>
        <p:spPr>
          <a:prstGeom prst="rect">
            <a:avLst/>
          </a:prstGeom>
        </p:spPr>
        <p:txBody>
          <a:bodyPr/>
          <a:lstStyle/>
          <a:p>
            <a:pPr/>
          </a:p>
        </p:txBody>
      </p:sp>
      <p:sp>
        <p:nvSpPr>
          <p:cNvPr id="838" name="Shape 838"/>
          <p:cNvSpPr/>
          <p:nvPr>
            <p:ph type="body" sz="quarter" idx="1"/>
          </p:nvPr>
        </p:nvSpPr>
        <p:spPr>
          <a:prstGeom prst="rect">
            <a:avLst/>
          </a:prstGeom>
        </p:spPr>
        <p:txBody>
          <a:bodyPr/>
          <a:lstStyle/>
          <a:p>
            <a:pPr/>
            <a:r>
              <a:t>•	This works for adding any vectors, like velocity and force vectors. We can add as many vectors as we want, tip-to-tail</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p>
            <a:pPr/>
            <a:r>
              <a:t>and the resultant vector will point from the start of the first vector to the end of the last vector.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p>
            <a:pPr/>
            <a:r>
              <a:t>•	These are 2 dimensional vectors, but it works the same for 1 dimensional vectors, like adding the components in the last example.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and then it moves 20 m up, in the y direction.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Shape 858"/>
          <p:cNvSpPr/>
          <p:nvPr>
            <p:ph type="sldImg"/>
          </p:nvPr>
        </p:nvSpPr>
        <p:spPr>
          <a:prstGeom prst="rect">
            <a:avLst/>
          </a:prstGeom>
        </p:spPr>
        <p:txBody>
          <a:bodyPr/>
          <a:lstStyle/>
          <a:p>
            <a:pPr/>
          </a:p>
        </p:txBody>
      </p:sp>
      <p:sp>
        <p:nvSpPr>
          <p:cNvPr id="859" name="Shape 859"/>
          <p:cNvSpPr/>
          <p:nvPr>
            <p:ph type="body" sz="quarter" idx="1"/>
          </p:nvPr>
        </p:nvSpPr>
        <p:spPr>
          <a:prstGeom prst="rect">
            <a:avLst/>
          </a:prstGeom>
        </p:spPr>
        <p:txBody>
          <a:bodyPr/>
          <a:lstStyle/>
          <a:p>
            <a:pPr/>
            <a:r>
              <a:t>We started with delta x1, then we placed the tail of delta x2 at the tip of delta x1. The total x component started at the beginning of the first component and ended at the end of the second component.</a:t>
            </a:r>
          </a:p>
          <a:p>
            <a:pPr/>
          </a:p>
          <a:p>
            <a:pPr/>
            <a:r>
              <a:t>So that’s how we add vectors graphically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Shape 865"/>
          <p:cNvSpPr/>
          <p:nvPr>
            <p:ph type="sldImg"/>
          </p:nvPr>
        </p:nvSpPr>
        <p:spPr>
          <a:prstGeom prst="rect">
            <a:avLst/>
          </a:prstGeom>
        </p:spPr>
        <p:txBody>
          <a:bodyPr/>
          <a:lstStyle/>
          <a:p>
            <a:pPr/>
          </a:p>
        </p:txBody>
      </p:sp>
      <p:sp>
        <p:nvSpPr>
          <p:cNvPr id="866" name="Shape 866"/>
          <p:cNvSpPr/>
          <p:nvPr>
            <p:ph type="body" sz="quarter" idx="1"/>
          </p:nvPr>
        </p:nvSpPr>
        <p:spPr>
          <a:prstGeom prst="rect">
            <a:avLst/>
          </a:prstGeom>
        </p:spPr>
        <p:txBody>
          <a:bodyPr/>
          <a:lstStyle/>
          <a:p>
            <a:pPr/>
            <a:r>
              <a:t>•	That’s all we’re gonna cover in this video, so let’s do a summary of the main points.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Shape 872"/>
          <p:cNvSpPr/>
          <p:nvPr>
            <p:ph type="sldImg"/>
          </p:nvPr>
        </p:nvSpPr>
        <p:spPr>
          <a:prstGeom prst="rect">
            <a:avLst/>
          </a:prstGeom>
        </p:spPr>
        <p:txBody>
          <a:bodyPr/>
          <a:lstStyle/>
          <a:p>
            <a:pPr/>
          </a:p>
        </p:txBody>
      </p:sp>
      <p:sp>
        <p:nvSpPr>
          <p:cNvPr id="873" name="Shape 873"/>
          <p:cNvSpPr/>
          <p:nvPr>
            <p:ph type="body" sz="quarter" idx="1"/>
          </p:nvPr>
        </p:nvSpPr>
        <p:spPr>
          <a:prstGeom prst="rect">
            <a:avLst/>
          </a:prstGeom>
        </p:spPr>
        <p:txBody>
          <a:bodyPr/>
          <a:lstStyle/>
          <a:p>
            <a:pPr/>
            <a:r>
              <a:t>•	We can add vectors together to find the resultant vector by using components.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hape 879"/>
          <p:cNvSpPr/>
          <p:nvPr>
            <p:ph type="sldImg"/>
          </p:nvPr>
        </p:nvSpPr>
        <p:spPr>
          <a:prstGeom prst="rect">
            <a:avLst/>
          </a:prstGeom>
        </p:spPr>
        <p:txBody>
          <a:bodyPr/>
          <a:lstStyle/>
          <a:p>
            <a:pPr/>
          </a:p>
        </p:txBody>
      </p:sp>
      <p:sp>
        <p:nvSpPr>
          <p:cNvPr id="880" name="Shape 880"/>
          <p:cNvSpPr/>
          <p:nvPr>
            <p:ph type="body" sz="quarter" idx="1"/>
          </p:nvPr>
        </p:nvSpPr>
        <p:spPr>
          <a:prstGeom prst="rect">
            <a:avLst/>
          </a:prstGeom>
        </p:spPr>
        <p:txBody>
          <a:bodyPr/>
          <a:lstStyle/>
          <a:p>
            <a:pPr/>
            <a:r>
              <a:t>•	We start by finding the components of the first vector…</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p>
            <a:pPr/>
            <a:r>
              <a:t>•	Then we find the components of the second vector, and we repeat that for every vector that we’re adding.</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hape 893"/>
          <p:cNvSpPr/>
          <p:nvPr>
            <p:ph type="sldImg"/>
          </p:nvPr>
        </p:nvSpPr>
        <p:spPr>
          <a:prstGeom prst="rect">
            <a:avLst/>
          </a:prstGeom>
        </p:spPr>
        <p:txBody>
          <a:bodyPr/>
          <a:lstStyle/>
          <a:p>
            <a:pPr/>
          </a:p>
        </p:txBody>
      </p:sp>
      <p:sp>
        <p:nvSpPr>
          <p:cNvPr id="894" name="Shape 894"/>
          <p:cNvSpPr/>
          <p:nvPr>
            <p:ph type="body" sz="quarter" idx="1"/>
          </p:nvPr>
        </p:nvSpPr>
        <p:spPr>
          <a:prstGeom prst="rect">
            <a:avLst/>
          </a:prstGeom>
        </p:spPr>
        <p:txBody>
          <a:bodyPr/>
          <a:lstStyle/>
          <a:p>
            <a:pPr/>
            <a:r>
              <a:t>•	Next, we add the x components together and the y components together to find the components of the resultant vector. This is where it’s important that we keep track of the positive and negative signs.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hape 900"/>
          <p:cNvSpPr/>
          <p:nvPr>
            <p:ph type="sldImg"/>
          </p:nvPr>
        </p:nvSpPr>
        <p:spPr>
          <a:prstGeom prst="rect">
            <a:avLst/>
          </a:prstGeom>
        </p:spPr>
        <p:txBody>
          <a:bodyPr/>
          <a:lstStyle/>
          <a:p>
            <a:pPr/>
          </a:p>
        </p:txBody>
      </p:sp>
      <p:sp>
        <p:nvSpPr>
          <p:cNvPr id="901" name="Shape 901"/>
          <p:cNvSpPr/>
          <p:nvPr>
            <p:ph type="body" sz="quarter" idx="1"/>
          </p:nvPr>
        </p:nvSpPr>
        <p:spPr>
          <a:prstGeom prst="rect">
            <a:avLst/>
          </a:prstGeom>
        </p:spPr>
        <p:txBody>
          <a:bodyPr/>
          <a:lstStyle/>
          <a:p>
            <a:pPr/>
            <a:r>
              <a:t>•	Finally, we use the components of the resultant vector to find its magnitude and angle.</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Shape 907"/>
          <p:cNvSpPr/>
          <p:nvPr>
            <p:ph type="sldImg"/>
          </p:nvPr>
        </p:nvSpPr>
        <p:spPr>
          <a:prstGeom prst="rect">
            <a:avLst/>
          </a:prstGeom>
        </p:spPr>
        <p:txBody>
          <a:bodyPr/>
          <a:lstStyle/>
          <a:p>
            <a:pPr/>
          </a:p>
        </p:txBody>
      </p:sp>
      <p:sp>
        <p:nvSpPr>
          <p:cNvPr id="908" name="Shape 908"/>
          <p:cNvSpPr/>
          <p:nvPr>
            <p:ph type="body" sz="quarter" idx="1"/>
          </p:nvPr>
        </p:nvSpPr>
        <p:spPr>
          <a:prstGeom prst="rect">
            <a:avLst/>
          </a:prstGeom>
        </p:spPr>
        <p:txBody>
          <a:bodyPr/>
          <a:lstStyle/>
          <a:p>
            <a:pPr/>
            <a:r>
              <a:t>•	If we wanna add vectors graphically, we use the tip-to-tail method.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Shape 914"/>
          <p:cNvSpPr/>
          <p:nvPr>
            <p:ph type="sldImg"/>
          </p:nvPr>
        </p:nvSpPr>
        <p:spPr>
          <a:prstGeom prst="rect">
            <a:avLst/>
          </a:prstGeom>
        </p:spPr>
        <p:txBody>
          <a:bodyPr/>
          <a:lstStyle/>
          <a:p>
            <a:pPr/>
          </a:p>
        </p:txBody>
      </p:sp>
      <p:sp>
        <p:nvSpPr>
          <p:cNvPr id="915" name="Shape 915"/>
          <p:cNvSpPr/>
          <p:nvPr>
            <p:ph type="body" sz="quarter" idx="1"/>
          </p:nvPr>
        </p:nvSpPr>
        <p:spPr>
          <a:prstGeom prst="rect">
            <a:avLst/>
          </a:prstGeom>
        </p:spPr>
        <p:txBody>
          <a:bodyPr/>
          <a:lstStyle/>
          <a:p>
            <a:pPr/>
            <a:r>
              <a:t>•	We draw the first vector, and then we start the next vector at the tip of the previous vector. Then the resultant vector starts at the begging of the first vector and ends at the end of the last vector.</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Shape 921"/>
          <p:cNvSpPr/>
          <p:nvPr>
            <p:ph type="sldImg"/>
          </p:nvPr>
        </p:nvSpPr>
        <p:spPr>
          <a:prstGeom prst="rect">
            <a:avLst/>
          </a:prstGeom>
        </p:spPr>
        <p:txBody>
          <a:bodyPr/>
          <a:lstStyle/>
          <a:p>
            <a:pPr/>
          </a:p>
        </p:txBody>
      </p:sp>
      <p:sp>
        <p:nvSpPr>
          <p:cNvPr id="922" name="Shape 922"/>
          <p:cNvSpPr/>
          <p:nvPr>
            <p:ph type="body" sz="quarter" idx="1"/>
          </p:nvPr>
        </p:nvSpPr>
        <p:spPr>
          <a:prstGeom prst="rect">
            <a:avLst/>
          </a:prstGeom>
        </p:spPr>
        <p:txBody>
          <a:bodyPr/>
          <a:lstStyle/>
          <a:p>
            <a:pPr/>
            <a:r>
              <a:t>This works for any type of vectors, and we can add as many as we want.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96.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97.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98.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99.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100.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10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6.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7.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8.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9.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0.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1.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2.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3.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4.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6.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7.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0.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1.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2.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3.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4.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86.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87.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89.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90.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1.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92.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93.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94.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1" name="How to Add Vector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How to Add Vectors</a:t>
            </a:r>
          </a:p>
        </p:txBody>
      </p:sp>
      <p:sp>
        <p:nvSpPr>
          <p:cNvPr id="172" name="Slides Version 2"/>
          <p:cNvSpPr txBox="1"/>
          <p:nvPr>
            <p:ph type="body" idx="21"/>
          </p:nvPr>
        </p:nvSpPr>
        <p:spPr>
          <a:xfrm>
            <a:off x="1206500" y="2372962"/>
            <a:ext cx="21971000" cy="742269"/>
          </a:xfrm>
          <a:prstGeom prst="rect">
            <a:avLst/>
          </a:prstGeom>
          <a:extLst>
            <a:ext uri="{C572A759-6A51-4108-AA02-DFA0A04FC94B}">
              <ma14:wrappingTextBoxFlag xmlns:ma14="http://schemas.microsoft.com/office/mac/drawingml/2011/main" val="1"/>
            </a:ext>
          </a:extLst>
        </p:spPr>
        <p:txBody>
          <a:bodyPr/>
          <a:lstStyle>
            <a:lvl1pPr defTabSz="610870">
              <a:defRPr b="0" sz="3700">
                <a:solidFill>
                  <a:srgbClr val="FFFFFF"/>
                </a:solidFill>
                <a:latin typeface="Avenir Heavy"/>
                <a:ea typeface="Avenir Heavy"/>
                <a:cs typeface="Avenir Heavy"/>
                <a:sym typeface="Avenir Heavy"/>
              </a:defRPr>
            </a:lvl1pPr>
          </a:lstStyle>
          <a:p>
            <a:pPr/>
            <a:r>
              <a:t>Slides Version 2</a:t>
            </a:r>
          </a:p>
        </p:txBody>
      </p:sp>
      <p:sp>
        <p:nvSpPr>
          <p:cNvPr id="173"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post them online.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lide Title"/>
          <p:cNvSpPr txBox="1"/>
          <p:nvPr>
            <p:ph type="title"/>
          </p:nvPr>
        </p:nvSpPr>
        <p:spPr>
          <a:prstGeom prst="rect">
            <a:avLst/>
          </a:prstGeom>
        </p:spPr>
        <p:txBody>
          <a:bodyPr/>
          <a:lstStyle/>
          <a:p>
            <a:pPr/>
          </a:p>
        </p:txBody>
      </p:sp>
      <p:sp>
        <p:nvSpPr>
          <p:cNvPr id="257" name="Slide Subtitle"/>
          <p:cNvSpPr txBox="1"/>
          <p:nvPr>
            <p:ph type="body" idx="21"/>
          </p:nvPr>
        </p:nvSpPr>
        <p:spPr>
          <a:prstGeom prst="rect">
            <a:avLst/>
          </a:prstGeom>
        </p:spPr>
        <p:txBody>
          <a:bodyPr/>
          <a:lstStyle/>
          <a:p>
            <a:pPr/>
          </a:p>
        </p:txBody>
      </p:sp>
      <p:sp>
        <p:nvSpPr>
          <p:cNvPr id="258" name="Slide bullet text"/>
          <p:cNvSpPr txBox="1"/>
          <p:nvPr>
            <p:ph type="body" idx="1"/>
          </p:nvPr>
        </p:nvSpPr>
        <p:spPr>
          <a:prstGeom prst="rect">
            <a:avLst/>
          </a:prstGeom>
        </p:spPr>
        <p:txBody>
          <a:bodyPr/>
          <a:lstStyle/>
          <a:p>
            <a:pPr/>
          </a:p>
        </p:txBody>
      </p:sp>
      <p:pic>
        <p:nvPicPr>
          <p:cNvPr id="259"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Slide Title"/>
          <p:cNvSpPr txBox="1"/>
          <p:nvPr>
            <p:ph type="title"/>
          </p:nvPr>
        </p:nvSpPr>
        <p:spPr>
          <a:prstGeom prst="rect">
            <a:avLst/>
          </a:prstGeom>
        </p:spPr>
        <p:txBody>
          <a:bodyPr/>
          <a:lstStyle/>
          <a:p>
            <a:pPr/>
          </a:p>
        </p:txBody>
      </p:sp>
      <p:sp>
        <p:nvSpPr>
          <p:cNvPr id="883" name="Slide Subtitle"/>
          <p:cNvSpPr txBox="1"/>
          <p:nvPr>
            <p:ph type="body" idx="21"/>
          </p:nvPr>
        </p:nvSpPr>
        <p:spPr>
          <a:prstGeom prst="rect">
            <a:avLst/>
          </a:prstGeom>
        </p:spPr>
        <p:txBody>
          <a:bodyPr/>
          <a:lstStyle/>
          <a:p>
            <a:pPr/>
          </a:p>
        </p:txBody>
      </p:sp>
      <p:sp>
        <p:nvSpPr>
          <p:cNvPr id="884" name="Slide bullet text"/>
          <p:cNvSpPr txBox="1"/>
          <p:nvPr>
            <p:ph type="body" idx="1"/>
          </p:nvPr>
        </p:nvSpPr>
        <p:spPr>
          <a:prstGeom prst="rect">
            <a:avLst/>
          </a:prstGeom>
        </p:spPr>
        <p:txBody>
          <a:bodyPr/>
          <a:lstStyle/>
          <a:p>
            <a:pPr/>
          </a:p>
        </p:txBody>
      </p:sp>
      <p:pic>
        <p:nvPicPr>
          <p:cNvPr id="885" name="153.jpg" descr="1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Slide Title"/>
          <p:cNvSpPr txBox="1"/>
          <p:nvPr>
            <p:ph type="title"/>
          </p:nvPr>
        </p:nvSpPr>
        <p:spPr>
          <a:prstGeom prst="rect">
            <a:avLst/>
          </a:prstGeom>
        </p:spPr>
        <p:txBody>
          <a:bodyPr/>
          <a:lstStyle/>
          <a:p>
            <a:pPr/>
          </a:p>
        </p:txBody>
      </p:sp>
      <p:sp>
        <p:nvSpPr>
          <p:cNvPr id="890" name="Slide Subtitle"/>
          <p:cNvSpPr txBox="1"/>
          <p:nvPr>
            <p:ph type="body" idx="21"/>
          </p:nvPr>
        </p:nvSpPr>
        <p:spPr>
          <a:prstGeom prst="rect">
            <a:avLst/>
          </a:prstGeom>
        </p:spPr>
        <p:txBody>
          <a:bodyPr/>
          <a:lstStyle/>
          <a:p>
            <a:pPr/>
          </a:p>
        </p:txBody>
      </p:sp>
      <p:sp>
        <p:nvSpPr>
          <p:cNvPr id="891" name="Slide bullet text"/>
          <p:cNvSpPr txBox="1"/>
          <p:nvPr>
            <p:ph type="body" idx="1"/>
          </p:nvPr>
        </p:nvSpPr>
        <p:spPr>
          <a:prstGeom prst="rect">
            <a:avLst/>
          </a:prstGeom>
        </p:spPr>
        <p:txBody>
          <a:bodyPr/>
          <a:lstStyle/>
          <a:p>
            <a:pPr/>
          </a:p>
        </p:txBody>
      </p:sp>
      <p:pic>
        <p:nvPicPr>
          <p:cNvPr id="892"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lide Title"/>
          <p:cNvSpPr txBox="1"/>
          <p:nvPr>
            <p:ph type="title"/>
          </p:nvPr>
        </p:nvSpPr>
        <p:spPr>
          <a:prstGeom prst="rect">
            <a:avLst/>
          </a:prstGeom>
        </p:spPr>
        <p:txBody>
          <a:bodyPr/>
          <a:lstStyle/>
          <a:p>
            <a:pPr/>
          </a:p>
        </p:txBody>
      </p:sp>
      <p:sp>
        <p:nvSpPr>
          <p:cNvPr id="897" name="Slide Subtitle"/>
          <p:cNvSpPr txBox="1"/>
          <p:nvPr>
            <p:ph type="body" idx="21"/>
          </p:nvPr>
        </p:nvSpPr>
        <p:spPr>
          <a:prstGeom prst="rect">
            <a:avLst/>
          </a:prstGeom>
        </p:spPr>
        <p:txBody>
          <a:bodyPr/>
          <a:lstStyle/>
          <a:p>
            <a:pPr/>
          </a:p>
        </p:txBody>
      </p:sp>
      <p:sp>
        <p:nvSpPr>
          <p:cNvPr id="898" name="Slide bullet text"/>
          <p:cNvSpPr txBox="1"/>
          <p:nvPr>
            <p:ph type="body" idx="1"/>
          </p:nvPr>
        </p:nvSpPr>
        <p:spPr>
          <a:prstGeom prst="rect">
            <a:avLst/>
          </a:prstGeom>
        </p:spPr>
        <p:txBody>
          <a:bodyPr/>
          <a:lstStyle/>
          <a:p>
            <a:pPr/>
          </a:p>
        </p:txBody>
      </p:sp>
      <p:pic>
        <p:nvPicPr>
          <p:cNvPr id="899" name="155.jpg" descr="1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Slide Title"/>
          <p:cNvSpPr txBox="1"/>
          <p:nvPr>
            <p:ph type="title"/>
          </p:nvPr>
        </p:nvSpPr>
        <p:spPr>
          <a:prstGeom prst="rect">
            <a:avLst/>
          </a:prstGeom>
        </p:spPr>
        <p:txBody>
          <a:bodyPr/>
          <a:lstStyle/>
          <a:p>
            <a:pPr/>
          </a:p>
        </p:txBody>
      </p:sp>
      <p:sp>
        <p:nvSpPr>
          <p:cNvPr id="904" name="Slide Subtitle"/>
          <p:cNvSpPr txBox="1"/>
          <p:nvPr>
            <p:ph type="body" idx="21"/>
          </p:nvPr>
        </p:nvSpPr>
        <p:spPr>
          <a:prstGeom prst="rect">
            <a:avLst/>
          </a:prstGeom>
        </p:spPr>
        <p:txBody>
          <a:bodyPr/>
          <a:lstStyle/>
          <a:p>
            <a:pPr/>
          </a:p>
        </p:txBody>
      </p:sp>
      <p:sp>
        <p:nvSpPr>
          <p:cNvPr id="905" name="Slide bullet text"/>
          <p:cNvSpPr txBox="1"/>
          <p:nvPr>
            <p:ph type="body" idx="1"/>
          </p:nvPr>
        </p:nvSpPr>
        <p:spPr>
          <a:prstGeom prst="rect">
            <a:avLst/>
          </a:prstGeom>
        </p:spPr>
        <p:txBody>
          <a:bodyPr/>
          <a:lstStyle/>
          <a:p>
            <a:pPr/>
          </a:p>
        </p:txBody>
      </p:sp>
      <p:pic>
        <p:nvPicPr>
          <p:cNvPr id="906" name="156.jpg" descr="1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Slide Title"/>
          <p:cNvSpPr txBox="1"/>
          <p:nvPr>
            <p:ph type="title"/>
          </p:nvPr>
        </p:nvSpPr>
        <p:spPr>
          <a:prstGeom prst="rect">
            <a:avLst/>
          </a:prstGeom>
        </p:spPr>
        <p:txBody>
          <a:bodyPr/>
          <a:lstStyle/>
          <a:p>
            <a:pPr/>
          </a:p>
        </p:txBody>
      </p:sp>
      <p:sp>
        <p:nvSpPr>
          <p:cNvPr id="911" name="Slide Subtitle"/>
          <p:cNvSpPr txBox="1"/>
          <p:nvPr>
            <p:ph type="body" idx="21"/>
          </p:nvPr>
        </p:nvSpPr>
        <p:spPr>
          <a:prstGeom prst="rect">
            <a:avLst/>
          </a:prstGeom>
        </p:spPr>
        <p:txBody>
          <a:bodyPr/>
          <a:lstStyle/>
          <a:p>
            <a:pPr/>
          </a:p>
        </p:txBody>
      </p:sp>
      <p:sp>
        <p:nvSpPr>
          <p:cNvPr id="912" name="Slide bullet text"/>
          <p:cNvSpPr txBox="1"/>
          <p:nvPr>
            <p:ph type="body" idx="1"/>
          </p:nvPr>
        </p:nvSpPr>
        <p:spPr>
          <a:prstGeom prst="rect">
            <a:avLst/>
          </a:prstGeom>
        </p:spPr>
        <p:txBody>
          <a:bodyPr/>
          <a:lstStyle/>
          <a:p>
            <a:pPr/>
          </a:p>
        </p:txBody>
      </p:sp>
      <p:pic>
        <p:nvPicPr>
          <p:cNvPr id="913" name="157.jpg" descr="1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lide Title"/>
          <p:cNvSpPr txBox="1"/>
          <p:nvPr>
            <p:ph type="title"/>
          </p:nvPr>
        </p:nvSpPr>
        <p:spPr>
          <a:prstGeom prst="rect">
            <a:avLst/>
          </a:prstGeom>
        </p:spPr>
        <p:txBody>
          <a:bodyPr/>
          <a:lstStyle/>
          <a:p>
            <a:pPr/>
          </a:p>
        </p:txBody>
      </p:sp>
      <p:sp>
        <p:nvSpPr>
          <p:cNvPr id="918" name="Slide Subtitle"/>
          <p:cNvSpPr txBox="1"/>
          <p:nvPr>
            <p:ph type="body" idx="21"/>
          </p:nvPr>
        </p:nvSpPr>
        <p:spPr>
          <a:prstGeom prst="rect">
            <a:avLst/>
          </a:prstGeom>
        </p:spPr>
        <p:txBody>
          <a:bodyPr/>
          <a:lstStyle/>
          <a:p>
            <a:pPr/>
          </a:p>
        </p:txBody>
      </p:sp>
      <p:sp>
        <p:nvSpPr>
          <p:cNvPr id="919" name="Slide bullet text"/>
          <p:cNvSpPr txBox="1"/>
          <p:nvPr>
            <p:ph type="body" idx="1"/>
          </p:nvPr>
        </p:nvSpPr>
        <p:spPr>
          <a:prstGeom prst="rect">
            <a:avLst/>
          </a:prstGeom>
        </p:spPr>
        <p:txBody>
          <a:bodyPr/>
          <a:lstStyle/>
          <a:p>
            <a:pPr/>
          </a:p>
        </p:txBody>
      </p:sp>
      <p:pic>
        <p:nvPicPr>
          <p:cNvPr id="920" name="158.jpg" descr="1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Title"/>
          <p:cNvSpPr txBox="1"/>
          <p:nvPr>
            <p:ph type="title"/>
          </p:nvPr>
        </p:nvSpPr>
        <p:spPr>
          <a:prstGeom prst="rect">
            <a:avLst/>
          </a:prstGeom>
        </p:spPr>
        <p:txBody>
          <a:bodyPr/>
          <a:lstStyle/>
          <a:p>
            <a:pPr/>
          </a:p>
        </p:txBody>
      </p:sp>
      <p:sp>
        <p:nvSpPr>
          <p:cNvPr id="264" name="Slide Subtitle"/>
          <p:cNvSpPr txBox="1"/>
          <p:nvPr>
            <p:ph type="body" idx="21"/>
          </p:nvPr>
        </p:nvSpPr>
        <p:spPr>
          <a:prstGeom prst="rect">
            <a:avLst/>
          </a:prstGeom>
        </p:spPr>
        <p:txBody>
          <a:bodyPr/>
          <a:lstStyle/>
          <a:p>
            <a:pPr/>
          </a:p>
        </p:txBody>
      </p:sp>
      <p:sp>
        <p:nvSpPr>
          <p:cNvPr id="265" name="Slide bullet text"/>
          <p:cNvSpPr txBox="1"/>
          <p:nvPr>
            <p:ph type="body" idx="1"/>
          </p:nvPr>
        </p:nvSpPr>
        <p:spPr>
          <a:prstGeom prst="rect">
            <a:avLst/>
          </a:prstGeom>
        </p:spPr>
        <p:txBody>
          <a:bodyPr/>
          <a:lstStyle/>
          <a:p>
            <a:pPr/>
          </a:p>
        </p:txBody>
      </p:sp>
      <p:pic>
        <p:nvPicPr>
          <p:cNvPr id="266"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lide Title"/>
          <p:cNvSpPr txBox="1"/>
          <p:nvPr>
            <p:ph type="title"/>
          </p:nvPr>
        </p:nvSpPr>
        <p:spPr>
          <a:prstGeom prst="rect">
            <a:avLst/>
          </a:prstGeom>
        </p:spPr>
        <p:txBody>
          <a:bodyPr/>
          <a:lstStyle/>
          <a:p>
            <a:pPr/>
          </a:p>
        </p:txBody>
      </p:sp>
      <p:sp>
        <p:nvSpPr>
          <p:cNvPr id="271" name="Slide Subtitle"/>
          <p:cNvSpPr txBox="1"/>
          <p:nvPr>
            <p:ph type="body" idx="21"/>
          </p:nvPr>
        </p:nvSpPr>
        <p:spPr>
          <a:prstGeom prst="rect">
            <a:avLst/>
          </a:prstGeom>
        </p:spPr>
        <p:txBody>
          <a:bodyPr/>
          <a:lstStyle/>
          <a:p>
            <a:pPr/>
          </a:p>
        </p:txBody>
      </p:sp>
      <p:sp>
        <p:nvSpPr>
          <p:cNvPr id="272" name="Slide bullet text"/>
          <p:cNvSpPr txBox="1"/>
          <p:nvPr>
            <p:ph type="body" idx="1"/>
          </p:nvPr>
        </p:nvSpPr>
        <p:spPr>
          <a:prstGeom prst="rect">
            <a:avLst/>
          </a:prstGeom>
        </p:spPr>
        <p:txBody>
          <a:bodyPr/>
          <a:lstStyle/>
          <a:p>
            <a:pPr/>
          </a:p>
        </p:txBody>
      </p:sp>
      <p:pic>
        <p:nvPicPr>
          <p:cNvPr id="273"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lide Title"/>
          <p:cNvSpPr txBox="1"/>
          <p:nvPr>
            <p:ph type="title"/>
          </p:nvPr>
        </p:nvSpPr>
        <p:spPr>
          <a:prstGeom prst="rect">
            <a:avLst/>
          </a:prstGeom>
        </p:spPr>
        <p:txBody>
          <a:bodyPr/>
          <a:lstStyle/>
          <a:p>
            <a:pPr/>
          </a:p>
        </p:txBody>
      </p:sp>
      <p:sp>
        <p:nvSpPr>
          <p:cNvPr id="278" name="Slide Subtitle"/>
          <p:cNvSpPr txBox="1"/>
          <p:nvPr>
            <p:ph type="body" idx="21"/>
          </p:nvPr>
        </p:nvSpPr>
        <p:spPr>
          <a:prstGeom prst="rect">
            <a:avLst/>
          </a:prstGeom>
        </p:spPr>
        <p:txBody>
          <a:bodyPr/>
          <a:lstStyle/>
          <a:p>
            <a:pPr/>
          </a:p>
        </p:txBody>
      </p:sp>
      <p:sp>
        <p:nvSpPr>
          <p:cNvPr id="279" name="Slide bullet text"/>
          <p:cNvSpPr txBox="1"/>
          <p:nvPr>
            <p:ph type="body" idx="1"/>
          </p:nvPr>
        </p:nvSpPr>
        <p:spPr>
          <a:prstGeom prst="rect">
            <a:avLst/>
          </a:prstGeom>
        </p:spPr>
        <p:txBody>
          <a:bodyPr/>
          <a:lstStyle/>
          <a:p>
            <a:pPr/>
          </a:p>
        </p:txBody>
      </p:sp>
      <p:pic>
        <p:nvPicPr>
          <p:cNvPr id="280"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lide Title"/>
          <p:cNvSpPr txBox="1"/>
          <p:nvPr>
            <p:ph type="title"/>
          </p:nvPr>
        </p:nvSpPr>
        <p:spPr>
          <a:prstGeom prst="rect">
            <a:avLst/>
          </a:prstGeom>
        </p:spPr>
        <p:txBody>
          <a:bodyPr/>
          <a:lstStyle/>
          <a:p>
            <a:pPr/>
          </a:p>
        </p:txBody>
      </p:sp>
      <p:sp>
        <p:nvSpPr>
          <p:cNvPr id="285" name="Slide Subtitle"/>
          <p:cNvSpPr txBox="1"/>
          <p:nvPr>
            <p:ph type="body" idx="21"/>
          </p:nvPr>
        </p:nvSpPr>
        <p:spPr>
          <a:prstGeom prst="rect">
            <a:avLst/>
          </a:prstGeom>
        </p:spPr>
        <p:txBody>
          <a:bodyPr/>
          <a:lstStyle/>
          <a:p>
            <a:pPr/>
          </a:p>
        </p:txBody>
      </p:sp>
      <p:sp>
        <p:nvSpPr>
          <p:cNvPr id="286" name="Slide bullet text"/>
          <p:cNvSpPr txBox="1"/>
          <p:nvPr>
            <p:ph type="body" idx="1"/>
          </p:nvPr>
        </p:nvSpPr>
        <p:spPr>
          <a:prstGeom prst="rect">
            <a:avLst/>
          </a:prstGeom>
        </p:spPr>
        <p:txBody>
          <a:bodyPr/>
          <a:lstStyle/>
          <a:p>
            <a:pPr/>
          </a:p>
        </p:txBody>
      </p:sp>
      <p:pic>
        <p:nvPicPr>
          <p:cNvPr id="287"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Title"/>
          <p:cNvSpPr txBox="1"/>
          <p:nvPr>
            <p:ph type="title"/>
          </p:nvPr>
        </p:nvSpPr>
        <p:spPr>
          <a:prstGeom prst="rect">
            <a:avLst/>
          </a:prstGeom>
        </p:spPr>
        <p:txBody>
          <a:bodyPr/>
          <a:lstStyle/>
          <a:p>
            <a:pPr/>
          </a:p>
        </p:txBody>
      </p:sp>
      <p:sp>
        <p:nvSpPr>
          <p:cNvPr id="292" name="Slide Subtitle"/>
          <p:cNvSpPr txBox="1"/>
          <p:nvPr>
            <p:ph type="body" idx="21"/>
          </p:nvPr>
        </p:nvSpPr>
        <p:spPr>
          <a:prstGeom prst="rect">
            <a:avLst/>
          </a:prstGeom>
        </p:spPr>
        <p:txBody>
          <a:bodyPr/>
          <a:lstStyle/>
          <a:p>
            <a:pPr/>
          </a:p>
        </p:txBody>
      </p:sp>
      <p:sp>
        <p:nvSpPr>
          <p:cNvPr id="293" name="Slide bullet text"/>
          <p:cNvSpPr txBox="1"/>
          <p:nvPr>
            <p:ph type="body" idx="1"/>
          </p:nvPr>
        </p:nvSpPr>
        <p:spPr>
          <a:prstGeom prst="rect">
            <a:avLst/>
          </a:prstGeom>
        </p:spPr>
        <p:txBody>
          <a:bodyPr/>
          <a:lstStyle/>
          <a:p>
            <a:pPr/>
          </a:p>
        </p:txBody>
      </p:sp>
      <p:pic>
        <p:nvPicPr>
          <p:cNvPr id="294"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Title"/>
          <p:cNvSpPr txBox="1"/>
          <p:nvPr>
            <p:ph type="title"/>
          </p:nvPr>
        </p:nvSpPr>
        <p:spPr>
          <a:prstGeom prst="rect">
            <a:avLst/>
          </a:prstGeom>
        </p:spPr>
        <p:txBody>
          <a:bodyPr/>
          <a:lstStyle/>
          <a:p>
            <a:pPr/>
          </a:p>
        </p:txBody>
      </p:sp>
      <p:sp>
        <p:nvSpPr>
          <p:cNvPr id="299" name="Slide Subtitle"/>
          <p:cNvSpPr txBox="1"/>
          <p:nvPr>
            <p:ph type="body" idx="21"/>
          </p:nvPr>
        </p:nvSpPr>
        <p:spPr>
          <a:prstGeom prst="rect">
            <a:avLst/>
          </a:prstGeom>
        </p:spPr>
        <p:txBody>
          <a:bodyPr/>
          <a:lstStyle/>
          <a:p>
            <a:pPr/>
          </a:p>
        </p:txBody>
      </p:sp>
      <p:sp>
        <p:nvSpPr>
          <p:cNvPr id="300" name="Slide bullet text"/>
          <p:cNvSpPr txBox="1"/>
          <p:nvPr>
            <p:ph type="body" idx="1"/>
          </p:nvPr>
        </p:nvSpPr>
        <p:spPr>
          <a:prstGeom prst="rect">
            <a:avLst/>
          </a:prstGeom>
        </p:spPr>
        <p:txBody>
          <a:bodyPr/>
          <a:lstStyle/>
          <a:p>
            <a:pPr/>
          </a:p>
        </p:txBody>
      </p:sp>
      <p:pic>
        <p:nvPicPr>
          <p:cNvPr id="301"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Title"/>
          <p:cNvSpPr txBox="1"/>
          <p:nvPr>
            <p:ph type="title"/>
          </p:nvPr>
        </p:nvSpPr>
        <p:spPr>
          <a:prstGeom prst="rect">
            <a:avLst/>
          </a:prstGeom>
        </p:spPr>
        <p:txBody>
          <a:bodyPr/>
          <a:lstStyle/>
          <a:p>
            <a:pPr/>
          </a:p>
        </p:txBody>
      </p:sp>
      <p:sp>
        <p:nvSpPr>
          <p:cNvPr id="306" name="Slide Subtitle"/>
          <p:cNvSpPr txBox="1"/>
          <p:nvPr>
            <p:ph type="body" idx="21"/>
          </p:nvPr>
        </p:nvSpPr>
        <p:spPr>
          <a:prstGeom prst="rect">
            <a:avLst/>
          </a:prstGeom>
        </p:spPr>
        <p:txBody>
          <a:bodyPr/>
          <a:lstStyle/>
          <a:p>
            <a:pPr/>
          </a:p>
        </p:txBody>
      </p:sp>
      <p:sp>
        <p:nvSpPr>
          <p:cNvPr id="307" name="Slide bullet text"/>
          <p:cNvSpPr txBox="1"/>
          <p:nvPr>
            <p:ph type="body" idx="1"/>
          </p:nvPr>
        </p:nvSpPr>
        <p:spPr>
          <a:prstGeom prst="rect">
            <a:avLst/>
          </a:prstGeom>
        </p:spPr>
        <p:txBody>
          <a:bodyPr/>
          <a:lstStyle/>
          <a:p>
            <a:pPr/>
          </a:p>
        </p:txBody>
      </p:sp>
      <p:pic>
        <p:nvPicPr>
          <p:cNvPr id="308"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Title"/>
          <p:cNvSpPr txBox="1"/>
          <p:nvPr>
            <p:ph type="title"/>
          </p:nvPr>
        </p:nvSpPr>
        <p:spPr>
          <a:prstGeom prst="rect">
            <a:avLst/>
          </a:prstGeom>
        </p:spPr>
        <p:txBody>
          <a:bodyPr/>
          <a:lstStyle/>
          <a:p>
            <a:pPr/>
          </a:p>
        </p:txBody>
      </p:sp>
      <p:sp>
        <p:nvSpPr>
          <p:cNvPr id="313" name="Slide Subtitle"/>
          <p:cNvSpPr txBox="1"/>
          <p:nvPr>
            <p:ph type="body" idx="21"/>
          </p:nvPr>
        </p:nvSpPr>
        <p:spPr>
          <a:prstGeom prst="rect">
            <a:avLst/>
          </a:prstGeom>
        </p:spPr>
        <p:txBody>
          <a:bodyPr/>
          <a:lstStyle/>
          <a:p>
            <a:pPr/>
          </a:p>
        </p:txBody>
      </p:sp>
      <p:sp>
        <p:nvSpPr>
          <p:cNvPr id="314" name="Slide bullet text"/>
          <p:cNvSpPr txBox="1"/>
          <p:nvPr>
            <p:ph type="body" idx="1"/>
          </p:nvPr>
        </p:nvSpPr>
        <p:spPr>
          <a:prstGeom prst="rect">
            <a:avLst/>
          </a:prstGeom>
        </p:spPr>
        <p:txBody>
          <a:bodyPr/>
          <a:lstStyle/>
          <a:p>
            <a:pPr/>
          </a:p>
        </p:txBody>
      </p:sp>
      <p:pic>
        <p:nvPicPr>
          <p:cNvPr id="315"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lide Title"/>
          <p:cNvSpPr txBox="1"/>
          <p:nvPr>
            <p:ph type="title"/>
          </p:nvPr>
        </p:nvSpPr>
        <p:spPr>
          <a:prstGeom prst="rect">
            <a:avLst/>
          </a:prstGeom>
        </p:spPr>
        <p:txBody>
          <a:bodyPr/>
          <a:lstStyle/>
          <a:p>
            <a:pPr/>
          </a:p>
        </p:txBody>
      </p:sp>
      <p:sp>
        <p:nvSpPr>
          <p:cNvPr id="320" name="Slide Subtitle"/>
          <p:cNvSpPr txBox="1"/>
          <p:nvPr>
            <p:ph type="body" idx="21"/>
          </p:nvPr>
        </p:nvSpPr>
        <p:spPr>
          <a:prstGeom prst="rect">
            <a:avLst/>
          </a:prstGeom>
        </p:spPr>
        <p:txBody>
          <a:bodyPr/>
          <a:lstStyle/>
          <a:p>
            <a:pPr/>
          </a:p>
        </p:txBody>
      </p:sp>
      <p:sp>
        <p:nvSpPr>
          <p:cNvPr id="321" name="Slide bullet text"/>
          <p:cNvSpPr txBox="1"/>
          <p:nvPr>
            <p:ph type="body" idx="1"/>
          </p:nvPr>
        </p:nvSpPr>
        <p:spPr>
          <a:prstGeom prst="rect">
            <a:avLst/>
          </a:prstGeom>
        </p:spPr>
        <p:txBody>
          <a:bodyPr/>
          <a:lstStyle/>
          <a:p>
            <a:pPr/>
          </a:p>
        </p:txBody>
      </p:sp>
      <p:pic>
        <p:nvPicPr>
          <p:cNvPr id="322"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6AA6D7"/>
            </a:gs>
            <a:gs pos="100000">
              <a:srgbClr val="4B8AC0"/>
            </a:gs>
          </a:gsLst>
          <a:lin ang="5400000" scaled="0"/>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09599" indent="-609599">
              <a:defRPr sz="5000">
                <a:solidFill>
                  <a:srgbClr val="FFFFFF"/>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lide Title"/>
          <p:cNvSpPr txBox="1"/>
          <p:nvPr>
            <p:ph type="title"/>
          </p:nvPr>
        </p:nvSpPr>
        <p:spPr>
          <a:prstGeom prst="rect">
            <a:avLst/>
          </a:prstGeom>
        </p:spPr>
        <p:txBody>
          <a:bodyPr/>
          <a:lstStyle/>
          <a:p>
            <a:pPr/>
          </a:p>
        </p:txBody>
      </p:sp>
      <p:sp>
        <p:nvSpPr>
          <p:cNvPr id="327" name="Slide Subtitle"/>
          <p:cNvSpPr txBox="1"/>
          <p:nvPr>
            <p:ph type="body" idx="21"/>
          </p:nvPr>
        </p:nvSpPr>
        <p:spPr>
          <a:prstGeom prst="rect">
            <a:avLst/>
          </a:prstGeom>
        </p:spPr>
        <p:txBody>
          <a:bodyPr/>
          <a:lstStyle/>
          <a:p>
            <a:pPr/>
          </a:p>
        </p:txBody>
      </p:sp>
      <p:sp>
        <p:nvSpPr>
          <p:cNvPr id="328" name="Slide bullet text"/>
          <p:cNvSpPr txBox="1"/>
          <p:nvPr>
            <p:ph type="body" idx="1"/>
          </p:nvPr>
        </p:nvSpPr>
        <p:spPr>
          <a:prstGeom prst="rect">
            <a:avLst/>
          </a:prstGeom>
        </p:spPr>
        <p:txBody>
          <a:bodyPr/>
          <a:lstStyle/>
          <a:p>
            <a:pPr/>
          </a:p>
        </p:txBody>
      </p:sp>
      <p:pic>
        <p:nvPicPr>
          <p:cNvPr id="329"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lide Title"/>
          <p:cNvSpPr txBox="1"/>
          <p:nvPr>
            <p:ph type="title"/>
          </p:nvPr>
        </p:nvSpPr>
        <p:spPr>
          <a:prstGeom prst="rect">
            <a:avLst/>
          </a:prstGeom>
        </p:spPr>
        <p:txBody>
          <a:bodyPr/>
          <a:lstStyle/>
          <a:p>
            <a:pPr/>
          </a:p>
        </p:txBody>
      </p:sp>
      <p:sp>
        <p:nvSpPr>
          <p:cNvPr id="334" name="Slide Subtitle"/>
          <p:cNvSpPr txBox="1"/>
          <p:nvPr>
            <p:ph type="body" idx="21"/>
          </p:nvPr>
        </p:nvSpPr>
        <p:spPr>
          <a:prstGeom prst="rect">
            <a:avLst/>
          </a:prstGeom>
        </p:spPr>
        <p:txBody>
          <a:bodyPr/>
          <a:lstStyle/>
          <a:p>
            <a:pPr/>
          </a:p>
        </p:txBody>
      </p:sp>
      <p:sp>
        <p:nvSpPr>
          <p:cNvPr id="335" name="Slide bullet text"/>
          <p:cNvSpPr txBox="1"/>
          <p:nvPr>
            <p:ph type="body" idx="1"/>
          </p:nvPr>
        </p:nvSpPr>
        <p:spPr>
          <a:prstGeom prst="rect">
            <a:avLst/>
          </a:prstGeom>
        </p:spPr>
        <p:txBody>
          <a:bodyPr/>
          <a:lstStyle/>
          <a:p>
            <a:pPr/>
          </a:p>
        </p:txBody>
      </p:sp>
      <p:pic>
        <p:nvPicPr>
          <p:cNvPr id="336"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Title"/>
          <p:cNvSpPr txBox="1"/>
          <p:nvPr>
            <p:ph type="title"/>
          </p:nvPr>
        </p:nvSpPr>
        <p:spPr>
          <a:prstGeom prst="rect">
            <a:avLst/>
          </a:prstGeom>
        </p:spPr>
        <p:txBody>
          <a:bodyPr/>
          <a:lstStyle/>
          <a:p>
            <a:pPr/>
          </a:p>
        </p:txBody>
      </p:sp>
      <p:sp>
        <p:nvSpPr>
          <p:cNvPr id="341" name="Slide Subtitle"/>
          <p:cNvSpPr txBox="1"/>
          <p:nvPr>
            <p:ph type="body" idx="21"/>
          </p:nvPr>
        </p:nvSpPr>
        <p:spPr>
          <a:prstGeom prst="rect">
            <a:avLst/>
          </a:prstGeom>
        </p:spPr>
        <p:txBody>
          <a:bodyPr/>
          <a:lstStyle/>
          <a:p>
            <a:pPr/>
          </a:p>
        </p:txBody>
      </p:sp>
      <p:sp>
        <p:nvSpPr>
          <p:cNvPr id="342" name="Slide bullet text"/>
          <p:cNvSpPr txBox="1"/>
          <p:nvPr>
            <p:ph type="body" idx="1"/>
          </p:nvPr>
        </p:nvSpPr>
        <p:spPr>
          <a:prstGeom prst="rect">
            <a:avLst/>
          </a:prstGeom>
        </p:spPr>
        <p:txBody>
          <a:bodyPr/>
          <a:lstStyle/>
          <a:p>
            <a:pPr/>
          </a:p>
        </p:txBody>
      </p:sp>
      <p:pic>
        <p:nvPicPr>
          <p:cNvPr id="343"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lide Title"/>
          <p:cNvSpPr txBox="1"/>
          <p:nvPr>
            <p:ph type="title"/>
          </p:nvPr>
        </p:nvSpPr>
        <p:spPr>
          <a:prstGeom prst="rect">
            <a:avLst/>
          </a:prstGeom>
        </p:spPr>
        <p:txBody>
          <a:bodyPr/>
          <a:lstStyle/>
          <a:p>
            <a:pPr/>
          </a:p>
        </p:txBody>
      </p:sp>
      <p:sp>
        <p:nvSpPr>
          <p:cNvPr id="348" name="Slide Subtitle"/>
          <p:cNvSpPr txBox="1"/>
          <p:nvPr>
            <p:ph type="body" idx="21"/>
          </p:nvPr>
        </p:nvSpPr>
        <p:spPr>
          <a:prstGeom prst="rect">
            <a:avLst/>
          </a:prstGeom>
        </p:spPr>
        <p:txBody>
          <a:bodyPr/>
          <a:lstStyle/>
          <a:p>
            <a:pPr/>
          </a:p>
        </p:txBody>
      </p:sp>
      <p:sp>
        <p:nvSpPr>
          <p:cNvPr id="349" name="Slide bullet text"/>
          <p:cNvSpPr txBox="1"/>
          <p:nvPr>
            <p:ph type="body" idx="1"/>
          </p:nvPr>
        </p:nvSpPr>
        <p:spPr>
          <a:prstGeom prst="rect">
            <a:avLst/>
          </a:prstGeom>
        </p:spPr>
        <p:txBody>
          <a:bodyPr/>
          <a:lstStyle/>
          <a:p>
            <a:pPr/>
          </a:p>
        </p:txBody>
      </p:sp>
      <p:pic>
        <p:nvPicPr>
          <p:cNvPr id="350"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Title"/>
          <p:cNvSpPr txBox="1"/>
          <p:nvPr>
            <p:ph type="title"/>
          </p:nvPr>
        </p:nvSpPr>
        <p:spPr>
          <a:prstGeom prst="rect">
            <a:avLst/>
          </a:prstGeom>
        </p:spPr>
        <p:txBody>
          <a:bodyPr/>
          <a:lstStyle/>
          <a:p>
            <a:pPr/>
          </a:p>
        </p:txBody>
      </p:sp>
      <p:sp>
        <p:nvSpPr>
          <p:cNvPr id="355" name="Slide Subtitle"/>
          <p:cNvSpPr txBox="1"/>
          <p:nvPr>
            <p:ph type="body" idx="21"/>
          </p:nvPr>
        </p:nvSpPr>
        <p:spPr>
          <a:prstGeom prst="rect">
            <a:avLst/>
          </a:prstGeom>
        </p:spPr>
        <p:txBody>
          <a:bodyPr/>
          <a:lstStyle/>
          <a:p>
            <a:pPr/>
          </a:p>
        </p:txBody>
      </p:sp>
      <p:sp>
        <p:nvSpPr>
          <p:cNvPr id="356" name="Slide bullet text"/>
          <p:cNvSpPr txBox="1"/>
          <p:nvPr>
            <p:ph type="body" idx="1"/>
          </p:nvPr>
        </p:nvSpPr>
        <p:spPr>
          <a:prstGeom prst="rect">
            <a:avLst/>
          </a:prstGeom>
        </p:spPr>
        <p:txBody>
          <a:bodyPr/>
          <a:lstStyle/>
          <a:p>
            <a:pPr/>
          </a:p>
        </p:txBody>
      </p:sp>
      <p:pic>
        <p:nvPicPr>
          <p:cNvPr id="357"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lide Title"/>
          <p:cNvSpPr txBox="1"/>
          <p:nvPr>
            <p:ph type="title"/>
          </p:nvPr>
        </p:nvSpPr>
        <p:spPr>
          <a:prstGeom prst="rect">
            <a:avLst/>
          </a:prstGeom>
        </p:spPr>
        <p:txBody>
          <a:bodyPr/>
          <a:lstStyle/>
          <a:p>
            <a:pPr/>
          </a:p>
        </p:txBody>
      </p:sp>
      <p:sp>
        <p:nvSpPr>
          <p:cNvPr id="362" name="Slide Subtitle"/>
          <p:cNvSpPr txBox="1"/>
          <p:nvPr>
            <p:ph type="body" idx="21"/>
          </p:nvPr>
        </p:nvSpPr>
        <p:spPr>
          <a:prstGeom prst="rect">
            <a:avLst/>
          </a:prstGeom>
        </p:spPr>
        <p:txBody>
          <a:bodyPr/>
          <a:lstStyle/>
          <a:p>
            <a:pPr/>
          </a:p>
        </p:txBody>
      </p:sp>
      <p:sp>
        <p:nvSpPr>
          <p:cNvPr id="363" name="Slide bullet text"/>
          <p:cNvSpPr txBox="1"/>
          <p:nvPr>
            <p:ph type="body" idx="1"/>
          </p:nvPr>
        </p:nvSpPr>
        <p:spPr>
          <a:prstGeom prst="rect">
            <a:avLst/>
          </a:prstGeom>
        </p:spPr>
        <p:txBody>
          <a:bodyPr/>
          <a:lstStyle/>
          <a:p>
            <a:pPr/>
          </a:p>
        </p:txBody>
      </p:sp>
      <p:pic>
        <p:nvPicPr>
          <p:cNvPr id="364"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Slide Title"/>
          <p:cNvSpPr txBox="1"/>
          <p:nvPr>
            <p:ph type="title"/>
          </p:nvPr>
        </p:nvSpPr>
        <p:spPr>
          <a:prstGeom prst="rect">
            <a:avLst/>
          </a:prstGeom>
        </p:spPr>
        <p:txBody>
          <a:bodyPr/>
          <a:lstStyle/>
          <a:p>
            <a:pPr/>
          </a:p>
        </p:txBody>
      </p:sp>
      <p:sp>
        <p:nvSpPr>
          <p:cNvPr id="369" name="Slide Subtitle"/>
          <p:cNvSpPr txBox="1"/>
          <p:nvPr>
            <p:ph type="body" idx="21"/>
          </p:nvPr>
        </p:nvSpPr>
        <p:spPr>
          <a:prstGeom prst="rect">
            <a:avLst/>
          </a:prstGeom>
        </p:spPr>
        <p:txBody>
          <a:bodyPr/>
          <a:lstStyle/>
          <a:p>
            <a:pPr/>
          </a:p>
        </p:txBody>
      </p:sp>
      <p:sp>
        <p:nvSpPr>
          <p:cNvPr id="370" name="Slide bullet text"/>
          <p:cNvSpPr txBox="1"/>
          <p:nvPr>
            <p:ph type="body" idx="1"/>
          </p:nvPr>
        </p:nvSpPr>
        <p:spPr>
          <a:prstGeom prst="rect">
            <a:avLst/>
          </a:prstGeom>
        </p:spPr>
        <p:txBody>
          <a:bodyPr/>
          <a:lstStyle/>
          <a:p>
            <a:pPr/>
          </a:p>
        </p:txBody>
      </p:sp>
      <p:pic>
        <p:nvPicPr>
          <p:cNvPr id="371"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lide Title"/>
          <p:cNvSpPr txBox="1"/>
          <p:nvPr>
            <p:ph type="title"/>
          </p:nvPr>
        </p:nvSpPr>
        <p:spPr>
          <a:prstGeom prst="rect">
            <a:avLst/>
          </a:prstGeom>
        </p:spPr>
        <p:txBody>
          <a:bodyPr/>
          <a:lstStyle/>
          <a:p>
            <a:pPr/>
          </a:p>
        </p:txBody>
      </p:sp>
      <p:sp>
        <p:nvSpPr>
          <p:cNvPr id="376" name="Slide Subtitle"/>
          <p:cNvSpPr txBox="1"/>
          <p:nvPr>
            <p:ph type="body" idx="21"/>
          </p:nvPr>
        </p:nvSpPr>
        <p:spPr>
          <a:prstGeom prst="rect">
            <a:avLst/>
          </a:prstGeom>
        </p:spPr>
        <p:txBody>
          <a:bodyPr/>
          <a:lstStyle/>
          <a:p>
            <a:pPr/>
          </a:p>
        </p:txBody>
      </p:sp>
      <p:sp>
        <p:nvSpPr>
          <p:cNvPr id="377" name="Slide bullet text"/>
          <p:cNvSpPr txBox="1"/>
          <p:nvPr>
            <p:ph type="body" idx="1"/>
          </p:nvPr>
        </p:nvSpPr>
        <p:spPr>
          <a:prstGeom prst="rect">
            <a:avLst/>
          </a:prstGeom>
        </p:spPr>
        <p:txBody>
          <a:bodyPr/>
          <a:lstStyle/>
          <a:p>
            <a:pPr/>
          </a:p>
        </p:txBody>
      </p:sp>
      <p:pic>
        <p:nvPicPr>
          <p:cNvPr id="378"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lide Title"/>
          <p:cNvSpPr txBox="1"/>
          <p:nvPr>
            <p:ph type="title"/>
          </p:nvPr>
        </p:nvSpPr>
        <p:spPr>
          <a:prstGeom prst="rect">
            <a:avLst/>
          </a:prstGeom>
        </p:spPr>
        <p:txBody>
          <a:bodyPr/>
          <a:lstStyle/>
          <a:p>
            <a:pPr/>
          </a:p>
        </p:txBody>
      </p:sp>
      <p:sp>
        <p:nvSpPr>
          <p:cNvPr id="383" name="Slide Subtitle"/>
          <p:cNvSpPr txBox="1"/>
          <p:nvPr>
            <p:ph type="body" idx="21"/>
          </p:nvPr>
        </p:nvSpPr>
        <p:spPr>
          <a:prstGeom prst="rect">
            <a:avLst/>
          </a:prstGeom>
        </p:spPr>
        <p:txBody>
          <a:bodyPr/>
          <a:lstStyle/>
          <a:p>
            <a:pPr/>
          </a:p>
        </p:txBody>
      </p:sp>
      <p:sp>
        <p:nvSpPr>
          <p:cNvPr id="384" name="Slide bullet text"/>
          <p:cNvSpPr txBox="1"/>
          <p:nvPr>
            <p:ph type="body" idx="1"/>
          </p:nvPr>
        </p:nvSpPr>
        <p:spPr>
          <a:prstGeom prst="rect">
            <a:avLst/>
          </a:prstGeom>
        </p:spPr>
        <p:txBody>
          <a:bodyPr/>
          <a:lstStyle/>
          <a:p>
            <a:pPr/>
          </a:p>
        </p:txBody>
      </p:sp>
      <p:pic>
        <p:nvPicPr>
          <p:cNvPr id="385"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lide Title"/>
          <p:cNvSpPr txBox="1"/>
          <p:nvPr>
            <p:ph type="title"/>
          </p:nvPr>
        </p:nvSpPr>
        <p:spPr>
          <a:prstGeom prst="rect">
            <a:avLst/>
          </a:prstGeom>
        </p:spPr>
        <p:txBody>
          <a:bodyPr/>
          <a:lstStyle/>
          <a:p>
            <a:pPr/>
          </a:p>
        </p:txBody>
      </p:sp>
      <p:sp>
        <p:nvSpPr>
          <p:cNvPr id="390" name="Slide Subtitle"/>
          <p:cNvSpPr txBox="1"/>
          <p:nvPr>
            <p:ph type="body" idx="21"/>
          </p:nvPr>
        </p:nvSpPr>
        <p:spPr>
          <a:prstGeom prst="rect">
            <a:avLst/>
          </a:prstGeom>
        </p:spPr>
        <p:txBody>
          <a:bodyPr/>
          <a:lstStyle/>
          <a:p>
            <a:pPr/>
          </a:p>
        </p:txBody>
      </p:sp>
      <p:sp>
        <p:nvSpPr>
          <p:cNvPr id="391" name="Slide bullet text"/>
          <p:cNvSpPr txBox="1"/>
          <p:nvPr>
            <p:ph type="body" idx="1"/>
          </p:nvPr>
        </p:nvSpPr>
        <p:spPr>
          <a:prstGeom prst="rect">
            <a:avLst/>
          </a:prstGeom>
        </p:spPr>
        <p:txBody>
          <a:bodyPr/>
          <a:lstStyle/>
          <a:p>
            <a:pPr/>
          </a:p>
        </p:txBody>
      </p:sp>
      <p:pic>
        <p:nvPicPr>
          <p:cNvPr id="392"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6AA6D7"/>
            </a:gs>
            <a:gs pos="100000">
              <a:srgbClr val="4B8AC0"/>
            </a:gs>
          </a:gsLst>
          <a:lin ang="5400000" scaled="0"/>
        </a:gradFill>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extLst/>
          </a:blip>
          <a:stretch>
            <a:fillRect/>
          </a:stretch>
        </p:blipFill>
        <p:spPr>
          <a:xfrm>
            <a:off x="8405045" y="9410744"/>
            <a:ext cx="1638301" cy="800101"/>
          </a:xfrm>
          <a:prstGeom prst="rect">
            <a:avLst/>
          </a:prstGeom>
          <a:ln w="12700">
            <a:miter lim="400000"/>
          </a:ln>
        </p:spPr>
      </p:pic>
      <p:pic>
        <p:nvPicPr>
          <p:cNvPr id="179" name="A2.png" descr="A2.png"/>
          <p:cNvPicPr>
            <a:picLocks noChangeAspect="1"/>
          </p:cNvPicPr>
          <p:nvPr/>
        </p:nvPicPr>
        <p:blipFill>
          <a:blip r:embed="rId3">
            <a:extLst/>
          </a:blip>
          <a:stretch>
            <a:fillRect/>
          </a:stretch>
        </p:blipFill>
        <p:spPr>
          <a:xfrm>
            <a:off x="6462229" y="9410744"/>
            <a:ext cx="1638301" cy="800101"/>
          </a:xfrm>
          <a:prstGeom prst="rect">
            <a:avLst/>
          </a:prstGeom>
          <a:ln w="12700">
            <a:miter lim="400000"/>
          </a:ln>
        </p:spPr>
      </p:pic>
      <p:pic>
        <p:nvPicPr>
          <p:cNvPr id="180" name="A3.png" descr="A3.png"/>
          <p:cNvPicPr>
            <a:picLocks noChangeAspect="1"/>
          </p:cNvPicPr>
          <p:nvPr/>
        </p:nvPicPr>
        <p:blipFill>
          <a:blip r:embed="rId4">
            <a:extLst/>
          </a:blip>
          <a:stretch>
            <a:fillRect/>
          </a:stretch>
        </p:blipFill>
        <p:spPr>
          <a:xfrm>
            <a:off x="3602936" y="4135863"/>
            <a:ext cx="10718801" cy="1816101"/>
          </a:xfrm>
          <a:prstGeom prst="rect">
            <a:avLst/>
          </a:prstGeom>
          <a:ln w="12700">
            <a:miter lim="400000"/>
          </a:ln>
        </p:spPr>
      </p:pic>
      <p:pic>
        <p:nvPicPr>
          <p:cNvPr id="181" name="A4.png" descr="A4.png"/>
          <p:cNvPicPr>
            <a:picLocks noChangeAspect="1"/>
          </p:cNvPicPr>
          <p:nvPr/>
        </p:nvPicPr>
        <p:blipFill>
          <a:blip r:embed="rId5">
            <a:extLst/>
          </a:blip>
          <a:stretch>
            <a:fillRect/>
          </a:stretch>
        </p:blipFill>
        <p:spPr>
          <a:xfrm>
            <a:off x="3602936" y="1957605"/>
            <a:ext cx="10655301" cy="1816101"/>
          </a:xfrm>
          <a:prstGeom prst="rect">
            <a:avLst/>
          </a:prstGeom>
          <a:ln w="12700">
            <a:miter lim="400000"/>
          </a:ln>
        </p:spPr>
      </p:pic>
      <p:pic>
        <p:nvPicPr>
          <p:cNvPr id="182" name="A5.png" descr="A5.png"/>
          <p:cNvPicPr>
            <a:picLocks noChangeAspect="1"/>
          </p:cNvPicPr>
          <p:nvPr/>
        </p:nvPicPr>
        <p:blipFill>
          <a:blip r:embed="rId6">
            <a:extLst/>
          </a:blip>
          <a:stretch>
            <a:fillRect/>
          </a:stretch>
        </p:blipFill>
        <p:spPr>
          <a:xfrm>
            <a:off x="3602936" y="779307"/>
            <a:ext cx="10845801" cy="1219201"/>
          </a:xfrm>
          <a:prstGeom prst="rect">
            <a:avLst/>
          </a:prstGeom>
          <a:ln w="12700">
            <a:miter lim="400000"/>
          </a:ln>
        </p:spPr>
      </p:pic>
      <p:pic>
        <p:nvPicPr>
          <p:cNvPr id="183" name="A6.png" descr="A6.png"/>
          <p:cNvPicPr>
            <a:picLocks noChangeAspect="1"/>
          </p:cNvPicPr>
          <p:nvPr/>
        </p:nvPicPr>
        <p:blipFill>
          <a:blip r:embed="rId7">
            <a:extLst/>
          </a:blip>
          <a:stretch>
            <a:fillRect/>
          </a:stretch>
        </p:blipFill>
        <p:spPr>
          <a:xfrm>
            <a:off x="6971801" y="7277099"/>
            <a:ext cx="4622801" cy="939801"/>
          </a:xfrm>
          <a:prstGeom prst="rect">
            <a:avLst/>
          </a:prstGeom>
          <a:ln w="12700">
            <a:miter lim="400000"/>
          </a:ln>
        </p:spPr>
      </p:pic>
      <p:pic>
        <p:nvPicPr>
          <p:cNvPr id="184" name="A7.png" descr="A7.png"/>
          <p:cNvPicPr>
            <a:picLocks noChangeAspect="1"/>
          </p:cNvPicPr>
          <p:nvPr/>
        </p:nvPicPr>
        <p:blipFill>
          <a:blip r:embed="rId8">
            <a:extLst/>
          </a:blip>
          <a:stretch>
            <a:fillRect/>
          </a:stretch>
        </p:blipFill>
        <p:spPr>
          <a:xfrm>
            <a:off x="4982502" y="7277100"/>
            <a:ext cx="1790701" cy="939801"/>
          </a:xfrm>
          <a:prstGeom prst="rect">
            <a:avLst/>
          </a:prstGeom>
          <a:ln w="12700">
            <a:miter lim="400000"/>
          </a:ln>
        </p:spPr>
      </p:pic>
      <p:pic>
        <p:nvPicPr>
          <p:cNvPr id="185" name="A8.png" descr="A8.png"/>
          <p:cNvPicPr>
            <a:picLocks noChangeAspect="1"/>
          </p:cNvPicPr>
          <p:nvPr/>
        </p:nvPicPr>
        <p:blipFill>
          <a:blip r:embed="rId9">
            <a:extLst/>
          </a:blip>
          <a:stretch>
            <a:fillRect/>
          </a:stretch>
        </p:blipFill>
        <p:spPr>
          <a:xfrm>
            <a:off x="2900952" y="7277099"/>
            <a:ext cx="1981201" cy="939801"/>
          </a:xfrm>
          <a:prstGeom prst="rect">
            <a:avLst/>
          </a:prstGeom>
          <a:ln w="12700">
            <a:miter lim="400000"/>
          </a:ln>
        </p:spPr>
      </p:pic>
      <p:pic>
        <p:nvPicPr>
          <p:cNvPr id="186" name="A9.png" descr="A9.png"/>
          <p:cNvPicPr>
            <a:picLocks noChangeAspect="1"/>
          </p:cNvPicPr>
          <p:nvPr/>
        </p:nvPicPr>
        <p:blipFill>
          <a:blip r:embed="rId10">
            <a:extLst/>
          </a:blip>
          <a:stretch>
            <a:fillRect/>
          </a:stretch>
        </p:blipFill>
        <p:spPr>
          <a:xfrm>
            <a:off x="6462229" y="10542382"/>
            <a:ext cx="1638301" cy="800101"/>
          </a:xfrm>
          <a:prstGeom prst="rect">
            <a:avLst/>
          </a:prstGeom>
          <a:ln w="12700">
            <a:miter lim="400000"/>
          </a:ln>
        </p:spPr>
      </p:pic>
      <p:pic>
        <p:nvPicPr>
          <p:cNvPr id="187" name="A10.png" descr="A10.png"/>
          <p:cNvPicPr>
            <a:picLocks noChangeAspect="1"/>
          </p:cNvPicPr>
          <p:nvPr/>
        </p:nvPicPr>
        <p:blipFill>
          <a:blip r:embed="rId11">
            <a:extLst/>
          </a:blip>
          <a:stretch>
            <a:fillRect/>
          </a:stretch>
        </p:blipFill>
        <p:spPr>
          <a:xfrm>
            <a:off x="8405045" y="10542382"/>
            <a:ext cx="1638301" cy="800101"/>
          </a:xfrm>
          <a:prstGeom prst="rect">
            <a:avLst/>
          </a:prstGeom>
          <a:ln w="12700">
            <a:miter lim="400000"/>
          </a:ln>
        </p:spPr>
      </p:pic>
      <p:pic>
        <p:nvPicPr>
          <p:cNvPr id="188" name="A11.png" descr="A11.png"/>
          <p:cNvPicPr>
            <a:picLocks noChangeAspect="1"/>
          </p:cNvPicPr>
          <p:nvPr/>
        </p:nvPicPr>
        <p:blipFill>
          <a:blip r:embed="rId12">
            <a:extLst/>
          </a:blip>
          <a:stretch>
            <a:fillRect/>
          </a:stretch>
        </p:blipFill>
        <p:spPr>
          <a:xfrm>
            <a:off x="1923343" y="12303623"/>
            <a:ext cx="12306301" cy="838201"/>
          </a:xfrm>
          <a:prstGeom prst="rect">
            <a:avLst/>
          </a:prstGeom>
          <a:ln w="12700">
            <a:miter lim="400000"/>
          </a:ln>
        </p:spPr>
      </p:pic>
      <p:pic>
        <p:nvPicPr>
          <p:cNvPr id="189" name="A12.png" descr="A12.png"/>
          <p:cNvPicPr>
            <a:picLocks noChangeAspect="1"/>
          </p:cNvPicPr>
          <p:nvPr/>
        </p:nvPicPr>
        <p:blipFill>
          <a:blip r:embed="rId13">
            <a:extLst/>
          </a:blip>
          <a:stretch>
            <a:fillRect/>
          </a:stretch>
        </p:blipFill>
        <p:spPr>
          <a:xfrm>
            <a:off x="1228213" y="1790699"/>
            <a:ext cx="889001" cy="10896601"/>
          </a:xfrm>
          <a:prstGeom prst="rect">
            <a:avLst/>
          </a:prstGeom>
          <a:ln w="12700">
            <a:miter lim="400000"/>
          </a:ln>
        </p:spPr>
      </p:pic>
      <p:pic>
        <p:nvPicPr>
          <p:cNvPr id="190" name="A13.png" descr="A13.png"/>
          <p:cNvPicPr>
            <a:picLocks noChangeAspect="1"/>
          </p:cNvPicPr>
          <p:nvPr/>
        </p:nvPicPr>
        <p:blipFill>
          <a:blip r:embed="rId14">
            <a:extLst/>
          </a:blip>
          <a:stretch>
            <a:fillRect/>
          </a:stretch>
        </p:blipFill>
        <p:spPr>
          <a:xfrm>
            <a:off x="1525174" y="584200"/>
            <a:ext cx="14592301" cy="12547601"/>
          </a:xfrm>
          <a:prstGeom prst="rect">
            <a:avLst/>
          </a:prstGeom>
          <a:ln w="12700">
            <a:miter lim="400000"/>
          </a:ln>
        </p:spPr>
      </p:pic>
      <p:pic>
        <p:nvPicPr>
          <p:cNvPr id="191" name="A14.png" descr="A14.png"/>
          <p:cNvPicPr>
            <a:picLocks noChangeAspect="1"/>
          </p:cNvPicPr>
          <p:nvPr/>
        </p:nvPicPr>
        <p:blipFill>
          <a:blip r:embed="rId15">
            <a:extLst/>
          </a:blip>
          <a:stretch>
            <a:fillRect/>
          </a:stretch>
        </p:blipFill>
        <p:spPr>
          <a:xfrm>
            <a:off x="10619743" y="9461544"/>
            <a:ext cx="317501" cy="698501"/>
          </a:xfrm>
          <a:prstGeom prst="rect">
            <a:avLst/>
          </a:prstGeom>
          <a:ln w="12700">
            <a:miter lim="400000"/>
          </a:ln>
        </p:spPr>
      </p:pic>
      <p:pic>
        <p:nvPicPr>
          <p:cNvPr id="192" name="A15.png" descr="A15.png"/>
          <p:cNvPicPr>
            <a:picLocks noChangeAspect="1"/>
          </p:cNvPicPr>
          <p:nvPr/>
        </p:nvPicPr>
        <p:blipFill>
          <a:blip r:embed="rId16">
            <a:extLst/>
          </a:blip>
          <a:stretch>
            <a:fillRect/>
          </a:stretch>
        </p:blipFill>
        <p:spPr>
          <a:xfrm>
            <a:off x="2689521" y="8389322"/>
            <a:ext cx="3200401" cy="3302001"/>
          </a:xfrm>
          <a:prstGeom prst="rect">
            <a:avLst/>
          </a:prstGeom>
          <a:ln w="12700">
            <a:miter lim="400000"/>
          </a:ln>
        </p:spPr>
      </p:pic>
      <p:pic>
        <p:nvPicPr>
          <p:cNvPr id="193" name="B2.png" descr="B2.png"/>
          <p:cNvPicPr>
            <a:picLocks noChangeAspect="1"/>
          </p:cNvPicPr>
          <p:nvPr/>
        </p:nvPicPr>
        <p:blipFill>
          <a:blip r:embed="rId17">
            <a:extLst/>
          </a:blip>
          <a:stretch>
            <a:fillRect/>
          </a:stretch>
        </p:blipFill>
        <p:spPr>
          <a:xfrm>
            <a:off x="19121298" y="11156948"/>
            <a:ext cx="3517901" cy="1524001"/>
          </a:xfrm>
          <a:prstGeom prst="rect">
            <a:avLst/>
          </a:prstGeom>
          <a:ln w="12700">
            <a:miter lim="400000"/>
          </a:ln>
        </p:spPr>
      </p:pic>
      <p:pic>
        <p:nvPicPr>
          <p:cNvPr id="194" name="B3.png" descr="B3.png"/>
          <p:cNvPicPr>
            <a:picLocks noChangeAspect="1"/>
          </p:cNvPicPr>
          <p:nvPr/>
        </p:nvPicPr>
        <p:blipFill>
          <a:blip r:embed="rId18">
            <a:extLst/>
          </a:blip>
          <a:stretch>
            <a:fillRect/>
          </a:stretch>
        </p:blipFill>
        <p:spPr>
          <a:xfrm>
            <a:off x="19059386" y="10273384"/>
            <a:ext cx="3873501" cy="749301"/>
          </a:xfrm>
          <a:prstGeom prst="rect">
            <a:avLst/>
          </a:prstGeom>
          <a:ln w="12700">
            <a:miter lim="400000"/>
          </a:ln>
        </p:spPr>
      </p:pic>
      <p:pic>
        <p:nvPicPr>
          <p:cNvPr id="195" name="B4.png" descr="B4.png"/>
          <p:cNvPicPr>
            <a:picLocks noChangeAspect="1"/>
          </p:cNvPicPr>
          <p:nvPr/>
        </p:nvPicPr>
        <p:blipFill>
          <a:blip r:embed="rId19">
            <a:extLst/>
          </a:blip>
          <a:stretch>
            <a:fillRect/>
          </a:stretch>
        </p:blipFill>
        <p:spPr>
          <a:xfrm>
            <a:off x="19380061" y="7469331"/>
            <a:ext cx="3365501" cy="711201"/>
          </a:xfrm>
          <a:prstGeom prst="rect">
            <a:avLst/>
          </a:prstGeom>
          <a:ln w="12700">
            <a:miter lim="400000"/>
          </a:ln>
        </p:spPr>
      </p:pic>
      <p:pic>
        <p:nvPicPr>
          <p:cNvPr id="196" name="B5.png" descr="B5.png"/>
          <p:cNvPicPr>
            <a:picLocks noChangeAspect="1"/>
          </p:cNvPicPr>
          <p:nvPr/>
        </p:nvPicPr>
        <p:blipFill>
          <a:blip r:embed="rId20">
            <a:extLst/>
          </a:blip>
          <a:stretch>
            <a:fillRect/>
          </a:stretch>
        </p:blipFill>
        <p:spPr>
          <a:xfrm>
            <a:off x="19389586" y="8399116"/>
            <a:ext cx="3213101" cy="711201"/>
          </a:xfrm>
          <a:prstGeom prst="rect">
            <a:avLst/>
          </a:prstGeom>
          <a:ln w="12700">
            <a:miter lim="400000"/>
          </a:ln>
        </p:spPr>
      </p:pic>
      <p:pic>
        <p:nvPicPr>
          <p:cNvPr id="197" name="B6.png" descr="B6.png"/>
          <p:cNvPicPr>
            <a:picLocks noChangeAspect="1"/>
          </p:cNvPicPr>
          <p:nvPr/>
        </p:nvPicPr>
        <p:blipFill>
          <a:blip r:embed="rId21">
            <a:extLst/>
          </a:blip>
          <a:stretch>
            <a:fillRect/>
          </a:stretch>
        </p:blipFill>
        <p:spPr>
          <a:xfrm>
            <a:off x="19389586" y="6241612"/>
            <a:ext cx="3213101" cy="698501"/>
          </a:xfrm>
          <a:prstGeom prst="rect">
            <a:avLst/>
          </a:prstGeom>
          <a:ln w="12700">
            <a:miter lim="400000"/>
          </a:ln>
        </p:spPr>
      </p:pic>
      <p:pic>
        <p:nvPicPr>
          <p:cNvPr id="198" name="B7.png" descr="B7.png"/>
          <p:cNvPicPr>
            <a:picLocks noChangeAspect="1"/>
          </p:cNvPicPr>
          <p:nvPr/>
        </p:nvPicPr>
        <p:blipFill>
          <a:blip r:embed="rId22">
            <a:extLst/>
          </a:blip>
          <a:stretch>
            <a:fillRect/>
          </a:stretch>
        </p:blipFill>
        <p:spPr>
          <a:xfrm>
            <a:off x="19170511" y="1943139"/>
            <a:ext cx="3784601" cy="965201"/>
          </a:xfrm>
          <a:prstGeom prst="rect">
            <a:avLst/>
          </a:prstGeom>
          <a:ln w="12700">
            <a:miter lim="400000"/>
          </a:ln>
        </p:spPr>
      </p:pic>
      <p:pic>
        <p:nvPicPr>
          <p:cNvPr id="199" name="B8.png" descr="B8.png"/>
          <p:cNvPicPr>
            <a:picLocks noChangeAspect="1"/>
          </p:cNvPicPr>
          <p:nvPr/>
        </p:nvPicPr>
        <p:blipFill>
          <a:blip r:embed="rId23">
            <a:extLst/>
          </a:blip>
          <a:stretch>
            <a:fillRect/>
          </a:stretch>
        </p:blipFill>
        <p:spPr>
          <a:xfrm>
            <a:off x="18776811" y="3781713"/>
            <a:ext cx="4572001" cy="711201"/>
          </a:xfrm>
          <a:prstGeom prst="rect">
            <a:avLst/>
          </a:prstGeom>
          <a:ln w="12700">
            <a:miter lim="400000"/>
          </a:ln>
        </p:spPr>
      </p:pic>
      <p:pic>
        <p:nvPicPr>
          <p:cNvPr id="200" name="B9.png" descr="B9.png"/>
          <p:cNvPicPr>
            <a:picLocks noChangeAspect="1"/>
          </p:cNvPicPr>
          <p:nvPr/>
        </p:nvPicPr>
        <p:blipFill>
          <a:blip r:embed="rId24">
            <a:extLst/>
          </a:blip>
          <a:stretch>
            <a:fillRect/>
          </a:stretch>
        </p:blipFill>
        <p:spPr>
          <a:xfrm>
            <a:off x="18770461" y="2956396"/>
            <a:ext cx="4584701" cy="711201"/>
          </a:xfrm>
          <a:prstGeom prst="rect">
            <a:avLst/>
          </a:prstGeom>
          <a:ln w="12700">
            <a:miter lim="400000"/>
          </a:ln>
        </p:spPr>
      </p:pic>
      <p:pic>
        <p:nvPicPr>
          <p:cNvPr id="201" name="B10.png" descr="B10.png"/>
          <p:cNvPicPr>
            <a:picLocks noChangeAspect="1"/>
          </p:cNvPicPr>
          <p:nvPr/>
        </p:nvPicPr>
        <p:blipFill>
          <a:blip r:embed="rId25">
            <a:extLst/>
          </a:blip>
          <a:stretch>
            <a:fillRect/>
          </a:stretch>
        </p:blipFill>
        <p:spPr>
          <a:xfrm>
            <a:off x="18862536" y="1035051"/>
            <a:ext cx="4267201" cy="762001"/>
          </a:xfrm>
          <a:prstGeom prst="rect">
            <a:avLst/>
          </a:prstGeom>
          <a:ln w="12700">
            <a:miter lim="400000"/>
          </a:ln>
        </p:spPr>
      </p:pic>
      <p:pic>
        <p:nvPicPr>
          <p:cNvPr id="202" name="B1.png" descr="B1.png"/>
          <p:cNvPicPr>
            <a:picLocks noChangeAspect="1"/>
          </p:cNvPicPr>
          <p:nvPr/>
        </p:nvPicPr>
        <p:blipFill>
          <a:blip r:embed="rId26">
            <a:extLst/>
          </a:blip>
          <a:stretch>
            <a:fillRect/>
          </a:stretch>
        </p:blipFill>
        <p:spPr>
          <a:xfrm>
            <a:off x="19373711" y="5366287"/>
            <a:ext cx="3378201" cy="711201"/>
          </a:xfrm>
          <a:prstGeom prst="rect">
            <a:avLst/>
          </a:prstGeom>
          <a:ln w="12700">
            <a:miter lim="400000"/>
          </a:ln>
        </p:spPr>
      </p:pic>
      <p:sp>
        <p:nvSpPr>
          <p:cNvPr id="203" name="Line"/>
          <p:cNvSpPr/>
          <p:nvPr/>
        </p:nvSpPr>
        <p:spPr>
          <a:xfrm>
            <a:off x="13452367" y="8157890"/>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04" name="Line"/>
          <p:cNvSpPr/>
          <p:nvPr/>
        </p:nvSpPr>
        <p:spPr>
          <a:xfrm>
            <a:off x="13452367" y="7598160"/>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205" name="Line"/>
          <p:cNvSpPr/>
          <p:nvPr/>
        </p:nvSpPr>
        <p:spPr>
          <a:xfrm>
            <a:off x="13452367" y="7038429"/>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06" name="Line"/>
          <p:cNvSpPr/>
          <p:nvPr/>
        </p:nvSpPr>
        <p:spPr>
          <a:xfrm>
            <a:off x="13452367" y="10200261"/>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07" name="Line"/>
          <p:cNvSpPr/>
          <p:nvPr/>
        </p:nvSpPr>
        <p:spPr>
          <a:xfrm>
            <a:off x="13452367" y="9676876"/>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08" name="Line"/>
          <p:cNvSpPr/>
          <p:nvPr/>
        </p:nvSpPr>
        <p:spPr>
          <a:xfrm>
            <a:off x="13452367" y="9158546"/>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lide Title"/>
          <p:cNvSpPr txBox="1"/>
          <p:nvPr>
            <p:ph type="title"/>
          </p:nvPr>
        </p:nvSpPr>
        <p:spPr>
          <a:prstGeom prst="rect">
            <a:avLst/>
          </a:prstGeom>
        </p:spPr>
        <p:txBody>
          <a:bodyPr/>
          <a:lstStyle/>
          <a:p>
            <a:pPr/>
          </a:p>
        </p:txBody>
      </p:sp>
      <p:sp>
        <p:nvSpPr>
          <p:cNvPr id="397" name="Slide Subtitle"/>
          <p:cNvSpPr txBox="1"/>
          <p:nvPr>
            <p:ph type="body" idx="21"/>
          </p:nvPr>
        </p:nvSpPr>
        <p:spPr>
          <a:prstGeom prst="rect">
            <a:avLst/>
          </a:prstGeom>
        </p:spPr>
        <p:txBody>
          <a:bodyPr/>
          <a:lstStyle/>
          <a:p>
            <a:pPr/>
          </a:p>
        </p:txBody>
      </p:sp>
      <p:sp>
        <p:nvSpPr>
          <p:cNvPr id="398" name="Slide bullet text"/>
          <p:cNvSpPr txBox="1"/>
          <p:nvPr>
            <p:ph type="body" idx="1"/>
          </p:nvPr>
        </p:nvSpPr>
        <p:spPr>
          <a:prstGeom prst="rect">
            <a:avLst/>
          </a:prstGeom>
        </p:spPr>
        <p:txBody>
          <a:bodyPr/>
          <a:lstStyle/>
          <a:p>
            <a:pPr/>
          </a:p>
        </p:txBody>
      </p:sp>
      <p:pic>
        <p:nvPicPr>
          <p:cNvPr id="399"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lide Title"/>
          <p:cNvSpPr txBox="1"/>
          <p:nvPr>
            <p:ph type="title"/>
          </p:nvPr>
        </p:nvSpPr>
        <p:spPr>
          <a:prstGeom prst="rect">
            <a:avLst/>
          </a:prstGeom>
        </p:spPr>
        <p:txBody>
          <a:bodyPr/>
          <a:lstStyle/>
          <a:p>
            <a:pPr/>
          </a:p>
        </p:txBody>
      </p:sp>
      <p:sp>
        <p:nvSpPr>
          <p:cNvPr id="404" name="Slide Subtitle"/>
          <p:cNvSpPr txBox="1"/>
          <p:nvPr>
            <p:ph type="body" idx="21"/>
          </p:nvPr>
        </p:nvSpPr>
        <p:spPr>
          <a:prstGeom prst="rect">
            <a:avLst/>
          </a:prstGeom>
        </p:spPr>
        <p:txBody>
          <a:bodyPr/>
          <a:lstStyle/>
          <a:p>
            <a:pPr/>
          </a:p>
        </p:txBody>
      </p:sp>
      <p:sp>
        <p:nvSpPr>
          <p:cNvPr id="405" name="Slide bullet text"/>
          <p:cNvSpPr txBox="1"/>
          <p:nvPr>
            <p:ph type="body" idx="1"/>
          </p:nvPr>
        </p:nvSpPr>
        <p:spPr>
          <a:prstGeom prst="rect">
            <a:avLst/>
          </a:prstGeom>
        </p:spPr>
        <p:txBody>
          <a:bodyPr/>
          <a:lstStyle/>
          <a:p>
            <a:pPr/>
          </a:p>
        </p:txBody>
      </p:sp>
      <p:pic>
        <p:nvPicPr>
          <p:cNvPr id="406"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lide Title"/>
          <p:cNvSpPr txBox="1"/>
          <p:nvPr>
            <p:ph type="title"/>
          </p:nvPr>
        </p:nvSpPr>
        <p:spPr>
          <a:prstGeom prst="rect">
            <a:avLst/>
          </a:prstGeom>
        </p:spPr>
        <p:txBody>
          <a:bodyPr/>
          <a:lstStyle/>
          <a:p>
            <a:pPr/>
          </a:p>
        </p:txBody>
      </p:sp>
      <p:sp>
        <p:nvSpPr>
          <p:cNvPr id="411" name="Slide Subtitle"/>
          <p:cNvSpPr txBox="1"/>
          <p:nvPr>
            <p:ph type="body" idx="21"/>
          </p:nvPr>
        </p:nvSpPr>
        <p:spPr>
          <a:prstGeom prst="rect">
            <a:avLst/>
          </a:prstGeom>
        </p:spPr>
        <p:txBody>
          <a:bodyPr/>
          <a:lstStyle/>
          <a:p>
            <a:pPr/>
          </a:p>
        </p:txBody>
      </p:sp>
      <p:sp>
        <p:nvSpPr>
          <p:cNvPr id="412" name="Slide bullet text"/>
          <p:cNvSpPr txBox="1"/>
          <p:nvPr>
            <p:ph type="body" idx="1"/>
          </p:nvPr>
        </p:nvSpPr>
        <p:spPr>
          <a:prstGeom prst="rect">
            <a:avLst/>
          </a:prstGeom>
        </p:spPr>
        <p:txBody>
          <a:bodyPr/>
          <a:lstStyle/>
          <a:p>
            <a:pPr/>
          </a:p>
        </p:txBody>
      </p:sp>
      <p:pic>
        <p:nvPicPr>
          <p:cNvPr id="413"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lide Title"/>
          <p:cNvSpPr txBox="1"/>
          <p:nvPr>
            <p:ph type="title"/>
          </p:nvPr>
        </p:nvSpPr>
        <p:spPr>
          <a:prstGeom prst="rect">
            <a:avLst/>
          </a:prstGeom>
        </p:spPr>
        <p:txBody>
          <a:bodyPr/>
          <a:lstStyle/>
          <a:p>
            <a:pPr/>
          </a:p>
        </p:txBody>
      </p:sp>
      <p:sp>
        <p:nvSpPr>
          <p:cNvPr id="418" name="Slide Subtitle"/>
          <p:cNvSpPr txBox="1"/>
          <p:nvPr>
            <p:ph type="body" idx="21"/>
          </p:nvPr>
        </p:nvSpPr>
        <p:spPr>
          <a:prstGeom prst="rect">
            <a:avLst/>
          </a:prstGeom>
        </p:spPr>
        <p:txBody>
          <a:bodyPr/>
          <a:lstStyle/>
          <a:p>
            <a:pPr/>
          </a:p>
        </p:txBody>
      </p:sp>
      <p:sp>
        <p:nvSpPr>
          <p:cNvPr id="419" name="Slide bullet text"/>
          <p:cNvSpPr txBox="1"/>
          <p:nvPr>
            <p:ph type="body" idx="1"/>
          </p:nvPr>
        </p:nvSpPr>
        <p:spPr>
          <a:prstGeom prst="rect">
            <a:avLst/>
          </a:prstGeom>
        </p:spPr>
        <p:txBody>
          <a:bodyPr/>
          <a:lstStyle/>
          <a:p>
            <a:pPr/>
          </a:p>
        </p:txBody>
      </p:sp>
      <p:pic>
        <p:nvPicPr>
          <p:cNvPr id="420"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lide Title"/>
          <p:cNvSpPr txBox="1"/>
          <p:nvPr>
            <p:ph type="title"/>
          </p:nvPr>
        </p:nvSpPr>
        <p:spPr>
          <a:prstGeom prst="rect">
            <a:avLst/>
          </a:prstGeom>
        </p:spPr>
        <p:txBody>
          <a:bodyPr/>
          <a:lstStyle/>
          <a:p>
            <a:pPr/>
          </a:p>
        </p:txBody>
      </p:sp>
      <p:sp>
        <p:nvSpPr>
          <p:cNvPr id="425" name="Slide Subtitle"/>
          <p:cNvSpPr txBox="1"/>
          <p:nvPr>
            <p:ph type="body" idx="21"/>
          </p:nvPr>
        </p:nvSpPr>
        <p:spPr>
          <a:prstGeom prst="rect">
            <a:avLst/>
          </a:prstGeom>
        </p:spPr>
        <p:txBody>
          <a:bodyPr/>
          <a:lstStyle/>
          <a:p>
            <a:pPr/>
          </a:p>
        </p:txBody>
      </p:sp>
      <p:sp>
        <p:nvSpPr>
          <p:cNvPr id="426" name="Slide bullet text"/>
          <p:cNvSpPr txBox="1"/>
          <p:nvPr>
            <p:ph type="body" idx="1"/>
          </p:nvPr>
        </p:nvSpPr>
        <p:spPr>
          <a:prstGeom prst="rect">
            <a:avLst/>
          </a:prstGeom>
        </p:spPr>
        <p:txBody>
          <a:bodyPr/>
          <a:lstStyle/>
          <a:p>
            <a:pPr/>
          </a:p>
        </p:txBody>
      </p:sp>
      <p:pic>
        <p:nvPicPr>
          <p:cNvPr id="427"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lide Title"/>
          <p:cNvSpPr txBox="1"/>
          <p:nvPr>
            <p:ph type="title"/>
          </p:nvPr>
        </p:nvSpPr>
        <p:spPr>
          <a:prstGeom prst="rect">
            <a:avLst/>
          </a:prstGeom>
        </p:spPr>
        <p:txBody>
          <a:bodyPr/>
          <a:lstStyle/>
          <a:p>
            <a:pPr/>
          </a:p>
        </p:txBody>
      </p:sp>
      <p:sp>
        <p:nvSpPr>
          <p:cNvPr id="432" name="Slide Subtitle"/>
          <p:cNvSpPr txBox="1"/>
          <p:nvPr>
            <p:ph type="body" idx="21"/>
          </p:nvPr>
        </p:nvSpPr>
        <p:spPr>
          <a:prstGeom prst="rect">
            <a:avLst/>
          </a:prstGeom>
        </p:spPr>
        <p:txBody>
          <a:bodyPr/>
          <a:lstStyle/>
          <a:p>
            <a:pPr/>
          </a:p>
        </p:txBody>
      </p:sp>
      <p:sp>
        <p:nvSpPr>
          <p:cNvPr id="433" name="Slide bullet text"/>
          <p:cNvSpPr txBox="1"/>
          <p:nvPr>
            <p:ph type="body" idx="1"/>
          </p:nvPr>
        </p:nvSpPr>
        <p:spPr>
          <a:prstGeom prst="rect">
            <a:avLst/>
          </a:prstGeom>
        </p:spPr>
        <p:txBody>
          <a:bodyPr/>
          <a:lstStyle/>
          <a:p>
            <a:pPr/>
          </a:p>
        </p:txBody>
      </p:sp>
      <p:pic>
        <p:nvPicPr>
          <p:cNvPr id="434"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lide Title"/>
          <p:cNvSpPr txBox="1"/>
          <p:nvPr>
            <p:ph type="title"/>
          </p:nvPr>
        </p:nvSpPr>
        <p:spPr>
          <a:prstGeom prst="rect">
            <a:avLst/>
          </a:prstGeom>
        </p:spPr>
        <p:txBody>
          <a:bodyPr/>
          <a:lstStyle/>
          <a:p>
            <a:pPr/>
          </a:p>
        </p:txBody>
      </p:sp>
      <p:sp>
        <p:nvSpPr>
          <p:cNvPr id="439" name="Slide Subtitle"/>
          <p:cNvSpPr txBox="1"/>
          <p:nvPr>
            <p:ph type="body" idx="21"/>
          </p:nvPr>
        </p:nvSpPr>
        <p:spPr>
          <a:prstGeom prst="rect">
            <a:avLst/>
          </a:prstGeom>
        </p:spPr>
        <p:txBody>
          <a:bodyPr/>
          <a:lstStyle/>
          <a:p>
            <a:pPr/>
          </a:p>
        </p:txBody>
      </p:sp>
      <p:sp>
        <p:nvSpPr>
          <p:cNvPr id="440" name="Slide bullet text"/>
          <p:cNvSpPr txBox="1"/>
          <p:nvPr>
            <p:ph type="body" idx="1"/>
          </p:nvPr>
        </p:nvSpPr>
        <p:spPr>
          <a:prstGeom prst="rect">
            <a:avLst/>
          </a:prstGeom>
        </p:spPr>
        <p:txBody>
          <a:bodyPr/>
          <a:lstStyle/>
          <a:p>
            <a:pPr/>
          </a:p>
        </p:txBody>
      </p:sp>
      <p:pic>
        <p:nvPicPr>
          <p:cNvPr id="441"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lide Title"/>
          <p:cNvSpPr txBox="1"/>
          <p:nvPr>
            <p:ph type="title"/>
          </p:nvPr>
        </p:nvSpPr>
        <p:spPr>
          <a:prstGeom prst="rect">
            <a:avLst/>
          </a:prstGeom>
        </p:spPr>
        <p:txBody>
          <a:bodyPr/>
          <a:lstStyle/>
          <a:p>
            <a:pPr/>
          </a:p>
        </p:txBody>
      </p:sp>
      <p:sp>
        <p:nvSpPr>
          <p:cNvPr id="446" name="Slide Subtitle"/>
          <p:cNvSpPr txBox="1"/>
          <p:nvPr>
            <p:ph type="body" idx="21"/>
          </p:nvPr>
        </p:nvSpPr>
        <p:spPr>
          <a:prstGeom prst="rect">
            <a:avLst/>
          </a:prstGeom>
        </p:spPr>
        <p:txBody>
          <a:bodyPr/>
          <a:lstStyle/>
          <a:p>
            <a:pPr/>
          </a:p>
        </p:txBody>
      </p:sp>
      <p:sp>
        <p:nvSpPr>
          <p:cNvPr id="447" name="Slide bullet text"/>
          <p:cNvSpPr txBox="1"/>
          <p:nvPr>
            <p:ph type="body" idx="1"/>
          </p:nvPr>
        </p:nvSpPr>
        <p:spPr>
          <a:prstGeom prst="rect">
            <a:avLst/>
          </a:prstGeom>
        </p:spPr>
        <p:txBody>
          <a:bodyPr/>
          <a:lstStyle/>
          <a:p>
            <a:pPr/>
          </a:p>
        </p:txBody>
      </p:sp>
      <p:pic>
        <p:nvPicPr>
          <p:cNvPr id="448"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lide Title"/>
          <p:cNvSpPr txBox="1"/>
          <p:nvPr>
            <p:ph type="title"/>
          </p:nvPr>
        </p:nvSpPr>
        <p:spPr>
          <a:prstGeom prst="rect">
            <a:avLst/>
          </a:prstGeom>
        </p:spPr>
        <p:txBody>
          <a:bodyPr/>
          <a:lstStyle/>
          <a:p>
            <a:pPr/>
          </a:p>
        </p:txBody>
      </p:sp>
      <p:sp>
        <p:nvSpPr>
          <p:cNvPr id="453" name="Slide Subtitle"/>
          <p:cNvSpPr txBox="1"/>
          <p:nvPr>
            <p:ph type="body" idx="21"/>
          </p:nvPr>
        </p:nvSpPr>
        <p:spPr>
          <a:prstGeom prst="rect">
            <a:avLst/>
          </a:prstGeom>
        </p:spPr>
        <p:txBody>
          <a:bodyPr/>
          <a:lstStyle/>
          <a:p>
            <a:pPr/>
          </a:p>
        </p:txBody>
      </p:sp>
      <p:sp>
        <p:nvSpPr>
          <p:cNvPr id="454" name="Slide bullet text"/>
          <p:cNvSpPr txBox="1"/>
          <p:nvPr>
            <p:ph type="body" idx="1"/>
          </p:nvPr>
        </p:nvSpPr>
        <p:spPr>
          <a:prstGeom prst="rect">
            <a:avLst/>
          </a:prstGeom>
        </p:spPr>
        <p:txBody>
          <a:bodyPr/>
          <a:lstStyle/>
          <a:p>
            <a:pPr/>
          </a:p>
        </p:txBody>
      </p:sp>
      <p:pic>
        <p:nvPicPr>
          <p:cNvPr id="455"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lide Title"/>
          <p:cNvSpPr txBox="1"/>
          <p:nvPr>
            <p:ph type="title"/>
          </p:nvPr>
        </p:nvSpPr>
        <p:spPr>
          <a:prstGeom prst="rect">
            <a:avLst/>
          </a:prstGeom>
        </p:spPr>
        <p:txBody>
          <a:bodyPr/>
          <a:lstStyle/>
          <a:p>
            <a:pPr/>
          </a:p>
        </p:txBody>
      </p:sp>
      <p:sp>
        <p:nvSpPr>
          <p:cNvPr id="460" name="Slide Subtitle"/>
          <p:cNvSpPr txBox="1"/>
          <p:nvPr>
            <p:ph type="body" idx="21"/>
          </p:nvPr>
        </p:nvSpPr>
        <p:spPr>
          <a:prstGeom prst="rect">
            <a:avLst/>
          </a:prstGeom>
        </p:spPr>
        <p:txBody>
          <a:bodyPr/>
          <a:lstStyle/>
          <a:p>
            <a:pPr/>
          </a:p>
        </p:txBody>
      </p:sp>
      <p:sp>
        <p:nvSpPr>
          <p:cNvPr id="461" name="Slide bullet text"/>
          <p:cNvSpPr txBox="1"/>
          <p:nvPr>
            <p:ph type="body" idx="1"/>
          </p:nvPr>
        </p:nvSpPr>
        <p:spPr>
          <a:prstGeom prst="rect">
            <a:avLst/>
          </a:prstGeom>
        </p:spPr>
        <p:txBody>
          <a:bodyPr/>
          <a:lstStyle/>
          <a:p>
            <a:pPr/>
          </a:p>
        </p:txBody>
      </p:sp>
      <p:pic>
        <p:nvPicPr>
          <p:cNvPr id="462"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6AA6D7"/>
            </a:gs>
            <a:gs pos="100000">
              <a:srgbClr val="4B8AC0"/>
            </a:gs>
          </a:gsLst>
          <a:lin ang="5400000" scaled="0"/>
        </a:gradFill>
      </p:bgPr>
    </p:bg>
    <p:spTree>
      <p:nvGrpSpPr>
        <p:cNvPr id="1" name=""/>
        <p:cNvGrpSpPr/>
        <p:nvPr/>
      </p:nvGrpSpPr>
      <p:grpSpPr>
        <a:xfrm>
          <a:off x="0" y="0"/>
          <a:ext cx="0" cy="0"/>
          <a:chOff x="0" y="0"/>
          <a:chExt cx="0" cy="0"/>
        </a:xfrm>
      </p:grpSpPr>
      <p:sp>
        <p:nvSpPr>
          <p:cNvPr id="210" name="Line"/>
          <p:cNvSpPr/>
          <p:nvPr/>
        </p:nvSpPr>
        <p:spPr>
          <a:xfrm>
            <a:off x="3454141" y="2738133"/>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11" name="Line"/>
          <p:cNvSpPr/>
          <p:nvPr/>
        </p:nvSpPr>
        <p:spPr>
          <a:xfrm>
            <a:off x="3454141" y="1982914"/>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212" name="Line"/>
          <p:cNvSpPr/>
          <p:nvPr/>
        </p:nvSpPr>
        <p:spPr>
          <a:xfrm>
            <a:off x="3454141" y="1227696"/>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13" name="Line"/>
          <p:cNvSpPr/>
          <p:nvPr/>
        </p:nvSpPr>
        <p:spPr>
          <a:xfrm>
            <a:off x="3454141" y="5499058"/>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14" name="Line"/>
          <p:cNvSpPr/>
          <p:nvPr/>
        </p:nvSpPr>
        <p:spPr>
          <a:xfrm>
            <a:off x="3454141" y="4743839"/>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15" name="Line"/>
          <p:cNvSpPr/>
          <p:nvPr/>
        </p:nvSpPr>
        <p:spPr>
          <a:xfrm>
            <a:off x="3454141" y="3988620"/>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pic>
        <p:nvPicPr>
          <p:cNvPr id="216" name="C1.png" descr="C1.png"/>
          <p:cNvPicPr>
            <a:picLocks noChangeAspect="1"/>
          </p:cNvPicPr>
          <p:nvPr/>
        </p:nvPicPr>
        <p:blipFill>
          <a:blip r:embed="rId2">
            <a:extLst/>
          </a:blip>
          <a:stretch>
            <a:fillRect/>
          </a:stretch>
        </p:blipFill>
        <p:spPr>
          <a:xfrm>
            <a:off x="19927297" y="3975489"/>
            <a:ext cx="2908301" cy="1536701"/>
          </a:xfrm>
          <a:prstGeom prst="rect">
            <a:avLst/>
          </a:prstGeom>
          <a:ln w="12700">
            <a:miter lim="400000"/>
          </a:ln>
        </p:spPr>
      </p:pic>
      <p:pic>
        <p:nvPicPr>
          <p:cNvPr id="217" name="C2.png" descr="C2.png"/>
          <p:cNvPicPr>
            <a:picLocks noChangeAspect="1"/>
          </p:cNvPicPr>
          <p:nvPr/>
        </p:nvPicPr>
        <p:blipFill>
          <a:blip r:embed="rId3">
            <a:extLst/>
          </a:blip>
          <a:stretch>
            <a:fillRect/>
          </a:stretch>
        </p:blipFill>
        <p:spPr>
          <a:xfrm>
            <a:off x="15228878" y="3943739"/>
            <a:ext cx="2006601" cy="1600201"/>
          </a:xfrm>
          <a:prstGeom prst="rect">
            <a:avLst/>
          </a:prstGeom>
          <a:ln w="12700">
            <a:miter lim="400000"/>
          </a:ln>
        </p:spPr>
      </p:pic>
      <p:pic>
        <p:nvPicPr>
          <p:cNvPr id="218" name="C3.png" descr="C3.png"/>
          <p:cNvPicPr>
            <a:picLocks noChangeAspect="1"/>
          </p:cNvPicPr>
          <p:nvPr/>
        </p:nvPicPr>
        <p:blipFill>
          <a:blip r:embed="rId4">
            <a:extLst/>
          </a:blip>
          <a:stretch>
            <a:fillRect/>
          </a:stretch>
        </p:blipFill>
        <p:spPr>
          <a:xfrm>
            <a:off x="17654287" y="3950089"/>
            <a:ext cx="1854201" cy="1587501"/>
          </a:xfrm>
          <a:prstGeom prst="rect">
            <a:avLst/>
          </a:prstGeom>
          <a:ln w="12700">
            <a:miter lim="400000"/>
          </a:ln>
        </p:spPr>
      </p:pic>
      <p:pic>
        <p:nvPicPr>
          <p:cNvPr id="219" name="C4.png" descr="C4.png"/>
          <p:cNvPicPr>
            <a:picLocks noChangeAspect="1"/>
          </p:cNvPicPr>
          <p:nvPr/>
        </p:nvPicPr>
        <p:blipFill>
          <a:blip r:embed="rId5">
            <a:extLst/>
          </a:blip>
          <a:stretch>
            <a:fillRect/>
          </a:stretch>
        </p:blipFill>
        <p:spPr>
          <a:xfrm>
            <a:off x="4851400" y="2171700"/>
            <a:ext cx="15443200" cy="101346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lide Title"/>
          <p:cNvSpPr txBox="1"/>
          <p:nvPr>
            <p:ph type="title"/>
          </p:nvPr>
        </p:nvSpPr>
        <p:spPr>
          <a:prstGeom prst="rect">
            <a:avLst/>
          </a:prstGeom>
        </p:spPr>
        <p:txBody>
          <a:bodyPr/>
          <a:lstStyle/>
          <a:p>
            <a:pPr/>
          </a:p>
        </p:txBody>
      </p:sp>
      <p:sp>
        <p:nvSpPr>
          <p:cNvPr id="467" name="Slide Subtitle"/>
          <p:cNvSpPr txBox="1"/>
          <p:nvPr>
            <p:ph type="body" idx="21"/>
          </p:nvPr>
        </p:nvSpPr>
        <p:spPr>
          <a:prstGeom prst="rect">
            <a:avLst/>
          </a:prstGeom>
        </p:spPr>
        <p:txBody>
          <a:bodyPr/>
          <a:lstStyle/>
          <a:p>
            <a:pPr/>
          </a:p>
        </p:txBody>
      </p:sp>
      <p:sp>
        <p:nvSpPr>
          <p:cNvPr id="468" name="Slide bullet text"/>
          <p:cNvSpPr txBox="1"/>
          <p:nvPr>
            <p:ph type="body" idx="1"/>
          </p:nvPr>
        </p:nvSpPr>
        <p:spPr>
          <a:prstGeom prst="rect">
            <a:avLst/>
          </a:prstGeom>
        </p:spPr>
        <p:txBody>
          <a:bodyPr/>
          <a:lstStyle/>
          <a:p>
            <a:pPr/>
          </a:p>
        </p:txBody>
      </p:sp>
      <p:pic>
        <p:nvPicPr>
          <p:cNvPr id="469"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lide Title"/>
          <p:cNvSpPr txBox="1"/>
          <p:nvPr>
            <p:ph type="title"/>
          </p:nvPr>
        </p:nvSpPr>
        <p:spPr>
          <a:prstGeom prst="rect">
            <a:avLst/>
          </a:prstGeom>
        </p:spPr>
        <p:txBody>
          <a:bodyPr/>
          <a:lstStyle/>
          <a:p>
            <a:pPr/>
          </a:p>
        </p:txBody>
      </p:sp>
      <p:sp>
        <p:nvSpPr>
          <p:cNvPr id="474" name="Slide Subtitle"/>
          <p:cNvSpPr txBox="1"/>
          <p:nvPr>
            <p:ph type="body" idx="21"/>
          </p:nvPr>
        </p:nvSpPr>
        <p:spPr>
          <a:prstGeom prst="rect">
            <a:avLst/>
          </a:prstGeom>
        </p:spPr>
        <p:txBody>
          <a:bodyPr/>
          <a:lstStyle/>
          <a:p>
            <a:pPr/>
          </a:p>
        </p:txBody>
      </p:sp>
      <p:sp>
        <p:nvSpPr>
          <p:cNvPr id="475" name="Slide bullet text"/>
          <p:cNvSpPr txBox="1"/>
          <p:nvPr>
            <p:ph type="body" idx="1"/>
          </p:nvPr>
        </p:nvSpPr>
        <p:spPr>
          <a:prstGeom prst="rect">
            <a:avLst/>
          </a:prstGeom>
        </p:spPr>
        <p:txBody>
          <a:bodyPr/>
          <a:lstStyle/>
          <a:p>
            <a:pPr/>
          </a:p>
        </p:txBody>
      </p:sp>
      <p:pic>
        <p:nvPicPr>
          <p:cNvPr id="476"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lide Title"/>
          <p:cNvSpPr txBox="1"/>
          <p:nvPr>
            <p:ph type="title"/>
          </p:nvPr>
        </p:nvSpPr>
        <p:spPr>
          <a:prstGeom prst="rect">
            <a:avLst/>
          </a:prstGeom>
        </p:spPr>
        <p:txBody>
          <a:bodyPr/>
          <a:lstStyle/>
          <a:p>
            <a:pPr/>
          </a:p>
        </p:txBody>
      </p:sp>
      <p:sp>
        <p:nvSpPr>
          <p:cNvPr id="481" name="Slide Subtitle"/>
          <p:cNvSpPr txBox="1"/>
          <p:nvPr>
            <p:ph type="body" idx="21"/>
          </p:nvPr>
        </p:nvSpPr>
        <p:spPr>
          <a:prstGeom prst="rect">
            <a:avLst/>
          </a:prstGeom>
        </p:spPr>
        <p:txBody>
          <a:bodyPr/>
          <a:lstStyle/>
          <a:p>
            <a:pPr/>
          </a:p>
        </p:txBody>
      </p:sp>
      <p:sp>
        <p:nvSpPr>
          <p:cNvPr id="482" name="Slide bullet text"/>
          <p:cNvSpPr txBox="1"/>
          <p:nvPr>
            <p:ph type="body" idx="1"/>
          </p:nvPr>
        </p:nvSpPr>
        <p:spPr>
          <a:prstGeom prst="rect">
            <a:avLst/>
          </a:prstGeom>
        </p:spPr>
        <p:txBody>
          <a:bodyPr/>
          <a:lstStyle/>
          <a:p>
            <a:pPr/>
          </a:p>
        </p:txBody>
      </p:sp>
      <p:pic>
        <p:nvPicPr>
          <p:cNvPr id="483"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lide Title"/>
          <p:cNvSpPr txBox="1"/>
          <p:nvPr>
            <p:ph type="title"/>
          </p:nvPr>
        </p:nvSpPr>
        <p:spPr>
          <a:prstGeom prst="rect">
            <a:avLst/>
          </a:prstGeom>
        </p:spPr>
        <p:txBody>
          <a:bodyPr/>
          <a:lstStyle/>
          <a:p>
            <a:pPr/>
          </a:p>
        </p:txBody>
      </p:sp>
      <p:sp>
        <p:nvSpPr>
          <p:cNvPr id="488" name="Slide Subtitle"/>
          <p:cNvSpPr txBox="1"/>
          <p:nvPr>
            <p:ph type="body" idx="21"/>
          </p:nvPr>
        </p:nvSpPr>
        <p:spPr>
          <a:prstGeom prst="rect">
            <a:avLst/>
          </a:prstGeom>
        </p:spPr>
        <p:txBody>
          <a:bodyPr/>
          <a:lstStyle/>
          <a:p>
            <a:pPr/>
          </a:p>
        </p:txBody>
      </p:sp>
      <p:sp>
        <p:nvSpPr>
          <p:cNvPr id="489" name="Slide bullet text"/>
          <p:cNvSpPr txBox="1"/>
          <p:nvPr>
            <p:ph type="body" idx="1"/>
          </p:nvPr>
        </p:nvSpPr>
        <p:spPr>
          <a:prstGeom prst="rect">
            <a:avLst/>
          </a:prstGeom>
        </p:spPr>
        <p:txBody>
          <a:bodyPr/>
          <a:lstStyle/>
          <a:p>
            <a:pPr/>
          </a:p>
        </p:txBody>
      </p:sp>
      <p:pic>
        <p:nvPicPr>
          <p:cNvPr id="490"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lide Title"/>
          <p:cNvSpPr txBox="1"/>
          <p:nvPr>
            <p:ph type="title"/>
          </p:nvPr>
        </p:nvSpPr>
        <p:spPr>
          <a:prstGeom prst="rect">
            <a:avLst/>
          </a:prstGeom>
        </p:spPr>
        <p:txBody>
          <a:bodyPr/>
          <a:lstStyle/>
          <a:p>
            <a:pPr/>
          </a:p>
        </p:txBody>
      </p:sp>
      <p:sp>
        <p:nvSpPr>
          <p:cNvPr id="495" name="Slide Subtitle"/>
          <p:cNvSpPr txBox="1"/>
          <p:nvPr>
            <p:ph type="body" idx="21"/>
          </p:nvPr>
        </p:nvSpPr>
        <p:spPr>
          <a:prstGeom prst="rect">
            <a:avLst/>
          </a:prstGeom>
        </p:spPr>
        <p:txBody>
          <a:bodyPr/>
          <a:lstStyle/>
          <a:p>
            <a:pPr/>
          </a:p>
        </p:txBody>
      </p:sp>
      <p:sp>
        <p:nvSpPr>
          <p:cNvPr id="496" name="Slide bullet text"/>
          <p:cNvSpPr txBox="1"/>
          <p:nvPr>
            <p:ph type="body" idx="1"/>
          </p:nvPr>
        </p:nvSpPr>
        <p:spPr>
          <a:prstGeom prst="rect">
            <a:avLst/>
          </a:prstGeom>
        </p:spPr>
        <p:txBody>
          <a:bodyPr/>
          <a:lstStyle/>
          <a:p>
            <a:pPr/>
          </a:p>
        </p:txBody>
      </p:sp>
      <p:pic>
        <p:nvPicPr>
          <p:cNvPr id="497"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lide Title"/>
          <p:cNvSpPr txBox="1"/>
          <p:nvPr>
            <p:ph type="title"/>
          </p:nvPr>
        </p:nvSpPr>
        <p:spPr>
          <a:prstGeom prst="rect">
            <a:avLst/>
          </a:prstGeom>
        </p:spPr>
        <p:txBody>
          <a:bodyPr/>
          <a:lstStyle/>
          <a:p>
            <a:pPr/>
          </a:p>
        </p:txBody>
      </p:sp>
      <p:sp>
        <p:nvSpPr>
          <p:cNvPr id="502" name="Slide Subtitle"/>
          <p:cNvSpPr txBox="1"/>
          <p:nvPr>
            <p:ph type="body" idx="21"/>
          </p:nvPr>
        </p:nvSpPr>
        <p:spPr>
          <a:prstGeom prst="rect">
            <a:avLst/>
          </a:prstGeom>
        </p:spPr>
        <p:txBody>
          <a:bodyPr/>
          <a:lstStyle/>
          <a:p>
            <a:pPr/>
          </a:p>
        </p:txBody>
      </p:sp>
      <p:sp>
        <p:nvSpPr>
          <p:cNvPr id="503" name="Slide bullet text"/>
          <p:cNvSpPr txBox="1"/>
          <p:nvPr>
            <p:ph type="body" idx="1"/>
          </p:nvPr>
        </p:nvSpPr>
        <p:spPr>
          <a:prstGeom prst="rect">
            <a:avLst/>
          </a:prstGeom>
        </p:spPr>
        <p:txBody>
          <a:bodyPr/>
          <a:lstStyle/>
          <a:p>
            <a:pPr/>
          </a:p>
        </p:txBody>
      </p:sp>
      <p:pic>
        <p:nvPicPr>
          <p:cNvPr id="504"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lide Title"/>
          <p:cNvSpPr txBox="1"/>
          <p:nvPr>
            <p:ph type="title"/>
          </p:nvPr>
        </p:nvSpPr>
        <p:spPr>
          <a:prstGeom prst="rect">
            <a:avLst/>
          </a:prstGeom>
        </p:spPr>
        <p:txBody>
          <a:bodyPr/>
          <a:lstStyle/>
          <a:p>
            <a:pPr/>
          </a:p>
        </p:txBody>
      </p:sp>
      <p:sp>
        <p:nvSpPr>
          <p:cNvPr id="509" name="Slide Subtitle"/>
          <p:cNvSpPr txBox="1"/>
          <p:nvPr>
            <p:ph type="body" idx="21"/>
          </p:nvPr>
        </p:nvSpPr>
        <p:spPr>
          <a:prstGeom prst="rect">
            <a:avLst/>
          </a:prstGeom>
        </p:spPr>
        <p:txBody>
          <a:bodyPr/>
          <a:lstStyle/>
          <a:p>
            <a:pPr/>
          </a:p>
        </p:txBody>
      </p:sp>
      <p:sp>
        <p:nvSpPr>
          <p:cNvPr id="510" name="Slide bullet text"/>
          <p:cNvSpPr txBox="1"/>
          <p:nvPr>
            <p:ph type="body" idx="1"/>
          </p:nvPr>
        </p:nvSpPr>
        <p:spPr>
          <a:prstGeom prst="rect">
            <a:avLst/>
          </a:prstGeom>
        </p:spPr>
        <p:txBody>
          <a:bodyPr/>
          <a:lstStyle/>
          <a:p>
            <a:pPr/>
          </a:p>
        </p:txBody>
      </p:sp>
      <p:pic>
        <p:nvPicPr>
          <p:cNvPr id="511"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lide Title"/>
          <p:cNvSpPr txBox="1"/>
          <p:nvPr>
            <p:ph type="title"/>
          </p:nvPr>
        </p:nvSpPr>
        <p:spPr>
          <a:prstGeom prst="rect">
            <a:avLst/>
          </a:prstGeom>
        </p:spPr>
        <p:txBody>
          <a:bodyPr/>
          <a:lstStyle/>
          <a:p>
            <a:pPr/>
          </a:p>
        </p:txBody>
      </p:sp>
      <p:sp>
        <p:nvSpPr>
          <p:cNvPr id="516" name="Slide Subtitle"/>
          <p:cNvSpPr txBox="1"/>
          <p:nvPr>
            <p:ph type="body" idx="21"/>
          </p:nvPr>
        </p:nvSpPr>
        <p:spPr>
          <a:prstGeom prst="rect">
            <a:avLst/>
          </a:prstGeom>
        </p:spPr>
        <p:txBody>
          <a:bodyPr/>
          <a:lstStyle/>
          <a:p>
            <a:pPr/>
          </a:p>
        </p:txBody>
      </p:sp>
      <p:sp>
        <p:nvSpPr>
          <p:cNvPr id="517" name="Slide bullet text"/>
          <p:cNvSpPr txBox="1"/>
          <p:nvPr>
            <p:ph type="body" idx="1"/>
          </p:nvPr>
        </p:nvSpPr>
        <p:spPr>
          <a:prstGeom prst="rect">
            <a:avLst/>
          </a:prstGeom>
        </p:spPr>
        <p:txBody>
          <a:bodyPr/>
          <a:lstStyle/>
          <a:p>
            <a:pPr/>
          </a:p>
        </p:txBody>
      </p:sp>
      <p:pic>
        <p:nvPicPr>
          <p:cNvPr id="518"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Slide Title"/>
          <p:cNvSpPr txBox="1"/>
          <p:nvPr>
            <p:ph type="title"/>
          </p:nvPr>
        </p:nvSpPr>
        <p:spPr>
          <a:prstGeom prst="rect">
            <a:avLst/>
          </a:prstGeom>
        </p:spPr>
        <p:txBody>
          <a:bodyPr/>
          <a:lstStyle/>
          <a:p>
            <a:pPr/>
          </a:p>
        </p:txBody>
      </p:sp>
      <p:sp>
        <p:nvSpPr>
          <p:cNvPr id="523" name="Slide Subtitle"/>
          <p:cNvSpPr txBox="1"/>
          <p:nvPr>
            <p:ph type="body" idx="21"/>
          </p:nvPr>
        </p:nvSpPr>
        <p:spPr>
          <a:prstGeom prst="rect">
            <a:avLst/>
          </a:prstGeom>
        </p:spPr>
        <p:txBody>
          <a:bodyPr/>
          <a:lstStyle/>
          <a:p>
            <a:pPr/>
          </a:p>
        </p:txBody>
      </p:sp>
      <p:sp>
        <p:nvSpPr>
          <p:cNvPr id="524" name="Slide bullet text"/>
          <p:cNvSpPr txBox="1"/>
          <p:nvPr>
            <p:ph type="body" idx="1"/>
          </p:nvPr>
        </p:nvSpPr>
        <p:spPr>
          <a:prstGeom prst="rect">
            <a:avLst/>
          </a:prstGeom>
        </p:spPr>
        <p:txBody>
          <a:bodyPr/>
          <a:lstStyle/>
          <a:p>
            <a:pPr/>
          </a:p>
        </p:txBody>
      </p:sp>
      <p:pic>
        <p:nvPicPr>
          <p:cNvPr id="525"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lide Title"/>
          <p:cNvSpPr txBox="1"/>
          <p:nvPr>
            <p:ph type="title"/>
          </p:nvPr>
        </p:nvSpPr>
        <p:spPr>
          <a:prstGeom prst="rect">
            <a:avLst/>
          </a:prstGeom>
        </p:spPr>
        <p:txBody>
          <a:bodyPr/>
          <a:lstStyle/>
          <a:p>
            <a:pPr/>
          </a:p>
        </p:txBody>
      </p:sp>
      <p:sp>
        <p:nvSpPr>
          <p:cNvPr id="530" name="Slide Subtitle"/>
          <p:cNvSpPr txBox="1"/>
          <p:nvPr>
            <p:ph type="body" idx="21"/>
          </p:nvPr>
        </p:nvSpPr>
        <p:spPr>
          <a:prstGeom prst="rect">
            <a:avLst/>
          </a:prstGeom>
        </p:spPr>
        <p:txBody>
          <a:bodyPr/>
          <a:lstStyle/>
          <a:p>
            <a:pPr/>
          </a:p>
        </p:txBody>
      </p:sp>
      <p:sp>
        <p:nvSpPr>
          <p:cNvPr id="531" name="Slide bullet text"/>
          <p:cNvSpPr txBox="1"/>
          <p:nvPr>
            <p:ph type="body" idx="1"/>
          </p:nvPr>
        </p:nvSpPr>
        <p:spPr>
          <a:prstGeom prst="rect">
            <a:avLst/>
          </a:prstGeom>
        </p:spPr>
        <p:txBody>
          <a:bodyPr/>
          <a:lstStyle/>
          <a:p>
            <a:pPr/>
          </a:p>
        </p:txBody>
      </p:sp>
      <p:pic>
        <p:nvPicPr>
          <p:cNvPr id="532" name="76.jpg" descr="7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lide Title"/>
          <p:cNvSpPr txBox="1"/>
          <p:nvPr>
            <p:ph type="title"/>
          </p:nvPr>
        </p:nvSpPr>
        <p:spPr>
          <a:prstGeom prst="rect">
            <a:avLst/>
          </a:prstGeom>
        </p:spPr>
        <p:txBody>
          <a:bodyPr/>
          <a:lstStyle/>
          <a:p>
            <a:pPr/>
          </a:p>
        </p:txBody>
      </p:sp>
      <p:sp>
        <p:nvSpPr>
          <p:cNvPr id="222" name="Slide Subtitle"/>
          <p:cNvSpPr txBox="1"/>
          <p:nvPr>
            <p:ph type="body" idx="21"/>
          </p:nvPr>
        </p:nvSpPr>
        <p:spPr>
          <a:prstGeom prst="rect">
            <a:avLst/>
          </a:prstGeom>
        </p:spPr>
        <p:txBody>
          <a:bodyPr/>
          <a:lstStyle/>
          <a:p>
            <a:pPr/>
          </a:p>
        </p:txBody>
      </p:sp>
      <p:sp>
        <p:nvSpPr>
          <p:cNvPr id="223" name="Slide bullet text"/>
          <p:cNvSpPr txBox="1"/>
          <p:nvPr>
            <p:ph type="body" idx="1"/>
          </p:nvPr>
        </p:nvSpPr>
        <p:spPr>
          <a:prstGeom prst="rect">
            <a:avLst/>
          </a:prstGeom>
        </p:spPr>
        <p:txBody>
          <a:bodyPr/>
          <a:lstStyle/>
          <a:p>
            <a:pPr/>
          </a:p>
        </p:txBody>
      </p:sp>
      <p:pic>
        <p:nvPicPr>
          <p:cNvPr id="224"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lide Title"/>
          <p:cNvSpPr txBox="1"/>
          <p:nvPr>
            <p:ph type="title"/>
          </p:nvPr>
        </p:nvSpPr>
        <p:spPr>
          <a:prstGeom prst="rect">
            <a:avLst/>
          </a:prstGeom>
        </p:spPr>
        <p:txBody>
          <a:bodyPr/>
          <a:lstStyle/>
          <a:p>
            <a:pPr/>
          </a:p>
        </p:txBody>
      </p:sp>
      <p:sp>
        <p:nvSpPr>
          <p:cNvPr id="535" name="Slide Subtitle"/>
          <p:cNvSpPr txBox="1"/>
          <p:nvPr>
            <p:ph type="body" idx="21"/>
          </p:nvPr>
        </p:nvSpPr>
        <p:spPr>
          <a:prstGeom prst="rect">
            <a:avLst/>
          </a:prstGeom>
        </p:spPr>
        <p:txBody>
          <a:bodyPr/>
          <a:lstStyle/>
          <a:p>
            <a:pPr/>
          </a:p>
        </p:txBody>
      </p:sp>
      <p:sp>
        <p:nvSpPr>
          <p:cNvPr id="536" name="Slide bullet text"/>
          <p:cNvSpPr txBox="1"/>
          <p:nvPr>
            <p:ph type="body" idx="1"/>
          </p:nvPr>
        </p:nvSpPr>
        <p:spPr>
          <a:prstGeom prst="rect">
            <a:avLst/>
          </a:prstGeom>
        </p:spPr>
        <p:txBody>
          <a:bodyPr/>
          <a:lstStyle/>
          <a:p>
            <a:pPr/>
          </a:p>
        </p:txBody>
      </p:sp>
      <p:pic>
        <p:nvPicPr>
          <p:cNvPr id="537"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lide Title"/>
          <p:cNvSpPr txBox="1"/>
          <p:nvPr>
            <p:ph type="title"/>
          </p:nvPr>
        </p:nvSpPr>
        <p:spPr>
          <a:prstGeom prst="rect">
            <a:avLst/>
          </a:prstGeom>
        </p:spPr>
        <p:txBody>
          <a:bodyPr/>
          <a:lstStyle/>
          <a:p>
            <a:pPr/>
          </a:p>
        </p:txBody>
      </p:sp>
      <p:sp>
        <p:nvSpPr>
          <p:cNvPr id="542" name="Slide Subtitle"/>
          <p:cNvSpPr txBox="1"/>
          <p:nvPr>
            <p:ph type="body" idx="21"/>
          </p:nvPr>
        </p:nvSpPr>
        <p:spPr>
          <a:prstGeom prst="rect">
            <a:avLst/>
          </a:prstGeom>
        </p:spPr>
        <p:txBody>
          <a:bodyPr/>
          <a:lstStyle/>
          <a:p>
            <a:pPr/>
          </a:p>
        </p:txBody>
      </p:sp>
      <p:sp>
        <p:nvSpPr>
          <p:cNvPr id="543" name="Slide bullet text"/>
          <p:cNvSpPr txBox="1"/>
          <p:nvPr>
            <p:ph type="body" idx="1"/>
          </p:nvPr>
        </p:nvSpPr>
        <p:spPr>
          <a:prstGeom prst="rect">
            <a:avLst/>
          </a:prstGeom>
        </p:spPr>
        <p:txBody>
          <a:bodyPr/>
          <a:lstStyle/>
          <a:p>
            <a:pPr/>
          </a:p>
        </p:txBody>
      </p:sp>
      <p:pic>
        <p:nvPicPr>
          <p:cNvPr id="544"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lide Title"/>
          <p:cNvSpPr txBox="1"/>
          <p:nvPr>
            <p:ph type="title"/>
          </p:nvPr>
        </p:nvSpPr>
        <p:spPr>
          <a:prstGeom prst="rect">
            <a:avLst/>
          </a:prstGeom>
        </p:spPr>
        <p:txBody>
          <a:bodyPr/>
          <a:lstStyle/>
          <a:p>
            <a:pPr/>
          </a:p>
        </p:txBody>
      </p:sp>
      <p:sp>
        <p:nvSpPr>
          <p:cNvPr id="549" name="Slide Subtitle"/>
          <p:cNvSpPr txBox="1"/>
          <p:nvPr>
            <p:ph type="body" idx="21"/>
          </p:nvPr>
        </p:nvSpPr>
        <p:spPr>
          <a:prstGeom prst="rect">
            <a:avLst/>
          </a:prstGeom>
        </p:spPr>
        <p:txBody>
          <a:bodyPr/>
          <a:lstStyle/>
          <a:p>
            <a:pPr/>
          </a:p>
        </p:txBody>
      </p:sp>
      <p:sp>
        <p:nvSpPr>
          <p:cNvPr id="550" name="Slide bullet text"/>
          <p:cNvSpPr txBox="1"/>
          <p:nvPr>
            <p:ph type="body" idx="1"/>
          </p:nvPr>
        </p:nvSpPr>
        <p:spPr>
          <a:prstGeom prst="rect">
            <a:avLst/>
          </a:prstGeom>
        </p:spPr>
        <p:txBody>
          <a:bodyPr/>
          <a:lstStyle/>
          <a:p>
            <a:pPr/>
          </a:p>
        </p:txBody>
      </p:sp>
      <p:pic>
        <p:nvPicPr>
          <p:cNvPr id="551"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lide Title"/>
          <p:cNvSpPr txBox="1"/>
          <p:nvPr>
            <p:ph type="title"/>
          </p:nvPr>
        </p:nvSpPr>
        <p:spPr>
          <a:prstGeom prst="rect">
            <a:avLst/>
          </a:prstGeom>
        </p:spPr>
        <p:txBody>
          <a:bodyPr/>
          <a:lstStyle/>
          <a:p>
            <a:pPr/>
          </a:p>
        </p:txBody>
      </p:sp>
      <p:sp>
        <p:nvSpPr>
          <p:cNvPr id="556" name="Slide Subtitle"/>
          <p:cNvSpPr txBox="1"/>
          <p:nvPr>
            <p:ph type="body" idx="21"/>
          </p:nvPr>
        </p:nvSpPr>
        <p:spPr>
          <a:prstGeom prst="rect">
            <a:avLst/>
          </a:prstGeom>
        </p:spPr>
        <p:txBody>
          <a:bodyPr/>
          <a:lstStyle/>
          <a:p>
            <a:pPr/>
          </a:p>
        </p:txBody>
      </p:sp>
      <p:sp>
        <p:nvSpPr>
          <p:cNvPr id="557" name="Slide bullet text"/>
          <p:cNvSpPr txBox="1"/>
          <p:nvPr>
            <p:ph type="body" idx="1"/>
          </p:nvPr>
        </p:nvSpPr>
        <p:spPr>
          <a:prstGeom prst="rect">
            <a:avLst/>
          </a:prstGeom>
        </p:spPr>
        <p:txBody>
          <a:bodyPr/>
          <a:lstStyle/>
          <a:p>
            <a:pPr/>
          </a:p>
        </p:txBody>
      </p:sp>
      <p:pic>
        <p:nvPicPr>
          <p:cNvPr id="558"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lide Title"/>
          <p:cNvSpPr txBox="1"/>
          <p:nvPr>
            <p:ph type="title"/>
          </p:nvPr>
        </p:nvSpPr>
        <p:spPr>
          <a:prstGeom prst="rect">
            <a:avLst/>
          </a:prstGeom>
        </p:spPr>
        <p:txBody>
          <a:bodyPr/>
          <a:lstStyle/>
          <a:p>
            <a:pPr/>
          </a:p>
        </p:txBody>
      </p:sp>
      <p:sp>
        <p:nvSpPr>
          <p:cNvPr id="563" name="Slide Subtitle"/>
          <p:cNvSpPr txBox="1"/>
          <p:nvPr>
            <p:ph type="body" idx="21"/>
          </p:nvPr>
        </p:nvSpPr>
        <p:spPr>
          <a:prstGeom prst="rect">
            <a:avLst/>
          </a:prstGeom>
        </p:spPr>
        <p:txBody>
          <a:bodyPr/>
          <a:lstStyle/>
          <a:p>
            <a:pPr/>
          </a:p>
        </p:txBody>
      </p:sp>
      <p:sp>
        <p:nvSpPr>
          <p:cNvPr id="564" name="Slide bullet text"/>
          <p:cNvSpPr txBox="1"/>
          <p:nvPr>
            <p:ph type="body" idx="1"/>
          </p:nvPr>
        </p:nvSpPr>
        <p:spPr>
          <a:prstGeom prst="rect">
            <a:avLst/>
          </a:prstGeom>
        </p:spPr>
        <p:txBody>
          <a:bodyPr/>
          <a:lstStyle/>
          <a:p>
            <a:pPr/>
          </a:p>
        </p:txBody>
      </p:sp>
      <p:pic>
        <p:nvPicPr>
          <p:cNvPr id="565"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Title"/>
          <p:cNvSpPr txBox="1"/>
          <p:nvPr>
            <p:ph type="title"/>
          </p:nvPr>
        </p:nvSpPr>
        <p:spPr>
          <a:prstGeom prst="rect">
            <a:avLst/>
          </a:prstGeom>
        </p:spPr>
        <p:txBody>
          <a:bodyPr/>
          <a:lstStyle/>
          <a:p>
            <a:pPr/>
          </a:p>
        </p:txBody>
      </p:sp>
      <p:sp>
        <p:nvSpPr>
          <p:cNvPr id="570" name="Slide Subtitle"/>
          <p:cNvSpPr txBox="1"/>
          <p:nvPr>
            <p:ph type="body" idx="21"/>
          </p:nvPr>
        </p:nvSpPr>
        <p:spPr>
          <a:prstGeom prst="rect">
            <a:avLst/>
          </a:prstGeom>
        </p:spPr>
        <p:txBody>
          <a:bodyPr/>
          <a:lstStyle/>
          <a:p>
            <a:pPr/>
          </a:p>
        </p:txBody>
      </p:sp>
      <p:sp>
        <p:nvSpPr>
          <p:cNvPr id="571" name="Slide bullet text"/>
          <p:cNvSpPr txBox="1"/>
          <p:nvPr>
            <p:ph type="body" idx="1"/>
          </p:nvPr>
        </p:nvSpPr>
        <p:spPr>
          <a:prstGeom prst="rect">
            <a:avLst/>
          </a:prstGeom>
        </p:spPr>
        <p:txBody>
          <a:bodyPr/>
          <a:lstStyle/>
          <a:p>
            <a:pPr/>
          </a:p>
        </p:txBody>
      </p:sp>
      <p:pic>
        <p:nvPicPr>
          <p:cNvPr id="572"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lide Title"/>
          <p:cNvSpPr txBox="1"/>
          <p:nvPr>
            <p:ph type="title"/>
          </p:nvPr>
        </p:nvSpPr>
        <p:spPr>
          <a:prstGeom prst="rect">
            <a:avLst/>
          </a:prstGeom>
        </p:spPr>
        <p:txBody>
          <a:bodyPr/>
          <a:lstStyle/>
          <a:p>
            <a:pPr/>
          </a:p>
        </p:txBody>
      </p:sp>
      <p:sp>
        <p:nvSpPr>
          <p:cNvPr id="577" name="Slide Subtitle"/>
          <p:cNvSpPr txBox="1"/>
          <p:nvPr>
            <p:ph type="body" idx="21"/>
          </p:nvPr>
        </p:nvSpPr>
        <p:spPr>
          <a:prstGeom prst="rect">
            <a:avLst/>
          </a:prstGeom>
        </p:spPr>
        <p:txBody>
          <a:bodyPr/>
          <a:lstStyle/>
          <a:p>
            <a:pPr/>
          </a:p>
        </p:txBody>
      </p:sp>
      <p:sp>
        <p:nvSpPr>
          <p:cNvPr id="578" name="Slide bullet text"/>
          <p:cNvSpPr txBox="1"/>
          <p:nvPr>
            <p:ph type="body" idx="1"/>
          </p:nvPr>
        </p:nvSpPr>
        <p:spPr>
          <a:prstGeom prst="rect">
            <a:avLst/>
          </a:prstGeom>
        </p:spPr>
        <p:txBody>
          <a:bodyPr/>
          <a:lstStyle/>
          <a:p>
            <a:pPr/>
          </a:p>
        </p:txBody>
      </p:sp>
      <p:pic>
        <p:nvPicPr>
          <p:cNvPr id="579"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lide Title"/>
          <p:cNvSpPr txBox="1"/>
          <p:nvPr>
            <p:ph type="title"/>
          </p:nvPr>
        </p:nvSpPr>
        <p:spPr>
          <a:prstGeom prst="rect">
            <a:avLst/>
          </a:prstGeom>
        </p:spPr>
        <p:txBody>
          <a:bodyPr/>
          <a:lstStyle/>
          <a:p>
            <a:pPr/>
          </a:p>
        </p:txBody>
      </p:sp>
      <p:sp>
        <p:nvSpPr>
          <p:cNvPr id="584" name="Slide Subtitle"/>
          <p:cNvSpPr txBox="1"/>
          <p:nvPr>
            <p:ph type="body" idx="21"/>
          </p:nvPr>
        </p:nvSpPr>
        <p:spPr>
          <a:prstGeom prst="rect">
            <a:avLst/>
          </a:prstGeom>
        </p:spPr>
        <p:txBody>
          <a:bodyPr/>
          <a:lstStyle/>
          <a:p>
            <a:pPr/>
          </a:p>
        </p:txBody>
      </p:sp>
      <p:sp>
        <p:nvSpPr>
          <p:cNvPr id="585" name="Slide bullet text"/>
          <p:cNvSpPr txBox="1"/>
          <p:nvPr>
            <p:ph type="body" idx="1"/>
          </p:nvPr>
        </p:nvSpPr>
        <p:spPr>
          <a:prstGeom prst="rect">
            <a:avLst/>
          </a:prstGeom>
        </p:spPr>
        <p:txBody>
          <a:bodyPr/>
          <a:lstStyle/>
          <a:p>
            <a:pPr/>
          </a:p>
        </p:txBody>
      </p:sp>
      <p:pic>
        <p:nvPicPr>
          <p:cNvPr id="586"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lide Title"/>
          <p:cNvSpPr txBox="1"/>
          <p:nvPr>
            <p:ph type="title"/>
          </p:nvPr>
        </p:nvSpPr>
        <p:spPr>
          <a:prstGeom prst="rect">
            <a:avLst/>
          </a:prstGeom>
        </p:spPr>
        <p:txBody>
          <a:bodyPr/>
          <a:lstStyle/>
          <a:p>
            <a:pPr/>
          </a:p>
        </p:txBody>
      </p:sp>
      <p:sp>
        <p:nvSpPr>
          <p:cNvPr id="591" name="Slide Subtitle"/>
          <p:cNvSpPr txBox="1"/>
          <p:nvPr>
            <p:ph type="body" idx="21"/>
          </p:nvPr>
        </p:nvSpPr>
        <p:spPr>
          <a:prstGeom prst="rect">
            <a:avLst/>
          </a:prstGeom>
        </p:spPr>
        <p:txBody>
          <a:bodyPr/>
          <a:lstStyle/>
          <a:p>
            <a:pPr/>
          </a:p>
        </p:txBody>
      </p:sp>
      <p:sp>
        <p:nvSpPr>
          <p:cNvPr id="592" name="Slide bullet text"/>
          <p:cNvSpPr txBox="1"/>
          <p:nvPr>
            <p:ph type="body" idx="1"/>
          </p:nvPr>
        </p:nvSpPr>
        <p:spPr>
          <a:prstGeom prst="rect">
            <a:avLst/>
          </a:prstGeom>
        </p:spPr>
        <p:txBody>
          <a:bodyPr/>
          <a:lstStyle/>
          <a:p>
            <a:pPr/>
          </a:p>
        </p:txBody>
      </p:sp>
      <p:pic>
        <p:nvPicPr>
          <p:cNvPr id="593"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lide Title"/>
          <p:cNvSpPr txBox="1"/>
          <p:nvPr>
            <p:ph type="title"/>
          </p:nvPr>
        </p:nvSpPr>
        <p:spPr>
          <a:prstGeom prst="rect">
            <a:avLst/>
          </a:prstGeom>
        </p:spPr>
        <p:txBody>
          <a:bodyPr/>
          <a:lstStyle/>
          <a:p>
            <a:pPr/>
          </a:p>
        </p:txBody>
      </p:sp>
      <p:sp>
        <p:nvSpPr>
          <p:cNvPr id="598" name="Slide Subtitle"/>
          <p:cNvSpPr txBox="1"/>
          <p:nvPr>
            <p:ph type="body" idx="21"/>
          </p:nvPr>
        </p:nvSpPr>
        <p:spPr>
          <a:prstGeom prst="rect">
            <a:avLst/>
          </a:prstGeom>
        </p:spPr>
        <p:txBody>
          <a:bodyPr/>
          <a:lstStyle/>
          <a:p>
            <a:pPr/>
          </a:p>
        </p:txBody>
      </p:sp>
      <p:sp>
        <p:nvSpPr>
          <p:cNvPr id="599" name="Slide bullet text"/>
          <p:cNvSpPr txBox="1"/>
          <p:nvPr>
            <p:ph type="body" idx="1"/>
          </p:nvPr>
        </p:nvSpPr>
        <p:spPr>
          <a:prstGeom prst="rect">
            <a:avLst/>
          </a:prstGeom>
        </p:spPr>
        <p:txBody>
          <a:bodyPr/>
          <a:lstStyle/>
          <a:p>
            <a:pPr/>
          </a:p>
        </p:txBody>
      </p:sp>
      <p:pic>
        <p:nvPicPr>
          <p:cNvPr id="600"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lide Title"/>
          <p:cNvSpPr txBox="1"/>
          <p:nvPr>
            <p:ph type="title"/>
          </p:nvPr>
        </p:nvSpPr>
        <p:spPr>
          <a:prstGeom prst="rect">
            <a:avLst/>
          </a:prstGeom>
        </p:spPr>
        <p:txBody>
          <a:bodyPr/>
          <a:lstStyle/>
          <a:p>
            <a:pPr/>
          </a:p>
        </p:txBody>
      </p:sp>
      <p:sp>
        <p:nvSpPr>
          <p:cNvPr id="229" name="Slide Subtitle"/>
          <p:cNvSpPr txBox="1"/>
          <p:nvPr>
            <p:ph type="body" idx="21"/>
          </p:nvPr>
        </p:nvSpPr>
        <p:spPr>
          <a:prstGeom prst="rect">
            <a:avLst/>
          </a:prstGeom>
        </p:spPr>
        <p:txBody>
          <a:bodyPr/>
          <a:lstStyle/>
          <a:p>
            <a:pPr/>
          </a:p>
        </p:txBody>
      </p:sp>
      <p:sp>
        <p:nvSpPr>
          <p:cNvPr id="230" name="Slide bullet text"/>
          <p:cNvSpPr txBox="1"/>
          <p:nvPr>
            <p:ph type="body" idx="1"/>
          </p:nvPr>
        </p:nvSpPr>
        <p:spPr>
          <a:prstGeom prst="rect">
            <a:avLst/>
          </a:prstGeom>
        </p:spPr>
        <p:txBody>
          <a:bodyPr/>
          <a:lstStyle/>
          <a:p>
            <a:pPr/>
          </a:p>
        </p:txBody>
      </p:sp>
      <p:pic>
        <p:nvPicPr>
          <p:cNvPr id="231"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lide Title"/>
          <p:cNvSpPr txBox="1"/>
          <p:nvPr>
            <p:ph type="title"/>
          </p:nvPr>
        </p:nvSpPr>
        <p:spPr>
          <a:prstGeom prst="rect">
            <a:avLst/>
          </a:prstGeom>
        </p:spPr>
        <p:txBody>
          <a:bodyPr/>
          <a:lstStyle/>
          <a:p>
            <a:pPr/>
          </a:p>
        </p:txBody>
      </p:sp>
      <p:sp>
        <p:nvSpPr>
          <p:cNvPr id="605" name="Slide Subtitle"/>
          <p:cNvSpPr txBox="1"/>
          <p:nvPr>
            <p:ph type="body" idx="21"/>
          </p:nvPr>
        </p:nvSpPr>
        <p:spPr>
          <a:prstGeom prst="rect">
            <a:avLst/>
          </a:prstGeom>
        </p:spPr>
        <p:txBody>
          <a:bodyPr/>
          <a:lstStyle/>
          <a:p>
            <a:pPr/>
          </a:p>
        </p:txBody>
      </p:sp>
      <p:sp>
        <p:nvSpPr>
          <p:cNvPr id="606" name="Slide bullet text"/>
          <p:cNvSpPr txBox="1"/>
          <p:nvPr>
            <p:ph type="body" idx="1"/>
          </p:nvPr>
        </p:nvSpPr>
        <p:spPr>
          <a:prstGeom prst="rect">
            <a:avLst/>
          </a:prstGeom>
        </p:spPr>
        <p:txBody>
          <a:bodyPr/>
          <a:lstStyle/>
          <a:p>
            <a:pPr/>
          </a:p>
        </p:txBody>
      </p:sp>
      <p:pic>
        <p:nvPicPr>
          <p:cNvPr id="607"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lide Title"/>
          <p:cNvSpPr txBox="1"/>
          <p:nvPr>
            <p:ph type="title"/>
          </p:nvPr>
        </p:nvSpPr>
        <p:spPr>
          <a:prstGeom prst="rect">
            <a:avLst/>
          </a:prstGeom>
        </p:spPr>
        <p:txBody>
          <a:bodyPr/>
          <a:lstStyle/>
          <a:p>
            <a:pPr/>
          </a:p>
        </p:txBody>
      </p:sp>
      <p:sp>
        <p:nvSpPr>
          <p:cNvPr id="612" name="Slide Subtitle"/>
          <p:cNvSpPr txBox="1"/>
          <p:nvPr>
            <p:ph type="body" idx="21"/>
          </p:nvPr>
        </p:nvSpPr>
        <p:spPr>
          <a:prstGeom prst="rect">
            <a:avLst/>
          </a:prstGeom>
        </p:spPr>
        <p:txBody>
          <a:bodyPr/>
          <a:lstStyle/>
          <a:p>
            <a:pPr/>
          </a:p>
        </p:txBody>
      </p:sp>
      <p:sp>
        <p:nvSpPr>
          <p:cNvPr id="613" name="Slide bullet text"/>
          <p:cNvSpPr txBox="1"/>
          <p:nvPr>
            <p:ph type="body" idx="1"/>
          </p:nvPr>
        </p:nvSpPr>
        <p:spPr>
          <a:prstGeom prst="rect">
            <a:avLst/>
          </a:prstGeom>
        </p:spPr>
        <p:txBody>
          <a:bodyPr/>
          <a:lstStyle/>
          <a:p>
            <a:pPr/>
          </a:p>
        </p:txBody>
      </p:sp>
      <p:pic>
        <p:nvPicPr>
          <p:cNvPr id="614"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lide Title"/>
          <p:cNvSpPr txBox="1"/>
          <p:nvPr>
            <p:ph type="title"/>
          </p:nvPr>
        </p:nvSpPr>
        <p:spPr>
          <a:prstGeom prst="rect">
            <a:avLst/>
          </a:prstGeom>
        </p:spPr>
        <p:txBody>
          <a:bodyPr/>
          <a:lstStyle/>
          <a:p>
            <a:pPr/>
          </a:p>
        </p:txBody>
      </p:sp>
      <p:sp>
        <p:nvSpPr>
          <p:cNvPr id="619" name="Slide Subtitle"/>
          <p:cNvSpPr txBox="1"/>
          <p:nvPr>
            <p:ph type="body" idx="21"/>
          </p:nvPr>
        </p:nvSpPr>
        <p:spPr>
          <a:prstGeom prst="rect">
            <a:avLst/>
          </a:prstGeom>
        </p:spPr>
        <p:txBody>
          <a:bodyPr/>
          <a:lstStyle/>
          <a:p>
            <a:pPr/>
          </a:p>
        </p:txBody>
      </p:sp>
      <p:sp>
        <p:nvSpPr>
          <p:cNvPr id="620" name="Slide bullet text"/>
          <p:cNvSpPr txBox="1"/>
          <p:nvPr>
            <p:ph type="body" idx="1"/>
          </p:nvPr>
        </p:nvSpPr>
        <p:spPr>
          <a:prstGeom prst="rect">
            <a:avLst/>
          </a:prstGeom>
        </p:spPr>
        <p:txBody>
          <a:bodyPr/>
          <a:lstStyle/>
          <a:p>
            <a:pPr/>
          </a:p>
        </p:txBody>
      </p:sp>
      <p:pic>
        <p:nvPicPr>
          <p:cNvPr id="621"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lide Title"/>
          <p:cNvSpPr txBox="1"/>
          <p:nvPr>
            <p:ph type="title"/>
          </p:nvPr>
        </p:nvSpPr>
        <p:spPr>
          <a:prstGeom prst="rect">
            <a:avLst/>
          </a:prstGeom>
        </p:spPr>
        <p:txBody>
          <a:bodyPr/>
          <a:lstStyle/>
          <a:p>
            <a:pPr/>
          </a:p>
        </p:txBody>
      </p:sp>
      <p:sp>
        <p:nvSpPr>
          <p:cNvPr id="626" name="Slide Subtitle"/>
          <p:cNvSpPr txBox="1"/>
          <p:nvPr>
            <p:ph type="body" idx="21"/>
          </p:nvPr>
        </p:nvSpPr>
        <p:spPr>
          <a:prstGeom prst="rect">
            <a:avLst/>
          </a:prstGeom>
        </p:spPr>
        <p:txBody>
          <a:bodyPr/>
          <a:lstStyle/>
          <a:p>
            <a:pPr/>
          </a:p>
        </p:txBody>
      </p:sp>
      <p:sp>
        <p:nvSpPr>
          <p:cNvPr id="627" name="Slide bullet text"/>
          <p:cNvSpPr txBox="1"/>
          <p:nvPr>
            <p:ph type="body" idx="1"/>
          </p:nvPr>
        </p:nvSpPr>
        <p:spPr>
          <a:prstGeom prst="rect">
            <a:avLst/>
          </a:prstGeom>
        </p:spPr>
        <p:txBody>
          <a:bodyPr/>
          <a:lstStyle/>
          <a:p>
            <a:pPr/>
          </a:p>
        </p:txBody>
      </p:sp>
      <p:pic>
        <p:nvPicPr>
          <p:cNvPr id="628"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lide Title"/>
          <p:cNvSpPr txBox="1"/>
          <p:nvPr>
            <p:ph type="title"/>
          </p:nvPr>
        </p:nvSpPr>
        <p:spPr>
          <a:prstGeom prst="rect">
            <a:avLst/>
          </a:prstGeom>
        </p:spPr>
        <p:txBody>
          <a:bodyPr/>
          <a:lstStyle/>
          <a:p>
            <a:pPr/>
          </a:p>
        </p:txBody>
      </p:sp>
      <p:sp>
        <p:nvSpPr>
          <p:cNvPr id="633" name="Slide Subtitle"/>
          <p:cNvSpPr txBox="1"/>
          <p:nvPr>
            <p:ph type="body" idx="21"/>
          </p:nvPr>
        </p:nvSpPr>
        <p:spPr>
          <a:prstGeom prst="rect">
            <a:avLst/>
          </a:prstGeom>
        </p:spPr>
        <p:txBody>
          <a:bodyPr/>
          <a:lstStyle/>
          <a:p>
            <a:pPr/>
          </a:p>
        </p:txBody>
      </p:sp>
      <p:sp>
        <p:nvSpPr>
          <p:cNvPr id="634" name="Slide bullet text"/>
          <p:cNvSpPr txBox="1"/>
          <p:nvPr>
            <p:ph type="body" idx="1"/>
          </p:nvPr>
        </p:nvSpPr>
        <p:spPr>
          <a:prstGeom prst="rect">
            <a:avLst/>
          </a:prstGeom>
        </p:spPr>
        <p:txBody>
          <a:bodyPr/>
          <a:lstStyle/>
          <a:p>
            <a:pPr/>
          </a:p>
        </p:txBody>
      </p:sp>
      <p:pic>
        <p:nvPicPr>
          <p:cNvPr id="635"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lide Title"/>
          <p:cNvSpPr txBox="1"/>
          <p:nvPr>
            <p:ph type="title"/>
          </p:nvPr>
        </p:nvSpPr>
        <p:spPr>
          <a:prstGeom prst="rect">
            <a:avLst/>
          </a:prstGeom>
        </p:spPr>
        <p:txBody>
          <a:bodyPr/>
          <a:lstStyle/>
          <a:p>
            <a:pPr/>
          </a:p>
        </p:txBody>
      </p:sp>
      <p:sp>
        <p:nvSpPr>
          <p:cNvPr id="640" name="Slide Subtitle"/>
          <p:cNvSpPr txBox="1"/>
          <p:nvPr>
            <p:ph type="body" idx="21"/>
          </p:nvPr>
        </p:nvSpPr>
        <p:spPr>
          <a:prstGeom prst="rect">
            <a:avLst/>
          </a:prstGeom>
        </p:spPr>
        <p:txBody>
          <a:bodyPr/>
          <a:lstStyle/>
          <a:p>
            <a:pPr/>
          </a:p>
        </p:txBody>
      </p:sp>
      <p:sp>
        <p:nvSpPr>
          <p:cNvPr id="641" name="Slide bullet text"/>
          <p:cNvSpPr txBox="1"/>
          <p:nvPr>
            <p:ph type="body" idx="1"/>
          </p:nvPr>
        </p:nvSpPr>
        <p:spPr>
          <a:prstGeom prst="rect">
            <a:avLst/>
          </a:prstGeom>
        </p:spPr>
        <p:txBody>
          <a:bodyPr/>
          <a:lstStyle/>
          <a:p>
            <a:pPr/>
          </a:p>
        </p:txBody>
      </p:sp>
      <p:pic>
        <p:nvPicPr>
          <p:cNvPr id="642"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lide Title"/>
          <p:cNvSpPr txBox="1"/>
          <p:nvPr>
            <p:ph type="title"/>
          </p:nvPr>
        </p:nvSpPr>
        <p:spPr>
          <a:prstGeom prst="rect">
            <a:avLst/>
          </a:prstGeom>
        </p:spPr>
        <p:txBody>
          <a:bodyPr/>
          <a:lstStyle/>
          <a:p>
            <a:pPr/>
          </a:p>
        </p:txBody>
      </p:sp>
      <p:sp>
        <p:nvSpPr>
          <p:cNvPr id="647" name="Slide Subtitle"/>
          <p:cNvSpPr txBox="1"/>
          <p:nvPr>
            <p:ph type="body" idx="21"/>
          </p:nvPr>
        </p:nvSpPr>
        <p:spPr>
          <a:prstGeom prst="rect">
            <a:avLst/>
          </a:prstGeom>
        </p:spPr>
        <p:txBody>
          <a:bodyPr/>
          <a:lstStyle/>
          <a:p>
            <a:pPr/>
          </a:p>
        </p:txBody>
      </p:sp>
      <p:sp>
        <p:nvSpPr>
          <p:cNvPr id="648" name="Slide bullet text"/>
          <p:cNvSpPr txBox="1"/>
          <p:nvPr>
            <p:ph type="body" idx="1"/>
          </p:nvPr>
        </p:nvSpPr>
        <p:spPr>
          <a:prstGeom prst="rect">
            <a:avLst/>
          </a:prstGeom>
        </p:spPr>
        <p:txBody>
          <a:bodyPr/>
          <a:lstStyle/>
          <a:p>
            <a:pPr/>
          </a:p>
        </p:txBody>
      </p:sp>
      <p:pic>
        <p:nvPicPr>
          <p:cNvPr id="649"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lide Title"/>
          <p:cNvSpPr txBox="1"/>
          <p:nvPr>
            <p:ph type="title"/>
          </p:nvPr>
        </p:nvSpPr>
        <p:spPr>
          <a:prstGeom prst="rect">
            <a:avLst/>
          </a:prstGeom>
        </p:spPr>
        <p:txBody>
          <a:bodyPr/>
          <a:lstStyle/>
          <a:p>
            <a:pPr/>
          </a:p>
        </p:txBody>
      </p:sp>
      <p:sp>
        <p:nvSpPr>
          <p:cNvPr id="654" name="Slide Subtitle"/>
          <p:cNvSpPr txBox="1"/>
          <p:nvPr>
            <p:ph type="body" idx="21"/>
          </p:nvPr>
        </p:nvSpPr>
        <p:spPr>
          <a:prstGeom prst="rect">
            <a:avLst/>
          </a:prstGeom>
        </p:spPr>
        <p:txBody>
          <a:bodyPr/>
          <a:lstStyle/>
          <a:p>
            <a:pPr/>
          </a:p>
        </p:txBody>
      </p:sp>
      <p:sp>
        <p:nvSpPr>
          <p:cNvPr id="655" name="Slide bullet text"/>
          <p:cNvSpPr txBox="1"/>
          <p:nvPr>
            <p:ph type="body" idx="1"/>
          </p:nvPr>
        </p:nvSpPr>
        <p:spPr>
          <a:prstGeom prst="rect">
            <a:avLst/>
          </a:prstGeom>
        </p:spPr>
        <p:txBody>
          <a:bodyPr/>
          <a:lstStyle/>
          <a:p>
            <a:pPr/>
          </a:p>
        </p:txBody>
      </p:sp>
      <p:pic>
        <p:nvPicPr>
          <p:cNvPr id="656"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lide Title"/>
          <p:cNvSpPr txBox="1"/>
          <p:nvPr>
            <p:ph type="title"/>
          </p:nvPr>
        </p:nvSpPr>
        <p:spPr>
          <a:prstGeom prst="rect">
            <a:avLst/>
          </a:prstGeom>
        </p:spPr>
        <p:txBody>
          <a:bodyPr/>
          <a:lstStyle/>
          <a:p>
            <a:pPr/>
          </a:p>
        </p:txBody>
      </p:sp>
      <p:sp>
        <p:nvSpPr>
          <p:cNvPr id="661" name="Slide Subtitle"/>
          <p:cNvSpPr txBox="1"/>
          <p:nvPr>
            <p:ph type="body" idx="21"/>
          </p:nvPr>
        </p:nvSpPr>
        <p:spPr>
          <a:prstGeom prst="rect">
            <a:avLst/>
          </a:prstGeom>
        </p:spPr>
        <p:txBody>
          <a:bodyPr/>
          <a:lstStyle/>
          <a:p>
            <a:pPr/>
          </a:p>
        </p:txBody>
      </p:sp>
      <p:sp>
        <p:nvSpPr>
          <p:cNvPr id="662" name="Slide bullet text"/>
          <p:cNvSpPr txBox="1"/>
          <p:nvPr>
            <p:ph type="body" idx="1"/>
          </p:nvPr>
        </p:nvSpPr>
        <p:spPr>
          <a:prstGeom prst="rect">
            <a:avLst/>
          </a:prstGeom>
        </p:spPr>
        <p:txBody>
          <a:bodyPr/>
          <a:lstStyle/>
          <a:p>
            <a:pPr/>
          </a:p>
        </p:txBody>
      </p:sp>
      <p:pic>
        <p:nvPicPr>
          <p:cNvPr id="663"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lide Title"/>
          <p:cNvSpPr txBox="1"/>
          <p:nvPr>
            <p:ph type="title"/>
          </p:nvPr>
        </p:nvSpPr>
        <p:spPr>
          <a:prstGeom prst="rect">
            <a:avLst/>
          </a:prstGeom>
        </p:spPr>
        <p:txBody>
          <a:bodyPr/>
          <a:lstStyle/>
          <a:p>
            <a:pPr/>
          </a:p>
        </p:txBody>
      </p:sp>
      <p:sp>
        <p:nvSpPr>
          <p:cNvPr id="668" name="Slide Subtitle"/>
          <p:cNvSpPr txBox="1"/>
          <p:nvPr>
            <p:ph type="body" idx="21"/>
          </p:nvPr>
        </p:nvSpPr>
        <p:spPr>
          <a:prstGeom prst="rect">
            <a:avLst/>
          </a:prstGeom>
        </p:spPr>
        <p:txBody>
          <a:bodyPr/>
          <a:lstStyle/>
          <a:p>
            <a:pPr/>
          </a:p>
        </p:txBody>
      </p:sp>
      <p:sp>
        <p:nvSpPr>
          <p:cNvPr id="669" name="Slide bullet text"/>
          <p:cNvSpPr txBox="1"/>
          <p:nvPr>
            <p:ph type="body" idx="1"/>
          </p:nvPr>
        </p:nvSpPr>
        <p:spPr>
          <a:prstGeom prst="rect">
            <a:avLst/>
          </a:prstGeom>
        </p:spPr>
        <p:txBody>
          <a:bodyPr/>
          <a:lstStyle/>
          <a:p>
            <a:pPr/>
          </a:p>
        </p:txBody>
      </p:sp>
      <p:pic>
        <p:nvPicPr>
          <p:cNvPr id="670"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lide Title"/>
          <p:cNvSpPr txBox="1"/>
          <p:nvPr>
            <p:ph type="title"/>
          </p:nvPr>
        </p:nvSpPr>
        <p:spPr>
          <a:prstGeom prst="rect">
            <a:avLst/>
          </a:prstGeom>
        </p:spPr>
        <p:txBody>
          <a:bodyPr/>
          <a:lstStyle/>
          <a:p>
            <a:pPr/>
          </a:p>
        </p:txBody>
      </p:sp>
      <p:sp>
        <p:nvSpPr>
          <p:cNvPr id="236" name="Slide Subtitle"/>
          <p:cNvSpPr txBox="1"/>
          <p:nvPr>
            <p:ph type="body" idx="21"/>
          </p:nvPr>
        </p:nvSpPr>
        <p:spPr>
          <a:prstGeom prst="rect">
            <a:avLst/>
          </a:prstGeom>
        </p:spPr>
        <p:txBody>
          <a:bodyPr/>
          <a:lstStyle/>
          <a:p>
            <a:pPr/>
          </a:p>
        </p:txBody>
      </p:sp>
      <p:sp>
        <p:nvSpPr>
          <p:cNvPr id="237" name="Slide bullet text"/>
          <p:cNvSpPr txBox="1"/>
          <p:nvPr>
            <p:ph type="body" idx="1"/>
          </p:nvPr>
        </p:nvSpPr>
        <p:spPr>
          <a:prstGeom prst="rect">
            <a:avLst/>
          </a:prstGeom>
        </p:spPr>
        <p:txBody>
          <a:bodyPr/>
          <a:lstStyle/>
          <a:p>
            <a:pPr/>
          </a:p>
        </p:txBody>
      </p:sp>
      <p:pic>
        <p:nvPicPr>
          <p:cNvPr id="238"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lide Title"/>
          <p:cNvSpPr txBox="1"/>
          <p:nvPr>
            <p:ph type="title"/>
          </p:nvPr>
        </p:nvSpPr>
        <p:spPr>
          <a:prstGeom prst="rect">
            <a:avLst/>
          </a:prstGeom>
        </p:spPr>
        <p:txBody>
          <a:bodyPr/>
          <a:lstStyle/>
          <a:p>
            <a:pPr/>
          </a:p>
        </p:txBody>
      </p:sp>
      <p:sp>
        <p:nvSpPr>
          <p:cNvPr id="675" name="Slide Subtitle"/>
          <p:cNvSpPr txBox="1"/>
          <p:nvPr>
            <p:ph type="body" idx="21"/>
          </p:nvPr>
        </p:nvSpPr>
        <p:spPr>
          <a:prstGeom prst="rect">
            <a:avLst/>
          </a:prstGeom>
        </p:spPr>
        <p:txBody>
          <a:bodyPr/>
          <a:lstStyle/>
          <a:p>
            <a:pPr/>
          </a:p>
        </p:txBody>
      </p:sp>
      <p:sp>
        <p:nvSpPr>
          <p:cNvPr id="676" name="Slide bullet text"/>
          <p:cNvSpPr txBox="1"/>
          <p:nvPr>
            <p:ph type="body" idx="1"/>
          </p:nvPr>
        </p:nvSpPr>
        <p:spPr>
          <a:prstGeom prst="rect">
            <a:avLst/>
          </a:prstGeom>
        </p:spPr>
        <p:txBody>
          <a:bodyPr/>
          <a:lstStyle/>
          <a:p>
            <a:pPr/>
          </a:p>
        </p:txBody>
      </p:sp>
      <p:pic>
        <p:nvPicPr>
          <p:cNvPr id="677"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lide Title"/>
          <p:cNvSpPr txBox="1"/>
          <p:nvPr>
            <p:ph type="title"/>
          </p:nvPr>
        </p:nvSpPr>
        <p:spPr>
          <a:prstGeom prst="rect">
            <a:avLst/>
          </a:prstGeom>
        </p:spPr>
        <p:txBody>
          <a:bodyPr/>
          <a:lstStyle/>
          <a:p>
            <a:pPr/>
          </a:p>
        </p:txBody>
      </p:sp>
      <p:sp>
        <p:nvSpPr>
          <p:cNvPr id="682" name="Slide Subtitle"/>
          <p:cNvSpPr txBox="1"/>
          <p:nvPr>
            <p:ph type="body" idx="21"/>
          </p:nvPr>
        </p:nvSpPr>
        <p:spPr>
          <a:prstGeom prst="rect">
            <a:avLst/>
          </a:prstGeom>
        </p:spPr>
        <p:txBody>
          <a:bodyPr/>
          <a:lstStyle/>
          <a:p>
            <a:pPr/>
          </a:p>
        </p:txBody>
      </p:sp>
      <p:sp>
        <p:nvSpPr>
          <p:cNvPr id="683" name="Slide bullet text"/>
          <p:cNvSpPr txBox="1"/>
          <p:nvPr>
            <p:ph type="body" idx="1"/>
          </p:nvPr>
        </p:nvSpPr>
        <p:spPr>
          <a:prstGeom prst="rect">
            <a:avLst/>
          </a:prstGeom>
        </p:spPr>
        <p:txBody>
          <a:bodyPr/>
          <a:lstStyle/>
          <a:p>
            <a:pPr/>
          </a:p>
        </p:txBody>
      </p:sp>
      <p:pic>
        <p:nvPicPr>
          <p:cNvPr id="684"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lide Title"/>
          <p:cNvSpPr txBox="1"/>
          <p:nvPr>
            <p:ph type="title"/>
          </p:nvPr>
        </p:nvSpPr>
        <p:spPr>
          <a:prstGeom prst="rect">
            <a:avLst/>
          </a:prstGeom>
        </p:spPr>
        <p:txBody>
          <a:bodyPr/>
          <a:lstStyle/>
          <a:p>
            <a:pPr/>
          </a:p>
        </p:txBody>
      </p:sp>
      <p:sp>
        <p:nvSpPr>
          <p:cNvPr id="689" name="Slide Subtitle"/>
          <p:cNvSpPr txBox="1"/>
          <p:nvPr>
            <p:ph type="body" idx="21"/>
          </p:nvPr>
        </p:nvSpPr>
        <p:spPr>
          <a:prstGeom prst="rect">
            <a:avLst/>
          </a:prstGeom>
        </p:spPr>
        <p:txBody>
          <a:bodyPr/>
          <a:lstStyle/>
          <a:p>
            <a:pPr/>
          </a:p>
        </p:txBody>
      </p:sp>
      <p:sp>
        <p:nvSpPr>
          <p:cNvPr id="690" name="Slide bullet text"/>
          <p:cNvSpPr txBox="1"/>
          <p:nvPr>
            <p:ph type="body" idx="1"/>
          </p:nvPr>
        </p:nvSpPr>
        <p:spPr>
          <a:prstGeom prst="rect">
            <a:avLst/>
          </a:prstGeom>
        </p:spPr>
        <p:txBody>
          <a:bodyPr/>
          <a:lstStyle/>
          <a:p>
            <a:pPr/>
          </a:p>
        </p:txBody>
      </p:sp>
      <p:pic>
        <p:nvPicPr>
          <p:cNvPr id="691"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lide Title"/>
          <p:cNvSpPr txBox="1"/>
          <p:nvPr>
            <p:ph type="title"/>
          </p:nvPr>
        </p:nvSpPr>
        <p:spPr>
          <a:prstGeom prst="rect">
            <a:avLst/>
          </a:prstGeom>
        </p:spPr>
        <p:txBody>
          <a:bodyPr/>
          <a:lstStyle/>
          <a:p>
            <a:pPr/>
          </a:p>
        </p:txBody>
      </p:sp>
      <p:sp>
        <p:nvSpPr>
          <p:cNvPr id="696" name="Slide Subtitle"/>
          <p:cNvSpPr txBox="1"/>
          <p:nvPr>
            <p:ph type="body" idx="21"/>
          </p:nvPr>
        </p:nvSpPr>
        <p:spPr>
          <a:prstGeom prst="rect">
            <a:avLst/>
          </a:prstGeom>
        </p:spPr>
        <p:txBody>
          <a:bodyPr/>
          <a:lstStyle/>
          <a:p>
            <a:pPr/>
          </a:p>
        </p:txBody>
      </p:sp>
      <p:sp>
        <p:nvSpPr>
          <p:cNvPr id="697" name="Slide bullet text"/>
          <p:cNvSpPr txBox="1"/>
          <p:nvPr>
            <p:ph type="body" idx="1"/>
          </p:nvPr>
        </p:nvSpPr>
        <p:spPr>
          <a:prstGeom prst="rect">
            <a:avLst/>
          </a:prstGeom>
        </p:spPr>
        <p:txBody>
          <a:bodyPr/>
          <a:lstStyle/>
          <a:p>
            <a:pPr/>
          </a:p>
        </p:txBody>
      </p:sp>
      <p:pic>
        <p:nvPicPr>
          <p:cNvPr id="698"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lide Title"/>
          <p:cNvSpPr txBox="1"/>
          <p:nvPr>
            <p:ph type="title"/>
          </p:nvPr>
        </p:nvSpPr>
        <p:spPr>
          <a:prstGeom prst="rect">
            <a:avLst/>
          </a:prstGeom>
        </p:spPr>
        <p:txBody>
          <a:bodyPr/>
          <a:lstStyle/>
          <a:p>
            <a:pPr/>
          </a:p>
        </p:txBody>
      </p:sp>
      <p:sp>
        <p:nvSpPr>
          <p:cNvPr id="703" name="Slide Subtitle"/>
          <p:cNvSpPr txBox="1"/>
          <p:nvPr>
            <p:ph type="body" idx="21"/>
          </p:nvPr>
        </p:nvSpPr>
        <p:spPr>
          <a:prstGeom prst="rect">
            <a:avLst/>
          </a:prstGeom>
        </p:spPr>
        <p:txBody>
          <a:bodyPr/>
          <a:lstStyle/>
          <a:p>
            <a:pPr/>
          </a:p>
        </p:txBody>
      </p:sp>
      <p:sp>
        <p:nvSpPr>
          <p:cNvPr id="704" name="Slide bullet text"/>
          <p:cNvSpPr txBox="1"/>
          <p:nvPr>
            <p:ph type="body" idx="1"/>
          </p:nvPr>
        </p:nvSpPr>
        <p:spPr>
          <a:prstGeom prst="rect">
            <a:avLst/>
          </a:prstGeom>
        </p:spPr>
        <p:txBody>
          <a:bodyPr/>
          <a:lstStyle/>
          <a:p>
            <a:pPr/>
          </a:p>
        </p:txBody>
      </p:sp>
      <p:pic>
        <p:nvPicPr>
          <p:cNvPr id="705"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lide Title"/>
          <p:cNvSpPr txBox="1"/>
          <p:nvPr>
            <p:ph type="title"/>
          </p:nvPr>
        </p:nvSpPr>
        <p:spPr>
          <a:prstGeom prst="rect">
            <a:avLst/>
          </a:prstGeom>
        </p:spPr>
        <p:txBody>
          <a:bodyPr/>
          <a:lstStyle/>
          <a:p>
            <a:pPr/>
          </a:p>
        </p:txBody>
      </p:sp>
      <p:sp>
        <p:nvSpPr>
          <p:cNvPr id="710" name="Slide Subtitle"/>
          <p:cNvSpPr txBox="1"/>
          <p:nvPr>
            <p:ph type="body" idx="21"/>
          </p:nvPr>
        </p:nvSpPr>
        <p:spPr>
          <a:prstGeom prst="rect">
            <a:avLst/>
          </a:prstGeom>
        </p:spPr>
        <p:txBody>
          <a:bodyPr/>
          <a:lstStyle/>
          <a:p>
            <a:pPr/>
          </a:p>
        </p:txBody>
      </p:sp>
      <p:sp>
        <p:nvSpPr>
          <p:cNvPr id="711" name="Slide bullet text"/>
          <p:cNvSpPr txBox="1"/>
          <p:nvPr>
            <p:ph type="body" idx="1"/>
          </p:nvPr>
        </p:nvSpPr>
        <p:spPr>
          <a:prstGeom prst="rect">
            <a:avLst/>
          </a:prstGeom>
        </p:spPr>
        <p:txBody>
          <a:bodyPr/>
          <a:lstStyle/>
          <a:p>
            <a:pPr/>
          </a:p>
        </p:txBody>
      </p:sp>
      <p:pic>
        <p:nvPicPr>
          <p:cNvPr id="712"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lide Title"/>
          <p:cNvSpPr txBox="1"/>
          <p:nvPr>
            <p:ph type="title"/>
          </p:nvPr>
        </p:nvSpPr>
        <p:spPr>
          <a:prstGeom prst="rect">
            <a:avLst/>
          </a:prstGeom>
        </p:spPr>
        <p:txBody>
          <a:bodyPr/>
          <a:lstStyle/>
          <a:p>
            <a:pPr/>
          </a:p>
        </p:txBody>
      </p:sp>
      <p:sp>
        <p:nvSpPr>
          <p:cNvPr id="717" name="Slide Subtitle"/>
          <p:cNvSpPr txBox="1"/>
          <p:nvPr>
            <p:ph type="body" idx="21"/>
          </p:nvPr>
        </p:nvSpPr>
        <p:spPr>
          <a:prstGeom prst="rect">
            <a:avLst/>
          </a:prstGeom>
        </p:spPr>
        <p:txBody>
          <a:bodyPr/>
          <a:lstStyle/>
          <a:p>
            <a:pPr/>
          </a:p>
        </p:txBody>
      </p:sp>
      <p:sp>
        <p:nvSpPr>
          <p:cNvPr id="718" name="Slide bullet text"/>
          <p:cNvSpPr txBox="1"/>
          <p:nvPr>
            <p:ph type="body" idx="1"/>
          </p:nvPr>
        </p:nvSpPr>
        <p:spPr>
          <a:prstGeom prst="rect">
            <a:avLst/>
          </a:prstGeom>
        </p:spPr>
        <p:txBody>
          <a:bodyPr/>
          <a:lstStyle/>
          <a:p>
            <a:pPr/>
          </a:p>
        </p:txBody>
      </p:sp>
      <p:pic>
        <p:nvPicPr>
          <p:cNvPr id="719"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lide Title"/>
          <p:cNvSpPr txBox="1"/>
          <p:nvPr>
            <p:ph type="title"/>
          </p:nvPr>
        </p:nvSpPr>
        <p:spPr>
          <a:prstGeom prst="rect">
            <a:avLst/>
          </a:prstGeom>
        </p:spPr>
        <p:txBody>
          <a:bodyPr/>
          <a:lstStyle/>
          <a:p>
            <a:pPr/>
          </a:p>
        </p:txBody>
      </p:sp>
      <p:sp>
        <p:nvSpPr>
          <p:cNvPr id="724" name="Slide Subtitle"/>
          <p:cNvSpPr txBox="1"/>
          <p:nvPr>
            <p:ph type="body" idx="21"/>
          </p:nvPr>
        </p:nvSpPr>
        <p:spPr>
          <a:prstGeom prst="rect">
            <a:avLst/>
          </a:prstGeom>
        </p:spPr>
        <p:txBody>
          <a:bodyPr/>
          <a:lstStyle/>
          <a:p>
            <a:pPr/>
          </a:p>
        </p:txBody>
      </p:sp>
      <p:sp>
        <p:nvSpPr>
          <p:cNvPr id="725" name="Slide bullet text"/>
          <p:cNvSpPr txBox="1"/>
          <p:nvPr>
            <p:ph type="body" idx="1"/>
          </p:nvPr>
        </p:nvSpPr>
        <p:spPr>
          <a:prstGeom prst="rect">
            <a:avLst/>
          </a:prstGeom>
        </p:spPr>
        <p:txBody>
          <a:bodyPr/>
          <a:lstStyle/>
          <a:p>
            <a:pPr/>
          </a:p>
        </p:txBody>
      </p:sp>
      <p:pic>
        <p:nvPicPr>
          <p:cNvPr id="726"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lide Title"/>
          <p:cNvSpPr txBox="1"/>
          <p:nvPr>
            <p:ph type="title"/>
          </p:nvPr>
        </p:nvSpPr>
        <p:spPr>
          <a:prstGeom prst="rect">
            <a:avLst/>
          </a:prstGeom>
        </p:spPr>
        <p:txBody>
          <a:bodyPr/>
          <a:lstStyle/>
          <a:p>
            <a:pPr/>
          </a:p>
        </p:txBody>
      </p:sp>
      <p:sp>
        <p:nvSpPr>
          <p:cNvPr id="731" name="Slide Subtitle"/>
          <p:cNvSpPr txBox="1"/>
          <p:nvPr>
            <p:ph type="body" idx="21"/>
          </p:nvPr>
        </p:nvSpPr>
        <p:spPr>
          <a:prstGeom prst="rect">
            <a:avLst/>
          </a:prstGeom>
        </p:spPr>
        <p:txBody>
          <a:bodyPr/>
          <a:lstStyle/>
          <a:p>
            <a:pPr/>
          </a:p>
        </p:txBody>
      </p:sp>
      <p:sp>
        <p:nvSpPr>
          <p:cNvPr id="732" name="Slide bullet text"/>
          <p:cNvSpPr txBox="1"/>
          <p:nvPr>
            <p:ph type="body" idx="1"/>
          </p:nvPr>
        </p:nvSpPr>
        <p:spPr>
          <a:prstGeom prst="rect">
            <a:avLst/>
          </a:prstGeom>
        </p:spPr>
        <p:txBody>
          <a:bodyPr/>
          <a:lstStyle/>
          <a:p>
            <a:pPr/>
          </a:p>
        </p:txBody>
      </p:sp>
      <p:pic>
        <p:nvPicPr>
          <p:cNvPr id="733"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lide Title"/>
          <p:cNvSpPr txBox="1"/>
          <p:nvPr>
            <p:ph type="title"/>
          </p:nvPr>
        </p:nvSpPr>
        <p:spPr>
          <a:prstGeom prst="rect">
            <a:avLst/>
          </a:prstGeom>
        </p:spPr>
        <p:txBody>
          <a:bodyPr/>
          <a:lstStyle/>
          <a:p>
            <a:pPr/>
          </a:p>
        </p:txBody>
      </p:sp>
      <p:sp>
        <p:nvSpPr>
          <p:cNvPr id="738" name="Slide Subtitle"/>
          <p:cNvSpPr txBox="1"/>
          <p:nvPr>
            <p:ph type="body" idx="21"/>
          </p:nvPr>
        </p:nvSpPr>
        <p:spPr>
          <a:prstGeom prst="rect">
            <a:avLst/>
          </a:prstGeom>
        </p:spPr>
        <p:txBody>
          <a:bodyPr/>
          <a:lstStyle/>
          <a:p>
            <a:pPr/>
          </a:p>
        </p:txBody>
      </p:sp>
      <p:sp>
        <p:nvSpPr>
          <p:cNvPr id="739" name="Slide bullet text"/>
          <p:cNvSpPr txBox="1"/>
          <p:nvPr>
            <p:ph type="body" idx="1"/>
          </p:nvPr>
        </p:nvSpPr>
        <p:spPr>
          <a:prstGeom prst="rect">
            <a:avLst/>
          </a:prstGeom>
        </p:spPr>
        <p:txBody>
          <a:bodyPr/>
          <a:lstStyle/>
          <a:p>
            <a:pPr/>
          </a:p>
        </p:txBody>
      </p:sp>
      <p:pic>
        <p:nvPicPr>
          <p:cNvPr id="740"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lide Title"/>
          <p:cNvSpPr txBox="1"/>
          <p:nvPr>
            <p:ph type="title"/>
          </p:nvPr>
        </p:nvSpPr>
        <p:spPr>
          <a:prstGeom prst="rect">
            <a:avLst/>
          </a:prstGeom>
        </p:spPr>
        <p:txBody>
          <a:bodyPr/>
          <a:lstStyle/>
          <a:p>
            <a:pPr/>
          </a:p>
        </p:txBody>
      </p:sp>
      <p:sp>
        <p:nvSpPr>
          <p:cNvPr id="243" name="Slide Subtitle"/>
          <p:cNvSpPr txBox="1"/>
          <p:nvPr>
            <p:ph type="body" idx="21"/>
          </p:nvPr>
        </p:nvSpPr>
        <p:spPr>
          <a:prstGeom prst="rect">
            <a:avLst/>
          </a:prstGeom>
        </p:spPr>
        <p:txBody>
          <a:bodyPr/>
          <a:lstStyle/>
          <a:p>
            <a:pPr/>
          </a:p>
        </p:txBody>
      </p:sp>
      <p:sp>
        <p:nvSpPr>
          <p:cNvPr id="244" name="Slide bullet text"/>
          <p:cNvSpPr txBox="1"/>
          <p:nvPr>
            <p:ph type="body" idx="1"/>
          </p:nvPr>
        </p:nvSpPr>
        <p:spPr>
          <a:prstGeom prst="rect">
            <a:avLst/>
          </a:prstGeom>
        </p:spPr>
        <p:txBody>
          <a:bodyPr/>
          <a:lstStyle/>
          <a:p>
            <a:pPr/>
          </a:p>
        </p:txBody>
      </p:sp>
      <p:pic>
        <p:nvPicPr>
          <p:cNvPr id="245"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lide Title"/>
          <p:cNvSpPr txBox="1"/>
          <p:nvPr>
            <p:ph type="title"/>
          </p:nvPr>
        </p:nvSpPr>
        <p:spPr>
          <a:prstGeom prst="rect">
            <a:avLst/>
          </a:prstGeom>
        </p:spPr>
        <p:txBody>
          <a:bodyPr/>
          <a:lstStyle/>
          <a:p>
            <a:pPr/>
          </a:p>
        </p:txBody>
      </p:sp>
      <p:sp>
        <p:nvSpPr>
          <p:cNvPr id="745" name="Slide Subtitle"/>
          <p:cNvSpPr txBox="1"/>
          <p:nvPr>
            <p:ph type="body" idx="21"/>
          </p:nvPr>
        </p:nvSpPr>
        <p:spPr>
          <a:prstGeom prst="rect">
            <a:avLst/>
          </a:prstGeom>
        </p:spPr>
        <p:txBody>
          <a:bodyPr/>
          <a:lstStyle/>
          <a:p>
            <a:pPr/>
          </a:p>
        </p:txBody>
      </p:sp>
      <p:sp>
        <p:nvSpPr>
          <p:cNvPr id="746" name="Slide bullet text"/>
          <p:cNvSpPr txBox="1"/>
          <p:nvPr>
            <p:ph type="body" idx="1"/>
          </p:nvPr>
        </p:nvSpPr>
        <p:spPr>
          <a:prstGeom prst="rect">
            <a:avLst/>
          </a:prstGeom>
        </p:spPr>
        <p:txBody>
          <a:bodyPr/>
          <a:lstStyle/>
          <a:p>
            <a:pPr/>
          </a:p>
        </p:txBody>
      </p:sp>
      <p:pic>
        <p:nvPicPr>
          <p:cNvPr id="747" name="129.jpg" descr="1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lide Title"/>
          <p:cNvSpPr txBox="1"/>
          <p:nvPr>
            <p:ph type="title"/>
          </p:nvPr>
        </p:nvSpPr>
        <p:spPr>
          <a:prstGeom prst="rect">
            <a:avLst/>
          </a:prstGeom>
        </p:spPr>
        <p:txBody>
          <a:bodyPr/>
          <a:lstStyle/>
          <a:p>
            <a:pPr/>
          </a:p>
        </p:txBody>
      </p:sp>
      <p:sp>
        <p:nvSpPr>
          <p:cNvPr id="752" name="Slide Subtitle"/>
          <p:cNvSpPr txBox="1"/>
          <p:nvPr>
            <p:ph type="body" idx="21"/>
          </p:nvPr>
        </p:nvSpPr>
        <p:spPr>
          <a:prstGeom prst="rect">
            <a:avLst/>
          </a:prstGeom>
        </p:spPr>
        <p:txBody>
          <a:bodyPr/>
          <a:lstStyle/>
          <a:p>
            <a:pPr/>
          </a:p>
        </p:txBody>
      </p:sp>
      <p:sp>
        <p:nvSpPr>
          <p:cNvPr id="753" name="Slide bullet text"/>
          <p:cNvSpPr txBox="1"/>
          <p:nvPr>
            <p:ph type="body" idx="1"/>
          </p:nvPr>
        </p:nvSpPr>
        <p:spPr>
          <a:prstGeom prst="rect">
            <a:avLst/>
          </a:prstGeom>
        </p:spPr>
        <p:txBody>
          <a:bodyPr/>
          <a:lstStyle/>
          <a:p>
            <a:pPr/>
          </a:p>
        </p:txBody>
      </p:sp>
      <p:pic>
        <p:nvPicPr>
          <p:cNvPr id="754"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lide Title"/>
          <p:cNvSpPr txBox="1"/>
          <p:nvPr>
            <p:ph type="title"/>
          </p:nvPr>
        </p:nvSpPr>
        <p:spPr>
          <a:prstGeom prst="rect">
            <a:avLst/>
          </a:prstGeom>
        </p:spPr>
        <p:txBody>
          <a:bodyPr/>
          <a:lstStyle/>
          <a:p>
            <a:pPr/>
          </a:p>
        </p:txBody>
      </p:sp>
      <p:sp>
        <p:nvSpPr>
          <p:cNvPr id="759" name="Slide Subtitle"/>
          <p:cNvSpPr txBox="1"/>
          <p:nvPr>
            <p:ph type="body" idx="21"/>
          </p:nvPr>
        </p:nvSpPr>
        <p:spPr>
          <a:prstGeom prst="rect">
            <a:avLst/>
          </a:prstGeom>
        </p:spPr>
        <p:txBody>
          <a:bodyPr/>
          <a:lstStyle/>
          <a:p>
            <a:pPr/>
          </a:p>
        </p:txBody>
      </p:sp>
      <p:sp>
        <p:nvSpPr>
          <p:cNvPr id="760" name="Slide bullet text"/>
          <p:cNvSpPr txBox="1"/>
          <p:nvPr>
            <p:ph type="body" idx="1"/>
          </p:nvPr>
        </p:nvSpPr>
        <p:spPr>
          <a:prstGeom prst="rect">
            <a:avLst/>
          </a:prstGeom>
        </p:spPr>
        <p:txBody>
          <a:bodyPr/>
          <a:lstStyle/>
          <a:p>
            <a:pPr/>
          </a:p>
        </p:txBody>
      </p:sp>
      <p:pic>
        <p:nvPicPr>
          <p:cNvPr id="761" name="131.jpg" descr="1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lide Title"/>
          <p:cNvSpPr txBox="1"/>
          <p:nvPr>
            <p:ph type="title"/>
          </p:nvPr>
        </p:nvSpPr>
        <p:spPr>
          <a:prstGeom prst="rect">
            <a:avLst/>
          </a:prstGeom>
        </p:spPr>
        <p:txBody>
          <a:bodyPr/>
          <a:lstStyle/>
          <a:p>
            <a:pPr/>
          </a:p>
        </p:txBody>
      </p:sp>
      <p:sp>
        <p:nvSpPr>
          <p:cNvPr id="766" name="Slide Subtitle"/>
          <p:cNvSpPr txBox="1"/>
          <p:nvPr>
            <p:ph type="body" idx="21"/>
          </p:nvPr>
        </p:nvSpPr>
        <p:spPr>
          <a:prstGeom prst="rect">
            <a:avLst/>
          </a:prstGeom>
        </p:spPr>
        <p:txBody>
          <a:bodyPr/>
          <a:lstStyle/>
          <a:p>
            <a:pPr/>
          </a:p>
        </p:txBody>
      </p:sp>
      <p:sp>
        <p:nvSpPr>
          <p:cNvPr id="767" name="Slide bullet text"/>
          <p:cNvSpPr txBox="1"/>
          <p:nvPr>
            <p:ph type="body" idx="1"/>
          </p:nvPr>
        </p:nvSpPr>
        <p:spPr>
          <a:prstGeom prst="rect">
            <a:avLst/>
          </a:prstGeom>
        </p:spPr>
        <p:txBody>
          <a:bodyPr/>
          <a:lstStyle/>
          <a:p>
            <a:pPr/>
          </a:p>
        </p:txBody>
      </p:sp>
      <p:pic>
        <p:nvPicPr>
          <p:cNvPr id="768" name="132.jpg" descr="1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lide Title"/>
          <p:cNvSpPr txBox="1"/>
          <p:nvPr>
            <p:ph type="title"/>
          </p:nvPr>
        </p:nvSpPr>
        <p:spPr>
          <a:prstGeom prst="rect">
            <a:avLst/>
          </a:prstGeom>
        </p:spPr>
        <p:txBody>
          <a:bodyPr/>
          <a:lstStyle/>
          <a:p>
            <a:pPr/>
          </a:p>
        </p:txBody>
      </p:sp>
      <p:sp>
        <p:nvSpPr>
          <p:cNvPr id="773" name="Slide Subtitle"/>
          <p:cNvSpPr txBox="1"/>
          <p:nvPr>
            <p:ph type="body" idx="21"/>
          </p:nvPr>
        </p:nvSpPr>
        <p:spPr>
          <a:prstGeom prst="rect">
            <a:avLst/>
          </a:prstGeom>
        </p:spPr>
        <p:txBody>
          <a:bodyPr/>
          <a:lstStyle/>
          <a:p>
            <a:pPr/>
          </a:p>
        </p:txBody>
      </p:sp>
      <p:sp>
        <p:nvSpPr>
          <p:cNvPr id="774" name="Slide bullet text"/>
          <p:cNvSpPr txBox="1"/>
          <p:nvPr>
            <p:ph type="body" idx="1"/>
          </p:nvPr>
        </p:nvSpPr>
        <p:spPr>
          <a:prstGeom prst="rect">
            <a:avLst/>
          </a:prstGeom>
        </p:spPr>
        <p:txBody>
          <a:bodyPr/>
          <a:lstStyle/>
          <a:p>
            <a:pPr/>
          </a:p>
        </p:txBody>
      </p:sp>
      <p:pic>
        <p:nvPicPr>
          <p:cNvPr id="775" name="133.jpg" descr="1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lide Title"/>
          <p:cNvSpPr txBox="1"/>
          <p:nvPr>
            <p:ph type="title"/>
          </p:nvPr>
        </p:nvSpPr>
        <p:spPr>
          <a:prstGeom prst="rect">
            <a:avLst/>
          </a:prstGeom>
        </p:spPr>
        <p:txBody>
          <a:bodyPr/>
          <a:lstStyle/>
          <a:p>
            <a:pPr/>
          </a:p>
        </p:txBody>
      </p:sp>
      <p:sp>
        <p:nvSpPr>
          <p:cNvPr id="780" name="Slide Subtitle"/>
          <p:cNvSpPr txBox="1"/>
          <p:nvPr>
            <p:ph type="body" idx="21"/>
          </p:nvPr>
        </p:nvSpPr>
        <p:spPr>
          <a:prstGeom prst="rect">
            <a:avLst/>
          </a:prstGeom>
        </p:spPr>
        <p:txBody>
          <a:bodyPr/>
          <a:lstStyle/>
          <a:p>
            <a:pPr/>
          </a:p>
        </p:txBody>
      </p:sp>
      <p:sp>
        <p:nvSpPr>
          <p:cNvPr id="781" name="Slide bullet text"/>
          <p:cNvSpPr txBox="1"/>
          <p:nvPr>
            <p:ph type="body" idx="1"/>
          </p:nvPr>
        </p:nvSpPr>
        <p:spPr>
          <a:prstGeom prst="rect">
            <a:avLst/>
          </a:prstGeom>
        </p:spPr>
        <p:txBody>
          <a:bodyPr/>
          <a:lstStyle/>
          <a:p>
            <a:pPr/>
          </a:p>
        </p:txBody>
      </p:sp>
      <p:pic>
        <p:nvPicPr>
          <p:cNvPr id="782" name="134.jpg" descr="1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lide Title"/>
          <p:cNvSpPr txBox="1"/>
          <p:nvPr>
            <p:ph type="title"/>
          </p:nvPr>
        </p:nvSpPr>
        <p:spPr>
          <a:prstGeom prst="rect">
            <a:avLst/>
          </a:prstGeom>
        </p:spPr>
        <p:txBody>
          <a:bodyPr/>
          <a:lstStyle/>
          <a:p>
            <a:pPr/>
          </a:p>
        </p:txBody>
      </p:sp>
      <p:sp>
        <p:nvSpPr>
          <p:cNvPr id="787" name="Slide Subtitle"/>
          <p:cNvSpPr txBox="1"/>
          <p:nvPr>
            <p:ph type="body" idx="21"/>
          </p:nvPr>
        </p:nvSpPr>
        <p:spPr>
          <a:prstGeom prst="rect">
            <a:avLst/>
          </a:prstGeom>
        </p:spPr>
        <p:txBody>
          <a:bodyPr/>
          <a:lstStyle/>
          <a:p>
            <a:pPr/>
          </a:p>
        </p:txBody>
      </p:sp>
      <p:sp>
        <p:nvSpPr>
          <p:cNvPr id="788" name="Slide bullet text"/>
          <p:cNvSpPr txBox="1"/>
          <p:nvPr>
            <p:ph type="body" idx="1"/>
          </p:nvPr>
        </p:nvSpPr>
        <p:spPr>
          <a:prstGeom prst="rect">
            <a:avLst/>
          </a:prstGeom>
        </p:spPr>
        <p:txBody>
          <a:bodyPr/>
          <a:lstStyle/>
          <a:p>
            <a:pPr/>
          </a:p>
        </p:txBody>
      </p:sp>
      <p:pic>
        <p:nvPicPr>
          <p:cNvPr id="789"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lide Title"/>
          <p:cNvSpPr txBox="1"/>
          <p:nvPr>
            <p:ph type="title"/>
          </p:nvPr>
        </p:nvSpPr>
        <p:spPr>
          <a:prstGeom prst="rect">
            <a:avLst/>
          </a:prstGeom>
        </p:spPr>
        <p:txBody>
          <a:bodyPr/>
          <a:lstStyle/>
          <a:p>
            <a:pPr/>
          </a:p>
        </p:txBody>
      </p:sp>
      <p:sp>
        <p:nvSpPr>
          <p:cNvPr id="794" name="Slide Subtitle"/>
          <p:cNvSpPr txBox="1"/>
          <p:nvPr>
            <p:ph type="body" idx="21"/>
          </p:nvPr>
        </p:nvSpPr>
        <p:spPr>
          <a:prstGeom prst="rect">
            <a:avLst/>
          </a:prstGeom>
        </p:spPr>
        <p:txBody>
          <a:bodyPr/>
          <a:lstStyle/>
          <a:p>
            <a:pPr/>
          </a:p>
        </p:txBody>
      </p:sp>
      <p:sp>
        <p:nvSpPr>
          <p:cNvPr id="795" name="Slide bullet text"/>
          <p:cNvSpPr txBox="1"/>
          <p:nvPr>
            <p:ph type="body" idx="1"/>
          </p:nvPr>
        </p:nvSpPr>
        <p:spPr>
          <a:prstGeom prst="rect">
            <a:avLst/>
          </a:prstGeom>
        </p:spPr>
        <p:txBody>
          <a:bodyPr/>
          <a:lstStyle/>
          <a:p>
            <a:pPr/>
          </a:p>
        </p:txBody>
      </p:sp>
      <p:pic>
        <p:nvPicPr>
          <p:cNvPr id="796"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lide Title"/>
          <p:cNvSpPr txBox="1"/>
          <p:nvPr>
            <p:ph type="title"/>
          </p:nvPr>
        </p:nvSpPr>
        <p:spPr>
          <a:prstGeom prst="rect">
            <a:avLst/>
          </a:prstGeom>
        </p:spPr>
        <p:txBody>
          <a:bodyPr/>
          <a:lstStyle/>
          <a:p>
            <a:pPr/>
          </a:p>
        </p:txBody>
      </p:sp>
      <p:sp>
        <p:nvSpPr>
          <p:cNvPr id="801" name="Slide Subtitle"/>
          <p:cNvSpPr txBox="1"/>
          <p:nvPr>
            <p:ph type="body" idx="21"/>
          </p:nvPr>
        </p:nvSpPr>
        <p:spPr>
          <a:prstGeom prst="rect">
            <a:avLst/>
          </a:prstGeom>
        </p:spPr>
        <p:txBody>
          <a:bodyPr/>
          <a:lstStyle/>
          <a:p>
            <a:pPr/>
          </a:p>
        </p:txBody>
      </p:sp>
      <p:sp>
        <p:nvSpPr>
          <p:cNvPr id="802" name="Slide bullet text"/>
          <p:cNvSpPr txBox="1"/>
          <p:nvPr>
            <p:ph type="body" idx="1"/>
          </p:nvPr>
        </p:nvSpPr>
        <p:spPr>
          <a:prstGeom prst="rect">
            <a:avLst/>
          </a:prstGeom>
        </p:spPr>
        <p:txBody>
          <a:bodyPr/>
          <a:lstStyle/>
          <a:p>
            <a:pPr/>
          </a:p>
        </p:txBody>
      </p:sp>
      <p:pic>
        <p:nvPicPr>
          <p:cNvPr id="803" name="137.jpg" descr="1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lide Title"/>
          <p:cNvSpPr txBox="1"/>
          <p:nvPr>
            <p:ph type="title"/>
          </p:nvPr>
        </p:nvSpPr>
        <p:spPr>
          <a:prstGeom prst="rect">
            <a:avLst/>
          </a:prstGeom>
        </p:spPr>
        <p:txBody>
          <a:bodyPr/>
          <a:lstStyle/>
          <a:p>
            <a:pPr/>
          </a:p>
        </p:txBody>
      </p:sp>
      <p:sp>
        <p:nvSpPr>
          <p:cNvPr id="808" name="Slide Subtitle"/>
          <p:cNvSpPr txBox="1"/>
          <p:nvPr>
            <p:ph type="body" idx="21"/>
          </p:nvPr>
        </p:nvSpPr>
        <p:spPr>
          <a:prstGeom prst="rect">
            <a:avLst/>
          </a:prstGeom>
        </p:spPr>
        <p:txBody>
          <a:bodyPr/>
          <a:lstStyle/>
          <a:p>
            <a:pPr/>
          </a:p>
        </p:txBody>
      </p:sp>
      <p:sp>
        <p:nvSpPr>
          <p:cNvPr id="809" name="Slide bullet text"/>
          <p:cNvSpPr txBox="1"/>
          <p:nvPr>
            <p:ph type="body" idx="1"/>
          </p:nvPr>
        </p:nvSpPr>
        <p:spPr>
          <a:prstGeom prst="rect">
            <a:avLst/>
          </a:prstGeom>
        </p:spPr>
        <p:txBody>
          <a:bodyPr/>
          <a:lstStyle/>
          <a:p>
            <a:pPr/>
          </a:p>
        </p:txBody>
      </p:sp>
      <p:pic>
        <p:nvPicPr>
          <p:cNvPr id="810"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lide Title"/>
          <p:cNvSpPr txBox="1"/>
          <p:nvPr>
            <p:ph type="title"/>
          </p:nvPr>
        </p:nvSpPr>
        <p:spPr>
          <a:prstGeom prst="rect">
            <a:avLst/>
          </a:prstGeom>
        </p:spPr>
        <p:txBody>
          <a:bodyPr/>
          <a:lstStyle/>
          <a:p>
            <a:pPr/>
          </a:p>
        </p:txBody>
      </p:sp>
      <p:sp>
        <p:nvSpPr>
          <p:cNvPr id="250" name="Slide Subtitle"/>
          <p:cNvSpPr txBox="1"/>
          <p:nvPr>
            <p:ph type="body" idx="21"/>
          </p:nvPr>
        </p:nvSpPr>
        <p:spPr>
          <a:prstGeom prst="rect">
            <a:avLst/>
          </a:prstGeom>
        </p:spPr>
        <p:txBody>
          <a:bodyPr/>
          <a:lstStyle/>
          <a:p>
            <a:pPr/>
          </a:p>
        </p:txBody>
      </p:sp>
      <p:sp>
        <p:nvSpPr>
          <p:cNvPr id="251" name="Slide bullet text"/>
          <p:cNvSpPr txBox="1"/>
          <p:nvPr>
            <p:ph type="body" idx="1"/>
          </p:nvPr>
        </p:nvSpPr>
        <p:spPr>
          <a:prstGeom prst="rect">
            <a:avLst/>
          </a:prstGeom>
        </p:spPr>
        <p:txBody>
          <a:bodyPr/>
          <a:lstStyle/>
          <a:p>
            <a:pPr/>
          </a:p>
        </p:txBody>
      </p:sp>
      <p:pic>
        <p:nvPicPr>
          <p:cNvPr id="252"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lide Title"/>
          <p:cNvSpPr txBox="1"/>
          <p:nvPr>
            <p:ph type="title"/>
          </p:nvPr>
        </p:nvSpPr>
        <p:spPr>
          <a:prstGeom prst="rect">
            <a:avLst/>
          </a:prstGeom>
        </p:spPr>
        <p:txBody>
          <a:bodyPr/>
          <a:lstStyle/>
          <a:p>
            <a:pPr/>
          </a:p>
        </p:txBody>
      </p:sp>
      <p:sp>
        <p:nvSpPr>
          <p:cNvPr id="815" name="Slide Subtitle"/>
          <p:cNvSpPr txBox="1"/>
          <p:nvPr>
            <p:ph type="body" idx="21"/>
          </p:nvPr>
        </p:nvSpPr>
        <p:spPr>
          <a:prstGeom prst="rect">
            <a:avLst/>
          </a:prstGeom>
        </p:spPr>
        <p:txBody>
          <a:bodyPr/>
          <a:lstStyle/>
          <a:p>
            <a:pPr/>
          </a:p>
        </p:txBody>
      </p:sp>
      <p:sp>
        <p:nvSpPr>
          <p:cNvPr id="816" name="Slide bullet text"/>
          <p:cNvSpPr txBox="1"/>
          <p:nvPr>
            <p:ph type="body" idx="1"/>
          </p:nvPr>
        </p:nvSpPr>
        <p:spPr>
          <a:prstGeom prst="rect">
            <a:avLst/>
          </a:prstGeom>
        </p:spPr>
        <p:txBody>
          <a:bodyPr/>
          <a:lstStyle/>
          <a:p>
            <a:pPr/>
          </a:p>
        </p:txBody>
      </p:sp>
      <p:pic>
        <p:nvPicPr>
          <p:cNvPr id="817" name="140.jpg" descr="1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lide Title"/>
          <p:cNvSpPr txBox="1"/>
          <p:nvPr>
            <p:ph type="title"/>
          </p:nvPr>
        </p:nvSpPr>
        <p:spPr>
          <a:prstGeom prst="rect">
            <a:avLst/>
          </a:prstGeom>
        </p:spPr>
        <p:txBody>
          <a:bodyPr/>
          <a:lstStyle/>
          <a:p>
            <a:pPr/>
          </a:p>
        </p:txBody>
      </p:sp>
      <p:sp>
        <p:nvSpPr>
          <p:cNvPr id="822" name="Slide Subtitle"/>
          <p:cNvSpPr txBox="1"/>
          <p:nvPr>
            <p:ph type="body" idx="21"/>
          </p:nvPr>
        </p:nvSpPr>
        <p:spPr>
          <a:prstGeom prst="rect">
            <a:avLst/>
          </a:prstGeom>
        </p:spPr>
        <p:txBody>
          <a:bodyPr/>
          <a:lstStyle/>
          <a:p>
            <a:pPr/>
          </a:p>
        </p:txBody>
      </p:sp>
      <p:sp>
        <p:nvSpPr>
          <p:cNvPr id="823" name="Slide bullet text"/>
          <p:cNvSpPr txBox="1"/>
          <p:nvPr>
            <p:ph type="body" idx="1"/>
          </p:nvPr>
        </p:nvSpPr>
        <p:spPr>
          <a:prstGeom prst="rect">
            <a:avLst/>
          </a:prstGeom>
        </p:spPr>
        <p:txBody>
          <a:bodyPr/>
          <a:lstStyle/>
          <a:p>
            <a:pPr/>
          </a:p>
        </p:txBody>
      </p:sp>
      <p:pic>
        <p:nvPicPr>
          <p:cNvPr id="824"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lide Title"/>
          <p:cNvSpPr txBox="1"/>
          <p:nvPr>
            <p:ph type="title"/>
          </p:nvPr>
        </p:nvSpPr>
        <p:spPr>
          <a:prstGeom prst="rect">
            <a:avLst/>
          </a:prstGeom>
        </p:spPr>
        <p:txBody>
          <a:bodyPr/>
          <a:lstStyle/>
          <a:p>
            <a:pPr/>
          </a:p>
        </p:txBody>
      </p:sp>
      <p:sp>
        <p:nvSpPr>
          <p:cNvPr id="829" name="Slide Subtitle"/>
          <p:cNvSpPr txBox="1"/>
          <p:nvPr>
            <p:ph type="body" idx="21"/>
          </p:nvPr>
        </p:nvSpPr>
        <p:spPr>
          <a:prstGeom prst="rect">
            <a:avLst/>
          </a:prstGeom>
        </p:spPr>
        <p:txBody>
          <a:bodyPr/>
          <a:lstStyle/>
          <a:p>
            <a:pPr/>
          </a:p>
        </p:txBody>
      </p:sp>
      <p:sp>
        <p:nvSpPr>
          <p:cNvPr id="830" name="Slide bullet text"/>
          <p:cNvSpPr txBox="1"/>
          <p:nvPr>
            <p:ph type="body" idx="1"/>
          </p:nvPr>
        </p:nvSpPr>
        <p:spPr>
          <a:prstGeom prst="rect">
            <a:avLst/>
          </a:prstGeom>
        </p:spPr>
        <p:txBody>
          <a:bodyPr/>
          <a:lstStyle/>
          <a:p>
            <a:pPr/>
          </a:p>
        </p:txBody>
      </p:sp>
      <p:pic>
        <p:nvPicPr>
          <p:cNvPr id="831" name="144.jpg" descr="14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Slide Title"/>
          <p:cNvSpPr txBox="1"/>
          <p:nvPr>
            <p:ph type="title"/>
          </p:nvPr>
        </p:nvSpPr>
        <p:spPr>
          <a:prstGeom prst="rect">
            <a:avLst/>
          </a:prstGeom>
        </p:spPr>
        <p:txBody>
          <a:bodyPr/>
          <a:lstStyle/>
          <a:p>
            <a:pPr/>
          </a:p>
        </p:txBody>
      </p:sp>
      <p:sp>
        <p:nvSpPr>
          <p:cNvPr id="834" name="Slide Subtitle"/>
          <p:cNvSpPr txBox="1"/>
          <p:nvPr>
            <p:ph type="body" idx="21"/>
          </p:nvPr>
        </p:nvSpPr>
        <p:spPr>
          <a:prstGeom prst="rect">
            <a:avLst/>
          </a:prstGeom>
        </p:spPr>
        <p:txBody>
          <a:bodyPr/>
          <a:lstStyle/>
          <a:p>
            <a:pPr/>
          </a:p>
        </p:txBody>
      </p:sp>
      <p:sp>
        <p:nvSpPr>
          <p:cNvPr id="835" name="Slide bullet text"/>
          <p:cNvSpPr txBox="1"/>
          <p:nvPr>
            <p:ph type="body" idx="1"/>
          </p:nvPr>
        </p:nvSpPr>
        <p:spPr>
          <a:prstGeom prst="rect">
            <a:avLst/>
          </a:prstGeom>
        </p:spPr>
        <p:txBody>
          <a:bodyPr/>
          <a:lstStyle/>
          <a:p>
            <a:pPr/>
          </a:p>
        </p:txBody>
      </p:sp>
      <p:pic>
        <p:nvPicPr>
          <p:cNvPr id="836" name="146.jpg" descr="1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Slide Title"/>
          <p:cNvSpPr txBox="1"/>
          <p:nvPr>
            <p:ph type="title"/>
          </p:nvPr>
        </p:nvSpPr>
        <p:spPr>
          <a:prstGeom prst="rect">
            <a:avLst/>
          </a:prstGeom>
        </p:spPr>
        <p:txBody>
          <a:bodyPr/>
          <a:lstStyle/>
          <a:p>
            <a:pPr/>
          </a:p>
        </p:txBody>
      </p:sp>
      <p:sp>
        <p:nvSpPr>
          <p:cNvPr id="841" name="Slide Subtitle"/>
          <p:cNvSpPr txBox="1"/>
          <p:nvPr>
            <p:ph type="body" idx="21"/>
          </p:nvPr>
        </p:nvSpPr>
        <p:spPr>
          <a:prstGeom prst="rect">
            <a:avLst/>
          </a:prstGeom>
        </p:spPr>
        <p:txBody>
          <a:bodyPr/>
          <a:lstStyle/>
          <a:p>
            <a:pPr/>
          </a:p>
        </p:txBody>
      </p:sp>
      <p:sp>
        <p:nvSpPr>
          <p:cNvPr id="842" name="Slide bullet text"/>
          <p:cNvSpPr txBox="1"/>
          <p:nvPr>
            <p:ph type="body" idx="1"/>
          </p:nvPr>
        </p:nvSpPr>
        <p:spPr>
          <a:prstGeom prst="rect">
            <a:avLst/>
          </a:prstGeom>
        </p:spPr>
        <p:txBody>
          <a:bodyPr/>
          <a:lstStyle/>
          <a:p>
            <a:pPr/>
          </a:p>
        </p:txBody>
      </p:sp>
      <p:pic>
        <p:nvPicPr>
          <p:cNvPr id="843" name="147.jpg" descr="1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lide Title"/>
          <p:cNvSpPr txBox="1"/>
          <p:nvPr>
            <p:ph type="title"/>
          </p:nvPr>
        </p:nvSpPr>
        <p:spPr>
          <a:prstGeom prst="rect">
            <a:avLst/>
          </a:prstGeom>
        </p:spPr>
        <p:txBody>
          <a:bodyPr/>
          <a:lstStyle/>
          <a:p>
            <a:pPr/>
          </a:p>
        </p:txBody>
      </p:sp>
      <p:sp>
        <p:nvSpPr>
          <p:cNvPr id="848" name="Slide Subtitle"/>
          <p:cNvSpPr txBox="1"/>
          <p:nvPr>
            <p:ph type="body" idx="21"/>
          </p:nvPr>
        </p:nvSpPr>
        <p:spPr>
          <a:prstGeom prst="rect">
            <a:avLst/>
          </a:prstGeom>
        </p:spPr>
        <p:txBody>
          <a:bodyPr/>
          <a:lstStyle/>
          <a:p>
            <a:pPr/>
          </a:p>
        </p:txBody>
      </p:sp>
      <p:sp>
        <p:nvSpPr>
          <p:cNvPr id="849" name="Slide bullet text"/>
          <p:cNvSpPr txBox="1"/>
          <p:nvPr>
            <p:ph type="body" idx="1"/>
          </p:nvPr>
        </p:nvSpPr>
        <p:spPr>
          <a:prstGeom prst="rect">
            <a:avLst/>
          </a:prstGeom>
        </p:spPr>
        <p:txBody>
          <a:bodyPr/>
          <a:lstStyle/>
          <a:p>
            <a:pPr/>
          </a:p>
        </p:txBody>
      </p:sp>
      <p:pic>
        <p:nvPicPr>
          <p:cNvPr id="850"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lide Title"/>
          <p:cNvSpPr txBox="1"/>
          <p:nvPr>
            <p:ph type="title"/>
          </p:nvPr>
        </p:nvSpPr>
        <p:spPr>
          <a:prstGeom prst="rect">
            <a:avLst/>
          </a:prstGeom>
        </p:spPr>
        <p:txBody>
          <a:bodyPr/>
          <a:lstStyle/>
          <a:p>
            <a:pPr/>
          </a:p>
        </p:txBody>
      </p:sp>
      <p:sp>
        <p:nvSpPr>
          <p:cNvPr id="855" name="Slide Subtitle"/>
          <p:cNvSpPr txBox="1"/>
          <p:nvPr>
            <p:ph type="body" idx="21"/>
          </p:nvPr>
        </p:nvSpPr>
        <p:spPr>
          <a:prstGeom prst="rect">
            <a:avLst/>
          </a:prstGeom>
        </p:spPr>
        <p:txBody>
          <a:bodyPr/>
          <a:lstStyle/>
          <a:p>
            <a:pPr/>
          </a:p>
        </p:txBody>
      </p:sp>
      <p:sp>
        <p:nvSpPr>
          <p:cNvPr id="856" name="Slide bullet text"/>
          <p:cNvSpPr txBox="1"/>
          <p:nvPr>
            <p:ph type="body" idx="1"/>
          </p:nvPr>
        </p:nvSpPr>
        <p:spPr>
          <a:prstGeom prst="rect">
            <a:avLst/>
          </a:prstGeom>
        </p:spPr>
        <p:txBody>
          <a:bodyPr/>
          <a:lstStyle/>
          <a:p>
            <a:pPr/>
          </a:p>
        </p:txBody>
      </p:sp>
      <p:pic>
        <p:nvPicPr>
          <p:cNvPr id="857" name="149.jpg" descr="1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lide Title"/>
          <p:cNvSpPr txBox="1"/>
          <p:nvPr>
            <p:ph type="title"/>
          </p:nvPr>
        </p:nvSpPr>
        <p:spPr>
          <a:prstGeom prst="rect">
            <a:avLst/>
          </a:prstGeom>
        </p:spPr>
        <p:txBody>
          <a:bodyPr/>
          <a:lstStyle/>
          <a:p>
            <a:pPr/>
          </a:p>
        </p:txBody>
      </p:sp>
      <p:sp>
        <p:nvSpPr>
          <p:cNvPr id="862" name="Slide Subtitle"/>
          <p:cNvSpPr txBox="1"/>
          <p:nvPr>
            <p:ph type="body" idx="21"/>
          </p:nvPr>
        </p:nvSpPr>
        <p:spPr>
          <a:prstGeom prst="rect">
            <a:avLst/>
          </a:prstGeom>
        </p:spPr>
        <p:txBody>
          <a:bodyPr/>
          <a:lstStyle/>
          <a:p>
            <a:pPr/>
          </a:p>
        </p:txBody>
      </p:sp>
      <p:sp>
        <p:nvSpPr>
          <p:cNvPr id="863" name="Slide bullet text"/>
          <p:cNvSpPr txBox="1"/>
          <p:nvPr>
            <p:ph type="body" idx="1"/>
          </p:nvPr>
        </p:nvSpPr>
        <p:spPr>
          <a:prstGeom prst="rect">
            <a:avLst/>
          </a:prstGeom>
        </p:spPr>
        <p:txBody>
          <a:bodyPr/>
          <a:lstStyle/>
          <a:p>
            <a:pPr/>
          </a:p>
        </p:txBody>
      </p:sp>
      <p:pic>
        <p:nvPicPr>
          <p:cNvPr id="864" name="150.jpg" descr="1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lide Title"/>
          <p:cNvSpPr txBox="1"/>
          <p:nvPr>
            <p:ph type="title"/>
          </p:nvPr>
        </p:nvSpPr>
        <p:spPr>
          <a:prstGeom prst="rect">
            <a:avLst/>
          </a:prstGeom>
        </p:spPr>
        <p:txBody>
          <a:bodyPr/>
          <a:lstStyle/>
          <a:p>
            <a:pPr/>
          </a:p>
        </p:txBody>
      </p:sp>
      <p:sp>
        <p:nvSpPr>
          <p:cNvPr id="869" name="Slide Subtitle"/>
          <p:cNvSpPr txBox="1"/>
          <p:nvPr>
            <p:ph type="body" idx="21"/>
          </p:nvPr>
        </p:nvSpPr>
        <p:spPr>
          <a:prstGeom prst="rect">
            <a:avLst/>
          </a:prstGeom>
        </p:spPr>
        <p:txBody>
          <a:bodyPr/>
          <a:lstStyle/>
          <a:p>
            <a:pPr/>
          </a:p>
        </p:txBody>
      </p:sp>
      <p:sp>
        <p:nvSpPr>
          <p:cNvPr id="870" name="Slide bullet text"/>
          <p:cNvSpPr txBox="1"/>
          <p:nvPr>
            <p:ph type="body" idx="1"/>
          </p:nvPr>
        </p:nvSpPr>
        <p:spPr>
          <a:prstGeom prst="rect">
            <a:avLst/>
          </a:prstGeom>
        </p:spPr>
        <p:txBody>
          <a:bodyPr/>
          <a:lstStyle/>
          <a:p>
            <a:pPr/>
          </a:p>
        </p:txBody>
      </p:sp>
      <p:pic>
        <p:nvPicPr>
          <p:cNvPr id="871" name="151.jpg" descr="1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Slide Title"/>
          <p:cNvSpPr txBox="1"/>
          <p:nvPr>
            <p:ph type="title"/>
          </p:nvPr>
        </p:nvSpPr>
        <p:spPr>
          <a:prstGeom prst="rect">
            <a:avLst/>
          </a:prstGeom>
        </p:spPr>
        <p:txBody>
          <a:bodyPr/>
          <a:lstStyle/>
          <a:p>
            <a:pPr/>
          </a:p>
        </p:txBody>
      </p:sp>
      <p:sp>
        <p:nvSpPr>
          <p:cNvPr id="876" name="Slide Subtitle"/>
          <p:cNvSpPr txBox="1"/>
          <p:nvPr>
            <p:ph type="body" idx="21"/>
          </p:nvPr>
        </p:nvSpPr>
        <p:spPr>
          <a:prstGeom prst="rect">
            <a:avLst/>
          </a:prstGeom>
        </p:spPr>
        <p:txBody>
          <a:bodyPr/>
          <a:lstStyle/>
          <a:p>
            <a:pPr/>
          </a:p>
        </p:txBody>
      </p:sp>
      <p:sp>
        <p:nvSpPr>
          <p:cNvPr id="877" name="Slide bullet text"/>
          <p:cNvSpPr txBox="1"/>
          <p:nvPr>
            <p:ph type="body" idx="1"/>
          </p:nvPr>
        </p:nvSpPr>
        <p:spPr>
          <a:prstGeom prst="rect">
            <a:avLst/>
          </a:prstGeom>
        </p:spPr>
        <p:txBody>
          <a:bodyPr/>
          <a:lstStyle/>
          <a:p>
            <a:pPr/>
          </a:p>
        </p:txBody>
      </p:sp>
      <p:pic>
        <p:nvPicPr>
          <p:cNvPr id="878" name="152.jpg" descr="1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