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Shape 308"/>
          <p:cNvSpPr/>
          <p:nvPr>
            <p:ph type="sldImg"/>
          </p:nvPr>
        </p:nvSpPr>
        <p:spPr>
          <a:prstGeom prst="rect">
            <a:avLst/>
          </a:prstGeom>
        </p:spPr>
        <p:txBody>
          <a:bodyPr/>
          <a:lstStyle/>
          <a:p>
            <a:pPr/>
          </a:p>
        </p:txBody>
      </p:sp>
      <p:sp>
        <p:nvSpPr>
          <p:cNvPr id="309" name="Shape 309"/>
          <p:cNvSpPr/>
          <p:nvPr>
            <p:ph type="body" sz="quarter" idx="1"/>
          </p:nvPr>
        </p:nvSpPr>
        <p:spPr>
          <a:prstGeom prst="rect">
            <a:avLst/>
          </a:prstGeom>
        </p:spPr>
        <p:txBody>
          <a:bodyPr/>
          <a:lstStyle/>
          <a:p>
            <a:pPr/>
            <a:r>
              <a:t>1D Motion Graphs</a:t>
            </a:r>
          </a:p>
          <a:p>
            <a:pPr/>
            <a:r>
              <a:t>Slides Version 2</a:t>
            </a:r>
          </a:p>
          <a:p>
            <a:pPr/>
            <a:r>
              <a:t>physicslab.app</a:t>
            </a:r>
          </a:p>
          <a:p>
            <a:pPr/>
          </a:p>
          <a:p>
            <a:pPr/>
            <a:r>
              <a:t>If you have any questions, suggestions or feedback about these slides please email me at chris@physicslab.app or send me a message on Discord @physicslab.</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chris@physicslab.app?subject=Physics%20Lab%20Slides" TargetMode="External"/><Relationship Id="rId3" Type="http://schemas.openxmlformats.org/officeDocument/2006/relationships/hyperlink" Target="https://physicslab.app"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5" Type="http://schemas.openxmlformats.org/officeDocument/2006/relationships/image" Target="../media/image26.png"/><Relationship Id="rId16" Type="http://schemas.openxmlformats.org/officeDocument/2006/relationships/image" Target="../media/image27.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 Id="rId20" Type="http://schemas.openxmlformats.org/officeDocument/2006/relationships/image" Target="../media/image31.png"/><Relationship Id="rId21" Type="http://schemas.openxmlformats.org/officeDocument/2006/relationships/image" Target="../media/image32.png"/><Relationship Id="rId22" Type="http://schemas.openxmlformats.org/officeDocument/2006/relationships/image" Target="../media/image33.png"/><Relationship Id="rId23" Type="http://schemas.openxmlformats.org/officeDocument/2006/relationships/image" Target="../media/image34.png"/><Relationship Id="rId24" Type="http://schemas.openxmlformats.org/officeDocument/2006/relationships/image" Target="../media/image35.png"/><Relationship Id="rId25" Type="http://schemas.openxmlformats.org/officeDocument/2006/relationships/image" Target="../media/image36.png"/><Relationship Id="rId26" Type="http://schemas.openxmlformats.org/officeDocument/2006/relationships/image" Target="../media/image37.png"/><Relationship Id="rId27" Type="http://schemas.openxmlformats.org/officeDocument/2006/relationships/image" Target="../media/image38.png"/><Relationship Id="rId28" Type="http://schemas.openxmlformats.org/officeDocument/2006/relationships/image" Target="../media/image39.png"/><Relationship Id="rId29" Type="http://schemas.openxmlformats.org/officeDocument/2006/relationships/image" Target="../media/image40.png"/><Relationship Id="rId30" Type="http://schemas.openxmlformats.org/officeDocument/2006/relationships/image" Target="../media/image4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48.png"/><Relationship Id="rId10" Type="http://schemas.openxmlformats.org/officeDocument/2006/relationships/image" Target="../media/image49.png"/><Relationship Id="rId11" Type="http://schemas.openxmlformats.org/officeDocument/2006/relationships/image" Target="../media/image50.png"/><Relationship Id="rId12" Type="http://schemas.openxmlformats.org/officeDocument/2006/relationships/image" Target="../media/image51.png"/><Relationship Id="rId13" Type="http://schemas.openxmlformats.org/officeDocument/2006/relationships/image" Target="../media/image52.png"/><Relationship Id="rId14" Type="http://schemas.openxmlformats.org/officeDocument/2006/relationships/image" Target="../media/image53.png"/><Relationship Id="rId15" Type="http://schemas.openxmlformats.org/officeDocument/2006/relationships/image" Target="../media/image54.png"/><Relationship Id="rId16" Type="http://schemas.openxmlformats.org/officeDocument/2006/relationships/image" Target="../media/image55.png"/><Relationship Id="rId17" Type="http://schemas.openxmlformats.org/officeDocument/2006/relationships/image" Target="../media/image56.png"/><Relationship Id="rId18" Type="http://schemas.openxmlformats.org/officeDocument/2006/relationships/image" Target="../media/image57.png"/><Relationship Id="rId19" Type="http://schemas.openxmlformats.org/officeDocument/2006/relationships/image" Target="../media/image58.png"/><Relationship Id="rId20" Type="http://schemas.openxmlformats.org/officeDocument/2006/relationships/image" Target="../media/image59.png"/><Relationship Id="rId21" Type="http://schemas.openxmlformats.org/officeDocument/2006/relationships/image" Target="../media/image60.png"/><Relationship Id="rId22" Type="http://schemas.openxmlformats.org/officeDocument/2006/relationships/image" Target="../media/image61.png"/><Relationship Id="rId23" Type="http://schemas.openxmlformats.org/officeDocument/2006/relationships/image" Target="../media/image62.png"/><Relationship Id="rId24" Type="http://schemas.openxmlformats.org/officeDocument/2006/relationships/image" Target="../media/image63.png"/><Relationship Id="rId25" Type="http://schemas.openxmlformats.org/officeDocument/2006/relationships/image" Target="../media/image64.png"/><Relationship Id="rId26" Type="http://schemas.openxmlformats.org/officeDocument/2006/relationships/image" Target="../media/image65.png"/><Relationship Id="rId27" Type="http://schemas.openxmlformats.org/officeDocument/2006/relationships/image" Target="../media/image66.png"/><Relationship Id="rId28" Type="http://schemas.openxmlformats.org/officeDocument/2006/relationships/image" Target="../media/image67.png"/><Relationship Id="rId29" Type="http://schemas.openxmlformats.org/officeDocument/2006/relationships/image" Target="../media/image68.png"/><Relationship Id="rId30" Type="http://schemas.openxmlformats.org/officeDocument/2006/relationships/image" Target="../media/image69.png"/><Relationship Id="rId31" Type="http://schemas.openxmlformats.org/officeDocument/2006/relationships/image" Target="../media/image70.png"/><Relationship Id="rId32" Type="http://schemas.openxmlformats.org/officeDocument/2006/relationships/image" Target="../media/image71.png"/><Relationship Id="rId33" Type="http://schemas.openxmlformats.org/officeDocument/2006/relationships/image" Target="../media/image72.png"/><Relationship Id="rId34" Type="http://schemas.openxmlformats.org/officeDocument/2006/relationships/image" Target="../media/image73.png"/><Relationship Id="rId35" Type="http://schemas.openxmlformats.org/officeDocument/2006/relationships/image" Target="../media/image74.png"/><Relationship Id="rId36" Type="http://schemas.openxmlformats.org/officeDocument/2006/relationships/image" Target="../media/image75.png"/><Relationship Id="rId37" Type="http://schemas.openxmlformats.org/officeDocument/2006/relationships/image" Target="../media/image76.png"/><Relationship Id="rId38" Type="http://schemas.openxmlformats.org/officeDocument/2006/relationships/image" Target="../media/image77.png"/><Relationship Id="rId39" Type="http://schemas.openxmlformats.org/officeDocument/2006/relationships/image" Target="../media/image78.png"/><Relationship Id="rId40" Type="http://schemas.openxmlformats.org/officeDocument/2006/relationships/image" Target="../media/image79.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6" Type="http://schemas.openxmlformats.org/officeDocument/2006/relationships/image" Target="../media/image83.png"/><Relationship Id="rId7" Type="http://schemas.openxmlformats.org/officeDocument/2006/relationships/image" Target="../media/image84.png"/><Relationship Id="rId8" Type="http://schemas.openxmlformats.org/officeDocument/2006/relationships/image" Target="../media/image85.png"/><Relationship Id="rId9" Type="http://schemas.openxmlformats.org/officeDocument/2006/relationships/image" Target="../media/image86.png"/><Relationship Id="rId10" Type="http://schemas.openxmlformats.org/officeDocument/2006/relationships/image" Target="../media/image87.png"/><Relationship Id="rId11" Type="http://schemas.openxmlformats.org/officeDocument/2006/relationships/image" Target="../media/image88.png"/><Relationship Id="rId12" Type="http://schemas.openxmlformats.org/officeDocument/2006/relationships/image" Target="../media/image89.png"/><Relationship Id="rId13" Type="http://schemas.openxmlformats.org/officeDocument/2006/relationships/image" Target="../media/image90.png"/><Relationship Id="rId14" Type="http://schemas.openxmlformats.org/officeDocument/2006/relationships/image" Target="../media/image91.png"/><Relationship Id="rId15" Type="http://schemas.openxmlformats.org/officeDocument/2006/relationships/image" Target="../media/image92.png"/><Relationship Id="rId16" Type="http://schemas.openxmlformats.org/officeDocument/2006/relationships/image" Target="../media/image93.png"/><Relationship Id="rId17" Type="http://schemas.openxmlformats.org/officeDocument/2006/relationships/image" Target="../media/image94.png"/><Relationship Id="rId18" Type="http://schemas.openxmlformats.org/officeDocument/2006/relationships/image" Target="../media/image95.png"/><Relationship Id="rId19" Type="http://schemas.openxmlformats.org/officeDocument/2006/relationships/image" Target="../media/image96.png"/><Relationship Id="rId20" Type="http://schemas.openxmlformats.org/officeDocument/2006/relationships/image" Target="../media/image97.png"/><Relationship Id="rId21" Type="http://schemas.openxmlformats.org/officeDocument/2006/relationships/image" Target="../media/image98.png"/><Relationship Id="rId22" Type="http://schemas.openxmlformats.org/officeDocument/2006/relationships/image" Target="../media/image99.png"/><Relationship Id="rId23" Type="http://schemas.openxmlformats.org/officeDocument/2006/relationships/image" Target="../media/image100.png"/><Relationship Id="rId24" Type="http://schemas.openxmlformats.org/officeDocument/2006/relationships/image" Target="../media/image101.png"/><Relationship Id="rId25" Type="http://schemas.openxmlformats.org/officeDocument/2006/relationships/image" Target="../media/image102.png"/><Relationship Id="rId26" Type="http://schemas.openxmlformats.org/officeDocument/2006/relationships/image" Target="../media/image103.png"/><Relationship Id="rId27" Type="http://schemas.openxmlformats.org/officeDocument/2006/relationships/image" Target="../media/image104.png"/><Relationship Id="rId28" Type="http://schemas.openxmlformats.org/officeDocument/2006/relationships/image" Target="../media/image10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6.png"/><Relationship Id="rId3" Type="http://schemas.openxmlformats.org/officeDocument/2006/relationships/image" Target="../media/image107.png"/><Relationship Id="rId4" Type="http://schemas.openxmlformats.org/officeDocument/2006/relationships/image" Target="../media/image108.png"/><Relationship Id="rId5" Type="http://schemas.openxmlformats.org/officeDocument/2006/relationships/image" Target="../media/image109.png"/><Relationship Id="rId6" Type="http://schemas.openxmlformats.org/officeDocument/2006/relationships/image" Target="../media/image110.png"/><Relationship Id="rId7" Type="http://schemas.openxmlformats.org/officeDocument/2006/relationships/image" Target="../media/image111.png"/><Relationship Id="rId8" Type="http://schemas.openxmlformats.org/officeDocument/2006/relationships/image" Target="../media/image112.png"/><Relationship Id="rId9" Type="http://schemas.openxmlformats.org/officeDocument/2006/relationships/image" Target="../media/image113.png"/><Relationship Id="rId10" Type="http://schemas.openxmlformats.org/officeDocument/2006/relationships/image" Target="../media/image114.png"/><Relationship Id="rId11" Type="http://schemas.openxmlformats.org/officeDocument/2006/relationships/image" Target="../media/image115.png"/><Relationship Id="rId12" Type="http://schemas.openxmlformats.org/officeDocument/2006/relationships/image" Target="../media/image116.png"/><Relationship Id="rId13" Type="http://schemas.openxmlformats.org/officeDocument/2006/relationships/image" Target="../media/image117.png"/><Relationship Id="rId14" Type="http://schemas.openxmlformats.org/officeDocument/2006/relationships/image" Target="../media/image118.png"/><Relationship Id="rId15" Type="http://schemas.openxmlformats.org/officeDocument/2006/relationships/image" Target="../media/image119.png"/><Relationship Id="rId16" Type="http://schemas.openxmlformats.org/officeDocument/2006/relationships/image" Target="../media/image120.png"/><Relationship Id="rId17" Type="http://schemas.openxmlformats.org/officeDocument/2006/relationships/image" Target="../media/image121.png"/><Relationship Id="rId18" Type="http://schemas.openxmlformats.org/officeDocument/2006/relationships/image" Target="../media/image122.png"/><Relationship Id="rId19" Type="http://schemas.openxmlformats.org/officeDocument/2006/relationships/image" Target="../media/image123.png"/><Relationship Id="rId20" Type="http://schemas.openxmlformats.org/officeDocument/2006/relationships/image" Target="../media/image124.png"/><Relationship Id="rId21" Type="http://schemas.openxmlformats.org/officeDocument/2006/relationships/image" Target="../media/image125.png"/><Relationship Id="rId22" Type="http://schemas.openxmlformats.org/officeDocument/2006/relationships/image" Target="../media/image126.png"/><Relationship Id="rId23" Type="http://schemas.openxmlformats.org/officeDocument/2006/relationships/image" Target="../media/image127.png"/><Relationship Id="rId24" Type="http://schemas.openxmlformats.org/officeDocument/2006/relationships/image" Target="../media/image128.png"/><Relationship Id="rId25" Type="http://schemas.openxmlformats.org/officeDocument/2006/relationships/image" Target="../media/image129.png"/><Relationship Id="rId26" Type="http://schemas.openxmlformats.org/officeDocument/2006/relationships/image" Target="../media/image130.png"/><Relationship Id="rId27" Type="http://schemas.openxmlformats.org/officeDocument/2006/relationships/image" Target="../media/image131.png"/><Relationship Id="rId28" Type="http://schemas.openxmlformats.org/officeDocument/2006/relationships/image" Target="../media/image132.png"/><Relationship Id="rId29" Type="http://schemas.openxmlformats.org/officeDocument/2006/relationships/image" Target="../media/image133.png"/><Relationship Id="rId30" Type="http://schemas.openxmlformats.org/officeDocument/2006/relationships/image" Target="../media/image134.png"/><Relationship Id="rId31" Type="http://schemas.openxmlformats.org/officeDocument/2006/relationships/image" Target="../media/image135.png"/><Relationship Id="rId32" Type="http://schemas.openxmlformats.org/officeDocument/2006/relationships/image" Target="../media/image136.png"/><Relationship Id="rId33" Type="http://schemas.openxmlformats.org/officeDocument/2006/relationships/image" Target="../media/image137.png"/><Relationship Id="rId34" Type="http://schemas.openxmlformats.org/officeDocument/2006/relationships/image" Target="../media/image138.png"/><Relationship Id="rId35" Type="http://schemas.openxmlformats.org/officeDocument/2006/relationships/image" Target="../media/image139.png"/><Relationship Id="rId36" Type="http://schemas.openxmlformats.org/officeDocument/2006/relationships/image" Target="../media/image140.png"/><Relationship Id="rId37" Type="http://schemas.openxmlformats.org/officeDocument/2006/relationships/image" Target="../media/image141.png"/><Relationship Id="rId38" Type="http://schemas.openxmlformats.org/officeDocument/2006/relationships/image" Target="../media/image142.png"/><Relationship Id="rId39" Type="http://schemas.openxmlformats.org/officeDocument/2006/relationships/image" Target="../media/image143.png"/><Relationship Id="rId40" Type="http://schemas.openxmlformats.org/officeDocument/2006/relationships/image" Target="../media/image144.png"/><Relationship Id="rId41" Type="http://schemas.openxmlformats.org/officeDocument/2006/relationships/image" Target="../media/image4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5.png"/><Relationship Id="rId3" Type="http://schemas.openxmlformats.org/officeDocument/2006/relationships/image" Target="../media/image146.png"/><Relationship Id="rId4" Type="http://schemas.openxmlformats.org/officeDocument/2006/relationships/image" Target="../media/image147.png"/><Relationship Id="rId5" Type="http://schemas.openxmlformats.org/officeDocument/2006/relationships/image" Target="../media/image148.png"/><Relationship Id="rId6" Type="http://schemas.openxmlformats.org/officeDocument/2006/relationships/image" Target="../media/image149.png"/><Relationship Id="rId7" Type="http://schemas.openxmlformats.org/officeDocument/2006/relationships/image" Target="../media/image150.png"/><Relationship Id="rId8" Type="http://schemas.openxmlformats.org/officeDocument/2006/relationships/image" Target="../media/image151.png"/><Relationship Id="rId9" Type="http://schemas.openxmlformats.org/officeDocument/2006/relationships/image" Target="../media/image152.png"/><Relationship Id="rId10" Type="http://schemas.openxmlformats.org/officeDocument/2006/relationships/image" Target="../media/image153.png"/><Relationship Id="rId11" Type="http://schemas.openxmlformats.org/officeDocument/2006/relationships/image" Target="../media/image115.png"/><Relationship Id="rId12" Type="http://schemas.openxmlformats.org/officeDocument/2006/relationships/image" Target="../media/image154.png"/><Relationship Id="rId13" Type="http://schemas.openxmlformats.org/officeDocument/2006/relationships/image" Target="../media/image155.png"/><Relationship Id="rId14" Type="http://schemas.openxmlformats.org/officeDocument/2006/relationships/image" Target="../media/image156.png"/><Relationship Id="rId15" Type="http://schemas.openxmlformats.org/officeDocument/2006/relationships/image" Target="../media/image157.png"/><Relationship Id="rId16" Type="http://schemas.openxmlformats.org/officeDocument/2006/relationships/image" Target="../media/image158.png"/><Relationship Id="rId17" Type="http://schemas.openxmlformats.org/officeDocument/2006/relationships/image" Target="../media/image159.png"/><Relationship Id="rId18" Type="http://schemas.openxmlformats.org/officeDocument/2006/relationships/image" Target="../media/image160.png"/><Relationship Id="rId19" Type="http://schemas.openxmlformats.org/officeDocument/2006/relationships/image" Target="../media/image161.png"/><Relationship Id="rId20" Type="http://schemas.openxmlformats.org/officeDocument/2006/relationships/image" Target="../media/image162.png"/><Relationship Id="rId21" Type="http://schemas.openxmlformats.org/officeDocument/2006/relationships/image" Target="../media/image163.png"/><Relationship Id="rId22" Type="http://schemas.openxmlformats.org/officeDocument/2006/relationships/image" Target="../media/image164.png"/><Relationship Id="rId23" Type="http://schemas.openxmlformats.org/officeDocument/2006/relationships/image" Target="../media/image42.png"/><Relationship Id="rId24" Type="http://schemas.openxmlformats.org/officeDocument/2006/relationships/image" Target="../media/image165.png"/><Relationship Id="rId25" Type="http://schemas.openxmlformats.org/officeDocument/2006/relationships/image" Target="../media/image166.png"/><Relationship Id="rId26" Type="http://schemas.openxmlformats.org/officeDocument/2006/relationships/image" Target="../media/image167.png"/><Relationship Id="rId27" Type="http://schemas.openxmlformats.org/officeDocument/2006/relationships/image" Target="../media/image168.png"/><Relationship Id="rId28" Type="http://schemas.openxmlformats.org/officeDocument/2006/relationships/image" Target="../media/image169.png"/><Relationship Id="rId29" Type="http://schemas.openxmlformats.org/officeDocument/2006/relationships/image" Target="../media/image170.png"/><Relationship Id="rId30" Type="http://schemas.openxmlformats.org/officeDocument/2006/relationships/image" Target="../media/image171.png"/><Relationship Id="rId31" Type="http://schemas.openxmlformats.org/officeDocument/2006/relationships/image" Target="../media/image172.png"/><Relationship Id="rId32" Type="http://schemas.openxmlformats.org/officeDocument/2006/relationships/image" Target="../media/image173.png"/><Relationship Id="rId33" Type="http://schemas.openxmlformats.org/officeDocument/2006/relationships/image" Target="../media/image174.png"/><Relationship Id="rId34" Type="http://schemas.openxmlformats.org/officeDocument/2006/relationships/image" Target="../media/image175.png"/><Relationship Id="rId35" Type="http://schemas.openxmlformats.org/officeDocument/2006/relationships/image" Target="../media/image17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CC1DB"/>
            </a:gs>
            <a:gs pos="100000">
              <a:srgbClr val="129DD9"/>
            </a:gs>
          </a:gsLst>
          <a:lin ang="5400000" scaled="0"/>
        </a:gradFill>
      </p:bgPr>
    </p:bg>
    <p:spTree>
      <p:nvGrpSpPr>
        <p:cNvPr id="1" name=""/>
        <p:cNvGrpSpPr/>
        <p:nvPr/>
      </p:nvGrpSpPr>
      <p:grpSpPr>
        <a:xfrm>
          <a:off x="0" y="0"/>
          <a:ext cx="0" cy="0"/>
          <a:chOff x="0" y="0"/>
          <a:chExt cx="0" cy="0"/>
        </a:xfrm>
      </p:grpSpPr>
      <p:sp>
        <p:nvSpPr>
          <p:cNvPr id="171" name="Linear Motion 3 - Linear Motion Graphs"/>
          <p:cNvSpPr txBox="1"/>
          <p:nvPr>
            <p:ph type="title"/>
          </p:nvPr>
        </p:nvSpPr>
        <p:spPr>
          <a:xfrm>
            <a:off x="1206500" y="1079500"/>
            <a:ext cx="21971000" cy="1164556"/>
          </a:xfrm>
          <a:prstGeom prst="rect">
            <a:avLst/>
          </a:prstGeom>
        </p:spPr>
        <p:txBody>
          <a:bodyPr/>
          <a:lstStyle>
            <a:lvl1pPr defTabSz="2121354">
              <a:defRPr b="0" spc="-121" sz="6090">
                <a:solidFill>
                  <a:srgbClr val="FFFFFF"/>
                </a:solidFill>
                <a:latin typeface="Avenir Heavy"/>
                <a:ea typeface="Avenir Heavy"/>
                <a:cs typeface="Avenir Heavy"/>
                <a:sym typeface="Avenir Heavy"/>
              </a:defRPr>
            </a:lvl1pPr>
          </a:lstStyle>
          <a:p>
            <a:pPr/>
            <a:r>
              <a:t>Linear Motion 3 - Linear Motion Graphs</a:t>
            </a:r>
          </a:p>
        </p:txBody>
      </p:sp>
      <p:sp>
        <p:nvSpPr>
          <p:cNvPr id="172" name="Slides Version 2"/>
          <p:cNvSpPr txBox="1"/>
          <p:nvPr>
            <p:ph type="body" idx="21"/>
          </p:nvPr>
        </p:nvSpPr>
        <p:spPr>
          <a:xfrm>
            <a:off x="1206500" y="2372962"/>
            <a:ext cx="21971000" cy="742269"/>
          </a:xfrm>
          <a:prstGeom prst="rect">
            <a:avLst/>
          </a:prstGeom>
          <a:extLst>
            <a:ext uri="{C572A759-6A51-4108-AA02-DFA0A04FC94B}">
              <ma14:wrappingTextBoxFlag xmlns:ma14="http://schemas.microsoft.com/office/mac/drawingml/2011/main" val="1"/>
            </a:ext>
          </a:extLst>
        </p:spPr>
        <p:txBody>
          <a:bodyPr/>
          <a:lstStyle>
            <a:lvl1pPr defTabSz="610870">
              <a:defRPr b="0" sz="3700">
                <a:solidFill>
                  <a:srgbClr val="FFFFFF"/>
                </a:solidFill>
                <a:latin typeface="Avenir Heavy"/>
                <a:ea typeface="Avenir Heavy"/>
                <a:cs typeface="Avenir Heavy"/>
                <a:sym typeface="Avenir Heavy"/>
              </a:defRPr>
            </a:lvl1pPr>
          </a:lstStyle>
          <a:p>
            <a:pPr/>
            <a:r>
              <a:t>Slides Version 2</a:t>
            </a:r>
          </a:p>
        </p:txBody>
      </p:sp>
      <p:sp>
        <p:nvSpPr>
          <p:cNvPr id="173" name="Feel free to add, delete and edit slides to make your own presentation. You can use these slides in class or share them with your students, but please do not post them online.…"/>
          <p:cNvSpPr txBox="1"/>
          <p:nvPr>
            <p:ph type="body" idx="1"/>
          </p:nvPr>
        </p:nvSpPr>
        <p:spPr>
          <a:xfrm>
            <a:off x="1206500" y="3757760"/>
            <a:ext cx="21971000" cy="9095462"/>
          </a:xfrm>
          <a:prstGeom prst="rect">
            <a:avLst/>
          </a:prstGeom>
        </p:spPr>
        <p:txBody>
          <a:bodyPr/>
          <a:lstStyle/>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Feel free to add, delete and edit slides to make your own presentation. You can use these slides in class or share them with your students, but please do not post them online.</a:t>
            </a: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r>
              <a:t>If you have any feedback, suggestions or questions about these slides please email me at </a:t>
            </a:r>
            <a:r>
              <a:rPr u="sng">
                <a:hlinkClick r:id="rId2" invalidUrl="" action="" tgtFrame="" tooltip="" history="1" highlightClick="0" endSnd="0"/>
              </a:rPr>
              <a:t>chris@physicslab.app</a:t>
            </a:r>
            <a:r>
              <a:t> or send me a message on Discord @physicslab.</a:t>
            </a:r>
          </a:p>
          <a:p>
            <a:pPr marL="0" indent="0" defTabSz="457200">
              <a:lnSpc>
                <a:spcPct val="117999"/>
              </a:lnSpc>
              <a:spcBef>
                <a:spcPts val="0"/>
              </a:spcBef>
              <a:buSzTx/>
              <a:buNone/>
              <a:defRPr sz="3300">
                <a:solidFill>
                  <a:srgbClr val="FFFFFF"/>
                </a:solidFill>
                <a:latin typeface="Avenir Medium"/>
                <a:ea typeface="Avenir Medium"/>
                <a:cs typeface="Avenir Medium"/>
                <a:sym typeface="Avenir Medium"/>
              </a:defRPr>
            </a:pPr>
          </a:p>
          <a:p>
            <a:pPr marL="0" indent="0" defTabSz="457200">
              <a:lnSpc>
                <a:spcPct val="117999"/>
              </a:lnSpc>
              <a:spcBef>
                <a:spcPts val="0"/>
              </a:spcBef>
              <a:buSzTx/>
              <a:buNone/>
              <a:defRPr sz="3300" u="sng">
                <a:solidFill>
                  <a:srgbClr val="FFFFFF"/>
                </a:solidFill>
                <a:latin typeface="Avenir Medium"/>
                <a:ea typeface="Avenir Medium"/>
                <a:cs typeface="Avenir Medium"/>
                <a:sym typeface="Avenir Medium"/>
              </a:defRPr>
            </a:pPr>
            <a:r>
              <a:rPr>
                <a:hlinkClick r:id="rId3" invalidUrl="" action="" tgtFrame="" tooltip="" history="1" highlightClick="0" endSnd="0"/>
              </a:rPr>
              <a:t>physicslab.app</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CC1DB"/>
            </a:gs>
            <a:gs pos="100000">
              <a:srgbClr val="129DD9"/>
            </a:gs>
          </a:gsLst>
          <a:lin ang="5400000" scaled="0"/>
        </a:gradFill>
      </p:bgPr>
    </p:bg>
    <p:spTree>
      <p:nvGrpSpPr>
        <p:cNvPr id="1" name=""/>
        <p:cNvGrpSpPr/>
        <p:nvPr/>
      </p:nvGrpSpPr>
      <p:grpSpPr>
        <a:xfrm>
          <a:off x="0" y="0"/>
          <a:ext cx="0" cy="0"/>
          <a:chOff x="0" y="0"/>
          <a:chExt cx="0" cy="0"/>
        </a:xfrm>
      </p:grpSpPr>
      <p:sp>
        <p:nvSpPr>
          <p:cNvPr id="175" name="Heading"/>
          <p:cNvSpPr txBox="1"/>
          <p:nvPr>
            <p:ph type="title"/>
          </p:nvPr>
        </p:nvSpPr>
        <p:spPr>
          <a:xfrm>
            <a:off x="1206500" y="483152"/>
            <a:ext cx="21971000" cy="1433163"/>
          </a:xfrm>
          <a:prstGeom prst="rect">
            <a:avLst/>
          </a:prstGeom>
        </p:spPr>
        <p:txBody>
          <a:bodyPr/>
          <a:lstStyle>
            <a:lvl1pPr algn="ctr">
              <a:defRPr b="0" spc="-140" sz="7000">
                <a:solidFill>
                  <a:srgbClr val="FFFFFF"/>
                </a:solidFill>
                <a:latin typeface="Avenir Heavy"/>
                <a:ea typeface="Avenir Heavy"/>
                <a:cs typeface="Avenir Heavy"/>
                <a:sym typeface="Avenir Heavy"/>
              </a:defRPr>
            </a:lvl1pPr>
          </a:lstStyle>
          <a:p>
            <a:pPr/>
            <a:r>
              <a:t>Heading</a:t>
            </a:r>
          </a:p>
        </p:txBody>
      </p:sp>
      <p:sp>
        <p:nvSpPr>
          <p:cNvPr id="176" name="Text"/>
          <p:cNvSpPr txBox="1"/>
          <p:nvPr>
            <p:ph type="body" idx="1"/>
          </p:nvPr>
        </p:nvSpPr>
        <p:spPr>
          <a:xfrm>
            <a:off x="1206500" y="2400029"/>
            <a:ext cx="21971000" cy="10603475"/>
          </a:xfrm>
          <a:prstGeom prst="rect">
            <a:avLst/>
          </a:prstGeom>
        </p:spPr>
        <p:txBody>
          <a:bodyPr/>
          <a:lstStyle>
            <a:lvl1pPr marL="609599" indent="-609599">
              <a:defRPr sz="5000">
                <a:solidFill>
                  <a:srgbClr val="FFFFFF"/>
                </a:solidFill>
                <a:latin typeface="Avenir Heavy"/>
                <a:ea typeface="Avenir Heavy"/>
                <a:cs typeface="Avenir Heavy"/>
                <a:sym typeface="Avenir Heavy"/>
              </a:defRPr>
            </a:lvl1pPr>
          </a:lstStyle>
          <a:p>
            <a:pPr/>
            <a:r>
              <a:t>Text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CC1DB"/>
            </a:gs>
            <a:gs pos="100000">
              <a:srgbClr val="129DD9"/>
            </a:gs>
          </a:gsLst>
          <a:lin ang="5400000" scaled="0"/>
        </a:gradFill>
      </p:bgPr>
    </p:bg>
    <p:spTree>
      <p:nvGrpSpPr>
        <p:cNvPr id="1" name=""/>
        <p:cNvGrpSpPr/>
        <p:nvPr/>
      </p:nvGrpSpPr>
      <p:grpSpPr>
        <a:xfrm>
          <a:off x="0" y="0"/>
          <a:ext cx="0" cy="0"/>
          <a:chOff x="0" y="0"/>
          <a:chExt cx="0" cy="0"/>
        </a:xfrm>
      </p:grpSpPr>
      <p:pic>
        <p:nvPicPr>
          <p:cNvPr id="178" name="A1.png" descr="A1.png"/>
          <p:cNvPicPr>
            <a:picLocks noChangeAspect="1"/>
          </p:cNvPicPr>
          <p:nvPr/>
        </p:nvPicPr>
        <p:blipFill>
          <a:blip r:embed="rId2">
            <a:extLst/>
          </a:blip>
          <a:stretch>
            <a:fillRect/>
          </a:stretch>
        </p:blipFill>
        <p:spPr>
          <a:xfrm>
            <a:off x="723900" y="11753850"/>
            <a:ext cx="609600" cy="1625600"/>
          </a:xfrm>
          <a:prstGeom prst="rect">
            <a:avLst/>
          </a:prstGeom>
          <a:ln w="12700">
            <a:miter lim="400000"/>
          </a:ln>
        </p:spPr>
      </p:pic>
      <p:pic>
        <p:nvPicPr>
          <p:cNvPr id="179" name="A2.png" descr="A2.png"/>
          <p:cNvPicPr>
            <a:picLocks noChangeAspect="1"/>
          </p:cNvPicPr>
          <p:nvPr/>
        </p:nvPicPr>
        <p:blipFill>
          <a:blip r:embed="rId3">
            <a:extLst/>
          </a:blip>
          <a:stretch>
            <a:fillRect/>
          </a:stretch>
        </p:blipFill>
        <p:spPr>
          <a:xfrm>
            <a:off x="0" y="13252450"/>
            <a:ext cx="24384000" cy="482600"/>
          </a:xfrm>
          <a:prstGeom prst="rect">
            <a:avLst/>
          </a:prstGeom>
          <a:ln w="12700">
            <a:miter lim="400000"/>
          </a:ln>
        </p:spPr>
      </p:pic>
      <p:pic>
        <p:nvPicPr>
          <p:cNvPr id="180" name="A11.png" descr="A11.png"/>
          <p:cNvPicPr>
            <a:picLocks noChangeAspect="1"/>
          </p:cNvPicPr>
          <p:nvPr/>
        </p:nvPicPr>
        <p:blipFill>
          <a:blip r:embed="rId4">
            <a:extLst/>
          </a:blip>
          <a:stretch>
            <a:fillRect/>
          </a:stretch>
        </p:blipFill>
        <p:spPr>
          <a:xfrm>
            <a:off x="8566150" y="2368550"/>
            <a:ext cx="7886700" cy="1206500"/>
          </a:xfrm>
          <a:prstGeom prst="rect">
            <a:avLst/>
          </a:prstGeom>
          <a:ln w="12700">
            <a:miter lim="400000"/>
          </a:ln>
        </p:spPr>
      </p:pic>
      <p:pic>
        <p:nvPicPr>
          <p:cNvPr id="181" name="A13.png" descr="A13.png"/>
          <p:cNvPicPr>
            <a:picLocks noChangeAspect="1"/>
          </p:cNvPicPr>
          <p:nvPr/>
        </p:nvPicPr>
        <p:blipFill>
          <a:blip r:embed="rId5">
            <a:extLst/>
          </a:blip>
          <a:stretch>
            <a:fillRect/>
          </a:stretch>
        </p:blipFill>
        <p:spPr>
          <a:xfrm>
            <a:off x="4489450" y="9412287"/>
            <a:ext cx="914400" cy="889001"/>
          </a:xfrm>
          <a:prstGeom prst="rect">
            <a:avLst/>
          </a:prstGeom>
          <a:ln w="12700">
            <a:miter lim="400000"/>
          </a:ln>
        </p:spPr>
      </p:pic>
      <p:pic>
        <p:nvPicPr>
          <p:cNvPr id="182" name="A14.png" descr="A14.png"/>
          <p:cNvPicPr>
            <a:picLocks noChangeAspect="1"/>
          </p:cNvPicPr>
          <p:nvPr/>
        </p:nvPicPr>
        <p:blipFill>
          <a:blip r:embed="rId6">
            <a:extLst/>
          </a:blip>
          <a:stretch>
            <a:fillRect/>
          </a:stretch>
        </p:blipFill>
        <p:spPr>
          <a:xfrm>
            <a:off x="18573750" y="4438650"/>
            <a:ext cx="4533900" cy="4521200"/>
          </a:xfrm>
          <a:prstGeom prst="rect">
            <a:avLst/>
          </a:prstGeom>
          <a:ln w="12700">
            <a:miter lim="400000"/>
          </a:ln>
        </p:spPr>
      </p:pic>
      <p:pic>
        <p:nvPicPr>
          <p:cNvPr id="183" name="A17.png" descr="A17.png"/>
          <p:cNvPicPr>
            <a:picLocks noChangeAspect="1"/>
          </p:cNvPicPr>
          <p:nvPr/>
        </p:nvPicPr>
        <p:blipFill>
          <a:blip r:embed="rId7">
            <a:extLst/>
          </a:blip>
          <a:stretch>
            <a:fillRect/>
          </a:stretch>
        </p:blipFill>
        <p:spPr>
          <a:xfrm>
            <a:off x="15589250" y="5899150"/>
            <a:ext cx="2387600" cy="1600200"/>
          </a:xfrm>
          <a:prstGeom prst="rect">
            <a:avLst/>
          </a:prstGeom>
          <a:ln w="12700">
            <a:miter lim="400000"/>
          </a:ln>
        </p:spPr>
      </p:pic>
      <p:pic>
        <p:nvPicPr>
          <p:cNvPr id="184" name="A19.png" descr="A19.png"/>
          <p:cNvPicPr>
            <a:picLocks noChangeAspect="1"/>
          </p:cNvPicPr>
          <p:nvPr/>
        </p:nvPicPr>
        <p:blipFill>
          <a:blip r:embed="rId8">
            <a:extLst/>
          </a:blip>
          <a:stretch>
            <a:fillRect/>
          </a:stretch>
        </p:blipFill>
        <p:spPr>
          <a:xfrm>
            <a:off x="20434300" y="9412287"/>
            <a:ext cx="901700" cy="889001"/>
          </a:xfrm>
          <a:prstGeom prst="rect">
            <a:avLst/>
          </a:prstGeom>
          <a:ln w="12700">
            <a:miter lim="400000"/>
          </a:ln>
        </p:spPr>
      </p:pic>
      <p:pic>
        <p:nvPicPr>
          <p:cNvPr id="185" name="A20.png" descr="A20.png"/>
          <p:cNvPicPr>
            <a:picLocks noChangeAspect="1"/>
          </p:cNvPicPr>
          <p:nvPr/>
        </p:nvPicPr>
        <p:blipFill>
          <a:blip r:embed="rId9">
            <a:extLst/>
          </a:blip>
          <a:stretch>
            <a:fillRect/>
          </a:stretch>
        </p:blipFill>
        <p:spPr>
          <a:xfrm>
            <a:off x="10595690" y="4438650"/>
            <a:ext cx="4546601" cy="4521200"/>
          </a:xfrm>
          <a:prstGeom prst="rect">
            <a:avLst/>
          </a:prstGeom>
          <a:ln w="12700">
            <a:miter lim="400000"/>
          </a:ln>
        </p:spPr>
      </p:pic>
      <p:pic>
        <p:nvPicPr>
          <p:cNvPr id="186" name="A23.png" descr="A23.png"/>
          <p:cNvPicPr>
            <a:picLocks noChangeAspect="1"/>
          </p:cNvPicPr>
          <p:nvPr/>
        </p:nvPicPr>
        <p:blipFill>
          <a:blip r:embed="rId10">
            <a:extLst/>
          </a:blip>
          <a:stretch>
            <a:fillRect/>
          </a:stretch>
        </p:blipFill>
        <p:spPr>
          <a:xfrm>
            <a:off x="8420100" y="6546850"/>
            <a:ext cx="1536700" cy="901700"/>
          </a:xfrm>
          <a:prstGeom prst="rect">
            <a:avLst/>
          </a:prstGeom>
          <a:ln w="12700">
            <a:miter lim="400000"/>
          </a:ln>
        </p:spPr>
      </p:pic>
      <p:pic>
        <p:nvPicPr>
          <p:cNvPr id="187" name="A24.png" descr="A24.png"/>
          <p:cNvPicPr>
            <a:picLocks noChangeAspect="1"/>
          </p:cNvPicPr>
          <p:nvPr/>
        </p:nvPicPr>
        <p:blipFill>
          <a:blip r:embed="rId11">
            <a:extLst/>
          </a:blip>
          <a:stretch>
            <a:fillRect/>
          </a:stretch>
        </p:blipFill>
        <p:spPr>
          <a:xfrm>
            <a:off x="12503150" y="9412287"/>
            <a:ext cx="901700" cy="889001"/>
          </a:xfrm>
          <a:prstGeom prst="rect">
            <a:avLst/>
          </a:prstGeom>
          <a:ln w="12700">
            <a:miter lim="400000"/>
          </a:ln>
        </p:spPr>
      </p:pic>
      <p:pic>
        <p:nvPicPr>
          <p:cNvPr id="188" name="A25.png" descr="A25.png"/>
          <p:cNvPicPr>
            <a:picLocks noChangeAspect="1"/>
          </p:cNvPicPr>
          <p:nvPr/>
        </p:nvPicPr>
        <p:blipFill>
          <a:blip r:embed="rId12">
            <a:extLst/>
          </a:blip>
          <a:stretch>
            <a:fillRect/>
          </a:stretch>
        </p:blipFill>
        <p:spPr>
          <a:xfrm>
            <a:off x="2782730" y="4438650"/>
            <a:ext cx="4546601" cy="4521200"/>
          </a:xfrm>
          <a:prstGeom prst="rect">
            <a:avLst/>
          </a:prstGeom>
          <a:ln w="12700">
            <a:miter lim="400000"/>
          </a:ln>
        </p:spPr>
      </p:pic>
      <p:pic>
        <p:nvPicPr>
          <p:cNvPr id="189" name="A28.png" descr="A28.png"/>
          <p:cNvPicPr>
            <a:picLocks noChangeAspect="1"/>
          </p:cNvPicPr>
          <p:nvPr/>
        </p:nvPicPr>
        <p:blipFill>
          <a:blip r:embed="rId13">
            <a:extLst/>
          </a:blip>
          <a:stretch>
            <a:fillRect/>
          </a:stretch>
        </p:blipFill>
        <p:spPr>
          <a:xfrm>
            <a:off x="734095" y="6559550"/>
            <a:ext cx="1473201" cy="8763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CC1DB"/>
            </a:gs>
            <a:gs pos="100000">
              <a:srgbClr val="129DD9"/>
            </a:gs>
          </a:gsLst>
          <a:lin ang="5400000" scaled="0"/>
        </a:gradFill>
      </p:bgPr>
    </p:bg>
    <p:spTree>
      <p:nvGrpSpPr>
        <p:cNvPr id="1" name=""/>
        <p:cNvGrpSpPr/>
        <p:nvPr/>
      </p:nvGrpSpPr>
      <p:grpSpPr>
        <a:xfrm>
          <a:off x="0" y="0"/>
          <a:ext cx="0" cy="0"/>
          <a:chOff x="0" y="0"/>
          <a:chExt cx="0" cy="0"/>
        </a:xfrm>
      </p:grpSpPr>
      <p:pic>
        <p:nvPicPr>
          <p:cNvPr id="191" name="B2.png" descr="B2.png"/>
          <p:cNvPicPr>
            <a:picLocks noChangeAspect="1"/>
          </p:cNvPicPr>
          <p:nvPr/>
        </p:nvPicPr>
        <p:blipFill>
          <a:blip r:embed="rId2">
            <a:extLst/>
          </a:blip>
          <a:stretch>
            <a:fillRect/>
          </a:stretch>
        </p:blipFill>
        <p:spPr>
          <a:xfrm>
            <a:off x="15265400" y="10960100"/>
            <a:ext cx="1244600" cy="330200"/>
          </a:xfrm>
          <a:prstGeom prst="rect">
            <a:avLst/>
          </a:prstGeom>
          <a:ln w="12700">
            <a:miter lim="400000"/>
          </a:ln>
        </p:spPr>
      </p:pic>
      <p:pic>
        <p:nvPicPr>
          <p:cNvPr id="192" name="B3.png" descr="B3.png"/>
          <p:cNvPicPr>
            <a:picLocks noChangeAspect="1"/>
          </p:cNvPicPr>
          <p:nvPr/>
        </p:nvPicPr>
        <p:blipFill>
          <a:blip r:embed="rId3">
            <a:extLst/>
          </a:blip>
          <a:stretch>
            <a:fillRect/>
          </a:stretch>
        </p:blipFill>
        <p:spPr>
          <a:xfrm>
            <a:off x="7791450" y="10960100"/>
            <a:ext cx="1231900" cy="330200"/>
          </a:xfrm>
          <a:prstGeom prst="rect">
            <a:avLst/>
          </a:prstGeom>
          <a:ln w="12700">
            <a:miter lim="400000"/>
          </a:ln>
        </p:spPr>
      </p:pic>
      <p:pic>
        <p:nvPicPr>
          <p:cNvPr id="193" name="B4.png" descr="B4.png"/>
          <p:cNvPicPr>
            <a:picLocks noChangeAspect="1"/>
          </p:cNvPicPr>
          <p:nvPr/>
        </p:nvPicPr>
        <p:blipFill>
          <a:blip r:embed="rId4">
            <a:extLst/>
          </a:blip>
          <a:stretch>
            <a:fillRect/>
          </a:stretch>
        </p:blipFill>
        <p:spPr>
          <a:xfrm>
            <a:off x="3448050" y="10966450"/>
            <a:ext cx="1231900" cy="317500"/>
          </a:xfrm>
          <a:prstGeom prst="rect">
            <a:avLst/>
          </a:prstGeom>
          <a:ln w="12700">
            <a:miter lim="400000"/>
          </a:ln>
        </p:spPr>
      </p:pic>
      <p:pic>
        <p:nvPicPr>
          <p:cNvPr id="194" name="B5.png" descr="B5.png"/>
          <p:cNvPicPr>
            <a:picLocks noChangeAspect="1"/>
          </p:cNvPicPr>
          <p:nvPr/>
        </p:nvPicPr>
        <p:blipFill>
          <a:blip r:embed="rId5">
            <a:extLst/>
          </a:blip>
          <a:stretch>
            <a:fillRect/>
          </a:stretch>
        </p:blipFill>
        <p:spPr>
          <a:xfrm>
            <a:off x="1835150" y="10960100"/>
            <a:ext cx="1231900" cy="330200"/>
          </a:xfrm>
          <a:prstGeom prst="rect">
            <a:avLst/>
          </a:prstGeom>
          <a:ln w="12700">
            <a:miter lim="400000"/>
          </a:ln>
        </p:spPr>
      </p:pic>
      <p:pic>
        <p:nvPicPr>
          <p:cNvPr id="195" name="B6.png" descr="B6.png"/>
          <p:cNvPicPr>
            <a:picLocks noChangeAspect="1"/>
          </p:cNvPicPr>
          <p:nvPr/>
        </p:nvPicPr>
        <p:blipFill>
          <a:blip r:embed="rId6">
            <a:extLst/>
          </a:blip>
          <a:stretch>
            <a:fillRect/>
          </a:stretch>
        </p:blipFill>
        <p:spPr>
          <a:xfrm>
            <a:off x="2400300" y="13011150"/>
            <a:ext cx="18745200" cy="596900"/>
          </a:xfrm>
          <a:prstGeom prst="rect">
            <a:avLst/>
          </a:prstGeom>
          <a:ln w="12700">
            <a:miter lim="400000"/>
          </a:ln>
        </p:spPr>
      </p:pic>
      <p:pic>
        <p:nvPicPr>
          <p:cNvPr id="196" name="B7.png" descr="B7.png"/>
          <p:cNvPicPr>
            <a:picLocks noChangeAspect="1"/>
          </p:cNvPicPr>
          <p:nvPr/>
        </p:nvPicPr>
        <p:blipFill>
          <a:blip r:embed="rId7">
            <a:extLst/>
          </a:blip>
          <a:stretch>
            <a:fillRect/>
          </a:stretch>
        </p:blipFill>
        <p:spPr>
          <a:xfrm>
            <a:off x="22288500" y="12700000"/>
            <a:ext cx="304800" cy="254000"/>
          </a:xfrm>
          <a:prstGeom prst="rect">
            <a:avLst/>
          </a:prstGeom>
          <a:ln w="12700">
            <a:miter lim="400000"/>
          </a:ln>
        </p:spPr>
      </p:pic>
      <p:pic>
        <p:nvPicPr>
          <p:cNvPr id="197" name="B16.png" descr="B16.png"/>
          <p:cNvPicPr>
            <a:picLocks noChangeAspect="1"/>
          </p:cNvPicPr>
          <p:nvPr/>
        </p:nvPicPr>
        <p:blipFill>
          <a:blip r:embed="rId8">
            <a:extLst/>
          </a:blip>
          <a:stretch>
            <a:fillRect/>
          </a:stretch>
        </p:blipFill>
        <p:spPr>
          <a:xfrm>
            <a:off x="14624050" y="774700"/>
            <a:ext cx="12700" cy="12700"/>
          </a:xfrm>
          <a:prstGeom prst="rect">
            <a:avLst/>
          </a:prstGeom>
          <a:ln w="12700">
            <a:miter lim="400000"/>
          </a:ln>
        </p:spPr>
      </p:pic>
      <p:pic>
        <p:nvPicPr>
          <p:cNvPr id="198" name="B17.png" descr="B17.png"/>
          <p:cNvPicPr>
            <a:picLocks noChangeAspect="1"/>
          </p:cNvPicPr>
          <p:nvPr/>
        </p:nvPicPr>
        <p:blipFill>
          <a:blip r:embed="rId9">
            <a:extLst/>
          </a:blip>
          <a:stretch>
            <a:fillRect/>
          </a:stretch>
        </p:blipFill>
        <p:spPr>
          <a:xfrm>
            <a:off x="4597400" y="8851900"/>
            <a:ext cx="914400" cy="889000"/>
          </a:xfrm>
          <a:prstGeom prst="rect">
            <a:avLst/>
          </a:prstGeom>
          <a:ln w="12700">
            <a:miter lim="400000"/>
          </a:ln>
        </p:spPr>
      </p:pic>
      <p:pic>
        <p:nvPicPr>
          <p:cNvPr id="199" name="B18.png" descr="B18.png"/>
          <p:cNvPicPr>
            <a:picLocks noChangeAspect="1"/>
          </p:cNvPicPr>
          <p:nvPr/>
        </p:nvPicPr>
        <p:blipFill>
          <a:blip r:embed="rId10">
            <a:extLst/>
          </a:blip>
          <a:stretch>
            <a:fillRect/>
          </a:stretch>
        </p:blipFill>
        <p:spPr>
          <a:xfrm>
            <a:off x="2832100" y="3860800"/>
            <a:ext cx="4572000" cy="4559300"/>
          </a:xfrm>
          <a:prstGeom prst="rect">
            <a:avLst/>
          </a:prstGeom>
          <a:ln w="12700">
            <a:miter lim="400000"/>
          </a:ln>
        </p:spPr>
      </p:pic>
      <p:pic>
        <p:nvPicPr>
          <p:cNvPr id="200" name="B36.png" descr="B36.png"/>
          <p:cNvPicPr>
            <a:picLocks noChangeAspect="1"/>
          </p:cNvPicPr>
          <p:nvPr/>
        </p:nvPicPr>
        <p:blipFill>
          <a:blip r:embed="rId11">
            <a:extLst/>
          </a:blip>
          <a:stretch>
            <a:fillRect/>
          </a:stretch>
        </p:blipFill>
        <p:spPr>
          <a:xfrm>
            <a:off x="2927350" y="8261350"/>
            <a:ext cx="3619500" cy="546100"/>
          </a:xfrm>
          <a:prstGeom prst="rect">
            <a:avLst/>
          </a:prstGeom>
          <a:ln w="12700">
            <a:miter lim="400000"/>
          </a:ln>
        </p:spPr>
      </p:pic>
      <p:pic>
        <p:nvPicPr>
          <p:cNvPr id="201" name="B37.png" descr="B37.png"/>
          <p:cNvPicPr>
            <a:picLocks noChangeAspect="1"/>
          </p:cNvPicPr>
          <p:nvPr/>
        </p:nvPicPr>
        <p:blipFill>
          <a:blip r:embed="rId12">
            <a:extLst/>
          </a:blip>
          <a:stretch>
            <a:fillRect/>
          </a:stretch>
        </p:blipFill>
        <p:spPr>
          <a:xfrm>
            <a:off x="2457450" y="4559300"/>
            <a:ext cx="419100" cy="3937000"/>
          </a:xfrm>
          <a:prstGeom prst="rect">
            <a:avLst/>
          </a:prstGeom>
          <a:ln w="12700">
            <a:miter lim="400000"/>
          </a:ln>
        </p:spPr>
      </p:pic>
      <p:pic>
        <p:nvPicPr>
          <p:cNvPr id="202" name="B21.png" descr="B21.png"/>
          <p:cNvPicPr>
            <a:picLocks noChangeAspect="1"/>
          </p:cNvPicPr>
          <p:nvPr/>
        </p:nvPicPr>
        <p:blipFill>
          <a:blip r:embed="rId13">
            <a:extLst/>
          </a:blip>
          <a:stretch>
            <a:fillRect/>
          </a:stretch>
        </p:blipFill>
        <p:spPr>
          <a:xfrm>
            <a:off x="16440150" y="5362575"/>
            <a:ext cx="2400300" cy="1612900"/>
          </a:xfrm>
          <a:prstGeom prst="rect">
            <a:avLst/>
          </a:prstGeom>
          <a:ln w="12700">
            <a:miter lim="400000"/>
          </a:ln>
        </p:spPr>
      </p:pic>
      <p:pic>
        <p:nvPicPr>
          <p:cNvPr id="203" name="B26.png" descr="B26.png"/>
          <p:cNvPicPr>
            <a:picLocks noChangeAspect="1"/>
          </p:cNvPicPr>
          <p:nvPr/>
        </p:nvPicPr>
        <p:blipFill>
          <a:blip r:embed="rId14">
            <a:extLst/>
          </a:blip>
          <a:stretch>
            <a:fillRect/>
          </a:stretch>
        </p:blipFill>
        <p:spPr>
          <a:xfrm>
            <a:off x="0" y="12084050"/>
            <a:ext cx="24384000" cy="495300"/>
          </a:xfrm>
          <a:prstGeom prst="rect">
            <a:avLst/>
          </a:prstGeom>
          <a:ln w="12700">
            <a:miter lim="400000"/>
          </a:ln>
        </p:spPr>
      </p:pic>
      <p:pic>
        <p:nvPicPr>
          <p:cNvPr id="204" name="B22.png" descr="B22.png"/>
          <p:cNvPicPr>
            <a:picLocks noChangeAspect="1"/>
          </p:cNvPicPr>
          <p:nvPr/>
        </p:nvPicPr>
        <p:blipFill>
          <a:blip r:embed="rId15">
            <a:extLst/>
          </a:blip>
          <a:stretch>
            <a:fillRect/>
          </a:stretch>
        </p:blipFill>
        <p:spPr>
          <a:xfrm>
            <a:off x="14535150" y="11414125"/>
            <a:ext cx="2857500" cy="952500"/>
          </a:xfrm>
          <a:prstGeom prst="rect">
            <a:avLst/>
          </a:prstGeom>
          <a:ln w="12700">
            <a:miter lim="400000"/>
          </a:ln>
        </p:spPr>
      </p:pic>
      <p:pic>
        <p:nvPicPr>
          <p:cNvPr id="205" name="B23.png" descr="B23.png"/>
          <p:cNvPicPr>
            <a:picLocks noChangeAspect="1"/>
          </p:cNvPicPr>
          <p:nvPr/>
        </p:nvPicPr>
        <p:blipFill>
          <a:blip r:embed="rId16">
            <a:extLst/>
          </a:blip>
          <a:stretch>
            <a:fillRect/>
          </a:stretch>
        </p:blipFill>
        <p:spPr>
          <a:xfrm>
            <a:off x="1149350" y="11414125"/>
            <a:ext cx="2857500" cy="952500"/>
          </a:xfrm>
          <a:prstGeom prst="rect">
            <a:avLst/>
          </a:prstGeom>
          <a:ln w="12700">
            <a:miter lim="400000"/>
          </a:ln>
        </p:spPr>
      </p:pic>
      <p:pic>
        <p:nvPicPr>
          <p:cNvPr id="206" name="B24.png" descr="B24.png"/>
          <p:cNvPicPr>
            <a:picLocks noChangeAspect="1"/>
          </p:cNvPicPr>
          <p:nvPr/>
        </p:nvPicPr>
        <p:blipFill>
          <a:blip r:embed="rId17">
            <a:extLst/>
          </a:blip>
          <a:stretch>
            <a:fillRect/>
          </a:stretch>
        </p:blipFill>
        <p:spPr>
          <a:xfrm>
            <a:off x="7067550" y="11414125"/>
            <a:ext cx="2857500" cy="952500"/>
          </a:xfrm>
          <a:prstGeom prst="rect">
            <a:avLst/>
          </a:prstGeom>
          <a:ln w="12700">
            <a:miter lim="400000"/>
          </a:ln>
        </p:spPr>
      </p:pic>
      <p:pic>
        <p:nvPicPr>
          <p:cNvPr id="207" name="B25.png" descr="B25.png"/>
          <p:cNvPicPr>
            <a:picLocks noChangeAspect="1"/>
          </p:cNvPicPr>
          <p:nvPr/>
        </p:nvPicPr>
        <p:blipFill>
          <a:blip r:embed="rId18">
            <a:extLst/>
          </a:blip>
          <a:stretch>
            <a:fillRect/>
          </a:stretch>
        </p:blipFill>
        <p:spPr>
          <a:xfrm>
            <a:off x="2578100" y="11414125"/>
            <a:ext cx="2844800" cy="952500"/>
          </a:xfrm>
          <a:prstGeom prst="rect">
            <a:avLst/>
          </a:prstGeom>
          <a:ln w="12700">
            <a:miter lim="400000"/>
          </a:ln>
        </p:spPr>
      </p:pic>
      <p:pic>
        <p:nvPicPr>
          <p:cNvPr id="208" name="B27.png" descr="B27.png"/>
          <p:cNvPicPr>
            <a:picLocks noChangeAspect="1"/>
          </p:cNvPicPr>
          <p:nvPr/>
        </p:nvPicPr>
        <p:blipFill>
          <a:blip r:embed="rId19">
            <a:extLst/>
          </a:blip>
          <a:stretch>
            <a:fillRect/>
          </a:stretch>
        </p:blipFill>
        <p:spPr>
          <a:xfrm>
            <a:off x="3003550" y="4349750"/>
            <a:ext cx="2628900" cy="3898900"/>
          </a:xfrm>
          <a:prstGeom prst="rect">
            <a:avLst/>
          </a:prstGeom>
          <a:ln w="12700">
            <a:miter lim="400000"/>
          </a:ln>
        </p:spPr>
      </p:pic>
      <p:pic>
        <p:nvPicPr>
          <p:cNvPr id="209" name="B29.png" descr="B29.png"/>
          <p:cNvPicPr>
            <a:picLocks noChangeAspect="1"/>
          </p:cNvPicPr>
          <p:nvPr/>
        </p:nvPicPr>
        <p:blipFill>
          <a:blip r:embed="rId20">
            <a:extLst/>
          </a:blip>
          <a:stretch>
            <a:fillRect/>
          </a:stretch>
        </p:blipFill>
        <p:spPr>
          <a:xfrm>
            <a:off x="12655550" y="8858250"/>
            <a:ext cx="927100" cy="889000"/>
          </a:xfrm>
          <a:prstGeom prst="rect">
            <a:avLst/>
          </a:prstGeom>
          <a:ln w="12700">
            <a:miter lim="400000"/>
          </a:ln>
        </p:spPr>
      </p:pic>
      <p:pic>
        <p:nvPicPr>
          <p:cNvPr id="210" name="B30.png" descr="B30.png"/>
          <p:cNvPicPr>
            <a:picLocks noChangeAspect="1"/>
          </p:cNvPicPr>
          <p:nvPr/>
        </p:nvPicPr>
        <p:blipFill>
          <a:blip r:embed="rId21">
            <a:extLst/>
          </a:blip>
          <a:stretch>
            <a:fillRect/>
          </a:stretch>
        </p:blipFill>
        <p:spPr>
          <a:xfrm>
            <a:off x="19278600" y="3889375"/>
            <a:ext cx="4572000" cy="4559300"/>
          </a:xfrm>
          <a:prstGeom prst="rect">
            <a:avLst/>
          </a:prstGeom>
          <a:ln w="12700">
            <a:miter lim="400000"/>
          </a:ln>
        </p:spPr>
      </p:pic>
      <p:pic>
        <p:nvPicPr>
          <p:cNvPr id="211" name="B31.png" descr="B31.png"/>
          <p:cNvPicPr>
            <a:picLocks noChangeAspect="1"/>
          </p:cNvPicPr>
          <p:nvPr/>
        </p:nvPicPr>
        <p:blipFill>
          <a:blip r:embed="rId22">
            <a:extLst/>
          </a:blip>
          <a:stretch>
            <a:fillRect/>
          </a:stretch>
        </p:blipFill>
        <p:spPr>
          <a:xfrm>
            <a:off x="19405600" y="8261350"/>
            <a:ext cx="3606800" cy="546100"/>
          </a:xfrm>
          <a:prstGeom prst="rect">
            <a:avLst/>
          </a:prstGeom>
          <a:ln w="12700">
            <a:miter lim="400000"/>
          </a:ln>
        </p:spPr>
      </p:pic>
      <p:pic>
        <p:nvPicPr>
          <p:cNvPr id="212" name="B32.png" descr="B32.png"/>
          <p:cNvPicPr>
            <a:picLocks noChangeAspect="1"/>
          </p:cNvPicPr>
          <p:nvPr/>
        </p:nvPicPr>
        <p:blipFill>
          <a:blip r:embed="rId23">
            <a:extLst/>
          </a:blip>
          <a:stretch>
            <a:fillRect/>
          </a:stretch>
        </p:blipFill>
        <p:spPr>
          <a:xfrm>
            <a:off x="10518775" y="4559300"/>
            <a:ext cx="419100" cy="3937000"/>
          </a:xfrm>
          <a:prstGeom prst="rect">
            <a:avLst/>
          </a:prstGeom>
          <a:ln w="12700">
            <a:miter lim="400000"/>
          </a:ln>
        </p:spPr>
      </p:pic>
      <p:pic>
        <p:nvPicPr>
          <p:cNvPr id="213" name="B33.png" descr="B33.png"/>
          <p:cNvPicPr>
            <a:picLocks noChangeAspect="1"/>
          </p:cNvPicPr>
          <p:nvPr/>
        </p:nvPicPr>
        <p:blipFill>
          <a:blip r:embed="rId24">
            <a:extLst/>
          </a:blip>
          <a:stretch>
            <a:fillRect/>
          </a:stretch>
        </p:blipFill>
        <p:spPr>
          <a:xfrm>
            <a:off x="8712200" y="6013450"/>
            <a:ext cx="1549400" cy="901700"/>
          </a:xfrm>
          <a:prstGeom prst="rect">
            <a:avLst/>
          </a:prstGeom>
          <a:ln w="12700">
            <a:miter lim="400000"/>
          </a:ln>
        </p:spPr>
      </p:pic>
      <p:pic>
        <p:nvPicPr>
          <p:cNvPr id="214" name="B34.png" descr="B34.png"/>
          <p:cNvPicPr>
            <a:picLocks noChangeAspect="1"/>
          </p:cNvPicPr>
          <p:nvPr/>
        </p:nvPicPr>
        <p:blipFill>
          <a:blip r:embed="rId25">
            <a:extLst/>
          </a:blip>
          <a:stretch>
            <a:fillRect/>
          </a:stretch>
        </p:blipFill>
        <p:spPr>
          <a:xfrm>
            <a:off x="21062950" y="8855075"/>
            <a:ext cx="927100" cy="889000"/>
          </a:xfrm>
          <a:prstGeom prst="rect">
            <a:avLst/>
          </a:prstGeom>
          <a:ln w="12700">
            <a:miter lim="400000"/>
          </a:ln>
        </p:spPr>
      </p:pic>
      <p:pic>
        <p:nvPicPr>
          <p:cNvPr id="215" name="B35.png" descr="B35.png"/>
          <p:cNvPicPr>
            <a:picLocks noChangeAspect="1"/>
          </p:cNvPicPr>
          <p:nvPr/>
        </p:nvPicPr>
        <p:blipFill>
          <a:blip r:embed="rId26">
            <a:extLst/>
          </a:blip>
          <a:stretch>
            <a:fillRect/>
          </a:stretch>
        </p:blipFill>
        <p:spPr>
          <a:xfrm>
            <a:off x="10877550" y="3889375"/>
            <a:ext cx="4584700" cy="4559300"/>
          </a:xfrm>
          <a:prstGeom prst="rect">
            <a:avLst/>
          </a:prstGeom>
          <a:ln w="12700">
            <a:miter lim="400000"/>
          </a:ln>
        </p:spPr>
      </p:pic>
      <p:pic>
        <p:nvPicPr>
          <p:cNvPr id="216" name="B36.png" descr="B36.png"/>
          <p:cNvPicPr>
            <a:picLocks noChangeAspect="1"/>
          </p:cNvPicPr>
          <p:nvPr/>
        </p:nvPicPr>
        <p:blipFill>
          <a:blip r:embed="rId11">
            <a:extLst/>
          </a:blip>
          <a:stretch>
            <a:fillRect/>
          </a:stretch>
        </p:blipFill>
        <p:spPr>
          <a:xfrm>
            <a:off x="11001375" y="8261350"/>
            <a:ext cx="3619500" cy="546100"/>
          </a:xfrm>
          <a:prstGeom prst="rect">
            <a:avLst/>
          </a:prstGeom>
          <a:ln w="12700">
            <a:miter lim="400000"/>
          </a:ln>
        </p:spPr>
      </p:pic>
      <p:pic>
        <p:nvPicPr>
          <p:cNvPr id="217" name="B37.png" descr="B37.png"/>
          <p:cNvPicPr>
            <a:picLocks noChangeAspect="1"/>
          </p:cNvPicPr>
          <p:nvPr/>
        </p:nvPicPr>
        <p:blipFill>
          <a:blip r:embed="rId12">
            <a:extLst/>
          </a:blip>
          <a:stretch>
            <a:fillRect/>
          </a:stretch>
        </p:blipFill>
        <p:spPr>
          <a:xfrm>
            <a:off x="18913475" y="4559300"/>
            <a:ext cx="419100" cy="3937000"/>
          </a:xfrm>
          <a:prstGeom prst="rect">
            <a:avLst/>
          </a:prstGeom>
          <a:ln w="12700">
            <a:miter lim="400000"/>
          </a:ln>
        </p:spPr>
      </p:pic>
      <p:pic>
        <p:nvPicPr>
          <p:cNvPr id="218" name="B38.png" descr="B38.png"/>
          <p:cNvPicPr>
            <a:picLocks noChangeAspect="1"/>
          </p:cNvPicPr>
          <p:nvPr/>
        </p:nvPicPr>
        <p:blipFill>
          <a:blip r:embed="rId27">
            <a:extLst/>
          </a:blip>
          <a:stretch>
            <a:fillRect/>
          </a:stretch>
        </p:blipFill>
        <p:spPr>
          <a:xfrm>
            <a:off x="666750" y="6026150"/>
            <a:ext cx="1485900" cy="876300"/>
          </a:xfrm>
          <a:prstGeom prst="rect">
            <a:avLst/>
          </a:prstGeom>
          <a:ln w="12700">
            <a:miter lim="400000"/>
          </a:ln>
        </p:spPr>
      </p:pic>
      <p:pic>
        <p:nvPicPr>
          <p:cNvPr id="219" name="B.png" descr="B.png"/>
          <p:cNvPicPr>
            <a:picLocks noChangeAspect="1"/>
          </p:cNvPicPr>
          <p:nvPr/>
        </p:nvPicPr>
        <p:blipFill>
          <a:blip r:embed="rId28">
            <a:extLst/>
          </a:blip>
          <a:stretch>
            <a:fillRect/>
          </a:stretch>
        </p:blipFill>
        <p:spPr>
          <a:xfrm>
            <a:off x="2501900" y="12630150"/>
            <a:ext cx="19659600" cy="419100"/>
          </a:xfrm>
          <a:prstGeom prst="rect">
            <a:avLst/>
          </a:prstGeom>
          <a:ln w="12700">
            <a:miter lim="400000"/>
          </a:ln>
        </p:spPr>
      </p:pic>
      <p:pic>
        <p:nvPicPr>
          <p:cNvPr id="220" name="B1.png" descr="B1.png"/>
          <p:cNvPicPr>
            <a:picLocks noChangeAspect="1"/>
          </p:cNvPicPr>
          <p:nvPr/>
        </p:nvPicPr>
        <p:blipFill>
          <a:blip r:embed="rId29">
            <a:extLst/>
          </a:blip>
          <a:stretch>
            <a:fillRect/>
          </a:stretch>
        </p:blipFill>
        <p:spPr>
          <a:xfrm>
            <a:off x="19526250" y="7327900"/>
            <a:ext cx="2578100" cy="76200"/>
          </a:xfrm>
          <a:prstGeom prst="rect">
            <a:avLst/>
          </a:prstGeom>
          <a:ln w="12700">
            <a:miter lim="400000"/>
          </a:ln>
        </p:spPr>
      </p:pic>
      <p:pic>
        <p:nvPicPr>
          <p:cNvPr id="221" name="B28.png" descr="B28.png"/>
          <p:cNvPicPr>
            <a:picLocks noChangeAspect="1"/>
          </p:cNvPicPr>
          <p:nvPr/>
        </p:nvPicPr>
        <p:blipFill>
          <a:blip r:embed="rId30">
            <a:extLst/>
          </a:blip>
          <a:stretch>
            <a:fillRect/>
          </a:stretch>
        </p:blipFill>
        <p:spPr>
          <a:xfrm>
            <a:off x="11074400" y="5645150"/>
            <a:ext cx="2641600" cy="26162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CC1DB"/>
            </a:gs>
            <a:gs pos="100000">
              <a:srgbClr val="129DD9"/>
            </a:gs>
          </a:gsLst>
          <a:lin ang="5400000" scaled="0"/>
        </a:gradFill>
      </p:bgPr>
    </p:bg>
    <p:spTree>
      <p:nvGrpSpPr>
        <p:cNvPr id="1" name=""/>
        <p:cNvGrpSpPr/>
        <p:nvPr/>
      </p:nvGrpSpPr>
      <p:grpSpPr>
        <a:xfrm>
          <a:off x="0" y="0"/>
          <a:ext cx="0" cy="0"/>
          <a:chOff x="0" y="0"/>
          <a:chExt cx="0" cy="0"/>
        </a:xfrm>
      </p:grpSpPr>
      <p:pic>
        <p:nvPicPr>
          <p:cNvPr id="223" name="E1.png" descr="E1.png"/>
          <p:cNvPicPr>
            <a:picLocks noChangeAspect="1"/>
          </p:cNvPicPr>
          <p:nvPr/>
        </p:nvPicPr>
        <p:blipFill>
          <a:blip r:embed="rId3">
            <a:extLst/>
          </a:blip>
          <a:stretch>
            <a:fillRect/>
          </a:stretch>
        </p:blipFill>
        <p:spPr>
          <a:xfrm>
            <a:off x="20586700" y="12954000"/>
            <a:ext cx="3810000" cy="762000"/>
          </a:xfrm>
          <a:prstGeom prst="rect">
            <a:avLst/>
          </a:prstGeom>
          <a:ln w="12700">
            <a:miter lim="400000"/>
          </a:ln>
        </p:spPr>
      </p:pic>
      <p:pic>
        <p:nvPicPr>
          <p:cNvPr id="224" name="H2.png" descr="H2.png"/>
          <p:cNvPicPr>
            <a:picLocks noChangeAspect="1"/>
          </p:cNvPicPr>
          <p:nvPr/>
        </p:nvPicPr>
        <p:blipFill>
          <a:blip r:embed="rId4">
            <a:extLst/>
          </a:blip>
          <a:stretch>
            <a:fillRect/>
          </a:stretch>
        </p:blipFill>
        <p:spPr>
          <a:xfrm>
            <a:off x="16071850" y="4314825"/>
            <a:ext cx="7454900" cy="533400"/>
          </a:xfrm>
          <a:prstGeom prst="rect">
            <a:avLst/>
          </a:prstGeom>
          <a:ln w="12700">
            <a:miter lim="400000"/>
          </a:ln>
        </p:spPr>
      </p:pic>
      <p:pic>
        <p:nvPicPr>
          <p:cNvPr id="225" name="H3.png" descr="H3.png"/>
          <p:cNvPicPr>
            <a:picLocks noChangeAspect="1"/>
          </p:cNvPicPr>
          <p:nvPr/>
        </p:nvPicPr>
        <p:blipFill>
          <a:blip r:embed="rId5">
            <a:extLst/>
          </a:blip>
          <a:stretch>
            <a:fillRect/>
          </a:stretch>
        </p:blipFill>
        <p:spPr>
          <a:xfrm>
            <a:off x="16090900" y="4127500"/>
            <a:ext cx="7340600" cy="203200"/>
          </a:xfrm>
          <a:prstGeom prst="rect">
            <a:avLst/>
          </a:prstGeom>
          <a:ln w="12700">
            <a:miter lim="400000"/>
          </a:ln>
        </p:spPr>
      </p:pic>
      <p:pic>
        <p:nvPicPr>
          <p:cNvPr id="226" name="H4.png" descr="H4.png"/>
          <p:cNvPicPr>
            <a:picLocks noChangeAspect="1"/>
          </p:cNvPicPr>
          <p:nvPr/>
        </p:nvPicPr>
        <p:blipFill>
          <a:blip r:embed="rId6">
            <a:extLst/>
          </a:blip>
          <a:stretch>
            <a:fillRect/>
          </a:stretch>
        </p:blipFill>
        <p:spPr>
          <a:xfrm>
            <a:off x="21850350" y="10763250"/>
            <a:ext cx="495300" cy="292100"/>
          </a:xfrm>
          <a:prstGeom prst="rect">
            <a:avLst/>
          </a:prstGeom>
          <a:ln w="12700">
            <a:miter lim="400000"/>
          </a:ln>
        </p:spPr>
      </p:pic>
      <p:pic>
        <p:nvPicPr>
          <p:cNvPr id="227" name="H5.png" descr="H5.png"/>
          <p:cNvPicPr>
            <a:picLocks noChangeAspect="1"/>
          </p:cNvPicPr>
          <p:nvPr/>
        </p:nvPicPr>
        <p:blipFill>
          <a:blip r:embed="rId7">
            <a:extLst/>
          </a:blip>
          <a:stretch>
            <a:fillRect/>
          </a:stretch>
        </p:blipFill>
        <p:spPr>
          <a:xfrm>
            <a:off x="18554700" y="10763250"/>
            <a:ext cx="482600" cy="292100"/>
          </a:xfrm>
          <a:prstGeom prst="rect">
            <a:avLst/>
          </a:prstGeom>
          <a:ln w="12700">
            <a:miter lim="400000"/>
          </a:ln>
        </p:spPr>
      </p:pic>
      <p:pic>
        <p:nvPicPr>
          <p:cNvPr id="228" name="H9.png" descr="H9.png"/>
          <p:cNvPicPr>
            <a:picLocks noChangeAspect="1"/>
          </p:cNvPicPr>
          <p:nvPr/>
        </p:nvPicPr>
        <p:blipFill>
          <a:blip r:embed="rId8">
            <a:extLst/>
          </a:blip>
          <a:stretch>
            <a:fillRect/>
          </a:stretch>
        </p:blipFill>
        <p:spPr>
          <a:xfrm>
            <a:off x="16598900" y="10769600"/>
            <a:ext cx="482600" cy="292100"/>
          </a:xfrm>
          <a:prstGeom prst="rect">
            <a:avLst/>
          </a:prstGeom>
          <a:ln w="12700">
            <a:miter lim="400000"/>
          </a:ln>
        </p:spPr>
      </p:pic>
      <p:pic>
        <p:nvPicPr>
          <p:cNvPr id="229" name="H7.png" descr="H7.png"/>
          <p:cNvPicPr>
            <a:picLocks noChangeAspect="1"/>
          </p:cNvPicPr>
          <p:nvPr/>
        </p:nvPicPr>
        <p:blipFill>
          <a:blip r:embed="rId9">
            <a:extLst/>
          </a:blip>
          <a:stretch>
            <a:fillRect/>
          </a:stretch>
        </p:blipFill>
        <p:spPr>
          <a:xfrm>
            <a:off x="19900900" y="6961187"/>
            <a:ext cx="495300" cy="292101"/>
          </a:xfrm>
          <a:prstGeom prst="rect">
            <a:avLst/>
          </a:prstGeom>
          <a:ln w="12700">
            <a:miter lim="400000"/>
          </a:ln>
        </p:spPr>
      </p:pic>
      <p:pic>
        <p:nvPicPr>
          <p:cNvPr id="230" name="H8.png" descr="H8.png"/>
          <p:cNvPicPr>
            <a:picLocks noChangeAspect="1"/>
          </p:cNvPicPr>
          <p:nvPr/>
        </p:nvPicPr>
        <p:blipFill>
          <a:blip r:embed="rId10">
            <a:extLst/>
          </a:blip>
          <a:stretch>
            <a:fillRect/>
          </a:stretch>
        </p:blipFill>
        <p:spPr>
          <a:xfrm>
            <a:off x="18522950" y="6959600"/>
            <a:ext cx="495300" cy="292100"/>
          </a:xfrm>
          <a:prstGeom prst="rect">
            <a:avLst/>
          </a:prstGeom>
          <a:ln w="12700">
            <a:miter lim="400000"/>
          </a:ln>
        </p:spPr>
      </p:pic>
      <p:pic>
        <p:nvPicPr>
          <p:cNvPr id="231" name="H9.png" descr="H9.png"/>
          <p:cNvPicPr>
            <a:picLocks noChangeAspect="1"/>
          </p:cNvPicPr>
          <p:nvPr/>
        </p:nvPicPr>
        <p:blipFill>
          <a:blip r:embed="rId8">
            <a:extLst/>
          </a:blip>
          <a:stretch>
            <a:fillRect/>
          </a:stretch>
        </p:blipFill>
        <p:spPr>
          <a:xfrm>
            <a:off x="17240250" y="6969125"/>
            <a:ext cx="482600" cy="292100"/>
          </a:xfrm>
          <a:prstGeom prst="rect">
            <a:avLst/>
          </a:prstGeom>
          <a:ln w="12700">
            <a:miter lim="400000"/>
          </a:ln>
        </p:spPr>
      </p:pic>
      <p:pic>
        <p:nvPicPr>
          <p:cNvPr id="232" name="H10.png" descr="H10.png"/>
          <p:cNvPicPr>
            <a:picLocks noChangeAspect="1"/>
          </p:cNvPicPr>
          <p:nvPr/>
        </p:nvPicPr>
        <p:blipFill>
          <a:blip r:embed="rId11">
            <a:extLst/>
          </a:blip>
          <a:stretch>
            <a:fillRect/>
          </a:stretch>
        </p:blipFill>
        <p:spPr>
          <a:xfrm>
            <a:off x="15868650" y="6965950"/>
            <a:ext cx="495300" cy="292100"/>
          </a:xfrm>
          <a:prstGeom prst="rect">
            <a:avLst/>
          </a:prstGeom>
          <a:ln w="12700">
            <a:miter lim="400000"/>
          </a:ln>
        </p:spPr>
      </p:pic>
      <p:pic>
        <p:nvPicPr>
          <p:cNvPr id="233" name="H11.png" descr="H11.png"/>
          <p:cNvPicPr>
            <a:picLocks noChangeAspect="1"/>
          </p:cNvPicPr>
          <p:nvPr/>
        </p:nvPicPr>
        <p:blipFill>
          <a:blip r:embed="rId12">
            <a:extLst/>
          </a:blip>
          <a:stretch>
            <a:fillRect/>
          </a:stretch>
        </p:blipFill>
        <p:spPr>
          <a:xfrm>
            <a:off x="16605250" y="3000375"/>
            <a:ext cx="1841500" cy="330200"/>
          </a:xfrm>
          <a:prstGeom prst="rect">
            <a:avLst/>
          </a:prstGeom>
          <a:ln w="12700">
            <a:miter lim="400000"/>
          </a:ln>
        </p:spPr>
      </p:pic>
      <p:pic>
        <p:nvPicPr>
          <p:cNvPr id="234" name="H12.png" descr="H12.png"/>
          <p:cNvPicPr>
            <a:picLocks noChangeAspect="1"/>
          </p:cNvPicPr>
          <p:nvPr/>
        </p:nvPicPr>
        <p:blipFill>
          <a:blip r:embed="rId13">
            <a:extLst/>
          </a:blip>
          <a:stretch>
            <a:fillRect/>
          </a:stretch>
        </p:blipFill>
        <p:spPr>
          <a:xfrm>
            <a:off x="463550" y="5932487"/>
            <a:ext cx="23456900" cy="63501"/>
          </a:xfrm>
          <a:prstGeom prst="rect">
            <a:avLst/>
          </a:prstGeom>
          <a:ln w="12700">
            <a:miter lim="400000"/>
          </a:ln>
        </p:spPr>
      </p:pic>
      <p:pic>
        <p:nvPicPr>
          <p:cNvPr id="235" name="H13.png" descr="H13.png"/>
          <p:cNvPicPr>
            <a:picLocks noChangeAspect="1"/>
          </p:cNvPicPr>
          <p:nvPr/>
        </p:nvPicPr>
        <p:blipFill>
          <a:blip r:embed="rId14">
            <a:extLst/>
          </a:blip>
          <a:stretch>
            <a:fillRect/>
          </a:stretch>
        </p:blipFill>
        <p:spPr>
          <a:xfrm>
            <a:off x="463550" y="9705975"/>
            <a:ext cx="23456900" cy="63500"/>
          </a:xfrm>
          <a:prstGeom prst="rect">
            <a:avLst/>
          </a:prstGeom>
          <a:ln w="12700">
            <a:miter lim="400000"/>
          </a:ln>
        </p:spPr>
      </p:pic>
      <p:pic>
        <p:nvPicPr>
          <p:cNvPr id="236" name="H14.png" descr="H14.png"/>
          <p:cNvPicPr>
            <a:picLocks noChangeAspect="1"/>
          </p:cNvPicPr>
          <p:nvPr/>
        </p:nvPicPr>
        <p:blipFill>
          <a:blip r:embed="rId15">
            <a:extLst/>
          </a:blip>
          <a:stretch>
            <a:fillRect/>
          </a:stretch>
        </p:blipFill>
        <p:spPr>
          <a:xfrm>
            <a:off x="368300" y="10566400"/>
            <a:ext cx="3479800" cy="2209800"/>
          </a:xfrm>
          <a:prstGeom prst="rect">
            <a:avLst/>
          </a:prstGeom>
          <a:ln w="12700">
            <a:miter lim="400000"/>
          </a:ln>
        </p:spPr>
      </p:pic>
      <p:pic>
        <p:nvPicPr>
          <p:cNvPr id="237" name="H2.png" descr="H2.png"/>
          <p:cNvPicPr>
            <a:picLocks noChangeAspect="1"/>
          </p:cNvPicPr>
          <p:nvPr/>
        </p:nvPicPr>
        <p:blipFill>
          <a:blip r:embed="rId4">
            <a:extLst/>
          </a:blip>
          <a:stretch>
            <a:fillRect/>
          </a:stretch>
        </p:blipFill>
        <p:spPr>
          <a:xfrm>
            <a:off x="16071850" y="8280400"/>
            <a:ext cx="7454900" cy="533400"/>
          </a:xfrm>
          <a:prstGeom prst="rect">
            <a:avLst/>
          </a:prstGeom>
          <a:ln w="12700">
            <a:miter lim="400000"/>
          </a:ln>
        </p:spPr>
      </p:pic>
      <p:pic>
        <p:nvPicPr>
          <p:cNvPr id="238" name="H3.png" descr="H3.png"/>
          <p:cNvPicPr>
            <a:picLocks noChangeAspect="1"/>
          </p:cNvPicPr>
          <p:nvPr/>
        </p:nvPicPr>
        <p:blipFill>
          <a:blip r:embed="rId5">
            <a:extLst/>
          </a:blip>
          <a:stretch>
            <a:fillRect/>
          </a:stretch>
        </p:blipFill>
        <p:spPr>
          <a:xfrm>
            <a:off x="16090900" y="8074025"/>
            <a:ext cx="7340600" cy="203200"/>
          </a:xfrm>
          <a:prstGeom prst="rect">
            <a:avLst/>
          </a:prstGeom>
          <a:ln w="12700">
            <a:miter lim="400000"/>
          </a:ln>
        </p:spPr>
      </p:pic>
      <p:pic>
        <p:nvPicPr>
          <p:cNvPr id="239" name="H18.png" descr="H18.png"/>
          <p:cNvPicPr>
            <a:picLocks noChangeAspect="1"/>
          </p:cNvPicPr>
          <p:nvPr/>
        </p:nvPicPr>
        <p:blipFill>
          <a:blip r:embed="rId16">
            <a:extLst/>
          </a:blip>
          <a:stretch>
            <a:fillRect/>
          </a:stretch>
        </p:blipFill>
        <p:spPr>
          <a:xfrm>
            <a:off x="15284450" y="7734300"/>
            <a:ext cx="8674100" cy="228600"/>
          </a:xfrm>
          <a:prstGeom prst="rect">
            <a:avLst/>
          </a:prstGeom>
          <a:ln w="12700">
            <a:miter lim="400000"/>
          </a:ln>
        </p:spPr>
      </p:pic>
      <p:pic>
        <p:nvPicPr>
          <p:cNvPr id="240" name="H26.png" descr="H26.png"/>
          <p:cNvPicPr>
            <a:picLocks noChangeAspect="1"/>
          </p:cNvPicPr>
          <p:nvPr/>
        </p:nvPicPr>
        <p:blipFill>
          <a:blip r:embed="rId17">
            <a:extLst/>
          </a:blip>
          <a:stretch>
            <a:fillRect/>
          </a:stretch>
        </p:blipFill>
        <p:spPr>
          <a:xfrm>
            <a:off x="19615150" y="7435850"/>
            <a:ext cx="1282700" cy="419100"/>
          </a:xfrm>
          <a:prstGeom prst="rect">
            <a:avLst/>
          </a:prstGeom>
          <a:ln w="12700">
            <a:miter lim="400000"/>
          </a:ln>
        </p:spPr>
      </p:pic>
      <p:pic>
        <p:nvPicPr>
          <p:cNvPr id="241" name="H20.png" descr="H20.png"/>
          <p:cNvPicPr>
            <a:picLocks noChangeAspect="1"/>
          </p:cNvPicPr>
          <p:nvPr/>
        </p:nvPicPr>
        <p:blipFill>
          <a:blip r:embed="rId18">
            <a:extLst/>
          </a:blip>
          <a:stretch>
            <a:fillRect/>
          </a:stretch>
        </p:blipFill>
        <p:spPr>
          <a:xfrm>
            <a:off x="15506700" y="7432675"/>
            <a:ext cx="1295400" cy="419100"/>
          </a:xfrm>
          <a:prstGeom prst="rect">
            <a:avLst/>
          </a:prstGeom>
          <a:ln w="12700">
            <a:miter lim="400000"/>
          </a:ln>
        </p:spPr>
      </p:pic>
      <p:pic>
        <p:nvPicPr>
          <p:cNvPr id="242" name="H21.png" descr="H21.png"/>
          <p:cNvPicPr>
            <a:picLocks noChangeAspect="1"/>
          </p:cNvPicPr>
          <p:nvPr/>
        </p:nvPicPr>
        <p:blipFill>
          <a:blip r:embed="rId19">
            <a:extLst/>
          </a:blip>
          <a:stretch>
            <a:fillRect/>
          </a:stretch>
        </p:blipFill>
        <p:spPr>
          <a:xfrm>
            <a:off x="16884650" y="7429500"/>
            <a:ext cx="1282700" cy="419100"/>
          </a:xfrm>
          <a:prstGeom prst="rect">
            <a:avLst/>
          </a:prstGeom>
          <a:ln w="12700">
            <a:miter lim="400000"/>
          </a:ln>
        </p:spPr>
      </p:pic>
      <p:pic>
        <p:nvPicPr>
          <p:cNvPr id="243" name="H27.png" descr="H27.png"/>
          <p:cNvPicPr>
            <a:picLocks noChangeAspect="1"/>
          </p:cNvPicPr>
          <p:nvPr/>
        </p:nvPicPr>
        <p:blipFill>
          <a:blip r:embed="rId20">
            <a:extLst/>
          </a:blip>
          <a:stretch>
            <a:fillRect/>
          </a:stretch>
        </p:blipFill>
        <p:spPr>
          <a:xfrm>
            <a:off x="18256250" y="7434262"/>
            <a:ext cx="1282700" cy="419101"/>
          </a:xfrm>
          <a:prstGeom prst="rect">
            <a:avLst/>
          </a:prstGeom>
          <a:ln w="12700">
            <a:miter lim="400000"/>
          </a:ln>
        </p:spPr>
      </p:pic>
      <p:pic>
        <p:nvPicPr>
          <p:cNvPr id="244" name="H18.png" descr="H18.png"/>
          <p:cNvPicPr>
            <a:picLocks noChangeAspect="1"/>
          </p:cNvPicPr>
          <p:nvPr/>
        </p:nvPicPr>
        <p:blipFill>
          <a:blip r:embed="rId16">
            <a:extLst/>
          </a:blip>
          <a:stretch>
            <a:fillRect/>
          </a:stretch>
        </p:blipFill>
        <p:spPr>
          <a:xfrm>
            <a:off x="15284450" y="11506200"/>
            <a:ext cx="8674100" cy="228600"/>
          </a:xfrm>
          <a:prstGeom prst="rect">
            <a:avLst/>
          </a:prstGeom>
          <a:ln w="12700">
            <a:miter lim="400000"/>
          </a:ln>
        </p:spPr>
      </p:pic>
      <p:pic>
        <p:nvPicPr>
          <p:cNvPr id="245" name="H2.png" descr="H2.png"/>
          <p:cNvPicPr>
            <a:picLocks noChangeAspect="1"/>
          </p:cNvPicPr>
          <p:nvPr/>
        </p:nvPicPr>
        <p:blipFill>
          <a:blip r:embed="rId4">
            <a:extLst/>
          </a:blip>
          <a:stretch>
            <a:fillRect/>
          </a:stretch>
        </p:blipFill>
        <p:spPr>
          <a:xfrm>
            <a:off x="16071850" y="12014200"/>
            <a:ext cx="7454900" cy="533400"/>
          </a:xfrm>
          <a:prstGeom prst="rect">
            <a:avLst/>
          </a:prstGeom>
          <a:ln w="12700">
            <a:miter lim="400000"/>
          </a:ln>
        </p:spPr>
      </p:pic>
      <p:pic>
        <p:nvPicPr>
          <p:cNvPr id="246" name="H25.png" descr="H25.png"/>
          <p:cNvPicPr>
            <a:picLocks noChangeAspect="1"/>
          </p:cNvPicPr>
          <p:nvPr/>
        </p:nvPicPr>
        <p:blipFill>
          <a:blip r:embed="rId21">
            <a:extLst/>
          </a:blip>
          <a:stretch>
            <a:fillRect/>
          </a:stretch>
        </p:blipFill>
        <p:spPr>
          <a:xfrm>
            <a:off x="16135350" y="11842750"/>
            <a:ext cx="7277100" cy="203200"/>
          </a:xfrm>
          <a:prstGeom prst="rect">
            <a:avLst/>
          </a:prstGeom>
          <a:ln w="12700">
            <a:miter lim="400000"/>
          </a:ln>
        </p:spPr>
      </p:pic>
      <p:pic>
        <p:nvPicPr>
          <p:cNvPr id="247" name="H26.png" descr="H26.png"/>
          <p:cNvPicPr>
            <a:picLocks noChangeAspect="1"/>
          </p:cNvPicPr>
          <p:nvPr/>
        </p:nvPicPr>
        <p:blipFill>
          <a:blip r:embed="rId17">
            <a:extLst/>
          </a:blip>
          <a:stretch>
            <a:fillRect/>
          </a:stretch>
        </p:blipFill>
        <p:spPr>
          <a:xfrm>
            <a:off x="21558250" y="11239500"/>
            <a:ext cx="1282700" cy="419100"/>
          </a:xfrm>
          <a:prstGeom prst="rect">
            <a:avLst/>
          </a:prstGeom>
          <a:ln w="12700">
            <a:miter lim="400000"/>
          </a:ln>
        </p:spPr>
      </p:pic>
      <p:pic>
        <p:nvPicPr>
          <p:cNvPr id="248" name="H27.png" descr="H27.png"/>
          <p:cNvPicPr>
            <a:picLocks noChangeAspect="1"/>
          </p:cNvPicPr>
          <p:nvPr/>
        </p:nvPicPr>
        <p:blipFill>
          <a:blip r:embed="rId20">
            <a:extLst/>
          </a:blip>
          <a:stretch>
            <a:fillRect/>
          </a:stretch>
        </p:blipFill>
        <p:spPr>
          <a:xfrm>
            <a:off x="15538450" y="11239500"/>
            <a:ext cx="1282700" cy="419100"/>
          </a:xfrm>
          <a:prstGeom prst="rect">
            <a:avLst/>
          </a:prstGeom>
          <a:ln w="12700">
            <a:miter lim="400000"/>
          </a:ln>
        </p:spPr>
      </p:pic>
      <p:pic>
        <p:nvPicPr>
          <p:cNvPr id="249" name="H21.png" descr="H21.png"/>
          <p:cNvPicPr>
            <a:picLocks noChangeAspect="1"/>
          </p:cNvPicPr>
          <p:nvPr/>
        </p:nvPicPr>
        <p:blipFill>
          <a:blip r:embed="rId19">
            <a:extLst/>
          </a:blip>
          <a:stretch>
            <a:fillRect/>
          </a:stretch>
        </p:blipFill>
        <p:spPr>
          <a:xfrm>
            <a:off x="16173450" y="11233150"/>
            <a:ext cx="1282700" cy="419100"/>
          </a:xfrm>
          <a:prstGeom prst="rect">
            <a:avLst/>
          </a:prstGeom>
          <a:ln w="12700">
            <a:miter lim="400000"/>
          </a:ln>
        </p:spPr>
      </p:pic>
      <p:pic>
        <p:nvPicPr>
          <p:cNvPr id="250" name="H27.png" descr="H27.png"/>
          <p:cNvPicPr>
            <a:picLocks noChangeAspect="1"/>
          </p:cNvPicPr>
          <p:nvPr/>
        </p:nvPicPr>
        <p:blipFill>
          <a:blip r:embed="rId20">
            <a:extLst/>
          </a:blip>
          <a:stretch>
            <a:fillRect/>
          </a:stretch>
        </p:blipFill>
        <p:spPr>
          <a:xfrm>
            <a:off x="18199100" y="11195050"/>
            <a:ext cx="1282700" cy="419100"/>
          </a:xfrm>
          <a:prstGeom prst="rect">
            <a:avLst/>
          </a:prstGeom>
          <a:ln w="12700">
            <a:miter lim="400000"/>
          </a:ln>
        </p:spPr>
      </p:pic>
      <p:pic>
        <p:nvPicPr>
          <p:cNvPr id="251" name="H18.png" descr="H18.png"/>
          <p:cNvPicPr>
            <a:picLocks noChangeAspect="1"/>
          </p:cNvPicPr>
          <p:nvPr/>
        </p:nvPicPr>
        <p:blipFill>
          <a:blip r:embed="rId16">
            <a:extLst/>
          </a:blip>
          <a:stretch>
            <a:fillRect/>
          </a:stretch>
        </p:blipFill>
        <p:spPr>
          <a:xfrm>
            <a:off x="15284450" y="3822700"/>
            <a:ext cx="8674100" cy="228600"/>
          </a:xfrm>
          <a:prstGeom prst="rect">
            <a:avLst/>
          </a:prstGeom>
          <a:ln w="12700">
            <a:miter lim="400000"/>
          </a:ln>
        </p:spPr>
      </p:pic>
      <p:pic>
        <p:nvPicPr>
          <p:cNvPr id="252" name="H31.png" descr="H31.png"/>
          <p:cNvPicPr>
            <a:picLocks noChangeAspect="1"/>
          </p:cNvPicPr>
          <p:nvPr/>
        </p:nvPicPr>
        <p:blipFill>
          <a:blip r:embed="rId22">
            <a:extLst/>
          </a:blip>
          <a:stretch>
            <a:fillRect/>
          </a:stretch>
        </p:blipFill>
        <p:spPr>
          <a:xfrm>
            <a:off x="381000" y="6737350"/>
            <a:ext cx="2641600" cy="2222500"/>
          </a:xfrm>
          <a:prstGeom prst="rect">
            <a:avLst/>
          </a:prstGeom>
          <a:ln w="12700">
            <a:miter lim="400000"/>
          </a:ln>
        </p:spPr>
      </p:pic>
      <p:pic>
        <p:nvPicPr>
          <p:cNvPr id="253" name="H32.png" descr="H32.png"/>
          <p:cNvPicPr>
            <a:picLocks noChangeAspect="1"/>
          </p:cNvPicPr>
          <p:nvPr/>
        </p:nvPicPr>
        <p:blipFill>
          <a:blip r:embed="rId23">
            <a:extLst/>
          </a:blip>
          <a:stretch>
            <a:fillRect/>
          </a:stretch>
        </p:blipFill>
        <p:spPr>
          <a:xfrm>
            <a:off x="381000" y="3048000"/>
            <a:ext cx="2641600" cy="2222500"/>
          </a:xfrm>
          <a:prstGeom prst="rect">
            <a:avLst/>
          </a:prstGeom>
          <a:ln w="12700">
            <a:miter lim="400000"/>
          </a:ln>
        </p:spPr>
      </p:pic>
      <p:pic>
        <p:nvPicPr>
          <p:cNvPr id="254" name="H33.png" descr="H33.png"/>
          <p:cNvPicPr>
            <a:picLocks noChangeAspect="1"/>
          </p:cNvPicPr>
          <p:nvPr/>
        </p:nvPicPr>
        <p:blipFill>
          <a:blip r:embed="rId24">
            <a:extLst/>
          </a:blip>
          <a:stretch>
            <a:fillRect/>
          </a:stretch>
        </p:blipFill>
        <p:spPr>
          <a:xfrm>
            <a:off x="11842750" y="1524000"/>
            <a:ext cx="2628900" cy="1003300"/>
          </a:xfrm>
          <a:prstGeom prst="rect">
            <a:avLst/>
          </a:prstGeom>
          <a:ln w="12700">
            <a:miter lim="400000"/>
          </a:ln>
        </p:spPr>
      </p:pic>
      <p:pic>
        <p:nvPicPr>
          <p:cNvPr id="255" name="H34.png" descr="H34.png"/>
          <p:cNvPicPr>
            <a:picLocks noChangeAspect="1"/>
          </p:cNvPicPr>
          <p:nvPr/>
        </p:nvPicPr>
        <p:blipFill>
          <a:blip r:embed="rId25">
            <a:extLst/>
          </a:blip>
          <a:stretch>
            <a:fillRect/>
          </a:stretch>
        </p:blipFill>
        <p:spPr>
          <a:xfrm>
            <a:off x="8709025" y="1606550"/>
            <a:ext cx="1701800" cy="914400"/>
          </a:xfrm>
          <a:prstGeom prst="rect">
            <a:avLst/>
          </a:prstGeom>
          <a:ln w="12700">
            <a:miter lim="400000"/>
          </a:ln>
        </p:spPr>
      </p:pic>
      <p:pic>
        <p:nvPicPr>
          <p:cNvPr id="256" name="H35.png" descr="H35.png"/>
          <p:cNvPicPr>
            <a:picLocks noChangeAspect="1"/>
          </p:cNvPicPr>
          <p:nvPr/>
        </p:nvPicPr>
        <p:blipFill>
          <a:blip r:embed="rId26">
            <a:extLst/>
          </a:blip>
          <a:stretch>
            <a:fillRect/>
          </a:stretch>
        </p:blipFill>
        <p:spPr>
          <a:xfrm>
            <a:off x="5219700" y="1612900"/>
            <a:ext cx="1625600" cy="901700"/>
          </a:xfrm>
          <a:prstGeom prst="rect">
            <a:avLst/>
          </a:prstGeom>
          <a:ln w="12700">
            <a:miter lim="400000"/>
          </a:ln>
        </p:spPr>
      </p:pic>
      <p:pic>
        <p:nvPicPr>
          <p:cNvPr id="257" name="H36.png" descr="H36.png"/>
          <p:cNvPicPr>
            <a:picLocks noChangeAspect="1"/>
          </p:cNvPicPr>
          <p:nvPr/>
        </p:nvPicPr>
        <p:blipFill>
          <a:blip r:embed="rId27">
            <a:extLst/>
          </a:blip>
          <a:stretch>
            <a:fillRect/>
          </a:stretch>
        </p:blipFill>
        <p:spPr>
          <a:xfrm>
            <a:off x="4679950" y="10269537"/>
            <a:ext cx="1714500" cy="2540001"/>
          </a:xfrm>
          <a:prstGeom prst="rect">
            <a:avLst/>
          </a:prstGeom>
          <a:ln w="12700">
            <a:miter lim="400000"/>
          </a:ln>
        </p:spPr>
      </p:pic>
      <p:pic>
        <p:nvPicPr>
          <p:cNvPr id="258" name="H38.png" descr="H38.png"/>
          <p:cNvPicPr>
            <a:picLocks noChangeAspect="1"/>
          </p:cNvPicPr>
          <p:nvPr/>
        </p:nvPicPr>
        <p:blipFill>
          <a:blip r:embed="rId28">
            <a:extLst/>
          </a:blip>
          <a:stretch>
            <a:fillRect/>
          </a:stretch>
        </p:blipFill>
        <p:spPr>
          <a:xfrm>
            <a:off x="8267700" y="11080750"/>
            <a:ext cx="1727200" cy="1727200"/>
          </a:xfrm>
          <a:prstGeom prst="rect">
            <a:avLst/>
          </a:prstGeom>
          <a:ln w="12700">
            <a:miter lim="400000"/>
          </a:ln>
        </p:spPr>
      </p:pic>
      <p:pic>
        <p:nvPicPr>
          <p:cNvPr id="259" name="H41.png" descr="H41.png"/>
          <p:cNvPicPr>
            <a:picLocks noChangeAspect="1"/>
          </p:cNvPicPr>
          <p:nvPr/>
        </p:nvPicPr>
        <p:blipFill>
          <a:blip r:embed="rId29">
            <a:extLst/>
          </a:blip>
          <a:stretch>
            <a:fillRect/>
          </a:stretch>
        </p:blipFill>
        <p:spPr>
          <a:xfrm>
            <a:off x="4673600" y="7277100"/>
            <a:ext cx="1727200" cy="1714500"/>
          </a:xfrm>
          <a:prstGeom prst="rect">
            <a:avLst/>
          </a:prstGeom>
          <a:ln w="12700">
            <a:miter lim="400000"/>
          </a:ln>
        </p:spPr>
      </p:pic>
      <p:pic>
        <p:nvPicPr>
          <p:cNvPr id="260" name="H40.png" descr="H40.png"/>
          <p:cNvPicPr>
            <a:picLocks noChangeAspect="1"/>
          </p:cNvPicPr>
          <p:nvPr/>
        </p:nvPicPr>
        <p:blipFill>
          <a:blip r:embed="rId30">
            <a:extLst/>
          </a:blip>
          <a:stretch>
            <a:fillRect/>
          </a:stretch>
        </p:blipFill>
        <p:spPr>
          <a:xfrm>
            <a:off x="8299450" y="8324850"/>
            <a:ext cx="1663700" cy="76200"/>
          </a:xfrm>
          <a:prstGeom prst="rect">
            <a:avLst/>
          </a:prstGeom>
          <a:ln w="12700">
            <a:miter lim="400000"/>
          </a:ln>
        </p:spPr>
      </p:pic>
      <p:pic>
        <p:nvPicPr>
          <p:cNvPr id="261" name="H44.png" descr="H44.png"/>
          <p:cNvPicPr>
            <a:picLocks noChangeAspect="1"/>
          </p:cNvPicPr>
          <p:nvPr/>
        </p:nvPicPr>
        <p:blipFill>
          <a:blip r:embed="rId31">
            <a:extLst/>
          </a:blip>
          <a:stretch>
            <a:fillRect/>
          </a:stretch>
        </p:blipFill>
        <p:spPr>
          <a:xfrm>
            <a:off x="4705350" y="4543425"/>
            <a:ext cx="1663700" cy="76200"/>
          </a:xfrm>
          <a:prstGeom prst="rect">
            <a:avLst/>
          </a:prstGeom>
          <a:ln w="12700">
            <a:miter lim="400000"/>
          </a:ln>
        </p:spPr>
      </p:pic>
      <p:pic>
        <p:nvPicPr>
          <p:cNvPr id="262" name="H45.png" descr="H45.png"/>
          <p:cNvPicPr>
            <a:picLocks noChangeAspect="1"/>
          </p:cNvPicPr>
          <p:nvPr/>
        </p:nvPicPr>
        <p:blipFill>
          <a:blip r:embed="rId32">
            <a:extLst/>
          </a:blip>
          <a:stretch>
            <a:fillRect/>
          </a:stretch>
        </p:blipFill>
        <p:spPr>
          <a:xfrm>
            <a:off x="5308600" y="5537200"/>
            <a:ext cx="1447800" cy="292100"/>
          </a:xfrm>
          <a:prstGeom prst="rect">
            <a:avLst/>
          </a:prstGeom>
          <a:ln w="12700">
            <a:miter lim="400000"/>
          </a:ln>
        </p:spPr>
      </p:pic>
      <p:pic>
        <p:nvPicPr>
          <p:cNvPr id="263" name="H46.png" descr="H46.png"/>
          <p:cNvPicPr>
            <a:picLocks noChangeAspect="1"/>
          </p:cNvPicPr>
          <p:nvPr/>
        </p:nvPicPr>
        <p:blipFill>
          <a:blip r:embed="rId33">
            <a:extLst/>
          </a:blip>
          <a:stretch>
            <a:fillRect/>
          </a:stretch>
        </p:blipFill>
        <p:spPr>
          <a:xfrm>
            <a:off x="4578350" y="2374900"/>
            <a:ext cx="2959100" cy="2946400"/>
          </a:xfrm>
          <a:prstGeom prst="rect">
            <a:avLst/>
          </a:prstGeom>
          <a:ln w="12700">
            <a:miter lim="400000"/>
          </a:ln>
        </p:spPr>
      </p:pic>
      <p:pic>
        <p:nvPicPr>
          <p:cNvPr id="264" name="H47.png" descr="H47.png"/>
          <p:cNvPicPr>
            <a:picLocks noChangeAspect="1"/>
          </p:cNvPicPr>
          <p:nvPr/>
        </p:nvPicPr>
        <p:blipFill>
          <a:blip r:embed="rId34">
            <a:extLst/>
          </a:blip>
          <a:stretch>
            <a:fillRect/>
          </a:stretch>
        </p:blipFill>
        <p:spPr>
          <a:xfrm>
            <a:off x="4641850" y="5168900"/>
            <a:ext cx="2374900" cy="355600"/>
          </a:xfrm>
          <a:prstGeom prst="rect">
            <a:avLst/>
          </a:prstGeom>
          <a:ln w="12700">
            <a:miter lim="400000"/>
          </a:ln>
        </p:spPr>
      </p:pic>
      <p:pic>
        <p:nvPicPr>
          <p:cNvPr id="265" name="H48.png" descr="H48.png"/>
          <p:cNvPicPr>
            <a:picLocks noChangeAspect="1"/>
          </p:cNvPicPr>
          <p:nvPr/>
        </p:nvPicPr>
        <p:blipFill>
          <a:blip r:embed="rId35">
            <a:extLst/>
          </a:blip>
          <a:stretch>
            <a:fillRect/>
          </a:stretch>
        </p:blipFill>
        <p:spPr>
          <a:xfrm>
            <a:off x="4279900" y="2787650"/>
            <a:ext cx="330200" cy="2540000"/>
          </a:xfrm>
          <a:prstGeom prst="rect">
            <a:avLst/>
          </a:prstGeom>
          <a:ln w="12700">
            <a:miter lim="400000"/>
          </a:ln>
        </p:spPr>
      </p:pic>
      <p:pic>
        <p:nvPicPr>
          <p:cNvPr id="266" name="H49.png" descr="H49.png"/>
          <p:cNvPicPr>
            <a:picLocks noChangeAspect="1"/>
          </p:cNvPicPr>
          <p:nvPr/>
        </p:nvPicPr>
        <p:blipFill>
          <a:blip r:embed="rId36">
            <a:extLst/>
          </a:blip>
          <a:stretch>
            <a:fillRect/>
          </a:stretch>
        </p:blipFill>
        <p:spPr>
          <a:xfrm>
            <a:off x="6032500" y="209550"/>
            <a:ext cx="12319000" cy="1003300"/>
          </a:xfrm>
          <a:prstGeom prst="rect">
            <a:avLst/>
          </a:prstGeom>
          <a:ln w="12700">
            <a:miter lim="400000"/>
          </a:ln>
        </p:spPr>
      </p:pic>
      <p:pic>
        <p:nvPicPr>
          <p:cNvPr id="267" name="H17.png" descr="H17.png"/>
          <p:cNvPicPr>
            <a:picLocks noChangeAspect="1"/>
          </p:cNvPicPr>
          <p:nvPr/>
        </p:nvPicPr>
        <p:blipFill>
          <a:blip r:embed="rId37">
            <a:extLst/>
          </a:blip>
          <a:stretch>
            <a:fillRect/>
          </a:stretch>
        </p:blipFill>
        <p:spPr>
          <a:xfrm>
            <a:off x="16884650" y="3498850"/>
            <a:ext cx="1282700" cy="419100"/>
          </a:xfrm>
          <a:prstGeom prst="rect">
            <a:avLst/>
          </a:prstGeom>
          <a:ln w="12700">
            <a:miter lim="400000"/>
          </a:ln>
        </p:spPr>
      </p:pic>
      <p:pic>
        <p:nvPicPr>
          <p:cNvPr id="268" name="H45.png" descr="H45.png"/>
          <p:cNvPicPr>
            <a:picLocks noChangeAspect="1"/>
          </p:cNvPicPr>
          <p:nvPr/>
        </p:nvPicPr>
        <p:blipFill>
          <a:blip r:embed="rId32">
            <a:extLst/>
          </a:blip>
          <a:stretch>
            <a:fillRect/>
          </a:stretch>
        </p:blipFill>
        <p:spPr>
          <a:xfrm>
            <a:off x="12439650" y="5537200"/>
            <a:ext cx="1447800" cy="292100"/>
          </a:xfrm>
          <a:prstGeom prst="rect">
            <a:avLst/>
          </a:prstGeom>
          <a:ln w="12700">
            <a:miter lim="400000"/>
          </a:ln>
        </p:spPr>
      </p:pic>
      <p:pic>
        <p:nvPicPr>
          <p:cNvPr id="269" name="H46.png" descr="H46.png"/>
          <p:cNvPicPr>
            <a:picLocks noChangeAspect="1"/>
          </p:cNvPicPr>
          <p:nvPr/>
        </p:nvPicPr>
        <p:blipFill>
          <a:blip r:embed="rId33">
            <a:extLst/>
          </a:blip>
          <a:stretch>
            <a:fillRect/>
          </a:stretch>
        </p:blipFill>
        <p:spPr>
          <a:xfrm>
            <a:off x="11709400" y="2374900"/>
            <a:ext cx="2959100" cy="2946400"/>
          </a:xfrm>
          <a:prstGeom prst="rect">
            <a:avLst/>
          </a:prstGeom>
          <a:ln w="12700">
            <a:miter lim="400000"/>
          </a:ln>
        </p:spPr>
      </p:pic>
      <p:pic>
        <p:nvPicPr>
          <p:cNvPr id="270" name="H47.png" descr="H47.png"/>
          <p:cNvPicPr>
            <a:picLocks noChangeAspect="1"/>
          </p:cNvPicPr>
          <p:nvPr/>
        </p:nvPicPr>
        <p:blipFill>
          <a:blip r:embed="rId34">
            <a:extLst/>
          </a:blip>
          <a:stretch>
            <a:fillRect/>
          </a:stretch>
        </p:blipFill>
        <p:spPr>
          <a:xfrm>
            <a:off x="11772900" y="5168900"/>
            <a:ext cx="2374900" cy="355600"/>
          </a:xfrm>
          <a:prstGeom prst="rect">
            <a:avLst/>
          </a:prstGeom>
          <a:ln w="12700">
            <a:miter lim="400000"/>
          </a:ln>
        </p:spPr>
      </p:pic>
      <p:pic>
        <p:nvPicPr>
          <p:cNvPr id="271" name="H48.png" descr="H48.png"/>
          <p:cNvPicPr>
            <a:picLocks noChangeAspect="1"/>
          </p:cNvPicPr>
          <p:nvPr/>
        </p:nvPicPr>
        <p:blipFill>
          <a:blip r:embed="rId35">
            <a:extLst/>
          </a:blip>
          <a:stretch>
            <a:fillRect/>
          </a:stretch>
        </p:blipFill>
        <p:spPr>
          <a:xfrm>
            <a:off x="11410950" y="2787650"/>
            <a:ext cx="330200" cy="2540000"/>
          </a:xfrm>
          <a:prstGeom prst="rect">
            <a:avLst/>
          </a:prstGeom>
          <a:ln w="12700">
            <a:miter lim="400000"/>
          </a:ln>
        </p:spPr>
      </p:pic>
      <p:pic>
        <p:nvPicPr>
          <p:cNvPr id="272" name="H45.png" descr="H45.png"/>
          <p:cNvPicPr>
            <a:picLocks noChangeAspect="1"/>
          </p:cNvPicPr>
          <p:nvPr/>
        </p:nvPicPr>
        <p:blipFill>
          <a:blip r:embed="rId32">
            <a:extLst/>
          </a:blip>
          <a:stretch>
            <a:fillRect/>
          </a:stretch>
        </p:blipFill>
        <p:spPr>
          <a:xfrm>
            <a:off x="8870950" y="5537200"/>
            <a:ext cx="1447800" cy="292100"/>
          </a:xfrm>
          <a:prstGeom prst="rect">
            <a:avLst/>
          </a:prstGeom>
          <a:ln w="12700">
            <a:miter lim="400000"/>
          </a:ln>
        </p:spPr>
      </p:pic>
      <p:pic>
        <p:nvPicPr>
          <p:cNvPr id="273" name="H46.png" descr="H46.png"/>
          <p:cNvPicPr>
            <a:picLocks noChangeAspect="1"/>
          </p:cNvPicPr>
          <p:nvPr/>
        </p:nvPicPr>
        <p:blipFill>
          <a:blip r:embed="rId33">
            <a:extLst/>
          </a:blip>
          <a:stretch>
            <a:fillRect/>
          </a:stretch>
        </p:blipFill>
        <p:spPr>
          <a:xfrm>
            <a:off x="8140700" y="2374900"/>
            <a:ext cx="2959100" cy="2946400"/>
          </a:xfrm>
          <a:prstGeom prst="rect">
            <a:avLst/>
          </a:prstGeom>
          <a:ln w="12700">
            <a:miter lim="400000"/>
          </a:ln>
        </p:spPr>
      </p:pic>
      <p:pic>
        <p:nvPicPr>
          <p:cNvPr id="274" name="H47.png" descr="H47.png"/>
          <p:cNvPicPr>
            <a:picLocks noChangeAspect="1"/>
          </p:cNvPicPr>
          <p:nvPr/>
        </p:nvPicPr>
        <p:blipFill>
          <a:blip r:embed="rId34">
            <a:extLst/>
          </a:blip>
          <a:stretch>
            <a:fillRect/>
          </a:stretch>
        </p:blipFill>
        <p:spPr>
          <a:xfrm>
            <a:off x="8204200" y="5168900"/>
            <a:ext cx="2374900" cy="355600"/>
          </a:xfrm>
          <a:prstGeom prst="rect">
            <a:avLst/>
          </a:prstGeom>
          <a:ln w="12700">
            <a:miter lim="400000"/>
          </a:ln>
        </p:spPr>
      </p:pic>
      <p:pic>
        <p:nvPicPr>
          <p:cNvPr id="275" name="H48.png" descr="H48.png"/>
          <p:cNvPicPr>
            <a:picLocks noChangeAspect="1"/>
          </p:cNvPicPr>
          <p:nvPr/>
        </p:nvPicPr>
        <p:blipFill>
          <a:blip r:embed="rId35">
            <a:extLst/>
          </a:blip>
          <a:stretch>
            <a:fillRect/>
          </a:stretch>
        </p:blipFill>
        <p:spPr>
          <a:xfrm>
            <a:off x="7842250" y="2787650"/>
            <a:ext cx="330200" cy="2540000"/>
          </a:xfrm>
          <a:prstGeom prst="rect">
            <a:avLst/>
          </a:prstGeom>
          <a:ln w="12700">
            <a:miter lim="400000"/>
          </a:ln>
        </p:spPr>
      </p:pic>
      <p:pic>
        <p:nvPicPr>
          <p:cNvPr id="276" name="H45.png" descr="H45.png"/>
          <p:cNvPicPr>
            <a:picLocks noChangeAspect="1"/>
          </p:cNvPicPr>
          <p:nvPr/>
        </p:nvPicPr>
        <p:blipFill>
          <a:blip r:embed="rId32">
            <a:extLst/>
          </a:blip>
          <a:stretch>
            <a:fillRect/>
          </a:stretch>
        </p:blipFill>
        <p:spPr>
          <a:xfrm>
            <a:off x="5308600" y="9334500"/>
            <a:ext cx="1447800" cy="292100"/>
          </a:xfrm>
          <a:prstGeom prst="rect">
            <a:avLst/>
          </a:prstGeom>
          <a:ln w="12700">
            <a:miter lim="400000"/>
          </a:ln>
        </p:spPr>
      </p:pic>
      <p:pic>
        <p:nvPicPr>
          <p:cNvPr id="277" name="H46.png" descr="H46.png"/>
          <p:cNvPicPr>
            <a:picLocks noChangeAspect="1"/>
          </p:cNvPicPr>
          <p:nvPr/>
        </p:nvPicPr>
        <p:blipFill>
          <a:blip r:embed="rId33">
            <a:extLst/>
          </a:blip>
          <a:stretch>
            <a:fillRect/>
          </a:stretch>
        </p:blipFill>
        <p:spPr>
          <a:xfrm>
            <a:off x="4578350" y="6172200"/>
            <a:ext cx="2959100" cy="2946400"/>
          </a:xfrm>
          <a:prstGeom prst="rect">
            <a:avLst/>
          </a:prstGeom>
          <a:ln w="12700">
            <a:miter lim="400000"/>
          </a:ln>
        </p:spPr>
      </p:pic>
      <p:pic>
        <p:nvPicPr>
          <p:cNvPr id="278" name="H47.png" descr="H47.png"/>
          <p:cNvPicPr>
            <a:picLocks noChangeAspect="1"/>
          </p:cNvPicPr>
          <p:nvPr/>
        </p:nvPicPr>
        <p:blipFill>
          <a:blip r:embed="rId34">
            <a:extLst/>
          </a:blip>
          <a:stretch>
            <a:fillRect/>
          </a:stretch>
        </p:blipFill>
        <p:spPr>
          <a:xfrm>
            <a:off x="4641850" y="8966200"/>
            <a:ext cx="2374900" cy="355600"/>
          </a:xfrm>
          <a:prstGeom prst="rect">
            <a:avLst/>
          </a:prstGeom>
          <a:ln w="12700">
            <a:miter lim="400000"/>
          </a:ln>
        </p:spPr>
      </p:pic>
      <p:pic>
        <p:nvPicPr>
          <p:cNvPr id="279" name="H48.png" descr="H48.png"/>
          <p:cNvPicPr>
            <a:picLocks noChangeAspect="1"/>
          </p:cNvPicPr>
          <p:nvPr/>
        </p:nvPicPr>
        <p:blipFill>
          <a:blip r:embed="rId35">
            <a:extLst/>
          </a:blip>
          <a:stretch>
            <a:fillRect/>
          </a:stretch>
        </p:blipFill>
        <p:spPr>
          <a:xfrm>
            <a:off x="4279900" y="6584950"/>
            <a:ext cx="330200" cy="2540000"/>
          </a:xfrm>
          <a:prstGeom prst="rect">
            <a:avLst/>
          </a:prstGeom>
          <a:ln w="12700">
            <a:miter lim="400000"/>
          </a:ln>
        </p:spPr>
      </p:pic>
      <p:pic>
        <p:nvPicPr>
          <p:cNvPr id="280" name="H45.png" descr="H45.png"/>
          <p:cNvPicPr>
            <a:picLocks noChangeAspect="1"/>
          </p:cNvPicPr>
          <p:nvPr/>
        </p:nvPicPr>
        <p:blipFill>
          <a:blip r:embed="rId32">
            <a:extLst/>
          </a:blip>
          <a:stretch>
            <a:fillRect/>
          </a:stretch>
        </p:blipFill>
        <p:spPr>
          <a:xfrm>
            <a:off x="8883650" y="9334500"/>
            <a:ext cx="1447800" cy="292100"/>
          </a:xfrm>
          <a:prstGeom prst="rect">
            <a:avLst/>
          </a:prstGeom>
          <a:ln w="12700">
            <a:miter lim="400000"/>
          </a:ln>
        </p:spPr>
      </p:pic>
      <p:pic>
        <p:nvPicPr>
          <p:cNvPr id="281" name="H46.png" descr="H46.png"/>
          <p:cNvPicPr>
            <a:picLocks noChangeAspect="1"/>
          </p:cNvPicPr>
          <p:nvPr/>
        </p:nvPicPr>
        <p:blipFill>
          <a:blip r:embed="rId33">
            <a:extLst/>
          </a:blip>
          <a:stretch>
            <a:fillRect/>
          </a:stretch>
        </p:blipFill>
        <p:spPr>
          <a:xfrm>
            <a:off x="8153400" y="6172200"/>
            <a:ext cx="2959100" cy="2946400"/>
          </a:xfrm>
          <a:prstGeom prst="rect">
            <a:avLst/>
          </a:prstGeom>
          <a:ln w="12700">
            <a:miter lim="400000"/>
          </a:ln>
        </p:spPr>
      </p:pic>
      <p:pic>
        <p:nvPicPr>
          <p:cNvPr id="282" name="H47.png" descr="H47.png"/>
          <p:cNvPicPr>
            <a:picLocks noChangeAspect="1"/>
          </p:cNvPicPr>
          <p:nvPr/>
        </p:nvPicPr>
        <p:blipFill>
          <a:blip r:embed="rId34">
            <a:extLst/>
          </a:blip>
          <a:stretch>
            <a:fillRect/>
          </a:stretch>
        </p:blipFill>
        <p:spPr>
          <a:xfrm>
            <a:off x="8216900" y="8966200"/>
            <a:ext cx="2374900" cy="355600"/>
          </a:xfrm>
          <a:prstGeom prst="rect">
            <a:avLst/>
          </a:prstGeom>
          <a:ln w="12700">
            <a:miter lim="400000"/>
          </a:ln>
        </p:spPr>
      </p:pic>
      <p:pic>
        <p:nvPicPr>
          <p:cNvPr id="283" name="H48.png" descr="H48.png"/>
          <p:cNvPicPr>
            <a:picLocks noChangeAspect="1"/>
          </p:cNvPicPr>
          <p:nvPr/>
        </p:nvPicPr>
        <p:blipFill>
          <a:blip r:embed="rId35">
            <a:extLst/>
          </a:blip>
          <a:stretch>
            <a:fillRect/>
          </a:stretch>
        </p:blipFill>
        <p:spPr>
          <a:xfrm>
            <a:off x="7854950" y="6584950"/>
            <a:ext cx="330200" cy="2540000"/>
          </a:xfrm>
          <a:prstGeom prst="rect">
            <a:avLst/>
          </a:prstGeom>
          <a:ln w="12700">
            <a:miter lim="400000"/>
          </a:ln>
        </p:spPr>
      </p:pic>
      <p:pic>
        <p:nvPicPr>
          <p:cNvPr id="284" name="H45.png" descr="H45.png"/>
          <p:cNvPicPr>
            <a:picLocks noChangeAspect="1"/>
          </p:cNvPicPr>
          <p:nvPr/>
        </p:nvPicPr>
        <p:blipFill>
          <a:blip r:embed="rId32">
            <a:extLst/>
          </a:blip>
          <a:stretch>
            <a:fillRect/>
          </a:stretch>
        </p:blipFill>
        <p:spPr>
          <a:xfrm>
            <a:off x="5308600" y="13131800"/>
            <a:ext cx="1447800" cy="292100"/>
          </a:xfrm>
          <a:prstGeom prst="rect">
            <a:avLst/>
          </a:prstGeom>
          <a:ln w="12700">
            <a:miter lim="400000"/>
          </a:ln>
        </p:spPr>
      </p:pic>
      <p:pic>
        <p:nvPicPr>
          <p:cNvPr id="285" name="H46.png" descr="H46.png"/>
          <p:cNvPicPr>
            <a:picLocks noChangeAspect="1"/>
          </p:cNvPicPr>
          <p:nvPr/>
        </p:nvPicPr>
        <p:blipFill>
          <a:blip r:embed="rId33">
            <a:extLst/>
          </a:blip>
          <a:stretch>
            <a:fillRect/>
          </a:stretch>
        </p:blipFill>
        <p:spPr>
          <a:xfrm>
            <a:off x="4578350" y="9969500"/>
            <a:ext cx="2959100" cy="2946400"/>
          </a:xfrm>
          <a:prstGeom prst="rect">
            <a:avLst/>
          </a:prstGeom>
          <a:ln w="12700">
            <a:miter lim="400000"/>
          </a:ln>
        </p:spPr>
      </p:pic>
      <p:pic>
        <p:nvPicPr>
          <p:cNvPr id="286" name="H47.png" descr="H47.png"/>
          <p:cNvPicPr>
            <a:picLocks noChangeAspect="1"/>
          </p:cNvPicPr>
          <p:nvPr/>
        </p:nvPicPr>
        <p:blipFill>
          <a:blip r:embed="rId34">
            <a:extLst/>
          </a:blip>
          <a:stretch>
            <a:fillRect/>
          </a:stretch>
        </p:blipFill>
        <p:spPr>
          <a:xfrm>
            <a:off x="4641850" y="12763500"/>
            <a:ext cx="2374900" cy="355600"/>
          </a:xfrm>
          <a:prstGeom prst="rect">
            <a:avLst/>
          </a:prstGeom>
          <a:ln w="12700">
            <a:miter lim="400000"/>
          </a:ln>
        </p:spPr>
      </p:pic>
      <p:pic>
        <p:nvPicPr>
          <p:cNvPr id="287" name="H48.png" descr="H48.png"/>
          <p:cNvPicPr>
            <a:picLocks noChangeAspect="1"/>
          </p:cNvPicPr>
          <p:nvPr/>
        </p:nvPicPr>
        <p:blipFill>
          <a:blip r:embed="rId35">
            <a:extLst/>
          </a:blip>
          <a:stretch>
            <a:fillRect/>
          </a:stretch>
        </p:blipFill>
        <p:spPr>
          <a:xfrm>
            <a:off x="4279900" y="10382250"/>
            <a:ext cx="330200" cy="2540000"/>
          </a:xfrm>
          <a:prstGeom prst="rect">
            <a:avLst/>
          </a:prstGeom>
          <a:ln w="12700">
            <a:miter lim="400000"/>
          </a:ln>
        </p:spPr>
      </p:pic>
      <p:pic>
        <p:nvPicPr>
          <p:cNvPr id="288" name="H45.png" descr="H45.png"/>
          <p:cNvPicPr>
            <a:picLocks noChangeAspect="1"/>
          </p:cNvPicPr>
          <p:nvPr/>
        </p:nvPicPr>
        <p:blipFill>
          <a:blip r:embed="rId32">
            <a:extLst/>
          </a:blip>
          <a:stretch>
            <a:fillRect/>
          </a:stretch>
        </p:blipFill>
        <p:spPr>
          <a:xfrm>
            <a:off x="12439650" y="13125450"/>
            <a:ext cx="1447800" cy="292100"/>
          </a:xfrm>
          <a:prstGeom prst="rect">
            <a:avLst/>
          </a:prstGeom>
          <a:ln w="12700">
            <a:miter lim="400000"/>
          </a:ln>
        </p:spPr>
      </p:pic>
      <p:pic>
        <p:nvPicPr>
          <p:cNvPr id="289" name="H46.png" descr="H46.png"/>
          <p:cNvPicPr>
            <a:picLocks noChangeAspect="1"/>
          </p:cNvPicPr>
          <p:nvPr/>
        </p:nvPicPr>
        <p:blipFill>
          <a:blip r:embed="rId33">
            <a:extLst/>
          </a:blip>
          <a:stretch>
            <a:fillRect/>
          </a:stretch>
        </p:blipFill>
        <p:spPr>
          <a:xfrm>
            <a:off x="11709400" y="9963150"/>
            <a:ext cx="2959100" cy="2946400"/>
          </a:xfrm>
          <a:prstGeom prst="rect">
            <a:avLst/>
          </a:prstGeom>
          <a:ln w="12700">
            <a:miter lim="400000"/>
          </a:ln>
        </p:spPr>
      </p:pic>
      <p:pic>
        <p:nvPicPr>
          <p:cNvPr id="290" name="H47.png" descr="H47.png"/>
          <p:cNvPicPr>
            <a:picLocks noChangeAspect="1"/>
          </p:cNvPicPr>
          <p:nvPr/>
        </p:nvPicPr>
        <p:blipFill>
          <a:blip r:embed="rId34">
            <a:extLst/>
          </a:blip>
          <a:stretch>
            <a:fillRect/>
          </a:stretch>
        </p:blipFill>
        <p:spPr>
          <a:xfrm>
            <a:off x="11772900" y="12757150"/>
            <a:ext cx="2374900" cy="355600"/>
          </a:xfrm>
          <a:prstGeom prst="rect">
            <a:avLst/>
          </a:prstGeom>
          <a:ln w="12700">
            <a:miter lim="400000"/>
          </a:ln>
        </p:spPr>
      </p:pic>
      <p:pic>
        <p:nvPicPr>
          <p:cNvPr id="291" name="H48.png" descr="H48.png"/>
          <p:cNvPicPr>
            <a:picLocks noChangeAspect="1"/>
          </p:cNvPicPr>
          <p:nvPr/>
        </p:nvPicPr>
        <p:blipFill>
          <a:blip r:embed="rId35">
            <a:extLst/>
          </a:blip>
          <a:stretch>
            <a:fillRect/>
          </a:stretch>
        </p:blipFill>
        <p:spPr>
          <a:xfrm>
            <a:off x="11410950" y="10375900"/>
            <a:ext cx="330200" cy="2540000"/>
          </a:xfrm>
          <a:prstGeom prst="rect">
            <a:avLst/>
          </a:prstGeom>
          <a:ln w="12700">
            <a:miter lim="400000"/>
          </a:ln>
        </p:spPr>
      </p:pic>
      <p:pic>
        <p:nvPicPr>
          <p:cNvPr id="292" name="H45.png" descr="H45.png"/>
          <p:cNvPicPr>
            <a:picLocks noChangeAspect="1"/>
          </p:cNvPicPr>
          <p:nvPr/>
        </p:nvPicPr>
        <p:blipFill>
          <a:blip r:embed="rId32">
            <a:extLst/>
          </a:blip>
          <a:stretch>
            <a:fillRect/>
          </a:stretch>
        </p:blipFill>
        <p:spPr>
          <a:xfrm>
            <a:off x="8883650" y="13131800"/>
            <a:ext cx="1447800" cy="292100"/>
          </a:xfrm>
          <a:prstGeom prst="rect">
            <a:avLst/>
          </a:prstGeom>
          <a:ln w="12700">
            <a:miter lim="400000"/>
          </a:ln>
        </p:spPr>
      </p:pic>
      <p:pic>
        <p:nvPicPr>
          <p:cNvPr id="293" name="H46.png" descr="H46.png"/>
          <p:cNvPicPr>
            <a:picLocks noChangeAspect="1"/>
          </p:cNvPicPr>
          <p:nvPr/>
        </p:nvPicPr>
        <p:blipFill>
          <a:blip r:embed="rId33">
            <a:extLst/>
          </a:blip>
          <a:stretch>
            <a:fillRect/>
          </a:stretch>
        </p:blipFill>
        <p:spPr>
          <a:xfrm>
            <a:off x="8153400" y="9969500"/>
            <a:ext cx="2959100" cy="2946400"/>
          </a:xfrm>
          <a:prstGeom prst="rect">
            <a:avLst/>
          </a:prstGeom>
          <a:ln w="12700">
            <a:miter lim="400000"/>
          </a:ln>
        </p:spPr>
      </p:pic>
      <p:pic>
        <p:nvPicPr>
          <p:cNvPr id="294" name="H47.png" descr="H47.png"/>
          <p:cNvPicPr>
            <a:picLocks noChangeAspect="1"/>
          </p:cNvPicPr>
          <p:nvPr/>
        </p:nvPicPr>
        <p:blipFill>
          <a:blip r:embed="rId34">
            <a:extLst/>
          </a:blip>
          <a:stretch>
            <a:fillRect/>
          </a:stretch>
        </p:blipFill>
        <p:spPr>
          <a:xfrm>
            <a:off x="8216900" y="12763500"/>
            <a:ext cx="2374900" cy="355600"/>
          </a:xfrm>
          <a:prstGeom prst="rect">
            <a:avLst/>
          </a:prstGeom>
          <a:ln w="12700">
            <a:miter lim="400000"/>
          </a:ln>
        </p:spPr>
      </p:pic>
      <p:pic>
        <p:nvPicPr>
          <p:cNvPr id="295" name="H48.png" descr="H48.png"/>
          <p:cNvPicPr>
            <a:picLocks noChangeAspect="1"/>
          </p:cNvPicPr>
          <p:nvPr/>
        </p:nvPicPr>
        <p:blipFill>
          <a:blip r:embed="rId35">
            <a:extLst/>
          </a:blip>
          <a:stretch>
            <a:fillRect/>
          </a:stretch>
        </p:blipFill>
        <p:spPr>
          <a:xfrm>
            <a:off x="7854950" y="10382250"/>
            <a:ext cx="330200" cy="2540000"/>
          </a:xfrm>
          <a:prstGeom prst="rect">
            <a:avLst/>
          </a:prstGeom>
          <a:ln w="12700">
            <a:miter lim="400000"/>
          </a:ln>
        </p:spPr>
      </p:pic>
      <p:pic>
        <p:nvPicPr>
          <p:cNvPr id="296" name="H100.png" descr="H100.png"/>
          <p:cNvPicPr>
            <a:picLocks noChangeAspect="1"/>
          </p:cNvPicPr>
          <p:nvPr/>
        </p:nvPicPr>
        <p:blipFill>
          <a:blip r:embed="rId38">
            <a:extLst/>
          </a:blip>
          <a:stretch>
            <a:fillRect/>
          </a:stretch>
        </p:blipFill>
        <p:spPr>
          <a:xfrm>
            <a:off x="23552150" y="4102100"/>
            <a:ext cx="292100" cy="254000"/>
          </a:xfrm>
          <a:prstGeom prst="rect">
            <a:avLst/>
          </a:prstGeom>
          <a:ln w="12700">
            <a:miter lim="400000"/>
          </a:ln>
        </p:spPr>
      </p:pic>
      <p:pic>
        <p:nvPicPr>
          <p:cNvPr id="297" name="H100.png" descr="H100.png"/>
          <p:cNvPicPr>
            <a:picLocks noChangeAspect="1"/>
          </p:cNvPicPr>
          <p:nvPr/>
        </p:nvPicPr>
        <p:blipFill>
          <a:blip r:embed="rId38">
            <a:extLst/>
          </a:blip>
          <a:stretch>
            <a:fillRect/>
          </a:stretch>
        </p:blipFill>
        <p:spPr>
          <a:xfrm>
            <a:off x="23552150" y="8048625"/>
            <a:ext cx="292100" cy="254000"/>
          </a:xfrm>
          <a:prstGeom prst="rect">
            <a:avLst/>
          </a:prstGeom>
          <a:ln w="12700">
            <a:miter lim="400000"/>
          </a:ln>
        </p:spPr>
      </p:pic>
      <p:pic>
        <p:nvPicPr>
          <p:cNvPr id="298" name="H100.png" descr="H100.png"/>
          <p:cNvPicPr>
            <a:picLocks noChangeAspect="1"/>
          </p:cNvPicPr>
          <p:nvPr/>
        </p:nvPicPr>
        <p:blipFill>
          <a:blip r:embed="rId38">
            <a:extLst/>
          </a:blip>
          <a:stretch>
            <a:fillRect/>
          </a:stretch>
        </p:blipFill>
        <p:spPr>
          <a:xfrm>
            <a:off x="23552150" y="11830050"/>
            <a:ext cx="292100" cy="254000"/>
          </a:xfrm>
          <a:prstGeom prst="rect">
            <a:avLst/>
          </a:prstGeom>
          <a:ln w="12700">
            <a:miter lim="400000"/>
          </a:ln>
        </p:spPr>
      </p:pic>
      <p:pic>
        <p:nvPicPr>
          <p:cNvPr id="299" name="H10.png" descr="H10.png"/>
          <p:cNvPicPr>
            <a:picLocks noChangeAspect="1"/>
          </p:cNvPicPr>
          <p:nvPr/>
        </p:nvPicPr>
        <p:blipFill>
          <a:blip r:embed="rId11">
            <a:extLst/>
          </a:blip>
          <a:stretch>
            <a:fillRect/>
          </a:stretch>
        </p:blipFill>
        <p:spPr>
          <a:xfrm>
            <a:off x="15868650" y="10769600"/>
            <a:ext cx="495300" cy="292100"/>
          </a:xfrm>
          <a:prstGeom prst="rect">
            <a:avLst/>
          </a:prstGeom>
          <a:ln w="12700">
            <a:miter lim="400000"/>
          </a:ln>
        </p:spPr>
      </p:pic>
      <p:pic>
        <p:nvPicPr>
          <p:cNvPr id="300" name="H45.png" descr="H45.png"/>
          <p:cNvPicPr>
            <a:picLocks noChangeAspect="1"/>
          </p:cNvPicPr>
          <p:nvPr/>
        </p:nvPicPr>
        <p:blipFill>
          <a:blip r:embed="rId32">
            <a:extLst/>
          </a:blip>
          <a:stretch>
            <a:fillRect/>
          </a:stretch>
        </p:blipFill>
        <p:spPr>
          <a:xfrm>
            <a:off x="12439650" y="9338468"/>
            <a:ext cx="1447800" cy="292101"/>
          </a:xfrm>
          <a:prstGeom prst="rect">
            <a:avLst/>
          </a:prstGeom>
          <a:ln w="12700">
            <a:miter lim="400000"/>
          </a:ln>
        </p:spPr>
      </p:pic>
      <p:pic>
        <p:nvPicPr>
          <p:cNvPr id="301" name="H46.png" descr="H46.png"/>
          <p:cNvPicPr>
            <a:picLocks noChangeAspect="1"/>
          </p:cNvPicPr>
          <p:nvPr/>
        </p:nvPicPr>
        <p:blipFill>
          <a:blip r:embed="rId33">
            <a:extLst/>
          </a:blip>
          <a:stretch>
            <a:fillRect/>
          </a:stretch>
        </p:blipFill>
        <p:spPr>
          <a:xfrm>
            <a:off x="11709400" y="6176168"/>
            <a:ext cx="2959100" cy="2946401"/>
          </a:xfrm>
          <a:prstGeom prst="rect">
            <a:avLst/>
          </a:prstGeom>
          <a:ln w="12700">
            <a:miter lim="400000"/>
          </a:ln>
        </p:spPr>
      </p:pic>
      <p:pic>
        <p:nvPicPr>
          <p:cNvPr id="302" name="H47.png" descr="H47.png"/>
          <p:cNvPicPr>
            <a:picLocks noChangeAspect="1"/>
          </p:cNvPicPr>
          <p:nvPr/>
        </p:nvPicPr>
        <p:blipFill>
          <a:blip r:embed="rId34">
            <a:extLst/>
          </a:blip>
          <a:stretch>
            <a:fillRect/>
          </a:stretch>
        </p:blipFill>
        <p:spPr>
          <a:xfrm>
            <a:off x="11772900" y="8970168"/>
            <a:ext cx="2374900" cy="355601"/>
          </a:xfrm>
          <a:prstGeom prst="rect">
            <a:avLst/>
          </a:prstGeom>
          <a:ln w="12700">
            <a:miter lim="400000"/>
          </a:ln>
        </p:spPr>
      </p:pic>
      <p:pic>
        <p:nvPicPr>
          <p:cNvPr id="303" name="H48.png" descr="H48.png"/>
          <p:cNvPicPr>
            <a:picLocks noChangeAspect="1"/>
          </p:cNvPicPr>
          <p:nvPr/>
        </p:nvPicPr>
        <p:blipFill>
          <a:blip r:embed="rId35">
            <a:extLst/>
          </a:blip>
          <a:stretch>
            <a:fillRect/>
          </a:stretch>
        </p:blipFill>
        <p:spPr>
          <a:xfrm>
            <a:off x="11410950" y="6588918"/>
            <a:ext cx="330200" cy="2540001"/>
          </a:xfrm>
          <a:prstGeom prst="rect">
            <a:avLst/>
          </a:prstGeom>
          <a:ln w="12700">
            <a:miter lim="400000"/>
          </a:ln>
        </p:spPr>
      </p:pic>
      <p:pic>
        <p:nvPicPr>
          <p:cNvPr id="304" name="H40.png" descr="H40.png"/>
          <p:cNvPicPr>
            <a:picLocks noChangeAspect="1"/>
          </p:cNvPicPr>
          <p:nvPr/>
        </p:nvPicPr>
        <p:blipFill>
          <a:blip r:embed="rId30">
            <a:extLst/>
          </a:blip>
          <a:stretch>
            <a:fillRect/>
          </a:stretch>
        </p:blipFill>
        <p:spPr>
          <a:xfrm>
            <a:off x="8299450" y="5111750"/>
            <a:ext cx="1663700" cy="76200"/>
          </a:xfrm>
          <a:prstGeom prst="rect">
            <a:avLst/>
          </a:prstGeom>
          <a:ln w="12700">
            <a:miter lim="400000"/>
          </a:ln>
        </p:spPr>
      </p:pic>
      <p:pic>
        <p:nvPicPr>
          <p:cNvPr id="305" name="H37.png" descr="H37.png"/>
          <p:cNvPicPr>
            <a:picLocks noChangeAspect="1"/>
          </p:cNvPicPr>
          <p:nvPr/>
        </p:nvPicPr>
        <p:blipFill>
          <a:blip r:embed="rId39">
            <a:extLst/>
          </a:blip>
          <a:stretch>
            <a:fillRect/>
          </a:stretch>
        </p:blipFill>
        <p:spPr>
          <a:xfrm>
            <a:off x="11842750" y="5124450"/>
            <a:ext cx="1676400" cy="76200"/>
          </a:xfrm>
          <a:prstGeom prst="rect">
            <a:avLst/>
          </a:prstGeom>
          <a:ln w="12700">
            <a:miter lim="400000"/>
          </a:ln>
        </p:spPr>
      </p:pic>
      <p:pic>
        <p:nvPicPr>
          <p:cNvPr id="306" name="H42.png" descr="H42.png"/>
          <p:cNvPicPr>
            <a:picLocks noChangeAspect="1"/>
          </p:cNvPicPr>
          <p:nvPr/>
        </p:nvPicPr>
        <p:blipFill>
          <a:blip r:embed="rId40">
            <a:extLst/>
          </a:blip>
          <a:stretch>
            <a:fillRect/>
          </a:stretch>
        </p:blipFill>
        <p:spPr>
          <a:xfrm>
            <a:off x="11849100" y="8915400"/>
            <a:ext cx="1663700" cy="76200"/>
          </a:xfrm>
          <a:prstGeom prst="rect">
            <a:avLst/>
          </a:prstGeom>
          <a:ln w="12700">
            <a:miter lim="400000"/>
          </a:ln>
        </p:spPr>
      </p:pic>
      <p:pic>
        <p:nvPicPr>
          <p:cNvPr id="307" name="H37.png" descr="H37.png"/>
          <p:cNvPicPr>
            <a:picLocks noChangeAspect="1"/>
          </p:cNvPicPr>
          <p:nvPr/>
        </p:nvPicPr>
        <p:blipFill>
          <a:blip r:embed="rId39">
            <a:extLst/>
          </a:blip>
          <a:stretch>
            <a:fillRect/>
          </a:stretch>
        </p:blipFill>
        <p:spPr>
          <a:xfrm>
            <a:off x="11855450" y="12128500"/>
            <a:ext cx="1676400" cy="762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CC1DB"/>
            </a:gs>
            <a:gs pos="100000">
              <a:srgbClr val="129DD9"/>
            </a:gs>
          </a:gsLst>
          <a:lin ang="5400000" scaled="0"/>
        </a:gradFill>
      </p:bgPr>
    </p:bg>
    <p:spTree>
      <p:nvGrpSpPr>
        <p:cNvPr id="1" name=""/>
        <p:cNvGrpSpPr/>
        <p:nvPr/>
      </p:nvGrpSpPr>
      <p:grpSpPr>
        <a:xfrm>
          <a:off x="0" y="0"/>
          <a:ext cx="0" cy="0"/>
          <a:chOff x="0" y="0"/>
          <a:chExt cx="0" cy="0"/>
        </a:xfrm>
      </p:grpSpPr>
      <p:pic>
        <p:nvPicPr>
          <p:cNvPr id="311" name="E1.png" descr="E1.png"/>
          <p:cNvPicPr>
            <a:picLocks noChangeAspect="1"/>
          </p:cNvPicPr>
          <p:nvPr/>
        </p:nvPicPr>
        <p:blipFill>
          <a:blip r:embed="rId2">
            <a:extLst/>
          </a:blip>
          <a:stretch>
            <a:fillRect/>
          </a:stretch>
        </p:blipFill>
        <p:spPr>
          <a:xfrm>
            <a:off x="20586700" y="12954000"/>
            <a:ext cx="3810000" cy="762000"/>
          </a:xfrm>
          <a:prstGeom prst="rect">
            <a:avLst/>
          </a:prstGeom>
          <a:ln w="12700">
            <a:miter lim="400000"/>
          </a:ln>
        </p:spPr>
      </p:pic>
      <p:pic>
        <p:nvPicPr>
          <p:cNvPr id="312" name="G2.png" descr="G2.png"/>
          <p:cNvPicPr>
            <a:picLocks noChangeAspect="1"/>
          </p:cNvPicPr>
          <p:nvPr/>
        </p:nvPicPr>
        <p:blipFill>
          <a:blip r:embed="rId3">
            <a:extLst/>
          </a:blip>
          <a:stretch>
            <a:fillRect/>
          </a:stretch>
        </p:blipFill>
        <p:spPr>
          <a:xfrm>
            <a:off x="3987800" y="12547600"/>
            <a:ext cx="8051800" cy="558800"/>
          </a:xfrm>
          <a:prstGeom prst="rect">
            <a:avLst/>
          </a:prstGeom>
          <a:ln w="12700">
            <a:miter lim="400000"/>
          </a:ln>
        </p:spPr>
      </p:pic>
      <p:pic>
        <p:nvPicPr>
          <p:cNvPr id="313" name="G3.png" descr="G3.png"/>
          <p:cNvPicPr>
            <a:picLocks noChangeAspect="1"/>
          </p:cNvPicPr>
          <p:nvPr/>
        </p:nvPicPr>
        <p:blipFill>
          <a:blip r:embed="rId4">
            <a:extLst/>
          </a:blip>
          <a:stretch>
            <a:fillRect/>
          </a:stretch>
        </p:blipFill>
        <p:spPr>
          <a:xfrm>
            <a:off x="12185650" y="12547600"/>
            <a:ext cx="9105900" cy="558800"/>
          </a:xfrm>
          <a:prstGeom prst="rect">
            <a:avLst/>
          </a:prstGeom>
          <a:ln w="12700">
            <a:miter lim="400000"/>
          </a:ln>
        </p:spPr>
      </p:pic>
      <p:pic>
        <p:nvPicPr>
          <p:cNvPr id="314" name="G4.png" descr="G4.png"/>
          <p:cNvPicPr>
            <a:picLocks noChangeAspect="1"/>
          </p:cNvPicPr>
          <p:nvPr/>
        </p:nvPicPr>
        <p:blipFill>
          <a:blip r:embed="rId5">
            <a:extLst/>
          </a:blip>
          <a:stretch>
            <a:fillRect/>
          </a:stretch>
        </p:blipFill>
        <p:spPr>
          <a:xfrm>
            <a:off x="12319000" y="2038350"/>
            <a:ext cx="6553200" cy="1206500"/>
          </a:xfrm>
          <a:prstGeom prst="rect">
            <a:avLst/>
          </a:prstGeom>
          <a:ln w="12700">
            <a:miter lim="400000"/>
          </a:ln>
        </p:spPr>
      </p:pic>
      <p:pic>
        <p:nvPicPr>
          <p:cNvPr id="315" name="G5.png" descr="G5.png"/>
          <p:cNvPicPr>
            <a:picLocks noChangeAspect="1"/>
          </p:cNvPicPr>
          <p:nvPr/>
        </p:nvPicPr>
        <p:blipFill>
          <a:blip r:embed="rId6">
            <a:extLst/>
          </a:blip>
          <a:stretch>
            <a:fillRect/>
          </a:stretch>
        </p:blipFill>
        <p:spPr>
          <a:xfrm>
            <a:off x="5829300" y="2038350"/>
            <a:ext cx="5511800" cy="1206500"/>
          </a:xfrm>
          <a:prstGeom prst="rect">
            <a:avLst/>
          </a:prstGeom>
          <a:ln w="12700">
            <a:miter lim="400000"/>
          </a:ln>
        </p:spPr>
      </p:pic>
      <p:pic>
        <p:nvPicPr>
          <p:cNvPr id="316" name="G6.png" descr="G6.png"/>
          <p:cNvPicPr>
            <a:picLocks noChangeAspect="1"/>
          </p:cNvPicPr>
          <p:nvPr/>
        </p:nvPicPr>
        <p:blipFill>
          <a:blip r:embed="rId7">
            <a:extLst/>
          </a:blip>
          <a:stretch>
            <a:fillRect/>
          </a:stretch>
        </p:blipFill>
        <p:spPr>
          <a:xfrm>
            <a:off x="7569200" y="171450"/>
            <a:ext cx="9245600" cy="1308100"/>
          </a:xfrm>
          <a:prstGeom prst="rect">
            <a:avLst/>
          </a:prstGeom>
          <a:ln w="12700">
            <a:miter lim="400000"/>
          </a:ln>
        </p:spPr>
      </p:pic>
      <p:pic>
        <p:nvPicPr>
          <p:cNvPr id="317" name="G7.png" descr="G7.png"/>
          <p:cNvPicPr>
            <a:picLocks noChangeAspect="1"/>
          </p:cNvPicPr>
          <p:nvPr/>
        </p:nvPicPr>
        <p:blipFill>
          <a:blip r:embed="rId8">
            <a:extLst/>
          </a:blip>
          <a:stretch>
            <a:fillRect/>
          </a:stretch>
        </p:blipFill>
        <p:spPr>
          <a:xfrm>
            <a:off x="10623550" y="7182709"/>
            <a:ext cx="1993900" cy="1981201"/>
          </a:xfrm>
          <a:prstGeom prst="rect">
            <a:avLst/>
          </a:prstGeom>
          <a:ln w="12700">
            <a:miter lim="400000"/>
          </a:ln>
        </p:spPr>
      </p:pic>
      <p:pic>
        <p:nvPicPr>
          <p:cNvPr id="318" name="G8.png" descr="G8.png"/>
          <p:cNvPicPr>
            <a:picLocks noChangeAspect="1"/>
          </p:cNvPicPr>
          <p:nvPr/>
        </p:nvPicPr>
        <p:blipFill>
          <a:blip r:embed="rId9">
            <a:extLst/>
          </a:blip>
          <a:stretch>
            <a:fillRect/>
          </a:stretch>
        </p:blipFill>
        <p:spPr>
          <a:xfrm>
            <a:off x="8737600" y="7315200"/>
            <a:ext cx="4368800" cy="2641600"/>
          </a:xfrm>
          <a:prstGeom prst="rect">
            <a:avLst/>
          </a:prstGeom>
          <a:ln w="12700">
            <a:miter lim="400000"/>
          </a:ln>
        </p:spPr>
      </p:pic>
      <p:pic>
        <p:nvPicPr>
          <p:cNvPr id="319" name="G9.png" descr="G9.png"/>
          <p:cNvPicPr>
            <a:picLocks noChangeAspect="1"/>
          </p:cNvPicPr>
          <p:nvPr/>
        </p:nvPicPr>
        <p:blipFill>
          <a:blip r:embed="rId10">
            <a:extLst/>
          </a:blip>
          <a:stretch>
            <a:fillRect/>
          </a:stretch>
        </p:blipFill>
        <p:spPr>
          <a:xfrm>
            <a:off x="17392650" y="5867400"/>
            <a:ext cx="3441700" cy="3441700"/>
          </a:xfrm>
          <a:prstGeom prst="rect">
            <a:avLst/>
          </a:prstGeom>
          <a:ln w="12700">
            <a:miter lim="400000"/>
          </a:ln>
        </p:spPr>
      </p:pic>
      <p:pic>
        <p:nvPicPr>
          <p:cNvPr id="320" name="G10.png" descr="G10.png"/>
          <p:cNvPicPr>
            <a:picLocks noChangeAspect="1"/>
          </p:cNvPicPr>
          <p:nvPr/>
        </p:nvPicPr>
        <p:blipFill>
          <a:blip r:embed="rId11">
            <a:extLst/>
          </a:blip>
          <a:stretch>
            <a:fillRect/>
          </a:stretch>
        </p:blipFill>
        <p:spPr>
          <a:xfrm>
            <a:off x="17129125" y="6369050"/>
            <a:ext cx="3111500" cy="3187700"/>
          </a:xfrm>
          <a:prstGeom prst="rect">
            <a:avLst/>
          </a:prstGeom>
          <a:ln w="12700">
            <a:miter lim="400000"/>
          </a:ln>
        </p:spPr>
      </p:pic>
      <p:pic>
        <p:nvPicPr>
          <p:cNvPr id="321" name="G12.png" descr="G12.png"/>
          <p:cNvPicPr>
            <a:picLocks noChangeAspect="1"/>
          </p:cNvPicPr>
          <p:nvPr/>
        </p:nvPicPr>
        <p:blipFill>
          <a:blip r:embed="rId12">
            <a:extLst/>
          </a:blip>
          <a:stretch>
            <a:fillRect/>
          </a:stretch>
        </p:blipFill>
        <p:spPr>
          <a:xfrm>
            <a:off x="17608550" y="8429625"/>
            <a:ext cx="1943100" cy="88900"/>
          </a:xfrm>
          <a:prstGeom prst="rect">
            <a:avLst/>
          </a:prstGeom>
          <a:ln w="12700">
            <a:miter lim="400000"/>
          </a:ln>
        </p:spPr>
      </p:pic>
      <p:grpSp>
        <p:nvGrpSpPr>
          <p:cNvPr id="324" name="Group"/>
          <p:cNvGrpSpPr/>
          <p:nvPr/>
        </p:nvGrpSpPr>
        <p:grpSpPr>
          <a:xfrm>
            <a:off x="14905037" y="7315200"/>
            <a:ext cx="5080001" cy="2641600"/>
            <a:chOff x="0" y="0"/>
            <a:chExt cx="5080000" cy="2641600"/>
          </a:xfrm>
        </p:grpSpPr>
        <p:pic>
          <p:nvPicPr>
            <p:cNvPr id="322" name="G11.png" descr="G11.png"/>
            <p:cNvPicPr>
              <a:picLocks noChangeAspect="1"/>
            </p:cNvPicPr>
            <p:nvPr/>
          </p:nvPicPr>
          <p:blipFill>
            <a:blip r:embed="rId13">
              <a:extLst/>
            </a:blip>
            <a:stretch>
              <a:fillRect/>
            </a:stretch>
          </p:blipFill>
          <p:spPr>
            <a:xfrm>
              <a:off x="1484312" y="590550"/>
              <a:ext cx="114301" cy="165100"/>
            </a:xfrm>
            <a:prstGeom prst="rect">
              <a:avLst/>
            </a:prstGeom>
            <a:ln w="12700" cap="flat">
              <a:noFill/>
              <a:miter lim="400000"/>
            </a:ln>
            <a:effectLst/>
          </p:spPr>
        </p:pic>
        <p:pic>
          <p:nvPicPr>
            <p:cNvPr id="323" name="G13.png" descr="G13.png"/>
            <p:cNvPicPr>
              <a:picLocks noChangeAspect="1"/>
            </p:cNvPicPr>
            <p:nvPr/>
          </p:nvPicPr>
          <p:blipFill>
            <a:blip r:embed="rId14">
              <a:extLst/>
            </a:blip>
            <a:stretch>
              <a:fillRect/>
            </a:stretch>
          </p:blipFill>
          <p:spPr>
            <a:xfrm>
              <a:off x="0" y="0"/>
              <a:ext cx="5080000" cy="2641600"/>
            </a:xfrm>
            <a:prstGeom prst="rect">
              <a:avLst/>
            </a:prstGeom>
            <a:ln w="12700" cap="flat">
              <a:noFill/>
              <a:miter lim="400000"/>
            </a:ln>
            <a:effectLst/>
          </p:spPr>
        </p:pic>
      </p:grpSp>
      <p:pic>
        <p:nvPicPr>
          <p:cNvPr id="325" name="G14.png" descr="G14.png"/>
          <p:cNvPicPr>
            <a:picLocks noChangeAspect="1"/>
          </p:cNvPicPr>
          <p:nvPr/>
        </p:nvPicPr>
        <p:blipFill>
          <a:blip r:embed="rId15">
            <a:extLst/>
          </a:blip>
          <a:stretch>
            <a:fillRect/>
          </a:stretch>
        </p:blipFill>
        <p:spPr>
          <a:xfrm>
            <a:off x="10474325" y="5867400"/>
            <a:ext cx="3454400" cy="3441700"/>
          </a:xfrm>
          <a:prstGeom prst="rect">
            <a:avLst/>
          </a:prstGeom>
          <a:ln w="12700">
            <a:miter lim="400000"/>
          </a:ln>
        </p:spPr>
      </p:pic>
      <p:pic>
        <p:nvPicPr>
          <p:cNvPr id="326" name="G15.png" descr="G15.png"/>
          <p:cNvPicPr>
            <a:picLocks noChangeAspect="1"/>
          </p:cNvPicPr>
          <p:nvPr/>
        </p:nvPicPr>
        <p:blipFill>
          <a:blip r:embed="rId16">
            <a:extLst/>
          </a:blip>
          <a:stretch>
            <a:fillRect/>
          </a:stretch>
        </p:blipFill>
        <p:spPr>
          <a:xfrm>
            <a:off x="10185400" y="6369050"/>
            <a:ext cx="3111500" cy="3187700"/>
          </a:xfrm>
          <a:prstGeom prst="rect">
            <a:avLst/>
          </a:prstGeom>
          <a:ln w="12700">
            <a:miter lim="400000"/>
          </a:ln>
        </p:spPr>
      </p:pic>
      <p:pic>
        <p:nvPicPr>
          <p:cNvPr id="327" name="G16.png" descr="G16.png"/>
          <p:cNvPicPr>
            <a:picLocks noChangeAspect="1"/>
          </p:cNvPicPr>
          <p:nvPr/>
        </p:nvPicPr>
        <p:blipFill>
          <a:blip r:embed="rId17">
            <a:extLst/>
          </a:blip>
          <a:stretch>
            <a:fillRect/>
          </a:stretch>
        </p:blipFill>
        <p:spPr>
          <a:xfrm>
            <a:off x="3879850" y="6216650"/>
            <a:ext cx="1993900" cy="2959100"/>
          </a:xfrm>
          <a:prstGeom prst="rect">
            <a:avLst/>
          </a:prstGeom>
          <a:ln w="12700">
            <a:miter lim="400000"/>
          </a:ln>
        </p:spPr>
      </p:pic>
      <p:pic>
        <p:nvPicPr>
          <p:cNvPr id="328" name="G17.png" descr="G17.png"/>
          <p:cNvPicPr>
            <a:picLocks noChangeAspect="1"/>
          </p:cNvPicPr>
          <p:nvPr/>
        </p:nvPicPr>
        <p:blipFill>
          <a:blip r:embed="rId18">
            <a:extLst/>
          </a:blip>
          <a:stretch>
            <a:fillRect/>
          </a:stretch>
        </p:blipFill>
        <p:spPr>
          <a:xfrm>
            <a:off x="1930400" y="7315200"/>
            <a:ext cx="4419600" cy="2641600"/>
          </a:xfrm>
          <a:prstGeom prst="rect">
            <a:avLst/>
          </a:prstGeom>
          <a:ln w="12700">
            <a:miter lim="400000"/>
          </a:ln>
        </p:spPr>
      </p:pic>
      <p:pic>
        <p:nvPicPr>
          <p:cNvPr id="329" name="G18.png" descr="G18.png"/>
          <p:cNvPicPr>
            <a:picLocks noChangeAspect="1"/>
          </p:cNvPicPr>
          <p:nvPr/>
        </p:nvPicPr>
        <p:blipFill>
          <a:blip r:embed="rId19">
            <a:extLst/>
          </a:blip>
          <a:stretch>
            <a:fillRect/>
          </a:stretch>
        </p:blipFill>
        <p:spPr>
          <a:xfrm>
            <a:off x="3740150" y="5873750"/>
            <a:ext cx="3441700" cy="3441700"/>
          </a:xfrm>
          <a:prstGeom prst="rect">
            <a:avLst/>
          </a:prstGeom>
          <a:ln w="12700">
            <a:miter lim="400000"/>
          </a:ln>
        </p:spPr>
      </p:pic>
      <p:pic>
        <p:nvPicPr>
          <p:cNvPr id="330" name="G19.png" descr="G19.png"/>
          <p:cNvPicPr>
            <a:picLocks noChangeAspect="1"/>
          </p:cNvPicPr>
          <p:nvPr/>
        </p:nvPicPr>
        <p:blipFill>
          <a:blip r:embed="rId20">
            <a:extLst/>
          </a:blip>
          <a:stretch>
            <a:fillRect/>
          </a:stretch>
        </p:blipFill>
        <p:spPr>
          <a:xfrm>
            <a:off x="3448050" y="6369050"/>
            <a:ext cx="3111500" cy="3187700"/>
          </a:xfrm>
          <a:prstGeom prst="rect">
            <a:avLst/>
          </a:prstGeom>
          <a:ln w="12700">
            <a:miter lim="400000"/>
          </a:ln>
        </p:spPr>
      </p:pic>
      <p:pic>
        <p:nvPicPr>
          <p:cNvPr id="331" name="G20.png" descr="G20.png"/>
          <p:cNvPicPr>
            <a:picLocks noChangeAspect="1"/>
          </p:cNvPicPr>
          <p:nvPr/>
        </p:nvPicPr>
        <p:blipFill>
          <a:blip r:embed="rId21">
            <a:extLst/>
          </a:blip>
          <a:stretch>
            <a:fillRect/>
          </a:stretch>
        </p:blipFill>
        <p:spPr>
          <a:xfrm>
            <a:off x="7423150" y="9950450"/>
            <a:ext cx="2679700" cy="774700"/>
          </a:xfrm>
          <a:prstGeom prst="rect">
            <a:avLst/>
          </a:prstGeom>
          <a:ln w="12700">
            <a:miter lim="400000"/>
          </a:ln>
        </p:spPr>
      </p:pic>
      <p:pic>
        <p:nvPicPr>
          <p:cNvPr id="332" name="G21.png" descr="G21.png"/>
          <p:cNvPicPr>
            <a:picLocks noChangeAspect="1"/>
          </p:cNvPicPr>
          <p:nvPr/>
        </p:nvPicPr>
        <p:blipFill>
          <a:blip r:embed="rId22">
            <a:extLst/>
          </a:blip>
          <a:stretch>
            <a:fillRect/>
          </a:stretch>
        </p:blipFill>
        <p:spPr>
          <a:xfrm>
            <a:off x="14262100" y="9950450"/>
            <a:ext cx="2667000" cy="774700"/>
          </a:xfrm>
          <a:prstGeom prst="rect">
            <a:avLst/>
          </a:prstGeom>
          <a:ln w="12700">
            <a:miter lim="400000"/>
          </a:ln>
        </p:spPr>
      </p:pic>
      <p:pic>
        <p:nvPicPr>
          <p:cNvPr id="333" name="G22.png" descr="G22.png"/>
          <p:cNvPicPr>
            <a:picLocks noChangeAspect="1"/>
          </p:cNvPicPr>
          <p:nvPr/>
        </p:nvPicPr>
        <p:blipFill>
          <a:blip r:embed="rId23">
            <a:extLst/>
          </a:blip>
          <a:stretch>
            <a:fillRect/>
          </a:stretch>
        </p:blipFill>
        <p:spPr>
          <a:xfrm>
            <a:off x="7423150" y="4933950"/>
            <a:ext cx="2679700" cy="774700"/>
          </a:xfrm>
          <a:prstGeom prst="rect">
            <a:avLst/>
          </a:prstGeom>
          <a:ln w="12700">
            <a:miter lim="400000"/>
          </a:ln>
        </p:spPr>
      </p:pic>
      <p:pic>
        <p:nvPicPr>
          <p:cNvPr id="334" name="G23.png" descr="G23.png"/>
          <p:cNvPicPr>
            <a:picLocks noChangeAspect="1"/>
          </p:cNvPicPr>
          <p:nvPr/>
        </p:nvPicPr>
        <p:blipFill>
          <a:blip r:embed="rId24">
            <a:extLst/>
          </a:blip>
          <a:stretch>
            <a:fillRect/>
          </a:stretch>
        </p:blipFill>
        <p:spPr>
          <a:xfrm>
            <a:off x="14262100" y="4933950"/>
            <a:ext cx="2667000" cy="774700"/>
          </a:xfrm>
          <a:prstGeom prst="rect">
            <a:avLst/>
          </a:prstGeom>
          <a:ln w="12700">
            <a:miter lim="400000"/>
          </a:ln>
        </p:spPr>
      </p:pic>
      <p:pic>
        <p:nvPicPr>
          <p:cNvPr id="335" name="G24.png" descr="G24.png"/>
          <p:cNvPicPr>
            <a:picLocks noChangeAspect="1"/>
          </p:cNvPicPr>
          <p:nvPr/>
        </p:nvPicPr>
        <p:blipFill>
          <a:blip r:embed="rId25">
            <a:extLst/>
          </a:blip>
          <a:stretch>
            <a:fillRect/>
          </a:stretch>
        </p:blipFill>
        <p:spPr>
          <a:xfrm>
            <a:off x="12623800" y="10890250"/>
            <a:ext cx="7137400" cy="1206500"/>
          </a:xfrm>
          <a:prstGeom prst="rect">
            <a:avLst/>
          </a:prstGeom>
          <a:ln w="12700">
            <a:miter lim="400000"/>
          </a:ln>
        </p:spPr>
      </p:pic>
      <p:pic>
        <p:nvPicPr>
          <p:cNvPr id="336" name="G25.png" descr="G25.png"/>
          <p:cNvPicPr>
            <a:picLocks noChangeAspect="1"/>
          </p:cNvPicPr>
          <p:nvPr/>
        </p:nvPicPr>
        <p:blipFill>
          <a:blip r:embed="rId26">
            <a:extLst/>
          </a:blip>
          <a:stretch>
            <a:fillRect/>
          </a:stretch>
        </p:blipFill>
        <p:spPr>
          <a:xfrm>
            <a:off x="5537200" y="10902950"/>
            <a:ext cx="6096000" cy="1181100"/>
          </a:xfrm>
          <a:prstGeom prst="rect">
            <a:avLst/>
          </a:prstGeom>
          <a:ln w="12700">
            <a:miter lim="400000"/>
          </a:ln>
        </p:spPr>
      </p:pic>
      <p:pic>
        <p:nvPicPr>
          <p:cNvPr id="337" name="G26.png" descr="G26.png"/>
          <p:cNvPicPr>
            <a:picLocks noChangeAspect="1"/>
          </p:cNvPicPr>
          <p:nvPr/>
        </p:nvPicPr>
        <p:blipFill>
          <a:blip r:embed="rId27">
            <a:extLst/>
          </a:blip>
          <a:stretch>
            <a:fillRect/>
          </a:stretch>
        </p:blipFill>
        <p:spPr>
          <a:xfrm>
            <a:off x="12877800" y="3613150"/>
            <a:ext cx="5435600" cy="1206500"/>
          </a:xfrm>
          <a:prstGeom prst="rect">
            <a:avLst/>
          </a:prstGeom>
          <a:ln w="12700">
            <a:miter lim="400000"/>
          </a:ln>
        </p:spPr>
      </p:pic>
      <p:pic>
        <p:nvPicPr>
          <p:cNvPr id="338" name="G27.png" descr="G27.png"/>
          <p:cNvPicPr>
            <a:picLocks noChangeAspect="1"/>
          </p:cNvPicPr>
          <p:nvPr/>
        </p:nvPicPr>
        <p:blipFill>
          <a:blip r:embed="rId28">
            <a:extLst/>
          </a:blip>
          <a:stretch>
            <a:fillRect/>
          </a:stretch>
        </p:blipFill>
        <p:spPr>
          <a:xfrm>
            <a:off x="6007100" y="3625850"/>
            <a:ext cx="5511800" cy="12065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CC1DB"/>
            </a:gs>
            <a:gs pos="100000">
              <a:srgbClr val="129DD9"/>
            </a:gs>
          </a:gsLst>
          <a:lin ang="5400000" scaled="0"/>
        </a:gradFill>
      </p:bgPr>
    </p:bg>
    <p:spTree>
      <p:nvGrpSpPr>
        <p:cNvPr id="1" name=""/>
        <p:cNvGrpSpPr/>
        <p:nvPr/>
      </p:nvGrpSpPr>
      <p:grpSpPr>
        <a:xfrm>
          <a:off x="0" y="0"/>
          <a:ext cx="0" cy="0"/>
          <a:chOff x="0" y="0"/>
          <a:chExt cx="0" cy="0"/>
        </a:xfrm>
      </p:grpSpPr>
      <p:pic>
        <p:nvPicPr>
          <p:cNvPr id="340" name="C7.png" descr="C7.png"/>
          <p:cNvPicPr>
            <a:picLocks noChangeAspect="1"/>
          </p:cNvPicPr>
          <p:nvPr/>
        </p:nvPicPr>
        <p:blipFill>
          <a:blip r:embed="rId2">
            <a:extLst/>
          </a:blip>
          <a:stretch>
            <a:fillRect/>
          </a:stretch>
        </p:blipFill>
        <p:spPr>
          <a:xfrm>
            <a:off x="9810750" y="-1155700"/>
            <a:ext cx="876300" cy="609600"/>
          </a:xfrm>
          <a:prstGeom prst="rect">
            <a:avLst/>
          </a:prstGeom>
          <a:ln w="12700">
            <a:miter lim="400000"/>
          </a:ln>
        </p:spPr>
      </p:pic>
      <p:pic>
        <p:nvPicPr>
          <p:cNvPr id="341" name="C15.png" descr="C15.png"/>
          <p:cNvPicPr>
            <a:picLocks noChangeAspect="1"/>
          </p:cNvPicPr>
          <p:nvPr/>
        </p:nvPicPr>
        <p:blipFill>
          <a:blip r:embed="rId3">
            <a:extLst/>
          </a:blip>
          <a:stretch>
            <a:fillRect/>
          </a:stretch>
        </p:blipFill>
        <p:spPr>
          <a:xfrm>
            <a:off x="1905000" y="6567487"/>
            <a:ext cx="3606800" cy="3238501"/>
          </a:xfrm>
          <a:prstGeom prst="rect">
            <a:avLst/>
          </a:prstGeom>
          <a:ln w="12700">
            <a:miter lim="400000"/>
          </a:ln>
        </p:spPr>
      </p:pic>
      <p:pic>
        <p:nvPicPr>
          <p:cNvPr id="342" name="C16.png" descr="C16.png"/>
          <p:cNvPicPr>
            <a:picLocks noChangeAspect="1"/>
          </p:cNvPicPr>
          <p:nvPr/>
        </p:nvPicPr>
        <p:blipFill>
          <a:blip r:embed="rId4">
            <a:extLst/>
          </a:blip>
          <a:stretch>
            <a:fillRect/>
          </a:stretch>
        </p:blipFill>
        <p:spPr>
          <a:xfrm>
            <a:off x="13576300" y="7847012"/>
            <a:ext cx="203200" cy="215901"/>
          </a:xfrm>
          <a:prstGeom prst="rect">
            <a:avLst/>
          </a:prstGeom>
          <a:ln w="12700">
            <a:miter lim="400000"/>
          </a:ln>
        </p:spPr>
      </p:pic>
      <p:pic>
        <p:nvPicPr>
          <p:cNvPr id="343" name="C17.png" descr="C17.png"/>
          <p:cNvPicPr>
            <a:picLocks noChangeAspect="1"/>
          </p:cNvPicPr>
          <p:nvPr/>
        </p:nvPicPr>
        <p:blipFill>
          <a:blip r:embed="rId5">
            <a:extLst/>
          </a:blip>
          <a:stretch>
            <a:fillRect/>
          </a:stretch>
        </p:blipFill>
        <p:spPr>
          <a:xfrm>
            <a:off x="14966950" y="4221162"/>
            <a:ext cx="2705100" cy="1803401"/>
          </a:xfrm>
          <a:prstGeom prst="rect">
            <a:avLst/>
          </a:prstGeom>
          <a:ln w="12700">
            <a:miter lim="400000"/>
          </a:ln>
        </p:spPr>
      </p:pic>
      <p:pic>
        <p:nvPicPr>
          <p:cNvPr id="344" name="C19.png" descr="C19.png"/>
          <p:cNvPicPr>
            <a:picLocks noChangeAspect="1"/>
          </p:cNvPicPr>
          <p:nvPr/>
        </p:nvPicPr>
        <p:blipFill>
          <a:blip r:embed="rId6">
            <a:extLst/>
          </a:blip>
          <a:stretch>
            <a:fillRect/>
          </a:stretch>
        </p:blipFill>
        <p:spPr>
          <a:xfrm>
            <a:off x="15633700" y="10371137"/>
            <a:ext cx="1727200" cy="342901"/>
          </a:xfrm>
          <a:prstGeom prst="rect">
            <a:avLst/>
          </a:prstGeom>
          <a:ln w="12700">
            <a:miter lim="400000"/>
          </a:ln>
        </p:spPr>
      </p:pic>
      <p:pic>
        <p:nvPicPr>
          <p:cNvPr id="345" name="C20.png" descr="C20.png"/>
          <p:cNvPicPr>
            <a:picLocks noChangeAspect="1"/>
          </p:cNvPicPr>
          <p:nvPr/>
        </p:nvPicPr>
        <p:blipFill>
          <a:blip r:embed="rId7">
            <a:extLst/>
          </a:blip>
          <a:stretch>
            <a:fillRect/>
          </a:stretch>
        </p:blipFill>
        <p:spPr>
          <a:xfrm>
            <a:off x="14408150" y="5741987"/>
            <a:ext cx="4279900" cy="4114801"/>
          </a:xfrm>
          <a:prstGeom prst="rect">
            <a:avLst/>
          </a:prstGeom>
          <a:ln w="12700">
            <a:miter lim="400000"/>
          </a:ln>
        </p:spPr>
      </p:pic>
      <p:pic>
        <p:nvPicPr>
          <p:cNvPr id="346" name="C21.png" descr="C21.png"/>
          <p:cNvPicPr>
            <a:picLocks noChangeAspect="1"/>
          </p:cNvPicPr>
          <p:nvPr/>
        </p:nvPicPr>
        <p:blipFill>
          <a:blip r:embed="rId8">
            <a:extLst/>
          </a:blip>
          <a:stretch>
            <a:fillRect/>
          </a:stretch>
        </p:blipFill>
        <p:spPr>
          <a:xfrm>
            <a:off x="14516100" y="9840912"/>
            <a:ext cx="3378200" cy="520701"/>
          </a:xfrm>
          <a:prstGeom prst="rect">
            <a:avLst/>
          </a:prstGeom>
          <a:ln w="12700">
            <a:miter lim="400000"/>
          </a:ln>
        </p:spPr>
      </p:pic>
      <p:pic>
        <p:nvPicPr>
          <p:cNvPr id="347" name="C22.png" descr="C22.png"/>
          <p:cNvPicPr>
            <a:picLocks noChangeAspect="1"/>
          </p:cNvPicPr>
          <p:nvPr/>
        </p:nvPicPr>
        <p:blipFill>
          <a:blip r:embed="rId9">
            <a:extLst/>
          </a:blip>
          <a:stretch>
            <a:fillRect/>
          </a:stretch>
        </p:blipFill>
        <p:spPr>
          <a:xfrm>
            <a:off x="13938250" y="6376987"/>
            <a:ext cx="495300" cy="3695701"/>
          </a:xfrm>
          <a:prstGeom prst="rect">
            <a:avLst/>
          </a:prstGeom>
          <a:ln w="12700">
            <a:miter lim="400000"/>
          </a:ln>
        </p:spPr>
      </p:pic>
      <p:pic>
        <p:nvPicPr>
          <p:cNvPr id="348" name="C23.png" descr="C23.png"/>
          <p:cNvPicPr>
            <a:picLocks noChangeAspect="1"/>
          </p:cNvPicPr>
          <p:nvPr/>
        </p:nvPicPr>
        <p:blipFill>
          <a:blip r:embed="rId10">
            <a:extLst/>
          </a:blip>
          <a:stretch>
            <a:fillRect/>
          </a:stretch>
        </p:blipFill>
        <p:spPr>
          <a:xfrm>
            <a:off x="958850" y="7853362"/>
            <a:ext cx="266700" cy="304801"/>
          </a:xfrm>
          <a:prstGeom prst="rect">
            <a:avLst/>
          </a:prstGeom>
          <a:ln w="12700">
            <a:miter lim="400000"/>
          </a:ln>
        </p:spPr>
      </p:pic>
      <p:pic>
        <p:nvPicPr>
          <p:cNvPr id="349" name="C24.png" descr="C24.png"/>
          <p:cNvPicPr>
            <a:picLocks noChangeAspect="1"/>
          </p:cNvPicPr>
          <p:nvPr/>
        </p:nvPicPr>
        <p:blipFill>
          <a:blip r:embed="rId11">
            <a:extLst/>
          </a:blip>
          <a:stretch>
            <a:fillRect/>
          </a:stretch>
        </p:blipFill>
        <p:spPr>
          <a:xfrm>
            <a:off x="7315200" y="7827962"/>
            <a:ext cx="228600" cy="203201"/>
          </a:xfrm>
          <a:prstGeom prst="rect">
            <a:avLst/>
          </a:prstGeom>
          <a:ln w="12700">
            <a:miter lim="400000"/>
          </a:ln>
        </p:spPr>
      </p:pic>
      <p:pic>
        <p:nvPicPr>
          <p:cNvPr id="350" name="C25.png" descr="C25.png"/>
          <p:cNvPicPr>
            <a:picLocks noChangeAspect="1"/>
          </p:cNvPicPr>
          <p:nvPr/>
        </p:nvPicPr>
        <p:blipFill>
          <a:blip r:embed="rId12">
            <a:extLst/>
          </a:blip>
          <a:stretch>
            <a:fillRect/>
          </a:stretch>
        </p:blipFill>
        <p:spPr>
          <a:xfrm>
            <a:off x="9175750" y="4932362"/>
            <a:ext cx="1739900" cy="1016001"/>
          </a:xfrm>
          <a:prstGeom prst="rect">
            <a:avLst/>
          </a:prstGeom>
          <a:ln w="12700">
            <a:miter lim="400000"/>
          </a:ln>
        </p:spPr>
      </p:pic>
      <p:pic>
        <p:nvPicPr>
          <p:cNvPr id="351" name="C26.png" descr="C26.png"/>
          <p:cNvPicPr>
            <a:picLocks noChangeAspect="1"/>
          </p:cNvPicPr>
          <p:nvPr/>
        </p:nvPicPr>
        <p:blipFill>
          <a:blip r:embed="rId13">
            <a:extLst/>
          </a:blip>
          <a:stretch>
            <a:fillRect/>
          </a:stretch>
        </p:blipFill>
        <p:spPr>
          <a:xfrm>
            <a:off x="2781300" y="4976812"/>
            <a:ext cx="1676400" cy="1028701"/>
          </a:xfrm>
          <a:prstGeom prst="rect">
            <a:avLst/>
          </a:prstGeom>
          <a:ln w="12700">
            <a:miter lim="400000"/>
          </a:ln>
        </p:spPr>
      </p:pic>
      <p:pic>
        <p:nvPicPr>
          <p:cNvPr id="352" name="C28.png" descr="C28.png"/>
          <p:cNvPicPr>
            <a:picLocks noChangeAspect="1"/>
          </p:cNvPicPr>
          <p:nvPr/>
        </p:nvPicPr>
        <p:blipFill>
          <a:blip r:embed="rId14">
            <a:extLst/>
          </a:blip>
          <a:stretch>
            <a:fillRect/>
          </a:stretch>
        </p:blipFill>
        <p:spPr>
          <a:xfrm>
            <a:off x="9417050" y="10371137"/>
            <a:ext cx="1739900" cy="342901"/>
          </a:xfrm>
          <a:prstGeom prst="rect">
            <a:avLst/>
          </a:prstGeom>
          <a:ln w="12700">
            <a:miter lim="400000"/>
          </a:ln>
        </p:spPr>
      </p:pic>
      <p:pic>
        <p:nvPicPr>
          <p:cNvPr id="353" name="C29.png" descr="C29.png"/>
          <p:cNvPicPr>
            <a:picLocks noChangeAspect="1"/>
          </p:cNvPicPr>
          <p:nvPr/>
        </p:nvPicPr>
        <p:blipFill>
          <a:blip r:embed="rId15">
            <a:extLst/>
          </a:blip>
          <a:stretch>
            <a:fillRect/>
          </a:stretch>
        </p:blipFill>
        <p:spPr>
          <a:xfrm>
            <a:off x="8191500" y="5741987"/>
            <a:ext cx="4267200" cy="4114801"/>
          </a:xfrm>
          <a:prstGeom prst="rect">
            <a:avLst/>
          </a:prstGeom>
          <a:ln w="12700">
            <a:miter lim="400000"/>
          </a:ln>
        </p:spPr>
      </p:pic>
      <p:pic>
        <p:nvPicPr>
          <p:cNvPr id="354" name="C30.png" descr="C30.png"/>
          <p:cNvPicPr>
            <a:picLocks noChangeAspect="1"/>
          </p:cNvPicPr>
          <p:nvPr/>
        </p:nvPicPr>
        <p:blipFill>
          <a:blip r:embed="rId16">
            <a:extLst/>
          </a:blip>
          <a:stretch>
            <a:fillRect/>
          </a:stretch>
        </p:blipFill>
        <p:spPr>
          <a:xfrm>
            <a:off x="1816100" y="9828212"/>
            <a:ext cx="3378200" cy="520701"/>
          </a:xfrm>
          <a:prstGeom prst="rect">
            <a:avLst/>
          </a:prstGeom>
          <a:ln w="12700">
            <a:miter lim="400000"/>
          </a:ln>
        </p:spPr>
      </p:pic>
      <p:pic>
        <p:nvPicPr>
          <p:cNvPr id="355" name="C31.png" descr="C31.png"/>
          <p:cNvPicPr>
            <a:picLocks noChangeAspect="1"/>
          </p:cNvPicPr>
          <p:nvPr/>
        </p:nvPicPr>
        <p:blipFill>
          <a:blip r:embed="rId17">
            <a:extLst/>
          </a:blip>
          <a:stretch>
            <a:fillRect/>
          </a:stretch>
        </p:blipFill>
        <p:spPr>
          <a:xfrm>
            <a:off x="7705725" y="6376987"/>
            <a:ext cx="495300" cy="3695701"/>
          </a:xfrm>
          <a:prstGeom prst="rect">
            <a:avLst/>
          </a:prstGeom>
          <a:ln w="12700">
            <a:miter lim="400000"/>
          </a:ln>
        </p:spPr>
      </p:pic>
      <p:pic>
        <p:nvPicPr>
          <p:cNvPr id="356" name="C32.png" descr="C32.png"/>
          <p:cNvPicPr>
            <a:picLocks noChangeAspect="1"/>
          </p:cNvPicPr>
          <p:nvPr/>
        </p:nvPicPr>
        <p:blipFill>
          <a:blip r:embed="rId18">
            <a:extLst/>
          </a:blip>
          <a:stretch>
            <a:fillRect/>
          </a:stretch>
        </p:blipFill>
        <p:spPr>
          <a:xfrm>
            <a:off x="2927350" y="10371137"/>
            <a:ext cx="1739900" cy="342901"/>
          </a:xfrm>
          <a:prstGeom prst="rect">
            <a:avLst/>
          </a:prstGeom>
          <a:ln w="12700">
            <a:miter lim="400000"/>
          </a:ln>
        </p:spPr>
      </p:pic>
      <p:pic>
        <p:nvPicPr>
          <p:cNvPr id="357" name="C33.png" descr="C33.png"/>
          <p:cNvPicPr>
            <a:picLocks noChangeAspect="1"/>
          </p:cNvPicPr>
          <p:nvPr/>
        </p:nvPicPr>
        <p:blipFill>
          <a:blip r:embed="rId19">
            <a:extLst/>
          </a:blip>
          <a:stretch>
            <a:fillRect/>
          </a:stretch>
        </p:blipFill>
        <p:spPr>
          <a:xfrm>
            <a:off x="1720850" y="5770562"/>
            <a:ext cx="4406900" cy="4267201"/>
          </a:xfrm>
          <a:prstGeom prst="rect">
            <a:avLst/>
          </a:prstGeom>
          <a:ln w="12700">
            <a:miter lim="400000"/>
          </a:ln>
        </p:spPr>
      </p:pic>
      <p:pic>
        <p:nvPicPr>
          <p:cNvPr id="358" name="C34.png" descr="C34.png"/>
          <p:cNvPicPr>
            <a:picLocks noChangeAspect="1"/>
          </p:cNvPicPr>
          <p:nvPr/>
        </p:nvPicPr>
        <p:blipFill>
          <a:blip r:embed="rId20">
            <a:extLst/>
          </a:blip>
          <a:stretch>
            <a:fillRect/>
          </a:stretch>
        </p:blipFill>
        <p:spPr>
          <a:xfrm>
            <a:off x="8312150" y="9840912"/>
            <a:ext cx="3365500" cy="520701"/>
          </a:xfrm>
          <a:prstGeom prst="rect">
            <a:avLst/>
          </a:prstGeom>
          <a:ln w="12700">
            <a:miter lim="400000"/>
          </a:ln>
        </p:spPr>
      </p:pic>
      <p:pic>
        <p:nvPicPr>
          <p:cNvPr id="359" name="C35.png" descr="C35.png"/>
          <p:cNvPicPr>
            <a:picLocks noChangeAspect="1"/>
          </p:cNvPicPr>
          <p:nvPr/>
        </p:nvPicPr>
        <p:blipFill>
          <a:blip r:embed="rId21">
            <a:extLst/>
          </a:blip>
          <a:stretch>
            <a:fillRect/>
          </a:stretch>
        </p:blipFill>
        <p:spPr>
          <a:xfrm>
            <a:off x="1149350" y="6376987"/>
            <a:ext cx="596900" cy="3695701"/>
          </a:xfrm>
          <a:prstGeom prst="rect">
            <a:avLst/>
          </a:prstGeom>
          <a:ln w="12700">
            <a:miter lim="400000"/>
          </a:ln>
        </p:spPr>
      </p:pic>
      <p:pic>
        <p:nvPicPr>
          <p:cNvPr id="360" name="C27.png" descr="C27.png"/>
          <p:cNvPicPr>
            <a:picLocks noChangeAspect="1"/>
          </p:cNvPicPr>
          <p:nvPr/>
        </p:nvPicPr>
        <p:blipFill>
          <a:blip r:embed="rId22">
            <a:extLst/>
          </a:blip>
          <a:stretch>
            <a:fillRect/>
          </a:stretch>
        </p:blipFill>
        <p:spPr>
          <a:xfrm>
            <a:off x="8362950" y="6573837"/>
            <a:ext cx="3263900" cy="3175001"/>
          </a:xfrm>
          <a:prstGeom prst="rect">
            <a:avLst/>
          </a:prstGeom>
          <a:ln w="12700">
            <a:miter lim="400000"/>
          </a:ln>
        </p:spPr>
      </p:pic>
      <p:pic>
        <p:nvPicPr>
          <p:cNvPr id="361" name="C18.png" descr="C18.png"/>
          <p:cNvPicPr>
            <a:picLocks noChangeAspect="1"/>
          </p:cNvPicPr>
          <p:nvPr/>
        </p:nvPicPr>
        <p:blipFill>
          <a:blip r:embed="rId23">
            <a:extLst/>
          </a:blip>
          <a:stretch>
            <a:fillRect/>
          </a:stretch>
        </p:blipFill>
        <p:spPr>
          <a:xfrm>
            <a:off x="14598650" y="8856662"/>
            <a:ext cx="3187700" cy="101601"/>
          </a:xfrm>
          <a:prstGeom prst="rect">
            <a:avLst/>
          </a:prstGeom>
          <a:ln w="12700">
            <a:miter lim="400000"/>
          </a:ln>
        </p:spPr>
      </p:pic>
      <p:pic>
        <p:nvPicPr>
          <p:cNvPr id="362" name="F2.png" descr="F2.png"/>
          <p:cNvPicPr>
            <a:picLocks noChangeAspect="1"/>
          </p:cNvPicPr>
          <p:nvPr/>
        </p:nvPicPr>
        <p:blipFill>
          <a:blip r:embed="rId24">
            <a:extLst/>
          </a:blip>
          <a:stretch>
            <a:fillRect/>
          </a:stretch>
        </p:blipFill>
        <p:spPr>
          <a:xfrm>
            <a:off x="19678650" y="7518400"/>
            <a:ext cx="647700" cy="381000"/>
          </a:xfrm>
          <a:prstGeom prst="rect">
            <a:avLst/>
          </a:prstGeom>
          <a:ln w="12700">
            <a:miter lim="400000"/>
          </a:ln>
        </p:spPr>
      </p:pic>
      <p:pic>
        <p:nvPicPr>
          <p:cNvPr id="363" name="F3.png" descr="F3.png"/>
          <p:cNvPicPr>
            <a:picLocks noChangeAspect="1"/>
          </p:cNvPicPr>
          <p:nvPr/>
        </p:nvPicPr>
        <p:blipFill>
          <a:blip r:embed="rId25">
            <a:extLst/>
          </a:blip>
          <a:stretch>
            <a:fillRect/>
          </a:stretch>
        </p:blipFill>
        <p:spPr>
          <a:xfrm>
            <a:off x="19685000" y="5249862"/>
            <a:ext cx="635000" cy="381001"/>
          </a:xfrm>
          <a:prstGeom prst="rect">
            <a:avLst/>
          </a:prstGeom>
          <a:ln w="12700">
            <a:miter lim="400000"/>
          </a:ln>
        </p:spPr>
      </p:pic>
      <p:pic>
        <p:nvPicPr>
          <p:cNvPr id="364" name="F4.png" descr="F4.png"/>
          <p:cNvPicPr>
            <a:picLocks noChangeAspect="1"/>
          </p:cNvPicPr>
          <p:nvPr/>
        </p:nvPicPr>
        <p:blipFill>
          <a:blip r:embed="rId26">
            <a:extLst/>
          </a:blip>
          <a:stretch>
            <a:fillRect/>
          </a:stretch>
        </p:blipFill>
        <p:spPr>
          <a:xfrm>
            <a:off x="19685000" y="3975100"/>
            <a:ext cx="635000" cy="381000"/>
          </a:xfrm>
          <a:prstGeom prst="rect">
            <a:avLst/>
          </a:prstGeom>
          <a:ln w="12700">
            <a:miter lim="400000"/>
          </a:ln>
        </p:spPr>
      </p:pic>
      <p:pic>
        <p:nvPicPr>
          <p:cNvPr id="365" name="F5.png" descr="F5.png"/>
          <p:cNvPicPr>
            <a:picLocks noChangeAspect="1"/>
          </p:cNvPicPr>
          <p:nvPr/>
        </p:nvPicPr>
        <p:blipFill>
          <a:blip r:embed="rId27">
            <a:extLst/>
          </a:blip>
          <a:stretch>
            <a:fillRect/>
          </a:stretch>
        </p:blipFill>
        <p:spPr>
          <a:xfrm>
            <a:off x="19678650" y="3365500"/>
            <a:ext cx="647700" cy="381000"/>
          </a:xfrm>
          <a:prstGeom prst="rect">
            <a:avLst/>
          </a:prstGeom>
          <a:ln w="12700">
            <a:miter lim="400000"/>
          </a:ln>
        </p:spPr>
      </p:pic>
      <p:pic>
        <p:nvPicPr>
          <p:cNvPr id="366" name="F6.png" descr="F6.png"/>
          <p:cNvPicPr>
            <a:picLocks noChangeAspect="1"/>
          </p:cNvPicPr>
          <p:nvPr/>
        </p:nvPicPr>
        <p:blipFill>
          <a:blip r:embed="rId28">
            <a:extLst/>
          </a:blip>
          <a:stretch>
            <a:fillRect/>
          </a:stretch>
        </p:blipFill>
        <p:spPr>
          <a:xfrm>
            <a:off x="19678650" y="10947400"/>
            <a:ext cx="647700" cy="381000"/>
          </a:xfrm>
          <a:prstGeom prst="rect">
            <a:avLst/>
          </a:prstGeom>
          <a:ln w="12700">
            <a:miter lim="400000"/>
          </a:ln>
        </p:spPr>
      </p:pic>
      <p:pic>
        <p:nvPicPr>
          <p:cNvPr id="367" name="F7.png" descr="F7.png"/>
          <p:cNvPicPr>
            <a:picLocks noChangeAspect="1"/>
          </p:cNvPicPr>
          <p:nvPr/>
        </p:nvPicPr>
        <p:blipFill>
          <a:blip r:embed="rId29">
            <a:extLst/>
          </a:blip>
          <a:stretch>
            <a:fillRect/>
          </a:stretch>
        </p:blipFill>
        <p:spPr>
          <a:xfrm>
            <a:off x="15246350" y="11339512"/>
            <a:ext cx="2247900" cy="1181101"/>
          </a:xfrm>
          <a:prstGeom prst="rect">
            <a:avLst/>
          </a:prstGeom>
          <a:ln w="12700">
            <a:miter lim="400000"/>
          </a:ln>
        </p:spPr>
      </p:pic>
      <p:pic>
        <p:nvPicPr>
          <p:cNvPr id="368" name="F8.png" descr="F8.png"/>
          <p:cNvPicPr>
            <a:picLocks noChangeAspect="1"/>
          </p:cNvPicPr>
          <p:nvPr/>
        </p:nvPicPr>
        <p:blipFill>
          <a:blip r:embed="rId30">
            <a:extLst/>
          </a:blip>
          <a:stretch>
            <a:fillRect/>
          </a:stretch>
        </p:blipFill>
        <p:spPr>
          <a:xfrm>
            <a:off x="8128000" y="11339512"/>
            <a:ext cx="3835400" cy="1181101"/>
          </a:xfrm>
          <a:prstGeom prst="rect">
            <a:avLst/>
          </a:prstGeom>
          <a:ln w="12700">
            <a:miter lim="400000"/>
          </a:ln>
        </p:spPr>
      </p:pic>
      <p:pic>
        <p:nvPicPr>
          <p:cNvPr id="369" name="F9.png" descr="F9.png"/>
          <p:cNvPicPr>
            <a:picLocks noChangeAspect="1"/>
          </p:cNvPicPr>
          <p:nvPr/>
        </p:nvPicPr>
        <p:blipFill>
          <a:blip r:embed="rId31">
            <a:extLst/>
          </a:blip>
          <a:stretch>
            <a:fillRect/>
          </a:stretch>
        </p:blipFill>
        <p:spPr>
          <a:xfrm>
            <a:off x="628650" y="11372850"/>
            <a:ext cx="5981700" cy="1181100"/>
          </a:xfrm>
          <a:prstGeom prst="rect">
            <a:avLst/>
          </a:prstGeom>
          <a:ln w="12700">
            <a:miter lim="400000"/>
          </a:ln>
        </p:spPr>
      </p:pic>
      <p:pic>
        <p:nvPicPr>
          <p:cNvPr id="370" name="F10.png" descr="F10.png"/>
          <p:cNvPicPr>
            <a:picLocks noChangeAspect="1"/>
          </p:cNvPicPr>
          <p:nvPr/>
        </p:nvPicPr>
        <p:blipFill>
          <a:blip r:embed="rId32">
            <a:extLst/>
          </a:blip>
          <a:stretch>
            <a:fillRect/>
          </a:stretch>
        </p:blipFill>
        <p:spPr>
          <a:xfrm>
            <a:off x="20389850" y="10687050"/>
            <a:ext cx="1130300" cy="1130300"/>
          </a:xfrm>
          <a:prstGeom prst="rect">
            <a:avLst/>
          </a:prstGeom>
          <a:ln w="12700">
            <a:miter lim="400000"/>
          </a:ln>
        </p:spPr>
      </p:pic>
      <p:pic>
        <p:nvPicPr>
          <p:cNvPr id="371" name="F11.png" descr="F11.png"/>
          <p:cNvPicPr>
            <a:picLocks noChangeAspect="1"/>
          </p:cNvPicPr>
          <p:nvPr/>
        </p:nvPicPr>
        <p:blipFill>
          <a:blip r:embed="rId33">
            <a:extLst/>
          </a:blip>
          <a:stretch>
            <a:fillRect/>
          </a:stretch>
        </p:blipFill>
        <p:spPr>
          <a:xfrm>
            <a:off x="20389850" y="7143750"/>
            <a:ext cx="1130300" cy="1130300"/>
          </a:xfrm>
          <a:prstGeom prst="rect">
            <a:avLst/>
          </a:prstGeom>
          <a:ln w="12700">
            <a:miter lim="400000"/>
          </a:ln>
        </p:spPr>
      </p:pic>
      <p:pic>
        <p:nvPicPr>
          <p:cNvPr id="372" name="F12.png" descr="F12.png"/>
          <p:cNvPicPr>
            <a:picLocks noChangeAspect="1"/>
          </p:cNvPicPr>
          <p:nvPr/>
        </p:nvPicPr>
        <p:blipFill>
          <a:blip r:embed="rId34">
            <a:extLst/>
          </a:blip>
          <a:stretch>
            <a:fillRect/>
          </a:stretch>
        </p:blipFill>
        <p:spPr>
          <a:xfrm>
            <a:off x="20389850" y="4926012"/>
            <a:ext cx="1130300" cy="1130301"/>
          </a:xfrm>
          <a:prstGeom prst="rect">
            <a:avLst/>
          </a:prstGeom>
          <a:ln w="12700">
            <a:miter lim="400000"/>
          </a:ln>
        </p:spPr>
      </p:pic>
      <p:pic>
        <p:nvPicPr>
          <p:cNvPr id="373" name="F13.png" descr="F13.png"/>
          <p:cNvPicPr>
            <a:picLocks noChangeAspect="1"/>
          </p:cNvPicPr>
          <p:nvPr/>
        </p:nvPicPr>
        <p:blipFill>
          <a:blip r:embed="rId35">
            <a:extLst/>
          </a:blip>
          <a:stretch>
            <a:fillRect/>
          </a:stretch>
        </p:blipFill>
        <p:spPr>
          <a:xfrm>
            <a:off x="20389850" y="3594100"/>
            <a:ext cx="1130300" cy="1143000"/>
          </a:xfrm>
          <a:prstGeom prst="rect">
            <a:avLst/>
          </a:prstGeom>
          <a:ln w="12700">
            <a:miter lim="400000"/>
          </a:ln>
        </p:spPr>
      </p:pic>
      <p:pic>
        <p:nvPicPr>
          <p:cNvPr id="374" name="F14.png" descr="F14.png"/>
          <p:cNvPicPr>
            <a:picLocks noChangeAspect="1"/>
          </p:cNvPicPr>
          <p:nvPr/>
        </p:nvPicPr>
        <p:blipFill>
          <a:blip r:embed="rId36">
            <a:extLst/>
          </a:blip>
          <a:stretch>
            <a:fillRect/>
          </a:stretch>
        </p:blipFill>
        <p:spPr>
          <a:xfrm>
            <a:off x="20389850" y="2984500"/>
            <a:ext cx="1130300" cy="1143000"/>
          </a:xfrm>
          <a:prstGeom prst="rect">
            <a:avLst/>
          </a:prstGeom>
          <a:ln w="12700">
            <a:miter lim="400000"/>
          </a:ln>
        </p:spPr>
      </p:pic>
      <p:pic>
        <p:nvPicPr>
          <p:cNvPr id="375" name="F15.png" descr="F15.png"/>
          <p:cNvPicPr>
            <a:picLocks noChangeAspect="1"/>
          </p:cNvPicPr>
          <p:nvPr/>
        </p:nvPicPr>
        <p:blipFill>
          <a:blip r:embed="rId37">
            <a:extLst/>
          </a:blip>
          <a:stretch>
            <a:fillRect/>
          </a:stretch>
        </p:blipFill>
        <p:spPr>
          <a:xfrm>
            <a:off x="0" y="13185775"/>
            <a:ext cx="24384000" cy="533400"/>
          </a:xfrm>
          <a:prstGeom prst="rect">
            <a:avLst/>
          </a:prstGeom>
          <a:ln w="12700">
            <a:miter lim="400000"/>
          </a:ln>
        </p:spPr>
      </p:pic>
      <p:pic>
        <p:nvPicPr>
          <p:cNvPr id="376" name="F16.png" descr="F16.png"/>
          <p:cNvPicPr>
            <a:picLocks noChangeAspect="1"/>
          </p:cNvPicPr>
          <p:nvPr/>
        </p:nvPicPr>
        <p:blipFill>
          <a:blip r:embed="rId38">
            <a:extLst/>
          </a:blip>
          <a:stretch>
            <a:fillRect/>
          </a:stretch>
        </p:blipFill>
        <p:spPr>
          <a:xfrm>
            <a:off x="4152900" y="2425700"/>
            <a:ext cx="12369800" cy="2260600"/>
          </a:xfrm>
          <a:prstGeom prst="rect">
            <a:avLst/>
          </a:prstGeom>
          <a:ln w="12700">
            <a:miter lim="400000"/>
          </a:ln>
        </p:spPr>
      </p:pic>
      <p:pic>
        <p:nvPicPr>
          <p:cNvPr id="377" name="F17.png" descr="F17.png"/>
          <p:cNvPicPr>
            <a:picLocks noChangeAspect="1"/>
          </p:cNvPicPr>
          <p:nvPr/>
        </p:nvPicPr>
        <p:blipFill>
          <a:blip r:embed="rId39">
            <a:extLst/>
          </a:blip>
          <a:stretch>
            <a:fillRect/>
          </a:stretch>
        </p:blipFill>
        <p:spPr>
          <a:xfrm>
            <a:off x="21723350" y="1149350"/>
            <a:ext cx="2514600" cy="12179300"/>
          </a:xfrm>
          <a:prstGeom prst="rect">
            <a:avLst/>
          </a:prstGeom>
          <a:ln w="12700">
            <a:miter lim="400000"/>
          </a:ln>
        </p:spPr>
      </p:pic>
      <p:pic>
        <p:nvPicPr>
          <p:cNvPr id="378" name="F18.png" descr="F18.png"/>
          <p:cNvPicPr>
            <a:picLocks noChangeAspect="1"/>
          </p:cNvPicPr>
          <p:nvPr/>
        </p:nvPicPr>
        <p:blipFill>
          <a:blip r:embed="rId40">
            <a:extLst/>
          </a:blip>
          <a:stretch>
            <a:fillRect/>
          </a:stretch>
        </p:blipFill>
        <p:spPr>
          <a:xfrm>
            <a:off x="8604250" y="417512"/>
            <a:ext cx="7226300" cy="1308101"/>
          </a:xfrm>
          <a:prstGeom prst="rect">
            <a:avLst/>
          </a:prstGeom>
          <a:ln w="12700">
            <a:miter lim="400000"/>
          </a:ln>
        </p:spPr>
      </p:pic>
      <p:pic>
        <p:nvPicPr>
          <p:cNvPr id="379" name="E1.png" descr="E1.png"/>
          <p:cNvPicPr>
            <a:picLocks noChangeAspect="1"/>
          </p:cNvPicPr>
          <p:nvPr/>
        </p:nvPicPr>
        <p:blipFill>
          <a:blip r:embed="rId41">
            <a:extLst/>
          </a:blip>
          <a:stretch>
            <a:fillRect/>
          </a:stretch>
        </p:blipFill>
        <p:spPr>
          <a:xfrm>
            <a:off x="20650200" y="13046075"/>
            <a:ext cx="3810000" cy="7620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0CC1DB"/>
            </a:gs>
            <a:gs pos="100000">
              <a:srgbClr val="129DD9"/>
            </a:gs>
          </a:gsLst>
          <a:lin ang="5400000" scaled="0"/>
        </a:gradFill>
      </p:bgPr>
    </p:bg>
    <p:spTree>
      <p:nvGrpSpPr>
        <p:cNvPr id="1" name=""/>
        <p:cNvGrpSpPr/>
        <p:nvPr/>
      </p:nvGrpSpPr>
      <p:grpSpPr>
        <a:xfrm>
          <a:off x="0" y="0"/>
          <a:ext cx="0" cy="0"/>
          <a:chOff x="0" y="0"/>
          <a:chExt cx="0" cy="0"/>
        </a:xfrm>
      </p:grpSpPr>
      <p:pic>
        <p:nvPicPr>
          <p:cNvPr id="381" name="D6.png" descr="D6.png"/>
          <p:cNvPicPr>
            <a:picLocks noChangeAspect="1"/>
          </p:cNvPicPr>
          <p:nvPr/>
        </p:nvPicPr>
        <p:blipFill>
          <a:blip r:embed="rId2">
            <a:extLst/>
          </a:blip>
          <a:stretch>
            <a:fillRect/>
          </a:stretch>
        </p:blipFill>
        <p:spPr>
          <a:xfrm>
            <a:off x="20148550" y="10560050"/>
            <a:ext cx="1739900" cy="2628900"/>
          </a:xfrm>
          <a:prstGeom prst="rect">
            <a:avLst/>
          </a:prstGeom>
          <a:ln w="12700">
            <a:miter lim="400000"/>
          </a:ln>
        </p:spPr>
      </p:pic>
      <p:pic>
        <p:nvPicPr>
          <p:cNvPr id="382" name="D20.png" descr="D20.png"/>
          <p:cNvPicPr>
            <a:picLocks noChangeAspect="1"/>
          </p:cNvPicPr>
          <p:nvPr/>
        </p:nvPicPr>
        <p:blipFill>
          <a:blip r:embed="rId3">
            <a:extLst/>
          </a:blip>
          <a:stretch>
            <a:fillRect/>
          </a:stretch>
        </p:blipFill>
        <p:spPr>
          <a:xfrm>
            <a:off x="14312900" y="5937250"/>
            <a:ext cx="4279900" cy="4102100"/>
          </a:xfrm>
          <a:prstGeom prst="rect">
            <a:avLst/>
          </a:prstGeom>
          <a:ln w="12700">
            <a:miter lim="400000"/>
          </a:ln>
        </p:spPr>
      </p:pic>
      <p:pic>
        <p:nvPicPr>
          <p:cNvPr id="383" name="D7.png" descr="D7.png"/>
          <p:cNvPicPr>
            <a:picLocks noChangeAspect="1"/>
          </p:cNvPicPr>
          <p:nvPr/>
        </p:nvPicPr>
        <p:blipFill>
          <a:blip r:embed="rId4">
            <a:extLst/>
          </a:blip>
          <a:stretch>
            <a:fillRect/>
          </a:stretch>
        </p:blipFill>
        <p:spPr>
          <a:xfrm>
            <a:off x="0" y="13169900"/>
            <a:ext cx="24384000" cy="558800"/>
          </a:xfrm>
          <a:prstGeom prst="rect">
            <a:avLst/>
          </a:prstGeom>
          <a:ln w="12700">
            <a:miter lim="400000"/>
          </a:ln>
        </p:spPr>
      </p:pic>
      <p:pic>
        <p:nvPicPr>
          <p:cNvPr id="384" name="D16.png" descr="D16.png"/>
          <p:cNvPicPr>
            <a:picLocks noChangeAspect="1"/>
          </p:cNvPicPr>
          <p:nvPr/>
        </p:nvPicPr>
        <p:blipFill>
          <a:blip r:embed="rId5">
            <a:extLst/>
          </a:blip>
          <a:stretch>
            <a:fillRect/>
          </a:stretch>
        </p:blipFill>
        <p:spPr>
          <a:xfrm>
            <a:off x="13474700" y="7994650"/>
            <a:ext cx="203200" cy="215900"/>
          </a:xfrm>
          <a:prstGeom prst="rect">
            <a:avLst/>
          </a:prstGeom>
          <a:ln w="12700">
            <a:miter lim="400000"/>
          </a:ln>
        </p:spPr>
      </p:pic>
      <p:pic>
        <p:nvPicPr>
          <p:cNvPr id="385" name="D17.png" descr="D17.png"/>
          <p:cNvPicPr>
            <a:picLocks noChangeAspect="1"/>
          </p:cNvPicPr>
          <p:nvPr/>
        </p:nvPicPr>
        <p:blipFill>
          <a:blip r:embed="rId6">
            <a:extLst/>
          </a:blip>
          <a:stretch>
            <a:fillRect/>
          </a:stretch>
        </p:blipFill>
        <p:spPr>
          <a:xfrm>
            <a:off x="14874875" y="4400550"/>
            <a:ext cx="2705100" cy="1803400"/>
          </a:xfrm>
          <a:prstGeom prst="rect">
            <a:avLst/>
          </a:prstGeom>
          <a:ln w="12700">
            <a:miter lim="400000"/>
          </a:ln>
        </p:spPr>
      </p:pic>
      <p:pic>
        <p:nvPicPr>
          <p:cNvPr id="386" name="D19.png" descr="D19.png"/>
          <p:cNvPicPr>
            <a:picLocks noChangeAspect="1"/>
          </p:cNvPicPr>
          <p:nvPr/>
        </p:nvPicPr>
        <p:blipFill>
          <a:blip r:embed="rId7">
            <a:extLst/>
          </a:blip>
          <a:stretch>
            <a:fillRect/>
          </a:stretch>
        </p:blipFill>
        <p:spPr>
          <a:xfrm>
            <a:off x="15538450" y="10560050"/>
            <a:ext cx="1739900" cy="342900"/>
          </a:xfrm>
          <a:prstGeom prst="rect">
            <a:avLst/>
          </a:prstGeom>
          <a:ln w="12700">
            <a:miter lim="400000"/>
          </a:ln>
        </p:spPr>
      </p:pic>
      <p:pic>
        <p:nvPicPr>
          <p:cNvPr id="387" name="D21.png" descr="D21.png"/>
          <p:cNvPicPr>
            <a:picLocks noChangeAspect="1"/>
          </p:cNvPicPr>
          <p:nvPr/>
        </p:nvPicPr>
        <p:blipFill>
          <a:blip r:embed="rId8">
            <a:extLst/>
          </a:blip>
          <a:stretch>
            <a:fillRect/>
          </a:stretch>
        </p:blipFill>
        <p:spPr>
          <a:xfrm>
            <a:off x="14404975" y="10001250"/>
            <a:ext cx="3365500" cy="520700"/>
          </a:xfrm>
          <a:prstGeom prst="rect">
            <a:avLst/>
          </a:prstGeom>
          <a:ln w="12700">
            <a:miter lim="400000"/>
          </a:ln>
        </p:spPr>
      </p:pic>
      <p:pic>
        <p:nvPicPr>
          <p:cNvPr id="388" name="D22.png" descr="D22.png"/>
          <p:cNvPicPr>
            <a:picLocks noChangeAspect="1"/>
          </p:cNvPicPr>
          <p:nvPr/>
        </p:nvPicPr>
        <p:blipFill>
          <a:blip r:embed="rId9">
            <a:extLst/>
          </a:blip>
          <a:stretch>
            <a:fillRect/>
          </a:stretch>
        </p:blipFill>
        <p:spPr>
          <a:xfrm>
            <a:off x="13833475" y="6565900"/>
            <a:ext cx="508000" cy="3683000"/>
          </a:xfrm>
          <a:prstGeom prst="rect">
            <a:avLst/>
          </a:prstGeom>
          <a:ln w="12700">
            <a:miter lim="400000"/>
          </a:ln>
        </p:spPr>
      </p:pic>
      <p:pic>
        <p:nvPicPr>
          <p:cNvPr id="389" name="D23.png" descr="D23.png"/>
          <p:cNvPicPr>
            <a:picLocks noChangeAspect="1"/>
          </p:cNvPicPr>
          <p:nvPr/>
        </p:nvPicPr>
        <p:blipFill>
          <a:blip r:embed="rId10">
            <a:extLst/>
          </a:blip>
          <a:stretch>
            <a:fillRect/>
          </a:stretch>
        </p:blipFill>
        <p:spPr>
          <a:xfrm>
            <a:off x="968375" y="8013700"/>
            <a:ext cx="254000" cy="304800"/>
          </a:xfrm>
          <a:prstGeom prst="rect">
            <a:avLst/>
          </a:prstGeom>
          <a:ln w="12700">
            <a:miter lim="400000"/>
          </a:ln>
        </p:spPr>
      </p:pic>
      <p:pic>
        <p:nvPicPr>
          <p:cNvPr id="390" name="C24.png" descr="C24.png"/>
          <p:cNvPicPr>
            <a:picLocks noChangeAspect="1"/>
          </p:cNvPicPr>
          <p:nvPr/>
        </p:nvPicPr>
        <p:blipFill>
          <a:blip r:embed="rId11">
            <a:extLst/>
          </a:blip>
          <a:stretch>
            <a:fillRect/>
          </a:stretch>
        </p:blipFill>
        <p:spPr>
          <a:xfrm>
            <a:off x="7226300" y="8001000"/>
            <a:ext cx="228600" cy="203200"/>
          </a:xfrm>
          <a:prstGeom prst="rect">
            <a:avLst/>
          </a:prstGeom>
          <a:ln w="12700">
            <a:miter lim="400000"/>
          </a:ln>
        </p:spPr>
      </p:pic>
      <p:pic>
        <p:nvPicPr>
          <p:cNvPr id="391" name="D25.png" descr="D25.png"/>
          <p:cNvPicPr>
            <a:picLocks noChangeAspect="1"/>
          </p:cNvPicPr>
          <p:nvPr/>
        </p:nvPicPr>
        <p:blipFill>
          <a:blip r:embed="rId12">
            <a:extLst/>
          </a:blip>
          <a:stretch>
            <a:fillRect/>
          </a:stretch>
        </p:blipFill>
        <p:spPr>
          <a:xfrm>
            <a:off x="9110662" y="5111750"/>
            <a:ext cx="1739901" cy="1028700"/>
          </a:xfrm>
          <a:prstGeom prst="rect">
            <a:avLst/>
          </a:prstGeom>
          <a:ln w="12700">
            <a:miter lim="400000"/>
          </a:ln>
        </p:spPr>
      </p:pic>
      <p:pic>
        <p:nvPicPr>
          <p:cNvPr id="392" name="D26.png" descr="D26.png"/>
          <p:cNvPicPr>
            <a:picLocks noChangeAspect="1"/>
          </p:cNvPicPr>
          <p:nvPr/>
        </p:nvPicPr>
        <p:blipFill>
          <a:blip r:embed="rId13">
            <a:extLst/>
          </a:blip>
          <a:stretch>
            <a:fillRect/>
          </a:stretch>
        </p:blipFill>
        <p:spPr>
          <a:xfrm>
            <a:off x="2819400" y="5156200"/>
            <a:ext cx="1676400" cy="1041400"/>
          </a:xfrm>
          <a:prstGeom prst="rect">
            <a:avLst/>
          </a:prstGeom>
          <a:ln w="12700">
            <a:miter lim="400000"/>
          </a:ln>
        </p:spPr>
      </p:pic>
      <p:pic>
        <p:nvPicPr>
          <p:cNvPr id="393" name="D32.png" descr="D32.png"/>
          <p:cNvPicPr>
            <a:picLocks noChangeAspect="1"/>
          </p:cNvPicPr>
          <p:nvPr/>
        </p:nvPicPr>
        <p:blipFill>
          <a:blip r:embed="rId14">
            <a:extLst/>
          </a:blip>
          <a:stretch>
            <a:fillRect/>
          </a:stretch>
        </p:blipFill>
        <p:spPr>
          <a:xfrm>
            <a:off x="2927350" y="10572750"/>
            <a:ext cx="1739900" cy="342900"/>
          </a:xfrm>
          <a:prstGeom prst="rect">
            <a:avLst/>
          </a:prstGeom>
          <a:ln w="12700">
            <a:miter lim="400000"/>
          </a:ln>
        </p:spPr>
      </p:pic>
      <p:pic>
        <p:nvPicPr>
          <p:cNvPr id="394" name="D29.png" descr="D29.png"/>
          <p:cNvPicPr>
            <a:picLocks noChangeAspect="1"/>
          </p:cNvPicPr>
          <p:nvPr/>
        </p:nvPicPr>
        <p:blipFill>
          <a:blip r:embed="rId15">
            <a:extLst/>
          </a:blip>
          <a:stretch>
            <a:fillRect/>
          </a:stretch>
        </p:blipFill>
        <p:spPr>
          <a:xfrm>
            <a:off x="8077200" y="5918200"/>
            <a:ext cx="4279900" cy="4114800"/>
          </a:xfrm>
          <a:prstGeom prst="rect">
            <a:avLst/>
          </a:prstGeom>
          <a:ln w="12700">
            <a:miter lim="400000"/>
          </a:ln>
        </p:spPr>
      </p:pic>
      <p:pic>
        <p:nvPicPr>
          <p:cNvPr id="395" name="D30.png" descr="D30.png"/>
          <p:cNvPicPr>
            <a:picLocks noChangeAspect="1"/>
          </p:cNvPicPr>
          <p:nvPr/>
        </p:nvPicPr>
        <p:blipFill>
          <a:blip r:embed="rId16">
            <a:extLst/>
          </a:blip>
          <a:stretch>
            <a:fillRect/>
          </a:stretch>
        </p:blipFill>
        <p:spPr>
          <a:xfrm>
            <a:off x="8202612" y="10001250"/>
            <a:ext cx="3378201" cy="520700"/>
          </a:xfrm>
          <a:prstGeom prst="rect">
            <a:avLst/>
          </a:prstGeom>
          <a:ln w="12700">
            <a:miter lim="400000"/>
          </a:ln>
        </p:spPr>
      </p:pic>
      <p:pic>
        <p:nvPicPr>
          <p:cNvPr id="396" name="D31.png" descr="D31.png"/>
          <p:cNvPicPr>
            <a:picLocks noChangeAspect="1"/>
          </p:cNvPicPr>
          <p:nvPr/>
        </p:nvPicPr>
        <p:blipFill>
          <a:blip r:embed="rId17">
            <a:extLst/>
          </a:blip>
          <a:stretch>
            <a:fillRect/>
          </a:stretch>
        </p:blipFill>
        <p:spPr>
          <a:xfrm>
            <a:off x="7593806" y="6565900"/>
            <a:ext cx="508001" cy="3683000"/>
          </a:xfrm>
          <a:prstGeom prst="rect">
            <a:avLst/>
          </a:prstGeom>
          <a:ln w="12700">
            <a:miter lim="400000"/>
          </a:ln>
        </p:spPr>
      </p:pic>
      <p:pic>
        <p:nvPicPr>
          <p:cNvPr id="397" name="D32.png" descr="D32.png"/>
          <p:cNvPicPr>
            <a:picLocks noChangeAspect="1"/>
          </p:cNvPicPr>
          <p:nvPr/>
        </p:nvPicPr>
        <p:blipFill>
          <a:blip r:embed="rId14">
            <a:extLst/>
          </a:blip>
          <a:stretch>
            <a:fillRect/>
          </a:stretch>
        </p:blipFill>
        <p:spPr>
          <a:xfrm>
            <a:off x="9321800" y="10572750"/>
            <a:ext cx="1739900" cy="342900"/>
          </a:xfrm>
          <a:prstGeom prst="rect">
            <a:avLst/>
          </a:prstGeom>
          <a:ln w="12700">
            <a:miter lim="400000"/>
          </a:ln>
        </p:spPr>
      </p:pic>
      <p:pic>
        <p:nvPicPr>
          <p:cNvPr id="398" name="D33.png" descr="D33.png"/>
          <p:cNvPicPr>
            <a:picLocks noChangeAspect="1"/>
          </p:cNvPicPr>
          <p:nvPr/>
        </p:nvPicPr>
        <p:blipFill>
          <a:blip r:embed="rId18">
            <a:extLst/>
          </a:blip>
          <a:stretch>
            <a:fillRect/>
          </a:stretch>
        </p:blipFill>
        <p:spPr>
          <a:xfrm>
            <a:off x="1720850" y="5949950"/>
            <a:ext cx="4406900" cy="4254500"/>
          </a:xfrm>
          <a:prstGeom prst="rect">
            <a:avLst/>
          </a:prstGeom>
          <a:ln w="12700">
            <a:miter lim="400000"/>
          </a:ln>
        </p:spPr>
      </p:pic>
      <p:pic>
        <p:nvPicPr>
          <p:cNvPr id="399" name="D21.png" descr="D21.png"/>
          <p:cNvPicPr>
            <a:picLocks noChangeAspect="1"/>
          </p:cNvPicPr>
          <p:nvPr/>
        </p:nvPicPr>
        <p:blipFill>
          <a:blip r:embed="rId8">
            <a:extLst/>
          </a:blip>
          <a:stretch>
            <a:fillRect/>
          </a:stretch>
        </p:blipFill>
        <p:spPr>
          <a:xfrm>
            <a:off x="1844675" y="10001250"/>
            <a:ext cx="3365500" cy="520700"/>
          </a:xfrm>
          <a:prstGeom prst="rect">
            <a:avLst/>
          </a:prstGeom>
          <a:ln w="12700">
            <a:miter lim="400000"/>
          </a:ln>
        </p:spPr>
      </p:pic>
      <p:pic>
        <p:nvPicPr>
          <p:cNvPr id="400" name="D35.png" descr="D35.png"/>
          <p:cNvPicPr>
            <a:picLocks noChangeAspect="1"/>
          </p:cNvPicPr>
          <p:nvPr/>
        </p:nvPicPr>
        <p:blipFill>
          <a:blip r:embed="rId19">
            <a:extLst/>
          </a:blip>
          <a:stretch>
            <a:fillRect/>
          </a:stretch>
        </p:blipFill>
        <p:spPr>
          <a:xfrm>
            <a:off x="1352550" y="6565900"/>
            <a:ext cx="393700" cy="3683000"/>
          </a:xfrm>
          <a:prstGeom prst="rect">
            <a:avLst/>
          </a:prstGeom>
          <a:ln w="12700">
            <a:miter lim="400000"/>
          </a:ln>
        </p:spPr>
      </p:pic>
      <p:pic>
        <p:nvPicPr>
          <p:cNvPr id="401" name="D27.png" descr="D27.png"/>
          <p:cNvPicPr>
            <a:picLocks noChangeAspect="1"/>
          </p:cNvPicPr>
          <p:nvPr/>
        </p:nvPicPr>
        <p:blipFill>
          <a:blip r:embed="rId20">
            <a:extLst/>
          </a:blip>
          <a:stretch>
            <a:fillRect/>
          </a:stretch>
        </p:blipFill>
        <p:spPr>
          <a:xfrm>
            <a:off x="8240712" y="6711950"/>
            <a:ext cx="3302001" cy="3238500"/>
          </a:xfrm>
          <a:prstGeom prst="rect">
            <a:avLst/>
          </a:prstGeom>
          <a:ln w="12700">
            <a:miter lim="400000"/>
          </a:ln>
        </p:spPr>
      </p:pic>
      <p:pic>
        <p:nvPicPr>
          <p:cNvPr id="402" name="D15.png" descr="D15.png"/>
          <p:cNvPicPr>
            <a:picLocks noChangeAspect="1"/>
          </p:cNvPicPr>
          <p:nvPr/>
        </p:nvPicPr>
        <p:blipFill>
          <a:blip r:embed="rId21">
            <a:extLst/>
          </a:blip>
          <a:stretch>
            <a:fillRect/>
          </a:stretch>
        </p:blipFill>
        <p:spPr>
          <a:xfrm>
            <a:off x="1901825" y="6705600"/>
            <a:ext cx="3302000" cy="3251200"/>
          </a:xfrm>
          <a:prstGeom prst="rect">
            <a:avLst/>
          </a:prstGeom>
          <a:ln w="12700">
            <a:miter lim="400000"/>
          </a:ln>
        </p:spPr>
      </p:pic>
      <p:pic>
        <p:nvPicPr>
          <p:cNvPr id="403" name="D18.png" descr="D18.png"/>
          <p:cNvPicPr>
            <a:picLocks noChangeAspect="1"/>
          </p:cNvPicPr>
          <p:nvPr/>
        </p:nvPicPr>
        <p:blipFill>
          <a:blip r:embed="rId22">
            <a:extLst/>
          </a:blip>
          <a:stretch>
            <a:fillRect/>
          </a:stretch>
        </p:blipFill>
        <p:spPr>
          <a:xfrm>
            <a:off x="14493875" y="8274050"/>
            <a:ext cx="3187700" cy="114300"/>
          </a:xfrm>
          <a:prstGeom prst="rect">
            <a:avLst/>
          </a:prstGeom>
          <a:ln w="12700">
            <a:miter lim="400000"/>
          </a:ln>
        </p:spPr>
      </p:pic>
      <p:pic>
        <p:nvPicPr>
          <p:cNvPr id="404" name="E1.png" descr="E1.png"/>
          <p:cNvPicPr>
            <a:picLocks noChangeAspect="1"/>
          </p:cNvPicPr>
          <p:nvPr/>
        </p:nvPicPr>
        <p:blipFill>
          <a:blip r:embed="rId23">
            <a:extLst/>
          </a:blip>
          <a:stretch>
            <a:fillRect/>
          </a:stretch>
        </p:blipFill>
        <p:spPr>
          <a:xfrm>
            <a:off x="20675600" y="13030200"/>
            <a:ext cx="3810000" cy="762000"/>
          </a:xfrm>
          <a:prstGeom prst="rect">
            <a:avLst/>
          </a:prstGeom>
          <a:ln w="12700">
            <a:miter lim="400000"/>
          </a:ln>
        </p:spPr>
      </p:pic>
      <p:pic>
        <p:nvPicPr>
          <p:cNvPr id="405" name="E2.png" descr="E2.png"/>
          <p:cNvPicPr>
            <a:picLocks noChangeAspect="1"/>
          </p:cNvPicPr>
          <p:nvPr/>
        </p:nvPicPr>
        <p:blipFill>
          <a:blip r:embed="rId24">
            <a:extLst/>
          </a:blip>
          <a:stretch>
            <a:fillRect/>
          </a:stretch>
        </p:blipFill>
        <p:spPr>
          <a:xfrm>
            <a:off x="19227800" y="2686050"/>
            <a:ext cx="1282700" cy="7962900"/>
          </a:xfrm>
          <a:prstGeom prst="rect">
            <a:avLst/>
          </a:prstGeom>
          <a:ln w="12700">
            <a:miter lim="400000"/>
          </a:ln>
        </p:spPr>
      </p:pic>
      <p:pic>
        <p:nvPicPr>
          <p:cNvPr id="406" name="E3.png" descr="E3.png"/>
          <p:cNvPicPr>
            <a:picLocks noChangeAspect="1"/>
          </p:cNvPicPr>
          <p:nvPr/>
        </p:nvPicPr>
        <p:blipFill>
          <a:blip r:embed="rId25">
            <a:extLst/>
          </a:blip>
          <a:stretch>
            <a:fillRect/>
          </a:stretch>
        </p:blipFill>
        <p:spPr>
          <a:xfrm>
            <a:off x="15154275" y="11445875"/>
            <a:ext cx="2247900" cy="1181100"/>
          </a:xfrm>
          <a:prstGeom prst="rect">
            <a:avLst/>
          </a:prstGeom>
          <a:ln w="12700">
            <a:miter lim="400000"/>
          </a:ln>
        </p:spPr>
      </p:pic>
      <p:pic>
        <p:nvPicPr>
          <p:cNvPr id="407" name="E4.png" descr="E4.png"/>
          <p:cNvPicPr>
            <a:picLocks noChangeAspect="1"/>
          </p:cNvPicPr>
          <p:nvPr/>
        </p:nvPicPr>
        <p:blipFill>
          <a:blip r:embed="rId26">
            <a:extLst/>
          </a:blip>
          <a:stretch>
            <a:fillRect/>
          </a:stretch>
        </p:blipFill>
        <p:spPr>
          <a:xfrm>
            <a:off x="8062912" y="11423650"/>
            <a:ext cx="3632201" cy="1181100"/>
          </a:xfrm>
          <a:prstGeom prst="rect">
            <a:avLst/>
          </a:prstGeom>
          <a:ln w="12700">
            <a:miter lim="400000"/>
          </a:ln>
        </p:spPr>
      </p:pic>
      <p:pic>
        <p:nvPicPr>
          <p:cNvPr id="408" name="E5.png" descr="E5.png"/>
          <p:cNvPicPr>
            <a:picLocks noChangeAspect="1"/>
          </p:cNvPicPr>
          <p:nvPr/>
        </p:nvPicPr>
        <p:blipFill>
          <a:blip r:embed="rId27">
            <a:extLst/>
          </a:blip>
          <a:stretch>
            <a:fillRect/>
          </a:stretch>
        </p:blipFill>
        <p:spPr>
          <a:xfrm>
            <a:off x="625475" y="11445875"/>
            <a:ext cx="5981700" cy="1181100"/>
          </a:xfrm>
          <a:prstGeom prst="rect">
            <a:avLst/>
          </a:prstGeom>
          <a:ln w="12700">
            <a:miter lim="400000"/>
          </a:ln>
        </p:spPr>
      </p:pic>
      <p:pic>
        <p:nvPicPr>
          <p:cNvPr id="409" name="E6.png" descr="E6.png"/>
          <p:cNvPicPr>
            <a:picLocks noChangeAspect="1"/>
          </p:cNvPicPr>
          <p:nvPr/>
        </p:nvPicPr>
        <p:blipFill>
          <a:blip r:embed="rId28">
            <a:extLst/>
          </a:blip>
          <a:stretch>
            <a:fillRect/>
          </a:stretch>
        </p:blipFill>
        <p:spPr>
          <a:xfrm>
            <a:off x="20751006" y="2794000"/>
            <a:ext cx="558801" cy="558800"/>
          </a:xfrm>
          <a:prstGeom prst="rect">
            <a:avLst/>
          </a:prstGeom>
          <a:ln w="12700">
            <a:miter lim="400000"/>
          </a:ln>
        </p:spPr>
      </p:pic>
      <p:pic>
        <p:nvPicPr>
          <p:cNvPr id="410" name="E7.png" descr="E7.png"/>
          <p:cNvPicPr>
            <a:picLocks noChangeAspect="1"/>
          </p:cNvPicPr>
          <p:nvPr/>
        </p:nvPicPr>
        <p:blipFill>
          <a:blip r:embed="rId29">
            <a:extLst/>
          </a:blip>
          <a:stretch>
            <a:fillRect/>
          </a:stretch>
        </p:blipFill>
        <p:spPr>
          <a:xfrm>
            <a:off x="20751006" y="3314700"/>
            <a:ext cx="558801" cy="558800"/>
          </a:xfrm>
          <a:prstGeom prst="rect">
            <a:avLst/>
          </a:prstGeom>
          <a:ln w="12700">
            <a:miter lim="400000"/>
          </a:ln>
        </p:spPr>
      </p:pic>
      <p:pic>
        <p:nvPicPr>
          <p:cNvPr id="411" name="E8.png" descr="E8.png"/>
          <p:cNvPicPr>
            <a:picLocks noChangeAspect="1"/>
          </p:cNvPicPr>
          <p:nvPr/>
        </p:nvPicPr>
        <p:blipFill>
          <a:blip r:embed="rId30">
            <a:extLst/>
          </a:blip>
          <a:stretch>
            <a:fillRect/>
          </a:stretch>
        </p:blipFill>
        <p:spPr>
          <a:xfrm>
            <a:off x="20739100" y="4572000"/>
            <a:ext cx="558800" cy="558800"/>
          </a:xfrm>
          <a:prstGeom prst="rect">
            <a:avLst/>
          </a:prstGeom>
          <a:ln w="12700">
            <a:miter lim="400000"/>
          </a:ln>
        </p:spPr>
      </p:pic>
      <p:pic>
        <p:nvPicPr>
          <p:cNvPr id="412" name="E6.png" descr="E6.png"/>
          <p:cNvPicPr>
            <a:picLocks noChangeAspect="1"/>
          </p:cNvPicPr>
          <p:nvPr/>
        </p:nvPicPr>
        <p:blipFill>
          <a:blip r:embed="rId28">
            <a:extLst/>
          </a:blip>
          <a:stretch>
            <a:fillRect/>
          </a:stretch>
        </p:blipFill>
        <p:spPr>
          <a:xfrm>
            <a:off x="20739100" y="6858000"/>
            <a:ext cx="558800" cy="558800"/>
          </a:xfrm>
          <a:prstGeom prst="rect">
            <a:avLst/>
          </a:prstGeom>
          <a:ln w="12700">
            <a:miter lim="400000"/>
          </a:ln>
        </p:spPr>
      </p:pic>
      <p:pic>
        <p:nvPicPr>
          <p:cNvPr id="413" name="E7.png" descr="E7.png"/>
          <p:cNvPicPr>
            <a:picLocks noChangeAspect="1"/>
          </p:cNvPicPr>
          <p:nvPr/>
        </p:nvPicPr>
        <p:blipFill>
          <a:blip r:embed="rId29">
            <a:extLst/>
          </a:blip>
          <a:stretch>
            <a:fillRect/>
          </a:stretch>
        </p:blipFill>
        <p:spPr>
          <a:xfrm>
            <a:off x="20751006" y="9994900"/>
            <a:ext cx="558801" cy="558800"/>
          </a:xfrm>
          <a:prstGeom prst="rect">
            <a:avLst/>
          </a:prstGeom>
          <a:ln w="12700">
            <a:miter lim="400000"/>
          </a:ln>
        </p:spPr>
      </p:pic>
      <p:pic>
        <p:nvPicPr>
          <p:cNvPr id="414" name="E11.png" descr="E11.png"/>
          <p:cNvPicPr>
            <a:picLocks noChangeAspect="1"/>
          </p:cNvPicPr>
          <p:nvPr/>
        </p:nvPicPr>
        <p:blipFill>
          <a:blip r:embed="rId31">
            <a:extLst/>
          </a:blip>
          <a:stretch>
            <a:fillRect/>
          </a:stretch>
        </p:blipFill>
        <p:spPr>
          <a:xfrm>
            <a:off x="1225550" y="2190750"/>
            <a:ext cx="17183100" cy="2273300"/>
          </a:xfrm>
          <a:prstGeom prst="rect">
            <a:avLst/>
          </a:prstGeom>
          <a:ln w="12700">
            <a:miter lim="400000"/>
          </a:ln>
        </p:spPr>
      </p:pic>
      <p:pic>
        <p:nvPicPr>
          <p:cNvPr id="415" name="E12.png" descr="E12.png"/>
          <p:cNvPicPr>
            <a:picLocks noChangeAspect="1"/>
          </p:cNvPicPr>
          <p:nvPr/>
        </p:nvPicPr>
        <p:blipFill>
          <a:blip r:embed="rId32">
            <a:extLst/>
          </a:blip>
          <a:stretch>
            <a:fillRect/>
          </a:stretch>
        </p:blipFill>
        <p:spPr>
          <a:xfrm>
            <a:off x="22637750" y="2806700"/>
            <a:ext cx="1308100" cy="7797800"/>
          </a:xfrm>
          <a:prstGeom prst="rect">
            <a:avLst/>
          </a:prstGeom>
          <a:ln w="12700">
            <a:miter lim="400000"/>
          </a:ln>
        </p:spPr>
      </p:pic>
      <p:pic>
        <p:nvPicPr>
          <p:cNvPr id="416" name="E13.png" descr="E13.png"/>
          <p:cNvPicPr>
            <a:picLocks noChangeAspect="1"/>
          </p:cNvPicPr>
          <p:nvPr/>
        </p:nvPicPr>
        <p:blipFill>
          <a:blip r:embed="rId33">
            <a:extLst/>
          </a:blip>
          <a:stretch>
            <a:fillRect/>
          </a:stretch>
        </p:blipFill>
        <p:spPr>
          <a:xfrm>
            <a:off x="21926550" y="1066800"/>
            <a:ext cx="444500" cy="533400"/>
          </a:xfrm>
          <a:prstGeom prst="rect">
            <a:avLst/>
          </a:prstGeom>
          <a:ln w="12700">
            <a:miter lim="400000"/>
          </a:ln>
        </p:spPr>
      </p:pic>
      <p:pic>
        <p:nvPicPr>
          <p:cNvPr id="417" name="E14.png" descr="E14.png"/>
          <p:cNvPicPr>
            <a:picLocks noChangeAspect="1"/>
          </p:cNvPicPr>
          <p:nvPr/>
        </p:nvPicPr>
        <p:blipFill>
          <a:blip r:embed="rId34">
            <a:extLst/>
          </a:blip>
          <a:stretch>
            <a:fillRect/>
          </a:stretch>
        </p:blipFill>
        <p:spPr>
          <a:xfrm>
            <a:off x="21720175" y="1905000"/>
            <a:ext cx="660400" cy="8432800"/>
          </a:xfrm>
          <a:prstGeom prst="rect">
            <a:avLst/>
          </a:prstGeom>
          <a:ln w="12700">
            <a:miter lim="400000"/>
          </a:ln>
        </p:spPr>
      </p:pic>
      <p:pic>
        <p:nvPicPr>
          <p:cNvPr id="418" name="E15.png" descr="E15.png"/>
          <p:cNvPicPr>
            <a:picLocks noChangeAspect="1"/>
          </p:cNvPicPr>
          <p:nvPr/>
        </p:nvPicPr>
        <p:blipFill>
          <a:blip r:embed="rId35">
            <a:extLst/>
          </a:blip>
          <a:stretch>
            <a:fillRect/>
          </a:stretch>
        </p:blipFill>
        <p:spPr>
          <a:xfrm>
            <a:off x="7467600" y="387350"/>
            <a:ext cx="9448800" cy="13081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