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media/image40.jpeg" ContentType="image/jpeg"/>
  <Override PartName="/ppt/notesSlides/notesSlide40.xml" ContentType="application/vnd.openxmlformats-officedocument.presentationml.notesSlide+xml"/>
  <Override PartName="/ppt/media/image41.jpeg" ContentType="image/jpeg"/>
  <Override PartName="/ppt/notesSlides/notesSlide41.xml" ContentType="application/vnd.openxmlformats-officedocument.presentationml.notesSlide+xml"/>
  <Override PartName="/ppt/media/image42.jpeg" ContentType="image/jpeg"/>
  <Override PartName="/ppt/media/image43.jpeg" ContentType="image/jpeg"/>
  <Override PartName="/ppt/notesSlides/notesSlide42.xml" ContentType="application/vnd.openxmlformats-officedocument.presentationml.notesSlide+xml"/>
  <Override PartName="/ppt/media/image44.jpeg" ContentType="image/jpeg"/>
  <Override PartName="/ppt/notesSlides/notesSlide43.xml" ContentType="application/vnd.openxmlformats-officedocument.presentationml.notesSlide+xml"/>
  <Override PartName="/ppt/media/image45.jpeg" ContentType="image/jpeg"/>
  <Override PartName="/ppt/notesSlides/notesSlide44.xml" ContentType="application/vnd.openxmlformats-officedocument.presentationml.notesSlide+xml"/>
  <Override PartName="/ppt/media/image46.jpeg" ContentType="image/jpeg"/>
  <Override PartName="/ppt/notesSlides/notesSlide45.xml" ContentType="application/vnd.openxmlformats-officedocument.presentationml.notesSlide+xml"/>
  <Override PartName="/ppt/media/image47.jpeg" ContentType="image/jpeg"/>
  <Override PartName="/ppt/notesSlides/notesSlide46.xml" ContentType="application/vnd.openxmlformats-officedocument.presentationml.notesSlide+xml"/>
  <Override PartName="/ppt/media/image48.jpeg" ContentType="image/jpeg"/>
  <Override PartName="/ppt/notesSlides/notesSlide47.xml" ContentType="application/vnd.openxmlformats-officedocument.presentationml.notesSlide+xml"/>
  <Override PartName="/ppt/media/image49.jpeg" ContentType="image/jpeg"/>
  <Override PartName="/ppt/notesSlides/notesSlide48.xml" ContentType="application/vnd.openxmlformats-officedocument.presentationml.notesSlide+xml"/>
  <Override PartName="/ppt/media/image50.jpeg" ContentType="image/jpeg"/>
  <Override PartName="/ppt/notesSlides/notesSlide49.xml" ContentType="application/vnd.openxmlformats-officedocument.presentationml.notesSlide+xml"/>
  <Override PartName="/ppt/media/image51.jpeg" ContentType="image/jpeg"/>
  <Override PartName="/ppt/notesSlides/notesSlide50.xml" ContentType="application/vnd.openxmlformats-officedocument.presentationml.notesSlide+xml"/>
  <Override PartName="/ppt/media/image52.jpeg" ContentType="image/jpeg"/>
  <Override PartName="/ppt/notesSlides/notesSlide51.xml" ContentType="application/vnd.openxmlformats-officedocument.presentationml.notesSlide+xml"/>
  <Override PartName="/ppt/media/image53.jpeg" ContentType="image/jpeg"/>
  <Override PartName="/ppt/notesSlides/notesSlide52.xml" ContentType="application/vnd.openxmlformats-officedocument.presentationml.notesSlide+xml"/>
  <Override PartName="/ppt/media/image54.jpeg" ContentType="image/jpeg"/>
  <Override PartName="/ppt/notesSlides/notesSlide53.xml" ContentType="application/vnd.openxmlformats-officedocument.presentationml.notesSlide+xml"/>
  <Override PartName="/ppt/media/image55.jpeg" ContentType="image/jpeg"/>
  <Override PartName="/ppt/notesSlides/notesSlide54.xml" ContentType="application/vnd.openxmlformats-officedocument.presentationml.notesSlide+xml"/>
  <Override PartName="/ppt/media/image56.jpeg" ContentType="image/jpeg"/>
  <Override PartName="/ppt/notesSlides/notesSlide55.xml" ContentType="application/vnd.openxmlformats-officedocument.presentationml.notesSlide+xml"/>
  <Override PartName="/ppt/media/image57.jpeg" ContentType="image/jpeg"/>
  <Override PartName="/ppt/notesSlides/notesSlide56.xml" ContentType="application/vnd.openxmlformats-officedocument.presentationml.notesSlide+xml"/>
  <Override PartName="/ppt/media/image58.jpeg" ContentType="image/jpeg"/>
  <Override PartName="/ppt/notesSlides/notesSlide57.xml" ContentType="application/vnd.openxmlformats-officedocument.presentationml.notesSlide+xml"/>
  <Override PartName="/ppt/media/image59.jpeg" ContentType="image/jpeg"/>
  <Override PartName="/ppt/media/image60.jpeg" ContentType="image/jpeg"/>
  <Override PartName="/ppt/media/image61.jpeg" ContentType="image/jpeg"/>
  <Override PartName="/ppt/notesSlides/notesSlide58.xml" ContentType="application/vnd.openxmlformats-officedocument.presentationml.notesSlide+xml"/>
  <Override PartName="/ppt/media/image62.jpeg" ContentType="image/jpeg"/>
  <Override PartName="/ppt/notesSlides/notesSlide5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Springs and Hooke’s Law - Ideal Springs and Graphs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	•	An ideal spring has no mass, so it has no weight and no inertia.</a:t>
            </a:r>
          </a:p>
          <a:p>
            <a:pPr/>
            <a:r>
              <a:t>	•	If we draw a free body diagram of an ideal spring, we do not include the gravitational force acting on the spring itself.</a:t>
            </a:r>
          </a:p>
          <a:p>
            <a:pPr/>
            <a:r>
              <a:t>	•	It has no mass, so it has no weight.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	•	If another object is attached to the spring, like this box, then the weight of the box can be applied to the spring, but there’s no additional weight force on the spring itself.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	•	If an ideal spring has no mass, then it also has no inertia. It has no resistance to acceleration, or a change in its state of motion.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	•	If we apply a force to a real spring that has mass and inertia, it will take some amount of time for the spring to move and change length.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	•	But if we apply a force to an ideal spring, we assume that the spring can stretch or compress instantly.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	•	When we cover simple harmonic motion, there might be other objects that have inertia like this box, but we’re going to assume the spring has no mass and it does not add any inertia.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	•	We also assume an ideal spring has no friction.</a:t>
            </a:r>
          </a:p>
          <a:p>
            <a:pPr/>
            <a:r>
              <a:t>	•	So we don’t have to worry about any friction forces between the coils in the spring when it stretches or compresses.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	•	This also means that no energy is lost to friction when the spring changes length, which will be important when we cover energy and simple harmonic motion.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	•	Like we mentioned before, we’re going to assume that the force is the same at both ends of an ideal spring.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	•	If the spring is at rest, then this makes sense because the net force acting on the spring must be zero, so the forces are balanced.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	•	Hey everyone, in this video we’re gonna learn about ideal springs and how we can graph the equation for Hooke’s law.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r>
              <a:t>	•	But what if the spring is moving, or the applied force is changing over time?</a:t>
            </a:r>
          </a:p>
          <a:p>
            <a:pPr/>
            <a:r>
              <a:t>	•	For an ideal spring, we’re still going to assume that any force applied to one end of the spring is instantly transferred to the other end of the spring, and the force at both ends will be equal at any time.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	•	Finally, an ideal spring is linear elastic, which just means that it follows the equation for Hooke’s law, and the change in length (delta x) is proportional to the force, 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	•	By comparison, a non-linear-elastic spring might have a relationship like this, where F is proporitonal to 1 over delta x, or delta x squared.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	•	Let’s explore that last point.</a:t>
            </a:r>
          </a:p>
          <a:p>
            <a:pPr/>
            <a:r>
              <a:t>	•	Why do we call these linear elastic springs?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	•	We said that for a linear elastic spring, the force is proportional to the change in length, which means that it follows Hooke’s law.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	•	So let’s say we have a spring attached to a wall with a spring constant k of 100 N/m and it starts at its relaxed length.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	•	If we apply a force F, the spring will stretch some amount, delta x.</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	•	We know that if we change the force, then delta x will also change, the spring will get longer and shorter.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	•	So how would we graph this relationship?</a:t>
            </a:r>
          </a:p>
          <a:p>
            <a:pPr/>
            <a:r>
              <a:t>	•	The horizontal axis is the change in length, delta x, and the vertical axis is the magnitude of the force applied to the spring.</a:t>
            </a:r>
          </a:p>
          <a:p>
            <a:pPr/>
            <a:r>
              <a:t>	•	Pause the video and see if you can figure out what the graph would like for this spring.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	•	We can use the equation from Hooke’s law to plot some points on the graph.</a:t>
            </a:r>
          </a:p>
          <a:p>
            <a:pPr/>
            <a:r>
              <a:t>	•	What would the force be if the spring is at its relaxed length and delta x is zero?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	•	We covered hooke’s law in the last few videos, but there are a few assumptions that we need to cover.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	•	The spring constant k is 100 N/m, and if we plug in 0 m for delta x we get 0 N for the force.</a:t>
            </a:r>
          </a:p>
          <a:p>
            <a:pPr/>
            <a:r>
              <a:t>	•	So the first point on the graph is where delta x and F are both zero.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	•	How much force would be required to stretch the spring by 0.1 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	•	If we plug that into the equation, we get 10 N for the force.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	•	And we can keep doing this with more values.</a:t>
            </a:r>
          </a:p>
          <a:p>
            <a:pPr/>
            <a:r>
              <a:t>	•	If delta x is 0.2 m, F is 20 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	•	If delta x is 0.3 m, F is 30 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r>
              <a:t>	•	And if delta x is 0.4 m, F is 40 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p>
            <a:pPr/>
            <a:r>
              <a:t>	•	So, the graph of the force vs delta x is a straight line with a constant slope.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	•	Pause the video again and take a second to calculate the slope of this line, and think about what the slope represents.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r>
              <a:t>	•	The slope of a line is the change in y over the change in x.</a:t>
            </a:r>
          </a:p>
          <a:p>
            <a:pPr/>
            <a:r>
              <a:t>	•	For this graph, that would be the force divided by delta x, and we could find the slope by dividing 40 N by 0.4 m.</a:t>
            </a:r>
          </a:p>
          <a:p>
            <a:pPr/>
            <a:r>
              <a:t>	•	That gives us 100 N/m for the slope of this line.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	•	100 N/m is the spring constant, k, for this spring.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	•	We’re only going to work with ideal springs, so we’ll start by defining what that means.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	•	The line that we graphed is just the equation for Hooke’s law, force as a function of delta x.</a:t>
            </a:r>
          </a:p>
          <a:p>
            <a:pPr/>
            <a:r>
              <a:t>	•	If we compare this to the slope intercept form of a line, the y axis is the force, F, the slope is the spring constant, k, the x axis is the change in length, delta x, and the y intercept is zero. The force is zero when delta x is zero.</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	•	So this is why we refer to the spring as being linear-elastic. </a:t>
            </a:r>
          </a:p>
          <a:p>
            <a:pPr/>
            <a:r>
              <a:t>	•	The graph of the force vs the change in length is a straight line with a constant slope.</a:t>
            </a:r>
          </a:p>
          <a:p>
            <a:pPr/>
            <a:r>
              <a:t>	•	The graph of a non-linear-elastic spring might look something like this, where the line is curved, so it’s not linear.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	•	What if we had a spring that was twice as stiff, with a spring constant of 200 N/m?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r>
              <a:t>	•	The graph would look like this, and it would have twice the slope.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r>
              <a:t>	•	For example, if we want to stretch both springs by the same delta x of 0.3 m, the first spring requires 30 N of force and the stiffer springs requires 60 N of force, twice as much.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	•	Or, if we apply the same amount of force to both springs, like 40 N, the first spring will stretch more, 0.4 m, and the stiffer spring will stretch half as much, 0.2 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r>
              <a:t>	•	So this graph is another way to think hooke’s law and the relationship between the force and the change in length.</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	•	So that’s everything we’re gonna learn about Hooke’s law.</a:t>
            </a:r>
          </a:p>
          <a:p>
            <a:pPr/>
            <a:r>
              <a:t>	•	Before we do some example problems, how can we apply what we learned to the spring scales from a previous video?</a:t>
            </a:r>
          </a:p>
          <a:p>
            <a:pPr/>
            <a:r>
              <a:t>	•	Both of these scales work the same way, so let’s just look at the scale that you stand on, where the spring is compressed.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p>
            <a:pPr/>
            <a:r>
              <a:t>	•	How would we design this scale to measure the weight of a person?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hape 654"/>
          <p:cNvSpPr/>
          <p:nvPr>
            <p:ph type="sldImg"/>
          </p:nvPr>
        </p:nvSpPr>
        <p:spPr>
          <a:prstGeom prst="rect">
            <a:avLst/>
          </a:prstGeom>
        </p:spPr>
        <p:txBody>
          <a:bodyPr/>
          <a:lstStyle/>
          <a:p>
            <a:pPr/>
          </a:p>
        </p:txBody>
      </p:sp>
      <p:sp>
        <p:nvSpPr>
          <p:cNvPr id="655" name="Shape 655"/>
          <p:cNvSpPr/>
          <p:nvPr>
            <p:ph type="body" sz="quarter" idx="1"/>
          </p:nvPr>
        </p:nvSpPr>
        <p:spPr>
          <a:prstGeom prst="rect">
            <a:avLst/>
          </a:prstGeom>
        </p:spPr>
        <p:txBody>
          <a:bodyPr/>
          <a:lstStyle/>
          <a:p>
            <a:pPr/>
            <a:r>
              <a:t>	•	When the person stands on the scale, their weight force will be applied to the spring in the scale, which will compress the spring.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	•	Then we’ll talk about linear elastic springs and how we can graph the equation for hooke’s law.</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	•	If we wanna calculate the force, we need to know the spring constant and the change in length of the spring.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	•	We can choose our own spring so we’ll know the spring constant, and then we can measure the change in length to get the force.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a:r>
              <a:t>	•	And we probably don’t want the scale to move very much when we stand on it, so we need a spring that will only compress a small amount under the weight of person.</a:t>
            </a:r>
          </a:p>
          <a:p>
            <a:pPr/>
            <a:r>
              <a:t>	•	To get a smaller delta x for a given force, we want to choose a stiff spring with a very large spring constant, something like 150,000 N/m.</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r>
              <a:t>	•	Now, when a person stands on the scale, we can measure the change in length from the relaxed length, and use Hooke’s law to find the force.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a:p>
        </p:txBody>
      </p:sp>
      <p:sp>
        <p:nvSpPr>
          <p:cNvPr id="690" name="Shape 690"/>
          <p:cNvSpPr/>
          <p:nvPr>
            <p:ph type="body" sz="quarter" idx="1"/>
          </p:nvPr>
        </p:nvSpPr>
        <p:spPr>
          <a:prstGeom prst="rect">
            <a:avLst/>
          </a:prstGeom>
        </p:spPr>
        <p:txBody>
          <a:bodyPr/>
          <a:lstStyle/>
          <a:p>
            <a:pPr/>
            <a:r>
              <a:t>	•	If the change in length is 5.2 mm, we need to convert that to meters and plug that into this equation along with the spring constant.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r>
              <a:t>	•	That gives us 780 N for the force acting on this spring, so the weight of the person is 780 N, or about 175 lb.</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a:r>
              <a:t>	•	If a different person stands on the scale and delta x is 4.1 mm, the weight of the person would be 615 N or 138 lb.</a:t>
            </a:r>
          </a:p>
          <a:p>
            <a:pPr/>
            <a:r>
              <a:t>	•	So for a digital scale like this one, there would be a small computer chip that’s programmed with the spring constant.</a:t>
            </a:r>
          </a:p>
          <a:p>
            <a:pPr/>
            <a:r>
              <a:t>	•	It would measure the change in length, calculate the force and display that on the screen.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Shape 710"/>
          <p:cNvSpPr/>
          <p:nvPr>
            <p:ph type="sldImg"/>
          </p:nvPr>
        </p:nvSpPr>
        <p:spPr>
          <a:prstGeom prst="rect">
            <a:avLst/>
          </a:prstGeom>
        </p:spPr>
        <p:txBody>
          <a:bodyPr/>
          <a:lstStyle/>
          <a:p>
            <a:pPr/>
          </a:p>
        </p:txBody>
      </p:sp>
      <p:sp>
        <p:nvSpPr>
          <p:cNvPr id="711" name="Shape 711"/>
          <p:cNvSpPr/>
          <p:nvPr>
            <p:ph type="body" sz="quarter" idx="1"/>
          </p:nvPr>
        </p:nvSpPr>
        <p:spPr>
          <a:prstGeom prst="rect">
            <a:avLst/>
          </a:prstGeom>
        </p:spPr>
        <p:txBody>
          <a:bodyPr/>
          <a:lstStyle/>
          <a:p>
            <a:pPr/>
            <a:r>
              <a:t>	•	This is a simple calculation, but we can also think of the scale as measuring the change in length as an input and determining the force as the output.</a:t>
            </a:r>
          </a:p>
          <a:p>
            <a:pPr/>
            <a:r>
              <a:t>	•	It can do this for any value of delta x, up to some limit based on the length of the spring.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Shape 727"/>
          <p:cNvSpPr/>
          <p:nvPr>
            <p:ph type="sldImg"/>
          </p:nvPr>
        </p:nvSpPr>
        <p:spPr>
          <a:prstGeom prst="rect">
            <a:avLst/>
          </a:prstGeom>
        </p:spPr>
        <p:txBody>
          <a:bodyPr/>
          <a:lstStyle/>
          <a:p>
            <a:pPr/>
          </a:p>
        </p:txBody>
      </p:sp>
      <p:sp>
        <p:nvSpPr>
          <p:cNvPr id="728" name="Shape 728"/>
          <p:cNvSpPr/>
          <p:nvPr>
            <p:ph type="body" sz="quarter" idx="1"/>
          </p:nvPr>
        </p:nvSpPr>
        <p:spPr>
          <a:prstGeom prst="rect">
            <a:avLst/>
          </a:prstGeom>
        </p:spPr>
        <p:txBody>
          <a:bodyPr/>
          <a:lstStyle/>
          <a:p>
            <a:pPr/>
            <a:r>
              <a:t>	•	Notice that since the spring constant is very large, a small change in delta x results in a large change in the calculated force.</a:t>
            </a:r>
          </a:p>
          <a:p>
            <a:pPr/>
            <a:r>
              <a:t>	•	If delta x changes by just 0.1 mm, the calculated force will change by 15 N or about 3 and a half pounds.</a:t>
            </a:r>
          </a:p>
          <a:p>
            <a:pPr/>
            <a:r>
              <a:t>	•	So a scale has to measure the change in length very precisely for it to be useful.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Shape 734"/>
          <p:cNvSpPr/>
          <p:nvPr>
            <p:ph type="sldImg"/>
          </p:nvPr>
        </p:nvSpPr>
        <p:spPr>
          <a:prstGeom prst="rect">
            <a:avLst/>
          </a:prstGeom>
        </p:spPr>
        <p:txBody>
          <a:bodyPr/>
          <a:lstStyle/>
          <a:p>
            <a:pPr/>
          </a:p>
        </p:txBody>
      </p:sp>
      <p:sp>
        <p:nvSpPr>
          <p:cNvPr id="735" name="Shape 735"/>
          <p:cNvSpPr/>
          <p:nvPr>
            <p:ph type="body" sz="quarter" idx="1"/>
          </p:nvPr>
        </p:nvSpPr>
        <p:spPr>
          <a:prstGeom prst="rect">
            <a:avLst/>
          </a:prstGeom>
        </p:spPr>
        <p:txBody>
          <a:bodyPr/>
          <a:lstStyle/>
          <a:p>
            <a:pPr/>
            <a:r>
              <a:t>	•	Scales can be designed in different ways, but that’s how a spring scale measures an object’s weight using Hooke’s law.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	•	And the end, we’ll revisit the springs scales that we talked about in a previous video, and figure out how we can use hooke’s law to measure the weight of an object.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	•	So what is an ideal spring, and what are the assumptions that go with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	• We’ve learned about Hooke’s law and how to use this equation, but does this actually apply to every spring?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	•	In the real world, there’s many different types of springs, and elastic materials don’t always follow this law.</a:t>
            </a:r>
          </a:p>
          <a:p>
            <a:pPr/>
            <a:r>
              <a:t>	•	But in most cases, and any time we deal with springs in this course, we’re going to assume it’s an ideal spring.</a:t>
            </a:r>
          </a:p>
          <a:p>
            <a:pPr/>
            <a:r>
              <a:t>	•	This means it has no mass, no friction, the force is the same at both ends, and its linear elastic.</a:t>
            </a:r>
          </a:p>
          <a:p>
            <a:pPr/>
            <a:r>
              <a:t>	•	An ideal spring is a simplified, theoretical spring that follows all of these assumptions.</a:t>
            </a:r>
          </a:p>
          <a:p>
            <a:pPr/>
            <a:r>
              <a:t>	•	These are not exactly true for real springs, but they’re pretty close.</a:t>
            </a:r>
          </a:p>
          <a:p>
            <a:pPr/>
            <a:r>
              <a:t>	•	So what do these assumptions mean?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 Id="rId25" Type="http://schemas.openxmlformats.org/officeDocument/2006/relationships/image" Target="../media/image48.png"/><Relationship Id="rId26" Type="http://schemas.openxmlformats.org/officeDocument/2006/relationships/image" Target="../media/image49.png"/><Relationship Id="rId27" Type="http://schemas.openxmlformats.org/officeDocument/2006/relationships/image" Target="../media/image50.png"/><Relationship Id="rId28" Type="http://schemas.openxmlformats.org/officeDocument/2006/relationships/image" Target="../media/image51.png"/><Relationship Id="rId29" Type="http://schemas.openxmlformats.org/officeDocument/2006/relationships/image" Target="../media/image52.png"/><Relationship Id="rId30" Type="http://schemas.openxmlformats.org/officeDocument/2006/relationships/image" Target="../media/image53.png"/><Relationship Id="rId31" Type="http://schemas.openxmlformats.org/officeDocument/2006/relationships/image" Target="../media/image54.png"/><Relationship Id="rId32" Type="http://schemas.openxmlformats.org/officeDocument/2006/relationships/image" Target="../media/image5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71.png"/><Relationship Id="rId18" Type="http://schemas.openxmlformats.org/officeDocument/2006/relationships/image" Target="../media/image72.png"/><Relationship Id="rId19" Type="http://schemas.openxmlformats.org/officeDocument/2006/relationships/image" Target="../media/image73.png"/><Relationship Id="rId20" Type="http://schemas.openxmlformats.org/officeDocument/2006/relationships/image" Target="../media/image74.png"/><Relationship Id="rId21" Type="http://schemas.openxmlformats.org/officeDocument/2006/relationships/image" Target="../media/image75.png"/><Relationship Id="rId22" Type="http://schemas.openxmlformats.org/officeDocument/2006/relationships/image" Target="../media/image7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20.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1" Type="http://schemas.openxmlformats.org/officeDocument/2006/relationships/image" Target="../media/image85.png"/><Relationship Id="rId12" Type="http://schemas.openxmlformats.org/officeDocument/2006/relationships/image" Target="../media/image86.png"/><Relationship Id="rId13" Type="http://schemas.openxmlformats.org/officeDocument/2006/relationships/image" Target="../media/image87.png"/><Relationship Id="rId14" Type="http://schemas.openxmlformats.org/officeDocument/2006/relationships/image" Target="../media/image88.png"/><Relationship Id="rId15" Type="http://schemas.openxmlformats.org/officeDocument/2006/relationships/image" Target="../media/image89.png"/><Relationship Id="rId16" Type="http://schemas.openxmlformats.org/officeDocument/2006/relationships/image" Target="../media/image90.png"/><Relationship Id="rId17" Type="http://schemas.openxmlformats.org/officeDocument/2006/relationships/image" Target="../media/image91.png"/><Relationship Id="rId18" Type="http://schemas.openxmlformats.org/officeDocument/2006/relationships/image" Target="../media/image92.png"/><Relationship Id="rId19" Type="http://schemas.openxmlformats.org/officeDocument/2006/relationships/image" Target="../media/image93.png"/><Relationship Id="rId20" Type="http://schemas.openxmlformats.org/officeDocument/2006/relationships/image" Target="../media/image94.png"/><Relationship Id="rId21" Type="http://schemas.openxmlformats.org/officeDocument/2006/relationships/image" Target="../media/image95.png"/><Relationship Id="rId22" Type="http://schemas.openxmlformats.org/officeDocument/2006/relationships/image" Target="../media/image96.png"/><Relationship Id="rId23" Type="http://schemas.openxmlformats.org/officeDocument/2006/relationships/image" Target="../media/image97.png"/><Relationship Id="rId24" Type="http://schemas.openxmlformats.org/officeDocument/2006/relationships/image" Target="../media/image98.png"/><Relationship Id="rId25" Type="http://schemas.openxmlformats.org/officeDocument/2006/relationships/image" Target="../media/image99.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Springs and Hooke’s Law - Ideal Springs and Graph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Springs and Hooke’s Law - Ideal Springs and Graphs</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Title"/>
          <p:cNvSpPr txBox="1"/>
          <p:nvPr>
            <p:ph type="title"/>
          </p:nvPr>
        </p:nvSpPr>
        <p:spPr>
          <a:prstGeom prst="rect">
            <a:avLst/>
          </a:prstGeom>
        </p:spPr>
        <p:txBody>
          <a:bodyPr/>
          <a:lstStyle/>
          <a:p>
            <a:pPr/>
          </a:p>
        </p:txBody>
      </p:sp>
      <p:sp>
        <p:nvSpPr>
          <p:cNvPr id="326" name="Slide Subtitle"/>
          <p:cNvSpPr txBox="1"/>
          <p:nvPr>
            <p:ph type="body" idx="21"/>
          </p:nvPr>
        </p:nvSpPr>
        <p:spPr>
          <a:prstGeom prst="rect">
            <a:avLst/>
          </a:prstGeom>
        </p:spPr>
        <p:txBody>
          <a:bodyPr/>
          <a:lstStyle/>
          <a:p>
            <a:pPr/>
          </a:p>
        </p:txBody>
      </p:sp>
      <p:sp>
        <p:nvSpPr>
          <p:cNvPr id="327" name="Slide bullet text"/>
          <p:cNvSpPr txBox="1"/>
          <p:nvPr>
            <p:ph type="body" idx="1"/>
          </p:nvPr>
        </p:nvSpPr>
        <p:spPr>
          <a:prstGeom prst="rect">
            <a:avLst/>
          </a:prstGeom>
        </p:spPr>
        <p:txBody>
          <a:bodyPr/>
          <a:lstStyle/>
          <a:p>
            <a:pPr/>
          </a:p>
        </p:txBody>
      </p:sp>
      <p:pic>
        <p:nvPicPr>
          <p:cNvPr id="328"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Title"/>
          <p:cNvSpPr txBox="1"/>
          <p:nvPr>
            <p:ph type="title"/>
          </p:nvPr>
        </p:nvSpPr>
        <p:spPr>
          <a:prstGeom prst="rect">
            <a:avLst/>
          </a:prstGeom>
        </p:spPr>
        <p:txBody>
          <a:bodyPr/>
          <a:lstStyle/>
          <a:p>
            <a:pPr/>
          </a:p>
        </p:txBody>
      </p:sp>
      <p:sp>
        <p:nvSpPr>
          <p:cNvPr id="333" name="Slide Subtitle"/>
          <p:cNvSpPr txBox="1"/>
          <p:nvPr>
            <p:ph type="body" idx="21"/>
          </p:nvPr>
        </p:nvSpPr>
        <p:spPr>
          <a:prstGeom prst="rect">
            <a:avLst/>
          </a:prstGeom>
        </p:spPr>
        <p:txBody>
          <a:bodyPr/>
          <a:lstStyle/>
          <a:p>
            <a:pPr/>
          </a:p>
        </p:txBody>
      </p:sp>
      <p:sp>
        <p:nvSpPr>
          <p:cNvPr id="334" name="Slide bullet text"/>
          <p:cNvSpPr txBox="1"/>
          <p:nvPr>
            <p:ph type="body" idx="1"/>
          </p:nvPr>
        </p:nvSpPr>
        <p:spPr>
          <a:prstGeom prst="rect">
            <a:avLst/>
          </a:prstGeom>
        </p:spPr>
        <p:txBody>
          <a:bodyPr/>
          <a:lstStyle/>
          <a:p>
            <a:pPr/>
          </a:p>
        </p:txBody>
      </p:sp>
      <p:pic>
        <p:nvPicPr>
          <p:cNvPr id="335"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lide Title"/>
          <p:cNvSpPr txBox="1"/>
          <p:nvPr>
            <p:ph type="title"/>
          </p:nvPr>
        </p:nvSpPr>
        <p:spPr>
          <a:prstGeom prst="rect">
            <a:avLst/>
          </a:prstGeom>
        </p:spPr>
        <p:txBody>
          <a:bodyPr/>
          <a:lstStyle/>
          <a:p>
            <a:pPr/>
          </a:p>
        </p:txBody>
      </p:sp>
      <p:sp>
        <p:nvSpPr>
          <p:cNvPr id="340" name="Slide Subtitle"/>
          <p:cNvSpPr txBox="1"/>
          <p:nvPr>
            <p:ph type="body" idx="21"/>
          </p:nvPr>
        </p:nvSpPr>
        <p:spPr>
          <a:prstGeom prst="rect">
            <a:avLst/>
          </a:prstGeom>
        </p:spPr>
        <p:txBody>
          <a:bodyPr/>
          <a:lstStyle/>
          <a:p>
            <a:pPr/>
          </a:p>
        </p:txBody>
      </p:sp>
      <p:sp>
        <p:nvSpPr>
          <p:cNvPr id="341" name="Slide bullet text"/>
          <p:cNvSpPr txBox="1"/>
          <p:nvPr>
            <p:ph type="body" idx="1"/>
          </p:nvPr>
        </p:nvSpPr>
        <p:spPr>
          <a:prstGeom prst="rect">
            <a:avLst/>
          </a:prstGeom>
        </p:spPr>
        <p:txBody>
          <a:bodyPr/>
          <a:lstStyle/>
          <a:p>
            <a:pPr/>
          </a:p>
        </p:txBody>
      </p:sp>
      <p:pic>
        <p:nvPicPr>
          <p:cNvPr id="342"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Title"/>
          <p:cNvSpPr txBox="1"/>
          <p:nvPr>
            <p:ph type="title"/>
          </p:nvPr>
        </p:nvSpPr>
        <p:spPr>
          <a:prstGeom prst="rect">
            <a:avLst/>
          </a:prstGeom>
        </p:spPr>
        <p:txBody>
          <a:bodyPr/>
          <a:lstStyle/>
          <a:p>
            <a:pPr/>
          </a:p>
        </p:txBody>
      </p:sp>
      <p:sp>
        <p:nvSpPr>
          <p:cNvPr id="347" name="Slide Subtitle"/>
          <p:cNvSpPr txBox="1"/>
          <p:nvPr>
            <p:ph type="body" idx="21"/>
          </p:nvPr>
        </p:nvSpPr>
        <p:spPr>
          <a:prstGeom prst="rect">
            <a:avLst/>
          </a:prstGeom>
        </p:spPr>
        <p:txBody>
          <a:bodyPr/>
          <a:lstStyle/>
          <a:p>
            <a:pPr/>
          </a:p>
        </p:txBody>
      </p:sp>
      <p:sp>
        <p:nvSpPr>
          <p:cNvPr id="348" name="Slide bullet text"/>
          <p:cNvSpPr txBox="1"/>
          <p:nvPr>
            <p:ph type="body" idx="1"/>
          </p:nvPr>
        </p:nvSpPr>
        <p:spPr>
          <a:prstGeom prst="rect">
            <a:avLst/>
          </a:prstGeom>
        </p:spPr>
        <p:txBody>
          <a:bodyPr/>
          <a:lstStyle/>
          <a:p>
            <a:pPr/>
          </a:p>
        </p:txBody>
      </p:sp>
      <p:pic>
        <p:nvPicPr>
          <p:cNvPr id="349"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Title"/>
          <p:cNvSpPr txBox="1"/>
          <p:nvPr>
            <p:ph type="title"/>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sp>
        <p:nvSpPr>
          <p:cNvPr id="355" name="Slide bullet text"/>
          <p:cNvSpPr txBox="1"/>
          <p:nvPr>
            <p:ph type="body" idx="1"/>
          </p:nvPr>
        </p:nvSpPr>
        <p:spPr>
          <a:prstGeom prst="rect">
            <a:avLst/>
          </a:prstGeom>
        </p:spPr>
        <p:txBody>
          <a:bodyPr/>
          <a:lstStyle/>
          <a:p>
            <a:pPr/>
          </a:p>
        </p:txBody>
      </p:sp>
      <p:pic>
        <p:nvPicPr>
          <p:cNvPr id="356"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lide Title"/>
          <p:cNvSpPr txBox="1"/>
          <p:nvPr>
            <p:ph type="title"/>
          </p:nvPr>
        </p:nvSpPr>
        <p:spPr>
          <a:prstGeom prst="rect">
            <a:avLst/>
          </a:prstGeom>
        </p:spPr>
        <p:txBody>
          <a:bodyPr/>
          <a:lstStyle/>
          <a:p>
            <a:pPr/>
          </a:p>
        </p:txBody>
      </p:sp>
      <p:sp>
        <p:nvSpPr>
          <p:cNvPr id="361" name="Slide Subtitle"/>
          <p:cNvSpPr txBox="1"/>
          <p:nvPr>
            <p:ph type="body" idx="21"/>
          </p:nvPr>
        </p:nvSpPr>
        <p:spPr>
          <a:prstGeom prst="rect">
            <a:avLst/>
          </a:prstGeom>
        </p:spPr>
        <p:txBody>
          <a:bodyPr/>
          <a:lstStyle/>
          <a:p>
            <a:pPr/>
          </a:p>
        </p:txBody>
      </p:sp>
      <p:sp>
        <p:nvSpPr>
          <p:cNvPr id="362" name="Slide bullet text"/>
          <p:cNvSpPr txBox="1"/>
          <p:nvPr>
            <p:ph type="body" idx="1"/>
          </p:nvPr>
        </p:nvSpPr>
        <p:spPr>
          <a:prstGeom prst="rect">
            <a:avLst/>
          </a:prstGeom>
        </p:spPr>
        <p:txBody>
          <a:bodyPr/>
          <a:lstStyle/>
          <a:p>
            <a:pPr/>
          </a:p>
        </p:txBody>
      </p:sp>
      <p:pic>
        <p:nvPicPr>
          <p:cNvPr id="363"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Title"/>
          <p:cNvSpPr txBox="1"/>
          <p:nvPr>
            <p:ph type="title"/>
          </p:nvPr>
        </p:nvSpPr>
        <p:spPr>
          <a:prstGeom prst="rect">
            <a:avLst/>
          </a:prstGeom>
        </p:spPr>
        <p:txBody>
          <a:bodyPr/>
          <a:lstStyle/>
          <a:p>
            <a:pPr/>
          </a:p>
        </p:txBody>
      </p:sp>
      <p:sp>
        <p:nvSpPr>
          <p:cNvPr id="368" name="Slide Subtitle"/>
          <p:cNvSpPr txBox="1"/>
          <p:nvPr>
            <p:ph type="body" idx="21"/>
          </p:nvPr>
        </p:nvSpPr>
        <p:spPr>
          <a:prstGeom prst="rect">
            <a:avLst/>
          </a:prstGeom>
        </p:spPr>
        <p:txBody>
          <a:bodyPr/>
          <a:lstStyle/>
          <a:p>
            <a:pPr/>
          </a:p>
        </p:txBody>
      </p:sp>
      <p:sp>
        <p:nvSpPr>
          <p:cNvPr id="369" name="Slide bullet text"/>
          <p:cNvSpPr txBox="1"/>
          <p:nvPr>
            <p:ph type="body" idx="1"/>
          </p:nvPr>
        </p:nvSpPr>
        <p:spPr>
          <a:prstGeom prst="rect">
            <a:avLst/>
          </a:prstGeom>
        </p:spPr>
        <p:txBody>
          <a:bodyPr/>
          <a:lstStyle/>
          <a:p>
            <a:pPr/>
          </a:p>
        </p:txBody>
      </p:sp>
      <p:pic>
        <p:nvPicPr>
          <p:cNvPr id="370"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lide Title"/>
          <p:cNvSpPr txBox="1"/>
          <p:nvPr>
            <p:ph type="title"/>
          </p:nvPr>
        </p:nvSpPr>
        <p:spPr>
          <a:prstGeom prst="rect">
            <a:avLst/>
          </a:prstGeom>
        </p:spPr>
        <p:txBody>
          <a:bodyPr/>
          <a:lstStyle/>
          <a:p>
            <a:pPr/>
          </a:p>
        </p:txBody>
      </p:sp>
      <p:sp>
        <p:nvSpPr>
          <p:cNvPr id="375" name="Slide Subtitle"/>
          <p:cNvSpPr txBox="1"/>
          <p:nvPr>
            <p:ph type="body" idx="21"/>
          </p:nvPr>
        </p:nvSpPr>
        <p:spPr>
          <a:prstGeom prst="rect">
            <a:avLst/>
          </a:prstGeom>
        </p:spPr>
        <p:txBody>
          <a:bodyPr/>
          <a:lstStyle/>
          <a:p>
            <a:pPr/>
          </a:p>
        </p:txBody>
      </p:sp>
      <p:sp>
        <p:nvSpPr>
          <p:cNvPr id="376" name="Slide bullet text"/>
          <p:cNvSpPr txBox="1"/>
          <p:nvPr>
            <p:ph type="body" idx="1"/>
          </p:nvPr>
        </p:nvSpPr>
        <p:spPr>
          <a:prstGeom prst="rect">
            <a:avLst/>
          </a:prstGeom>
        </p:spPr>
        <p:txBody>
          <a:bodyPr/>
          <a:lstStyle/>
          <a:p>
            <a:pPr/>
          </a:p>
        </p:txBody>
      </p:sp>
      <p:pic>
        <p:nvPicPr>
          <p:cNvPr id="377"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lide Title"/>
          <p:cNvSpPr txBox="1"/>
          <p:nvPr>
            <p:ph type="title"/>
          </p:nvPr>
        </p:nvSpPr>
        <p:spPr>
          <a:prstGeom prst="rect">
            <a:avLst/>
          </a:prstGeom>
        </p:spPr>
        <p:txBody>
          <a:bodyPr/>
          <a:lstStyle/>
          <a:p>
            <a:pPr/>
          </a:p>
        </p:txBody>
      </p:sp>
      <p:sp>
        <p:nvSpPr>
          <p:cNvPr id="382" name="Slide Subtitle"/>
          <p:cNvSpPr txBox="1"/>
          <p:nvPr>
            <p:ph type="body" idx="21"/>
          </p:nvPr>
        </p:nvSpPr>
        <p:spPr>
          <a:prstGeom prst="rect">
            <a:avLst/>
          </a:prstGeom>
        </p:spPr>
        <p:txBody>
          <a:bodyPr/>
          <a:lstStyle/>
          <a:p>
            <a:pPr/>
          </a:p>
        </p:txBody>
      </p:sp>
      <p:sp>
        <p:nvSpPr>
          <p:cNvPr id="383" name="Slide bullet text"/>
          <p:cNvSpPr txBox="1"/>
          <p:nvPr>
            <p:ph type="body" idx="1"/>
          </p:nvPr>
        </p:nvSpPr>
        <p:spPr>
          <a:prstGeom prst="rect">
            <a:avLst/>
          </a:prstGeom>
        </p:spPr>
        <p:txBody>
          <a:bodyPr/>
          <a:lstStyle/>
          <a:p>
            <a:pPr/>
          </a:p>
        </p:txBody>
      </p:sp>
      <p:pic>
        <p:nvPicPr>
          <p:cNvPr id="384"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lide Title"/>
          <p:cNvSpPr txBox="1"/>
          <p:nvPr>
            <p:ph type="title"/>
          </p:nvPr>
        </p:nvSpPr>
        <p:spPr>
          <a:prstGeom prst="rect">
            <a:avLst/>
          </a:prstGeom>
        </p:spPr>
        <p:txBody>
          <a:bodyPr/>
          <a:lstStyle/>
          <a:p>
            <a:pPr/>
          </a:p>
        </p:txBody>
      </p:sp>
      <p:sp>
        <p:nvSpPr>
          <p:cNvPr id="389" name="Slide Subtitle"/>
          <p:cNvSpPr txBox="1"/>
          <p:nvPr>
            <p:ph type="body" idx="21"/>
          </p:nvPr>
        </p:nvSpPr>
        <p:spPr>
          <a:prstGeom prst="rect">
            <a:avLst/>
          </a:prstGeom>
        </p:spPr>
        <p:txBody>
          <a:bodyPr/>
          <a:lstStyle/>
          <a:p>
            <a:pPr/>
          </a:p>
        </p:txBody>
      </p:sp>
      <p:sp>
        <p:nvSpPr>
          <p:cNvPr id="390" name="Slide bullet text"/>
          <p:cNvSpPr txBox="1"/>
          <p:nvPr>
            <p:ph type="body" idx="1"/>
          </p:nvPr>
        </p:nvSpPr>
        <p:spPr>
          <a:prstGeom prst="rect">
            <a:avLst/>
          </a:prstGeom>
        </p:spPr>
        <p:txBody>
          <a:bodyPr/>
          <a:lstStyle/>
          <a:p>
            <a:pPr/>
          </a:p>
        </p:txBody>
      </p:sp>
      <p:pic>
        <p:nvPicPr>
          <p:cNvPr id="391"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lide Title"/>
          <p:cNvSpPr txBox="1"/>
          <p:nvPr>
            <p:ph type="title"/>
          </p:nvPr>
        </p:nvSpPr>
        <p:spPr>
          <a:prstGeom prst="rect">
            <a:avLst/>
          </a:prstGeom>
        </p:spPr>
        <p:txBody>
          <a:bodyPr/>
          <a:lstStyle/>
          <a:p>
            <a:pPr/>
          </a:p>
        </p:txBody>
      </p:sp>
      <p:sp>
        <p:nvSpPr>
          <p:cNvPr id="396" name="Slide Subtitle"/>
          <p:cNvSpPr txBox="1"/>
          <p:nvPr>
            <p:ph type="body" idx="21"/>
          </p:nvPr>
        </p:nvSpPr>
        <p:spPr>
          <a:prstGeom prst="rect">
            <a:avLst/>
          </a:prstGeom>
        </p:spPr>
        <p:txBody>
          <a:bodyPr/>
          <a:lstStyle/>
          <a:p>
            <a:pPr/>
          </a:p>
        </p:txBody>
      </p:sp>
      <p:sp>
        <p:nvSpPr>
          <p:cNvPr id="397" name="Slide bullet text"/>
          <p:cNvSpPr txBox="1"/>
          <p:nvPr>
            <p:ph type="body" idx="1"/>
          </p:nvPr>
        </p:nvSpPr>
        <p:spPr>
          <a:prstGeom prst="rect">
            <a:avLst/>
          </a:prstGeom>
        </p:spPr>
        <p:txBody>
          <a:bodyPr/>
          <a:lstStyle/>
          <a:p>
            <a:pPr/>
          </a:p>
        </p:txBody>
      </p:sp>
      <p:pic>
        <p:nvPicPr>
          <p:cNvPr id="398"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lide Title"/>
          <p:cNvSpPr txBox="1"/>
          <p:nvPr>
            <p:ph type="title"/>
          </p:nvPr>
        </p:nvSpPr>
        <p:spPr>
          <a:prstGeom prst="rect">
            <a:avLst/>
          </a:prstGeom>
        </p:spPr>
        <p:txBody>
          <a:bodyPr/>
          <a:lstStyle/>
          <a:p>
            <a:pPr/>
          </a:p>
        </p:txBody>
      </p:sp>
      <p:sp>
        <p:nvSpPr>
          <p:cNvPr id="403" name="Slide Subtitle"/>
          <p:cNvSpPr txBox="1"/>
          <p:nvPr>
            <p:ph type="body" idx="21"/>
          </p:nvPr>
        </p:nvSpPr>
        <p:spPr>
          <a:prstGeom prst="rect">
            <a:avLst/>
          </a:prstGeom>
        </p:spPr>
        <p:txBody>
          <a:bodyPr/>
          <a:lstStyle/>
          <a:p>
            <a:pPr/>
          </a:p>
        </p:txBody>
      </p:sp>
      <p:sp>
        <p:nvSpPr>
          <p:cNvPr id="404" name="Slide bullet text"/>
          <p:cNvSpPr txBox="1"/>
          <p:nvPr>
            <p:ph type="body" idx="1"/>
          </p:nvPr>
        </p:nvSpPr>
        <p:spPr>
          <a:prstGeom prst="rect">
            <a:avLst/>
          </a:prstGeom>
        </p:spPr>
        <p:txBody>
          <a:bodyPr/>
          <a:lstStyle/>
          <a:p>
            <a:pPr/>
          </a:p>
        </p:txBody>
      </p:sp>
      <p:pic>
        <p:nvPicPr>
          <p:cNvPr id="405"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lide Title"/>
          <p:cNvSpPr txBox="1"/>
          <p:nvPr>
            <p:ph type="title"/>
          </p:nvPr>
        </p:nvSpPr>
        <p:spPr>
          <a:prstGeom prst="rect">
            <a:avLst/>
          </a:prstGeom>
        </p:spPr>
        <p:txBody>
          <a:bodyPr/>
          <a:lstStyle/>
          <a:p>
            <a:pPr/>
          </a:p>
        </p:txBody>
      </p:sp>
      <p:sp>
        <p:nvSpPr>
          <p:cNvPr id="410" name="Slide Subtitle"/>
          <p:cNvSpPr txBox="1"/>
          <p:nvPr>
            <p:ph type="body" idx="21"/>
          </p:nvPr>
        </p:nvSpPr>
        <p:spPr>
          <a:prstGeom prst="rect">
            <a:avLst/>
          </a:prstGeom>
        </p:spPr>
        <p:txBody>
          <a:bodyPr/>
          <a:lstStyle/>
          <a:p>
            <a:pPr/>
          </a:p>
        </p:txBody>
      </p:sp>
      <p:sp>
        <p:nvSpPr>
          <p:cNvPr id="411" name="Slide bullet text"/>
          <p:cNvSpPr txBox="1"/>
          <p:nvPr>
            <p:ph type="body" idx="1"/>
          </p:nvPr>
        </p:nvSpPr>
        <p:spPr>
          <a:prstGeom prst="rect">
            <a:avLst/>
          </a:prstGeom>
        </p:spPr>
        <p:txBody>
          <a:bodyPr/>
          <a:lstStyle/>
          <a:p>
            <a:pPr/>
          </a:p>
        </p:txBody>
      </p:sp>
      <p:pic>
        <p:nvPicPr>
          <p:cNvPr id="412"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lide Title"/>
          <p:cNvSpPr txBox="1"/>
          <p:nvPr>
            <p:ph type="title"/>
          </p:nvPr>
        </p:nvSpPr>
        <p:spPr>
          <a:prstGeom prst="rect">
            <a:avLst/>
          </a:prstGeom>
        </p:spPr>
        <p:txBody>
          <a:bodyPr/>
          <a:lstStyle/>
          <a:p>
            <a:pPr/>
          </a:p>
        </p:txBody>
      </p:sp>
      <p:sp>
        <p:nvSpPr>
          <p:cNvPr id="417" name="Slide Subtitle"/>
          <p:cNvSpPr txBox="1"/>
          <p:nvPr>
            <p:ph type="body" idx="21"/>
          </p:nvPr>
        </p:nvSpPr>
        <p:spPr>
          <a:prstGeom prst="rect">
            <a:avLst/>
          </a:prstGeom>
        </p:spPr>
        <p:txBody>
          <a:bodyPr/>
          <a:lstStyle/>
          <a:p>
            <a:pPr/>
          </a:p>
        </p:txBody>
      </p:sp>
      <p:sp>
        <p:nvSpPr>
          <p:cNvPr id="418" name="Slide bullet text"/>
          <p:cNvSpPr txBox="1"/>
          <p:nvPr>
            <p:ph type="body" idx="1"/>
          </p:nvPr>
        </p:nvSpPr>
        <p:spPr>
          <a:prstGeom prst="rect">
            <a:avLst/>
          </a:prstGeom>
        </p:spPr>
        <p:txBody>
          <a:bodyPr/>
          <a:lstStyle/>
          <a:p>
            <a:pPr/>
          </a:p>
        </p:txBody>
      </p:sp>
      <p:pic>
        <p:nvPicPr>
          <p:cNvPr id="419"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lide Title"/>
          <p:cNvSpPr txBox="1"/>
          <p:nvPr>
            <p:ph type="title"/>
          </p:nvPr>
        </p:nvSpPr>
        <p:spPr>
          <a:prstGeom prst="rect">
            <a:avLst/>
          </a:prstGeom>
        </p:spPr>
        <p:txBody>
          <a:bodyPr/>
          <a:lstStyle/>
          <a:p>
            <a:pPr/>
          </a:p>
        </p:txBody>
      </p:sp>
      <p:sp>
        <p:nvSpPr>
          <p:cNvPr id="424" name="Slide Subtitle"/>
          <p:cNvSpPr txBox="1"/>
          <p:nvPr>
            <p:ph type="body" idx="21"/>
          </p:nvPr>
        </p:nvSpPr>
        <p:spPr>
          <a:prstGeom prst="rect">
            <a:avLst/>
          </a:prstGeom>
        </p:spPr>
        <p:txBody>
          <a:bodyPr/>
          <a:lstStyle/>
          <a:p>
            <a:pPr/>
          </a:p>
        </p:txBody>
      </p:sp>
      <p:sp>
        <p:nvSpPr>
          <p:cNvPr id="425" name="Slide bullet text"/>
          <p:cNvSpPr txBox="1"/>
          <p:nvPr>
            <p:ph type="body" idx="1"/>
          </p:nvPr>
        </p:nvSpPr>
        <p:spPr>
          <a:prstGeom prst="rect">
            <a:avLst/>
          </a:prstGeom>
        </p:spPr>
        <p:txBody>
          <a:bodyPr/>
          <a:lstStyle/>
          <a:p>
            <a:pPr/>
          </a:p>
        </p:txBody>
      </p:sp>
      <p:pic>
        <p:nvPicPr>
          <p:cNvPr id="426"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lide Title"/>
          <p:cNvSpPr txBox="1"/>
          <p:nvPr>
            <p:ph type="title"/>
          </p:nvPr>
        </p:nvSpPr>
        <p:spPr>
          <a:prstGeom prst="rect">
            <a:avLst/>
          </a:prstGeom>
        </p:spPr>
        <p:txBody>
          <a:bodyPr/>
          <a:lstStyle/>
          <a:p>
            <a:pPr/>
          </a:p>
        </p:txBody>
      </p:sp>
      <p:sp>
        <p:nvSpPr>
          <p:cNvPr id="431" name="Slide Subtitle"/>
          <p:cNvSpPr txBox="1"/>
          <p:nvPr>
            <p:ph type="body" idx="21"/>
          </p:nvPr>
        </p:nvSpPr>
        <p:spPr>
          <a:prstGeom prst="rect">
            <a:avLst/>
          </a:prstGeom>
        </p:spPr>
        <p:txBody>
          <a:bodyPr/>
          <a:lstStyle/>
          <a:p>
            <a:pPr/>
          </a:p>
        </p:txBody>
      </p:sp>
      <p:sp>
        <p:nvSpPr>
          <p:cNvPr id="432" name="Slide bullet text"/>
          <p:cNvSpPr txBox="1"/>
          <p:nvPr>
            <p:ph type="body" idx="1"/>
          </p:nvPr>
        </p:nvSpPr>
        <p:spPr>
          <a:prstGeom prst="rect">
            <a:avLst/>
          </a:prstGeom>
        </p:spPr>
        <p:txBody>
          <a:bodyPr/>
          <a:lstStyle/>
          <a:p>
            <a:pPr/>
          </a:p>
        </p:txBody>
      </p:sp>
      <p:pic>
        <p:nvPicPr>
          <p:cNvPr id="433"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lide Title"/>
          <p:cNvSpPr txBox="1"/>
          <p:nvPr>
            <p:ph type="title"/>
          </p:nvPr>
        </p:nvSpPr>
        <p:spPr>
          <a:prstGeom prst="rect">
            <a:avLst/>
          </a:prstGeom>
        </p:spPr>
        <p:txBody>
          <a:bodyPr/>
          <a:lstStyle/>
          <a:p>
            <a:pPr/>
          </a:p>
        </p:txBody>
      </p:sp>
      <p:sp>
        <p:nvSpPr>
          <p:cNvPr id="438" name="Slide Subtitle"/>
          <p:cNvSpPr txBox="1"/>
          <p:nvPr>
            <p:ph type="body" idx="21"/>
          </p:nvPr>
        </p:nvSpPr>
        <p:spPr>
          <a:prstGeom prst="rect">
            <a:avLst/>
          </a:prstGeom>
        </p:spPr>
        <p:txBody>
          <a:bodyPr/>
          <a:lstStyle/>
          <a:p>
            <a:pPr/>
          </a:p>
        </p:txBody>
      </p:sp>
      <p:sp>
        <p:nvSpPr>
          <p:cNvPr id="439" name="Slide bullet text"/>
          <p:cNvSpPr txBox="1"/>
          <p:nvPr>
            <p:ph type="body" idx="1"/>
          </p:nvPr>
        </p:nvSpPr>
        <p:spPr>
          <a:prstGeom prst="rect">
            <a:avLst/>
          </a:prstGeom>
        </p:spPr>
        <p:txBody>
          <a:bodyPr/>
          <a:lstStyle/>
          <a:p>
            <a:pPr/>
          </a:p>
        </p:txBody>
      </p:sp>
      <p:pic>
        <p:nvPicPr>
          <p:cNvPr id="440"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lide Title"/>
          <p:cNvSpPr txBox="1"/>
          <p:nvPr>
            <p:ph type="title"/>
          </p:nvPr>
        </p:nvSpPr>
        <p:spPr>
          <a:prstGeom prst="rect">
            <a:avLst/>
          </a:prstGeom>
        </p:spPr>
        <p:txBody>
          <a:bodyPr/>
          <a:lstStyle/>
          <a:p>
            <a:pPr/>
          </a:p>
        </p:txBody>
      </p:sp>
      <p:sp>
        <p:nvSpPr>
          <p:cNvPr id="445" name="Slide Subtitle"/>
          <p:cNvSpPr txBox="1"/>
          <p:nvPr>
            <p:ph type="body" idx="21"/>
          </p:nvPr>
        </p:nvSpPr>
        <p:spPr>
          <a:prstGeom prst="rect">
            <a:avLst/>
          </a:prstGeom>
        </p:spPr>
        <p:txBody>
          <a:bodyPr/>
          <a:lstStyle/>
          <a:p>
            <a:pPr/>
          </a:p>
        </p:txBody>
      </p:sp>
      <p:sp>
        <p:nvSpPr>
          <p:cNvPr id="446" name="Slide bullet text"/>
          <p:cNvSpPr txBox="1"/>
          <p:nvPr>
            <p:ph type="body" idx="1"/>
          </p:nvPr>
        </p:nvSpPr>
        <p:spPr>
          <a:prstGeom prst="rect">
            <a:avLst/>
          </a:prstGeom>
        </p:spPr>
        <p:txBody>
          <a:bodyPr/>
          <a:lstStyle/>
          <a:p>
            <a:pPr/>
          </a:p>
        </p:txBody>
      </p:sp>
      <p:pic>
        <p:nvPicPr>
          <p:cNvPr id="447"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Title"/>
          <p:cNvSpPr txBox="1"/>
          <p:nvPr>
            <p:ph type="title"/>
          </p:nvPr>
        </p:nvSpPr>
        <p:spPr>
          <a:prstGeom prst="rect">
            <a:avLst/>
          </a:prstGeom>
        </p:spPr>
        <p:txBody>
          <a:bodyPr/>
          <a:lstStyle/>
          <a:p>
            <a:pPr/>
          </a:p>
        </p:txBody>
      </p:sp>
      <p:sp>
        <p:nvSpPr>
          <p:cNvPr id="452" name="Slide Subtitle"/>
          <p:cNvSpPr txBox="1"/>
          <p:nvPr>
            <p:ph type="body" idx="21"/>
          </p:nvPr>
        </p:nvSpPr>
        <p:spPr>
          <a:prstGeom prst="rect">
            <a:avLst/>
          </a:prstGeom>
        </p:spPr>
        <p:txBody>
          <a:bodyPr/>
          <a:lstStyle/>
          <a:p>
            <a:pPr/>
          </a:p>
        </p:txBody>
      </p:sp>
      <p:sp>
        <p:nvSpPr>
          <p:cNvPr id="453" name="Slide bullet text"/>
          <p:cNvSpPr txBox="1"/>
          <p:nvPr>
            <p:ph type="body" idx="1"/>
          </p:nvPr>
        </p:nvSpPr>
        <p:spPr>
          <a:prstGeom prst="rect">
            <a:avLst/>
          </a:prstGeom>
        </p:spPr>
        <p:txBody>
          <a:bodyPr/>
          <a:lstStyle/>
          <a:p>
            <a:pPr/>
          </a:p>
        </p:txBody>
      </p:sp>
      <p:pic>
        <p:nvPicPr>
          <p:cNvPr id="454"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lide Title"/>
          <p:cNvSpPr txBox="1"/>
          <p:nvPr>
            <p:ph type="title"/>
          </p:nvPr>
        </p:nvSpPr>
        <p:spPr>
          <a:prstGeom prst="rect">
            <a:avLst/>
          </a:prstGeom>
        </p:spPr>
        <p:txBody>
          <a:bodyPr/>
          <a:lstStyle/>
          <a:p>
            <a:pPr/>
          </a:p>
        </p:txBody>
      </p:sp>
      <p:sp>
        <p:nvSpPr>
          <p:cNvPr id="459" name="Slide Subtitle"/>
          <p:cNvSpPr txBox="1"/>
          <p:nvPr>
            <p:ph type="body" idx="21"/>
          </p:nvPr>
        </p:nvSpPr>
        <p:spPr>
          <a:prstGeom prst="rect">
            <a:avLst/>
          </a:prstGeom>
        </p:spPr>
        <p:txBody>
          <a:bodyPr/>
          <a:lstStyle/>
          <a:p>
            <a:pPr/>
          </a:p>
        </p:txBody>
      </p:sp>
      <p:sp>
        <p:nvSpPr>
          <p:cNvPr id="460" name="Slide bullet text"/>
          <p:cNvSpPr txBox="1"/>
          <p:nvPr>
            <p:ph type="body" idx="1"/>
          </p:nvPr>
        </p:nvSpPr>
        <p:spPr>
          <a:prstGeom prst="rect">
            <a:avLst/>
          </a:prstGeom>
        </p:spPr>
        <p:txBody>
          <a:bodyPr/>
          <a:lstStyle/>
          <a:p>
            <a:pPr/>
          </a:p>
        </p:txBody>
      </p:sp>
      <p:pic>
        <p:nvPicPr>
          <p:cNvPr id="461"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1357204" y="2244724"/>
            <a:ext cx="3251201" cy="11557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1789004" y="2441574"/>
            <a:ext cx="2387601" cy="762001"/>
          </a:xfrm>
          <a:prstGeom prst="rect">
            <a:avLst/>
          </a:prstGeom>
          <a:ln w="12700">
            <a:miter lim="400000"/>
          </a:ln>
        </p:spPr>
      </p:pic>
      <p:pic>
        <p:nvPicPr>
          <p:cNvPr id="180" name="3.png" descr="3.png"/>
          <p:cNvPicPr>
            <a:picLocks noChangeAspect="1"/>
          </p:cNvPicPr>
          <p:nvPr/>
        </p:nvPicPr>
        <p:blipFill>
          <a:blip r:embed="rId4">
            <a:extLst/>
          </a:blip>
          <a:stretch>
            <a:fillRect/>
          </a:stretch>
        </p:blipFill>
        <p:spPr>
          <a:xfrm>
            <a:off x="1617554" y="991577"/>
            <a:ext cx="2730501" cy="1003301"/>
          </a:xfrm>
          <a:prstGeom prst="rect">
            <a:avLst/>
          </a:prstGeom>
          <a:ln w="12700">
            <a:miter lim="400000"/>
          </a:ln>
        </p:spPr>
      </p:pic>
      <p:pic>
        <p:nvPicPr>
          <p:cNvPr id="181" name="4.png" descr="4.png"/>
          <p:cNvPicPr>
            <a:picLocks noChangeAspect="1"/>
          </p:cNvPicPr>
          <p:nvPr/>
        </p:nvPicPr>
        <p:blipFill>
          <a:blip r:embed="rId5">
            <a:extLst/>
          </a:blip>
          <a:stretch>
            <a:fillRect/>
          </a:stretch>
        </p:blipFill>
        <p:spPr>
          <a:xfrm>
            <a:off x="19389451" y="4379700"/>
            <a:ext cx="3784601" cy="3352801"/>
          </a:xfrm>
          <a:prstGeom prst="rect">
            <a:avLst/>
          </a:prstGeom>
          <a:ln w="12700">
            <a:miter lim="400000"/>
          </a:ln>
        </p:spPr>
      </p:pic>
      <p:pic>
        <p:nvPicPr>
          <p:cNvPr id="182" name="5.png" descr="5.png"/>
          <p:cNvPicPr>
            <a:picLocks noChangeAspect="1"/>
          </p:cNvPicPr>
          <p:nvPr/>
        </p:nvPicPr>
        <p:blipFill>
          <a:blip r:embed="rId6">
            <a:extLst/>
          </a:blip>
          <a:stretch>
            <a:fillRect/>
          </a:stretch>
        </p:blipFill>
        <p:spPr>
          <a:xfrm>
            <a:off x="16369445" y="8248291"/>
            <a:ext cx="5295901" cy="1549401"/>
          </a:xfrm>
          <a:prstGeom prst="rect">
            <a:avLst/>
          </a:prstGeom>
          <a:ln w="12700">
            <a:miter lim="400000"/>
          </a:ln>
        </p:spPr>
      </p:pic>
      <p:pic>
        <p:nvPicPr>
          <p:cNvPr id="183" name="6.png" descr="6.png"/>
          <p:cNvPicPr>
            <a:picLocks noChangeAspect="1"/>
          </p:cNvPicPr>
          <p:nvPr/>
        </p:nvPicPr>
        <p:blipFill>
          <a:blip r:embed="rId7">
            <a:extLst/>
          </a:blip>
          <a:stretch>
            <a:fillRect/>
          </a:stretch>
        </p:blipFill>
        <p:spPr>
          <a:xfrm>
            <a:off x="16229745" y="2210934"/>
            <a:ext cx="5575301" cy="1917701"/>
          </a:xfrm>
          <a:prstGeom prst="rect">
            <a:avLst/>
          </a:prstGeom>
          <a:ln w="12700">
            <a:miter lim="400000"/>
          </a:ln>
        </p:spPr>
      </p:pic>
      <p:pic>
        <p:nvPicPr>
          <p:cNvPr id="184" name="7.png" descr="7.png"/>
          <p:cNvPicPr>
            <a:picLocks noChangeAspect="1"/>
          </p:cNvPicPr>
          <p:nvPr/>
        </p:nvPicPr>
        <p:blipFill>
          <a:blip r:embed="rId8">
            <a:extLst/>
          </a:blip>
          <a:stretch>
            <a:fillRect/>
          </a:stretch>
        </p:blipFill>
        <p:spPr>
          <a:xfrm>
            <a:off x="16699326" y="5253444"/>
            <a:ext cx="863601" cy="1866901"/>
          </a:xfrm>
          <a:prstGeom prst="rect">
            <a:avLst/>
          </a:prstGeom>
          <a:ln w="12700">
            <a:miter lim="400000"/>
          </a:ln>
        </p:spPr>
      </p:pic>
      <p:pic>
        <p:nvPicPr>
          <p:cNvPr id="185" name="8.png" descr="8.png"/>
          <p:cNvPicPr>
            <a:picLocks noChangeAspect="1"/>
          </p:cNvPicPr>
          <p:nvPr/>
        </p:nvPicPr>
        <p:blipFill>
          <a:blip r:embed="rId9">
            <a:extLst/>
          </a:blip>
          <a:stretch>
            <a:fillRect/>
          </a:stretch>
        </p:blipFill>
        <p:spPr>
          <a:xfrm>
            <a:off x="18185545" y="4770844"/>
            <a:ext cx="647701" cy="2832101"/>
          </a:xfrm>
          <a:prstGeom prst="rect">
            <a:avLst/>
          </a:prstGeom>
          <a:ln w="12700">
            <a:miter lim="400000"/>
          </a:ln>
        </p:spPr>
      </p:pic>
      <p:pic>
        <p:nvPicPr>
          <p:cNvPr id="186" name="9.png" descr="9.png"/>
          <p:cNvPicPr>
            <a:picLocks noChangeAspect="1"/>
          </p:cNvPicPr>
          <p:nvPr/>
        </p:nvPicPr>
        <p:blipFill>
          <a:blip r:embed="rId10">
            <a:extLst/>
          </a:blip>
          <a:stretch>
            <a:fillRect/>
          </a:stretch>
        </p:blipFill>
        <p:spPr>
          <a:xfrm>
            <a:off x="7242220" y="6060845"/>
            <a:ext cx="1257301" cy="2603501"/>
          </a:xfrm>
          <a:prstGeom prst="rect">
            <a:avLst/>
          </a:prstGeom>
          <a:ln w="12700">
            <a:miter lim="400000"/>
          </a:ln>
        </p:spPr>
      </p:pic>
      <p:pic>
        <p:nvPicPr>
          <p:cNvPr id="187" name="10.png" descr="10.png"/>
          <p:cNvPicPr>
            <a:picLocks noChangeAspect="1"/>
          </p:cNvPicPr>
          <p:nvPr/>
        </p:nvPicPr>
        <p:blipFill>
          <a:blip r:embed="rId11">
            <a:extLst/>
          </a:blip>
          <a:stretch>
            <a:fillRect/>
          </a:stretch>
        </p:blipFill>
        <p:spPr>
          <a:xfrm>
            <a:off x="12971407" y="4625250"/>
            <a:ext cx="1739901" cy="1739901"/>
          </a:xfrm>
          <a:prstGeom prst="rect">
            <a:avLst/>
          </a:prstGeom>
          <a:ln w="12700">
            <a:miter lim="400000"/>
          </a:ln>
        </p:spPr>
      </p:pic>
      <p:pic>
        <p:nvPicPr>
          <p:cNvPr id="188" name="11.png" descr="11.png"/>
          <p:cNvPicPr>
            <a:picLocks noChangeAspect="1"/>
          </p:cNvPicPr>
          <p:nvPr/>
        </p:nvPicPr>
        <p:blipFill>
          <a:blip r:embed="rId12">
            <a:extLst/>
          </a:blip>
          <a:stretch>
            <a:fillRect/>
          </a:stretch>
        </p:blipFill>
        <p:spPr>
          <a:xfrm>
            <a:off x="13257157" y="5088800"/>
            <a:ext cx="1168401" cy="812801"/>
          </a:xfrm>
          <a:prstGeom prst="rect">
            <a:avLst/>
          </a:prstGeom>
          <a:ln w="12700">
            <a:miter lim="400000"/>
          </a:ln>
        </p:spPr>
      </p:pic>
      <p:pic>
        <p:nvPicPr>
          <p:cNvPr id="189" name="12.png" descr="12.png"/>
          <p:cNvPicPr>
            <a:picLocks noChangeAspect="1"/>
          </p:cNvPicPr>
          <p:nvPr/>
        </p:nvPicPr>
        <p:blipFill>
          <a:blip r:embed="rId13">
            <a:extLst/>
          </a:blip>
          <a:stretch>
            <a:fillRect/>
          </a:stretch>
        </p:blipFill>
        <p:spPr>
          <a:xfrm>
            <a:off x="12234807" y="1027956"/>
            <a:ext cx="3213101" cy="546101"/>
          </a:xfrm>
          <a:prstGeom prst="rect">
            <a:avLst/>
          </a:prstGeom>
          <a:ln w="12700">
            <a:miter lim="400000"/>
          </a:ln>
        </p:spPr>
      </p:pic>
      <p:pic>
        <p:nvPicPr>
          <p:cNvPr id="190" name="13.png" descr="13.png"/>
          <p:cNvPicPr>
            <a:picLocks noChangeAspect="1"/>
          </p:cNvPicPr>
          <p:nvPr/>
        </p:nvPicPr>
        <p:blipFill>
          <a:blip r:embed="rId14">
            <a:extLst/>
          </a:blip>
          <a:stretch>
            <a:fillRect/>
          </a:stretch>
        </p:blipFill>
        <p:spPr>
          <a:xfrm>
            <a:off x="13435556" y="1457931"/>
            <a:ext cx="812801" cy="3314701"/>
          </a:xfrm>
          <a:prstGeom prst="rect">
            <a:avLst/>
          </a:prstGeom>
          <a:ln w="12700">
            <a:miter lim="400000"/>
          </a:ln>
        </p:spPr>
      </p:pic>
      <p:pic>
        <p:nvPicPr>
          <p:cNvPr id="191" name="14.png" descr="14.png"/>
          <p:cNvPicPr>
            <a:picLocks noChangeAspect="1"/>
          </p:cNvPicPr>
          <p:nvPr/>
        </p:nvPicPr>
        <p:blipFill>
          <a:blip r:embed="rId15">
            <a:extLst/>
          </a:blip>
          <a:stretch>
            <a:fillRect/>
          </a:stretch>
        </p:blipFill>
        <p:spPr>
          <a:xfrm>
            <a:off x="1831616" y="3760034"/>
            <a:ext cx="2082801" cy="711201"/>
          </a:xfrm>
          <a:prstGeom prst="rect">
            <a:avLst/>
          </a:prstGeom>
          <a:ln w="12700">
            <a:miter lim="400000"/>
          </a:ln>
        </p:spPr>
      </p:pic>
      <p:pic>
        <p:nvPicPr>
          <p:cNvPr id="192" name="15.png" descr="15.png"/>
          <p:cNvPicPr>
            <a:picLocks noChangeAspect="1"/>
          </p:cNvPicPr>
          <p:nvPr/>
        </p:nvPicPr>
        <p:blipFill>
          <a:blip r:embed="rId16">
            <a:extLst/>
          </a:blip>
          <a:stretch>
            <a:fillRect/>
          </a:stretch>
        </p:blipFill>
        <p:spPr>
          <a:xfrm>
            <a:off x="5846648" y="1987674"/>
            <a:ext cx="5613401" cy="965201"/>
          </a:xfrm>
          <a:prstGeom prst="rect">
            <a:avLst/>
          </a:prstGeom>
          <a:ln w="12700">
            <a:miter lim="400000"/>
          </a:ln>
        </p:spPr>
      </p:pic>
      <p:pic>
        <p:nvPicPr>
          <p:cNvPr id="193" name="16.png" descr="16.png"/>
          <p:cNvPicPr>
            <a:picLocks noChangeAspect="1"/>
          </p:cNvPicPr>
          <p:nvPr/>
        </p:nvPicPr>
        <p:blipFill>
          <a:blip r:embed="rId17">
            <a:extLst/>
          </a:blip>
          <a:stretch>
            <a:fillRect/>
          </a:stretch>
        </p:blipFill>
        <p:spPr>
          <a:xfrm>
            <a:off x="1527872" y="9723454"/>
            <a:ext cx="6972301" cy="1016001"/>
          </a:xfrm>
          <a:prstGeom prst="rect">
            <a:avLst/>
          </a:prstGeom>
          <a:ln w="12700">
            <a:miter lim="400000"/>
          </a:ln>
        </p:spPr>
      </p:pic>
      <p:pic>
        <p:nvPicPr>
          <p:cNvPr id="194" name="17.png" descr="17.png"/>
          <p:cNvPicPr>
            <a:picLocks noChangeAspect="1"/>
          </p:cNvPicPr>
          <p:nvPr/>
        </p:nvPicPr>
        <p:blipFill>
          <a:blip r:embed="rId18">
            <a:extLst/>
          </a:blip>
          <a:stretch>
            <a:fillRect/>
          </a:stretch>
        </p:blipFill>
        <p:spPr>
          <a:xfrm>
            <a:off x="951652" y="5347508"/>
            <a:ext cx="673101" cy="3416301"/>
          </a:xfrm>
          <a:prstGeom prst="rect">
            <a:avLst/>
          </a:prstGeom>
          <a:ln w="12700">
            <a:miter lim="400000"/>
          </a:ln>
        </p:spPr>
      </p:pic>
      <p:pic>
        <p:nvPicPr>
          <p:cNvPr id="195" name="18.png" descr="18.png"/>
          <p:cNvPicPr>
            <a:picLocks noChangeAspect="1"/>
          </p:cNvPicPr>
          <p:nvPr/>
        </p:nvPicPr>
        <p:blipFill>
          <a:blip r:embed="rId19">
            <a:extLst/>
          </a:blip>
          <a:stretch>
            <a:fillRect/>
          </a:stretch>
        </p:blipFill>
        <p:spPr>
          <a:xfrm>
            <a:off x="1507368" y="8193971"/>
            <a:ext cx="5029201" cy="1016001"/>
          </a:xfrm>
          <a:prstGeom prst="rect">
            <a:avLst/>
          </a:prstGeom>
          <a:ln w="12700">
            <a:miter lim="400000"/>
          </a:ln>
        </p:spPr>
      </p:pic>
      <p:pic>
        <p:nvPicPr>
          <p:cNvPr id="196" name="19.png" descr="19.png"/>
          <p:cNvPicPr>
            <a:picLocks noChangeAspect="1"/>
          </p:cNvPicPr>
          <p:nvPr/>
        </p:nvPicPr>
        <p:blipFill>
          <a:blip r:embed="rId20">
            <a:extLst/>
          </a:blip>
          <a:stretch>
            <a:fillRect/>
          </a:stretch>
        </p:blipFill>
        <p:spPr>
          <a:xfrm>
            <a:off x="3693150" y="4652346"/>
            <a:ext cx="685801" cy="711201"/>
          </a:xfrm>
          <a:prstGeom prst="rect">
            <a:avLst/>
          </a:prstGeom>
          <a:ln w="12700">
            <a:miter lim="400000"/>
          </a:ln>
        </p:spPr>
      </p:pic>
      <p:pic>
        <p:nvPicPr>
          <p:cNvPr id="197" name="20.png" descr="20.png"/>
          <p:cNvPicPr>
            <a:picLocks noChangeAspect="1"/>
          </p:cNvPicPr>
          <p:nvPr/>
        </p:nvPicPr>
        <p:blipFill>
          <a:blip r:embed="rId21">
            <a:extLst/>
          </a:blip>
          <a:stretch>
            <a:fillRect/>
          </a:stretch>
        </p:blipFill>
        <p:spPr>
          <a:xfrm>
            <a:off x="2811354" y="4652346"/>
            <a:ext cx="317501" cy="711201"/>
          </a:xfrm>
          <a:prstGeom prst="rect">
            <a:avLst/>
          </a:prstGeom>
          <a:ln w="12700">
            <a:miter lim="400000"/>
          </a:ln>
        </p:spPr>
      </p:pic>
      <p:pic>
        <p:nvPicPr>
          <p:cNvPr id="198" name="21.png" descr="21.png"/>
          <p:cNvPicPr>
            <a:picLocks noChangeAspect="1"/>
          </p:cNvPicPr>
          <p:nvPr/>
        </p:nvPicPr>
        <p:blipFill>
          <a:blip r:embed="rId22">
            <a:extLst/>
          </a:blip>
          <a:stretch>
            <a:fillRect/>
          </a:stretch>
        </p:blipFill>
        <p:spPr>
          <a:xfrm>
            <a:off x="1586658" y="4528371"/>
            <a:ext cx="660401" cy="762001"/>
          </a:xfrm>
          <a:prstGeom prst="rect">
            <a:avLst/>
          </a:prstGeom>
          <a:ln w="12700">
            <a:miter lim="400000"/>
          </a:ln>
        </p:spPr>
      </p:pic>
      <p:pic>
        <p:nvPicPr>
          <p:cNvPr id="199" name="22.png" descr="22.png"/>
          <p:cNvPicPr>
            <a:picLocks noChangeAspect="1"/>
          </p:cNvPicPr>
          <p:nvPr/>
        </p:nvPicPr>
        <p:blipFill>
          <a:blip r:embed="rId23">
            <a:extLst/>
          </a:blip>
          <a:stretch>
            <a:fillRect/>
          </a:stretch>
        </p:blipFill>
        <p:spPr>
          <a:xfrm>
            <a:off x="1502316" y="6547658"/>
            <a:ext cx="3263901" cy="1016001"/>
          </a:xfrm>
          <a:prstGeom prst="rect">
            <a:avLst/>
          </a:prstGeom>
          <a:ln w="12700">
            <a:miter lim="400000"/>
          </a:ln>
        </p:spPr>
      </p:pic>
      <p:pic>
        <p:nvPicPr>
          <p:cNvPr id="200" name="23.png" descr="23.png"/>
          <p:cNvPicPr>
            <a:picLocks noChangeAspect="1"/>
          </p:cNvPicPr>
          <p:nvPr/>
        </p:nvPicPr>
        <p:blipFill>
          <a:blip r:embed="rId24">
            <a:extLst/>
          </a:blip>
          <a:stretch>
            <a:fillRect/>
          </a:stretch>
        </p:blipFill>
        <p:spPr>
          <a:xfrm>
            <a:off x="17131445" y="995887"/>
            <a:ext cx="3771901" cy="965201"/>
          </a:xfrm>
          <a:prstGeom prst="rect">
            <a:avLst/>
          </a:prstGeom>
          <a:ln w="12700">
            <a:miter lim="400000"/>
          </a:ln>
        </p:spPr>
      </p:pic>
      <p:pic>
        <p:nvPicPr>
          <p:cNvPr id="201" name="24.png" descr="24.png"/>
          <p:cNvPicPr>
            <a:picLocks noChangeAspect="1"/>
          </p:cNvPicPr>
          <p:nvPr/>
        </p:nvPicPr>
        <p:blipFill>
          <a:blip r:embed="rId25">
            <a:extLst/>
          </a:blip>
          <a:stretch>
            <a:fillRect/>
          </a:stretch>
        </p:blipFill>
        <p:spPr>
          <a:xfrm>
            <a:off x="6805498" y="635007"/>
            <a:ext cx="3695701" cy="965201"/>
          </a:xfrm>
          <a:prstGeom prst="rect">
            <a:avLst/>
          </a:prstGeom>
          <a:ln w="12700">
            <a:miter lim="400000"/>
          </a:ln>
        </p:spPr>
      </p:pic>
      <p:sp>
        <p:nvSpPr>
          <p:cNvPr id="202" name="Line"/>
          <p:cNvSpPr/>
          <p:nvPr/>
        </p:nvSpPr>
        <p:spPr>
          <a:xfrm>
            <a:off x="10069986" y="13084530"/>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03" name="Line"/>
          <p:cNvSpPr/>
          <p:nvPr/>
        </p:nvSpPr>
        <p:spPr>
          <a:xfrm>
            <a:off x="10069986" y="12524799"/>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04" name="Line"/>
          <p:cNvSpPr/>
          <p:nvPr/>
        </p:nvSpPr>
        <p:spPr>
          <a:xfrm>
            <a:off x="10069986" y="11965068"/>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05" name="Line"/>
          <p:cNvSpPr/>
          <p:nvPr/>
        </p:nvSpPr>
        <p:spPr>
          <a:xfrm>
            <a:off x="10069986" y="11405337"/>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06" name="Line"/>
          <p:cNvSpPr/>
          <p:nvPr/>
        </p:nvSpPr>
        <p:spPr>
          <a:xfrm>
            <a:off x="14620530" y="13027485"/>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07" name="Line"/>
          <p:cNvSpPr/>
          <p:nvPr/>
        </p:nvSpPr>
        <p:spPr>
          <a:xfrm>
            <a:off x="14620530" y="12504099"/>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08" name="Line"/>
          <p:cNvSpPr/>
          <p:nvPr/>
        </p:nvSpPr>
        <p:spPr>
          <a:xfrm>
            <a:off x="14620530" y="11985769"/>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09" name="Line"/>
          <p:cNvSpPr/>
          <p:nvPr/>
        </p:nvSpPr>
        <p:spPr>
          <a:xfrm>
            <a:off x="14620530" y="11462383"/>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10" name="Line"/>
          <p:cNvSpPr/>
          <p:nvPr/>
        </p:nvSpPr>
        <p:spPr>
          <a:xfrm>
            <a:off x="5349778" y="13091681"/>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211" name="Line"/>
          <p:cNvSpPr/>
          <p:nvPr/>
        </p:nvSpPr>
        <p:spPr>
          <a:xfrm>
            <a:off x="5349778" y="12531951"/>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212" name="Line"/>
          <p:cNvSpPr/>
          <p:nvPr/>
        </p:nvSpPr>
        <p:spPr>
          <a:xfrm>
            <a:off x="5349778" y="11972220"/>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213" name="Line"/>
          <p:cNvSpPr/>
          <p:nvPr/>
        </p:nvSpPr>
        <p:spPr>
          <a:xfrm>
            <a:off x="5349778" y="11412489"/>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214" name="Line"/>
          <p:cNvSpPr/>
          <p:nvPr/>
        </p:nvSpPr>
        <p:spPr>
          <a:xfrm>
            <a:off x="776052" y="13098833"/>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215" name="Line"/>
          <p:cNvSpPr/>
          <p:nvPr/>
        </p:nvSpPr>
        <p:spPr>
          <a:xfrm>
            <a:off x="776052" y="12539102"/>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216" name="Line"/>
          <p:cNvSpPr/>
          <p:nvPr/>
        </p:nvSpPr>
        <p:spPr>
          <a:xfrm>
            <a:off x="776052" y="11979371"/>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217" name="Line"/>
          <p:cNvSpPr/>
          <p:nvPr/>
        </p:nvSpPr>
        <p:spPr>
          <a:xfrm>
            <a:off x="776052" y="11419640"/>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218" name="Line"/>
          <p:cNvSpPr/>
          <p:nvPr/>
        </p:nvSpPr>
        <p:spPr>
          <a:xfrm>
            <a:off x="19317557" y="13008003"/>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219" name="Line"/>
          <p:cNvSpPr/>
          <p:nvPr/>
        </p:nvSpPr>
        <p:spPr>
          <a:xfrm>
            <a:off x="19317557" y="12484617"/>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220" name="Line"/>
          <p:cNvSpPr/>
          <p:nvPr/>
        </p:nvSpPr>
        <p:spPr>
          <a:xfrm>
            <a:off x="19317557" y="11966287"/>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221" name="Line"/>
          <p:cNvSpPr/>
          <p:nvPr/>
        </p:nvSpPr>
        <p:spPr>
          <a:xfrm>
            <a:off x="19317557" y="11442902"/>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lide Title"/>
          <p:cNvSpPr txBox="1"/>
          <p:nvPr>
            <p:ph type="title"/>
          </p:nvPr>
        </p:nvSpPr>
        <p:spPr>
          <a:prstGeom prst="rect">
            <a:avLst/>
          </a:prstGeom>
        </p:spPr>
        <p:txBody>
          <a:bodyPr/>
          <a:lstStyle/>
          <a:p>
            <a:pPr/>
          </a:p>
        </p:txBody>
      </p:sp>
      <p:sp>
        <p:nvSpPr>
          <p:cNvPr id="466" name="Slide Subtitle"/>
          <p:cNvSpPr txBox="1"/>
          <p:nvPr>
            <p:ph type="body" idx="21"/>
          </p:nvPr>
        </p:nvSpPr>
        <p:spPr>
          <a:prstGeom prst="rect">
            <a:avLst/>
          </a:prstGeom>
        </p:spPr>
        <p:txBody>
          <a:bodyPr/>
          <a:lstStyle/>
          <a:p>
            <a:pPr/>
          </a:p>
        </p:txBody>
      </p:sp>
      <p:sp>
        <p:nvSpPr>
          <p:cNvPr id="467" name="Slide bullet text"/>
          <p:cNvSpPr txBox="1"/>
          <p:nvPr>
            <p:ph type="body" idx="1"/>
          </p:nvPr>
        </p:nvSpPr>
        <p:spPr>
          <a:prstGeom prst="rect">
            <a:avLst/>
          </a:prstGeom>
        </p:spPr>
        <p:txBody>
          <a:bodyPr/>
          <a:lstStyle/>
          <a:p>
            <a:pPr/>
          </a:p>
        </p:txBody>
      </p:sp>
      <p:pic>
        <p:nvPicPr>
          <p:cNvPr id="468"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lide Title"/>
          <p:cNvSpPr txBox="1"/>
          <p:nvPr>
            <p:ph type="title"/>
          </p:nvPr>
        </p:nvSpPr>
        <p:spPr>
          <a:prstGeom prst="rect">
            <a:avLst/>
          </a:prstGeom>
        </p:spPr>
        <p:txBody>
          <a:bodyPr/>
          <a:lstStyle/>
          <a:p>
            <a:pPr/>
          </a:p>
        </p:txBody>
      </p:sp>
      <p:sp>
        <p:nvSpPr>
          <p:cNvPr id="473" name="Slide Subtitle"/>
          <p:cNvSpPr txBox="1"/>
          <p:nvPr>
            <p:ph type="body" idx="21"/>
          </p:nvPr>
        </p:nvSpPr>
        <p:spPr>
          <a:prstGeom prst="rect">
            <a:avLst/>
          </a:prstGeom>
        </p:spPr>
        <p:txBody>
          <a:bodyPr/>
          <a:lstStyle/>
          <a:p>
            <a:pPr/>
          </a:p>
        </p:txBody>
      </p:sp>
      <p:sp>
        <p:nvSpPr>
          <p:cNvPr id="474" name="Slide bullet text"/>
          <p:cNvSpPr txBox="1"/>
          <p:nvPr>
            <p:ph type="body" idx="1"/>
          </p:nvPr>
        </p:nvSpPr>
        <p:spPr>
          <a:prstGeom prst="rect">
            <a:avLst/>
          </a:prstGeom>
        </p:spPr>
        <p:txBody>
          <a:bodyPr/>
          <a:lstStyle/>
          <a:p>
            <a:pPr/>
          </a:p>
        </p:txBody>
      </p:sp>
      <p:pic>
        <p:nvPicPr>
          <p:cNvPr id="475"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lide Title"/>
          <p:cNvSpPr txBox="1"/>
          <p:nvPr>
            <p:ph type="title"/>
          </p:nvPr>
        </p:nvSpPr>
        <p:spPr>
          <a:prstGeom prst="rect">
            <a:avLst/>
          </a:prstGeom>
        </p:spPr>
        <p:txBody>
          <a:bodyPr/>
          <a:lstStyle/>
          <a:p>
            <a:pPr/>
          </a:p>
        </p:txBody>
      </p:sp>
      <p:sp>
        <p:nvSpPr>
          <p:cNvPr id="480" name="Slide Subtitle"/>
          <p:cNvSpPr txBox="1"/>
          <p:nvPr>
            <p:ph type="body" idx="21"/>
          </p:nvPr>
        </p:nvSpPr>
        <p:spPr>
          <a:prstGeom prst="rect">
            <a:avLst/>
          </a:prstGeom>
        </p:spPr>
        <p:txBody>
          <a:bodyPr/>
          <a:lstStyle/>
          <a:p>
            <a:pPr/>
          </a:p>
        </p:txBody>
      </p:sp>
      <p:sp>
        <p:nvSpPr>
          <p:cNvPr id="481" name="Slide bullet text"/>
          <p:cNvSpPr txBox="1"/>
          <p:nvPr>
            <p:ph type="body" idx="1"/>
          </p:nvPr>
        </p:nvSpPr>
        <p:spPr>
          <a:prstGeom prst="rect">
            <a:avLst/>
          </a:prstGeom>
        </p:spPr>
        <p:txBody>
          <a:bodyPr/>
          <a:lstStyle/>
          <a:p>
            <a:pPr/>
          </a:p>
        </p:txBody>
      </p:sp>
      <p:pic>
        <p:nvPicPr>
          <p:cNvPr id="482"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lide Title"/>
          <p:cNvSpPr txBox="1"/>
          <p:nvPr>
            <p:ph type="title"/>
          </p:nvPr>
        </p:nvSpPr>
        <p:spPr>
          <a:prstGeom prst="rect">
            <a:avLst/>
          </a:prstGeom>
        </p:spPr>
        <p:txBody>
          <a:bodyPr/>
          <a:lstStyle/>
          <a:p>
            <a:pPr/>
          </a:p>
        </p:txBody>
      </p:sp>
      <p:sp>
        <p:nvSpPr>
          <p:cNvPr id="487" name="Slide Subtitle"/>
          <p:cNvSpPr txBox="1"/>
          <p:nvPr>
            <p:ph type="body" idx="21"/>
          </p:nvPr>
        </p:nvSpPr>
        <p:spPr>
          <a:prstGeom prst="rect">
            <a:avLst/>
          </a:prstGeom>
        </p:spPr>
        <p:txBody>
          <a:bodyPr/>
          <a:lstStyle/>
          <a:p>
            <a:pPr/>
          </a:p>
        </p:txBody>
      </p:sp>
      <p:sp>
        <p:nvSpPr>
          <p:cNvPr id="488" name="Slide bullet text"/>
          <p:cNvSpPr txBox="1"/>
          <p:nvPr>
            <p:ph type="body" idx="1"/>
          </p:nvPr>
        </p:nvSpPr>
        <p:spPr>
          <a:prstGeom prst="rect">
            <a:avLst/>
          </a:prstGeom>
        </p:spPr>
        <p:txBody>
          <a:bodyPr/>
          <a:lstStyle/>
          <a:p>
            <a:pPr/>
          </a:p>
        </p:txBody>
      </p:sp>
      <p:pic>
        <p:nvPicPr>
          <p:cNvPr id="489"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lide Title"/>
          <p:cNvSpPr txBox="1"/>
          <p:nvPr>
            <p:ph type="title"/>
          </p:nvPr>
        </p:nvSpPr>
        <p:spPr>
          <a:prstGeom prst="rect">
            <a:avLst/>
          </a:prstGeom>
        </p:spPr>
        <p:txBody>
          <a:bodyPr/>
          <a:lstStyle/>
          <a:p>
            <a:pPr/>
          </a:p>
        </p:txBody>
      </p:sp>
      <p:sp>
        <p:nvSpPr>
          <p:cNvPr id="494" name="Slide Subtitle"/>
          <p:cNvSpPr txBox="1"/>
          <p:nvPr>
            <p:ph type="body" idx="21"/>
          </p:nvPr>
        </p:nvSpPr>
        <p:spPr>
          <a:prstGeom prst="rect">
            <a:avLst/>
          </a:prstGeom>
        </p:spPr>
        <p:txBody>
          <a:bodyPr/>
          <a:lstStyle/>
          <a:p>
            <a:pPr/>
          </a:p>
        </p:txBody>
      </p:sp>
      <p:sp>
        <p:nvSpPr>
          <p:cNvPr id="495" name="Slide bullet text"/>
          <p:cNvSpPr txBox="1"/>
          <p:nvPr>
            <p:ph type="body" idx="1"/>
          </p:nvPr>
        </p:nvSpPr>
        <p:spPr>
          <a:prstGeom prst="rect">
            <a:avLst/>
          </a:prstGeom>
        </p:spPr>
        <p:txBody>
          <a:bodyPr/>
          <a:lstStyle/>
          <a:p>
            <a:pPr/>
          </a:p>
        </p:txBody>
      </p:sp>
      <p:pic>
        <p:nvPicPr>
          <p:cNvPr id="496"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lide Title"/>
          <p:cNvSpPr txBox="1"/>
          <p:nvPr>
            <p:ph type="title"/>
          </p:nvPr>
        </p:nvSpPr>
        <p:spPr>
          <a:prstGeom prst="rect">
            <a:avLst/>
          </a:prstGeom>
        </p:spPr>
        <p:txBody>
          <a:bodyPr/>
          <a:lstStyle/>
          <a:p>
            <a:pPr/>
          </a:p>
        </p:txBody>
      </p:sp>
      <p:sp>
        <p:nvSpPr>
          <p:cNvPr id="501" name="Slide Subtitle"/>
          <p:cNvSpPr txBox="1"/>
          <p:nvPr>
            <p:ph type="body" idx="21"/>
          </p:nvPr>
        </p:nvSpPr>
        <p:spPr>
          <a:prstGeom prst="rect">
            <a:avLst/>
          </a:prstGeom>
        </p:spPr>
        <p:txBody>
          <a:bodyPr/>
          <a:lstStyle/>
          <a:p>
            <a:pPr/>
          </a:p>
        </p:txBody>
      </p:sp>
      <p:sp>
        <p:nvSpPr>
          <p:cNvPr id="502" name="Slide bullet text"/>
          <p:cNvSpPr txBox="1"/>
          <p:nvPr>
            <p:ph type="body" idx="1"/>
          </p:nvPr>
        </p:nvSpPr>
        <p:spPr>
          <a:prstGeom prst="rect">
            <a:avLst/>
          </a:prstGeom>
        </p:spPr>
        <p:txBody>
          <a:bodyPr/>
          <a:lstStyle/>
          <a:p>
            <a:pPr/>
          </a:p>
        </p:txBody>
      </p:sp>
      <p:pic>
        <p:nvPicPr>
          <p:cNvPr id="503"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lide Title"/>
          <p:cNvSpPr txBox="1"/>
          <p:nvPr>
            <p:ph type="title"/>
          </p:nvPr>
        </p:nvSpPr>
        <p:spPr>
          <a:prstGeom prst="rect">
            <a:avLst/>
          </a:prstGeom>
        </p:spPr>
        <p:txBody>
          <a:bodyPr/>
          <a:lstStyle/>
          <a:p>
            <a:pPr/>
          </a:p>
        </p:txBody>
      </p:sp>
      <p:sp>
        <p:nvSpPr>
          <p:cNvPr id="508" name="Slide Subtitle"/>
          <p:cNvSpPr txBox="1"/>
          <p:nvPr>
            <p:ph type="body" idx="21"/>
          </p:nvPr>
        </p:nvSpPr>
        <p:spPr>
          <a:prstGeom prst="rect">
            <a:avLst/>
          </a:prstGeom>
        </p:spPr>
        <p:txBody>
          <a:bodyPr/>
          <a:lstStyle/>
          <a:p>
            <a:pPr/>
          </a:p>
        </p:txBody>
      </p:sp>
      <p:sp>
        <p:nvSpPr>
          <p:cNvPr id="509" name="Slide bullet text"/>
          <p:cNvSpPr txBox="1"/>
          <p:nvPr>
            <p:ph type="body" idx="1"/>
          </p:nvPr>
        </p:nvSpPr>
        <p:spPr>
          <a:prstGeom prst="rect">
            <a:avLst/>
          </a:prstGeom>
        </p:spPr>
        <p:txBody>
          <a:bodyPr/>
          <a:lstStyle/>
          <a:p>
            <a:pPr/>
          </a:p>
        </p:txBody>
      </p:sp>
      <p:pic>
        <p:nvPicPr>
          <p:cNvPr id="510"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lide Title"/>
          <p:cNvSpPr txBox="1"/>
          <p:nvPr>
            <p:ph type="title"/>
          </p:nvPr>
        </p:nvSpPr>
        <p:spPr>
          <a:prstGeom prst="rect">
            <a:avLst/>
          </a:prstGeom>
        </p:spPr>
        <p:txBody>
          <a:bodyPr/>
          <a:lstStyle/>
          <a:p>
            <a:pPr/>
          </a:p>
        </p:txBody>
      </p:sp>
      <p:sp>
        <p:nvSpPr>
          <p:cNvPr id="515" name="Slide Subtitle"/>
          <p:cNvSpPr txBox="1"/>
          <p:nvPr>
            <p:ph type="body" idx="21"/>
          </p:nvPr>
        </p:nvSpPr>
        <p:spPr>
          <a:prstGeom prst="rect">
            <a:avLst/>
          </a:prstGeom>
        </p:spPr>
        <p:txBody>
          <a:bodyPr/>
          <a:lstStyle/>
          <a:p>
            <a:pPr/>
          </a:p>
        </p:txBody>
      </p:sp>
      <p:sp>
        <p:nvSpPr>
          <p:cNvPr id="516" name="Slide bullet text"/>
          <p:cNvSpPr txBox="1"/>
          <p:nvPr>
            <p:ph type="body" idx="1"/>
          </p:nvPr>
        </p:nvSpPr>
        <p:spPr>
          <a:prstGeom prst="rect">
            <a:avLst/>
          </a:prstGeom>
        </p:spPr>
        <p:txBody>
          <a:bodyPr/>
          <a:lstStyle/>
          <a:p>
            <a:pPr/>
          </a:p>
        </p:txBody>
      </p:sp>
      <p:pic>
        <p:nvPicPr>
          <p:cNvPr id="517"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lide Title"/>
          <p:cNvSpPr txBox="1"/>
          <p:nvPr>
            <p:ph type="title"/>
          </p:nvPr>
        </p:nvSpPr>
        <p:spPr>
          <a:prstGeom prst="rect">
            <a:avLst/>
          </a:prstGeom>
        </p:spPr>
        <p:txBody>
          <a:bodyPr/>
          <a:lstStyle/>
          <a:p>
            <a:pPr/>
          </a:p>
        </p:txBody>
      </p:sp>
      <p:sp>
        <p:nvSpPr>
          <p:cNvPr id="522" name="Slide Subtitle"/>
          <p:cNvSpPr txBox="1"/>
          <p:nvPr>
            <p:ph type="body" idx="21"/>
          </p:nvPr>
        </p:nvSpPr>
        <p:spPr>
          <a:prstGeom prst="rect">
            <a:avLst/>
          </a:prstGeom>
        </p:spPr>
        <p:txBody>
          <a:bodyPr/>
          <a:lstStyle/>
          <a:p>
            <a:pPr/>
          </a:p>
        </p:txBody>
      </p:sp>
      <p:sp>
        <p:nvSpPr>
          <p:cNvPr id="523" name="Slide bullet text"/>
          <p:cNvSpPr txBox="1"/>
          <p:nvPr>
            <p:ph type="body" idx="1"/>
          </p:nvPr>
        </p:nvSpPr>
        <p:spPr>
          <a:prstGeom prst="rect">
            <a:avLst/>
          </a:prstGeom>
        </p:spPr>
        <p:txBody>
          <a:bodyPr/>
          <a:lstStyle/>
          <a:p>
            <a:pPr/>
          </a:p>
        </p:txBody>
      </p:sp>
      <p:pic>
        <p:nvPicPr>
          <p:cNvPr id="524"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lide Title"/>
          <p:cNvSpPr txBox="1"/>
          <p:nvPr>
            <p:ph type="title"/>
          </p:nvPr>
        </p:nvSpPr>
        <p:spPr>
          <a:prstGeom prst="rect">
            <a:avLst/>
          </a:prstGeom>
        </p:spPr>
        <p:txBody>
          <a:bodyPr/>
          <a:lstStyle/>
          <a:p>
            <a:pPr/>
          </a:p>
        </p:txBody>
      </p:sp>
      <p:sp>
        <p:nvSpPr>
          <p:cNvPr id="529" name="Slide Subtitle"/>
          <p:cNvSpPr txBox="1"/>
          <p:nvPr>
            <p:ph type="body" idx="21"/>
          </p:nvPr>
        </p:nvSpPr>
        <p:spPr>
          <a:prstGeom prst="rect">
            <a:avLst/>
          </a:prstGeom>
        </p:spPr>
        <p:txBody>
          <a:bodyPr/>
          <a:lstStyle/>
          <a:p>
            <a:pPr/>
          </a:p>
        </p:txBody>
      </p:sp>
      <p:sp>
        <p:nvSpPr>
          <p:cNvPr id="530" name="Slide bullet text"/>
          <p:cNvSpPr txBox="1"/>
          <p:nvPr>
            <p:ph type="body" idx="1"/>
          </p:nvPr>
        </p:nvSpPr>
        <p:spPr>
          <a:prstGeom prst="rect">
            <a:avLst/>
          </a:prstGeom>
        </p:spPr>
        <p:txBody>
          <a:bodyPr/>
          <a:lstStyle/>
          <a:p>
            <a:pPr/>
          </a:p>
        </p:txBody>
      </p:sp>
      <p:pic>
        <p:nvPicPr>
          <p:cNvPr id="531"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23" name="3.png" descr="3.png"/>
          <p:cNvPicPr>
            <a:picLocks noChangeAspect="1"/>
          </p:cNvPicPr>
          <p:nvPr/>
        </p:nvPicPr>
        <p:blipFill>
          <a:blip r:embed="rId2">
            <a:extLst/>
          </a:blip>
          <a:stretch>
            <a:fillRect/>
          </a:stretch>
        </p:blipFill>
        <p:spPr>
          <a:xfrm>
            <a:off x="1406368" y="2865936"/>
            <a:ext cx="7988301" cy="7340601"/>
          </a:xfrm>
          <a:prstGeom prst="rect">
            <a:avLst/>
          </a:prstGeom>
          <a:ln w="12700">
            <a:miter lim="400000"/>
          </a:ln>
        </p:spPr>
      </p:pic>
      <p:pic>
        <p:nvPicPr>
          <p:cNvPr id="224" name="1.png" descr="1.png"/>
          <p:cNvPicPr>
            <a:picLocks noChangeAspect="1"/>
          </p:cNvPicPr>
          <p:nvPr/>
        </p:nvPicPr>
        <p:blipFill>
          <a:blip r:embed="rId3">
            <a:extLst/>
          </a:blip>
          <a:stretch>
            <a:fillRect/>
          </a:stretch>
        </p:blipFill>
        <p:spPr>
          <a:xfrm>
            <a:off x="17626211" y="4350108"/>
            <a:ext cx="3149601" cy="711201"/>
          </a:xfrm>
          <a:prstGeom prst="rect">
            <a:avLst/>
          </a:prstGeom>
          <a:ln w="12700">
            <a:miter lim="400000"/>
          </a:ln>
        </p:spPr>
      </p:pic>
      <p:pic>
        <p:nvPicPr>
          <p:cNvPr id="225" name="2.png" descr="2.png"/>
          <p:cNvPicPr>
            <a:picLocks noChangeAspect="1"/>
          </p:cNvPicPr>
          <p:nvPr/>
        </p:nvPicPr>
        <p:blipFill>
          <a:blip r:embed="rId4">
            <a:extLst/>
          </a:blip>
          <a:stretch>
            <a:fillRect/>
          </a:stretch>
        </p:blipFill>
        <p:spPr>
          <a:xfrm>
            <a:off x="17626211" y="998410"/>
            <a:ext cx="3149601" cy="711201"/>
          </a:xfrm>
          <a:prstGeom prst="rect">
            <a:avLst/>
          </a:prstGeom>
          <a:ln w="12700">
            <a:miter lim="400000"/>
          </a:ln>
        </p:spPr>
      </p:pic>
      <p:pic>
        <p:nvPicPr>
          <p:cNvPr id="226" name="4.png" descr="4.png"/>
          <p:cNvPicPr>
            <a:picLocks noChangeAspect="1"/>
          </p:cNvPicPr>
          <p:nvPr/>
        </p:nvPicPr>
        <p:blipFill>
          <a:blip r:embed="rId5">
            <a:extLst/>
          </a:blip>
          <a:stretch>
            <a:fillRect/>
          </a:stretch>
        </p:blipFill>
        <p:spPr>
          <a:xfrm>
            <a:off x="2225961" y="4805248"/>
            <a:ext cx="4597401" cy="4597401"/>
          </a:xfrm>
          <a:prstGeom prst="rect">
            <a:avLst/>
          </a:prstGeom>
          <a:ln w="12700">
            <a:miter lim="400000"/>
          </a:ln>
        </p:spPr>
      </p:pic>
      <p:pic>
        <p:nvPicPr>
          <p:cNvPr id="227" name="5.png" descr="5.png"/>
          <p:cNvPicPr>
            <a:picLocks noChangeAspect="1"/>
          </p:cNvPicPr>
          <p:nvPr/>
        </p:nvPicPr>
        <p:blipFill>
          <a:blip r:embed="rId6">
            <a:extLst/>
          </a:blip>
          <a:stretch>
            <a:fillRect/>
          </a:stretch>
        </p:blipFill>
        <p:spPr>
          <a:xfrm>
            <a:off x="2225961" y="7073156"/>
            <a:ext cx="4597401" cy="2336801"/>
          </a:xfrm>
          <a:prstGeom prst="rect">
            <a:avLst/>
          </a:prstGeom>
          <a:ln w="12700">
            <a:miter lim="400000"/>
          </a:ln>
        </p:spPr>
      </p:pic>
      <p:pic>
        <p:nvPicPr>
          <p:cNvPr id="228" name="6.png" descr="6.png"/>
          <p:cNvPicPr>
            <a:picLocks noChangeAspect="1"/>
          </p:cNvPicPr>
          <p:nvPr/>
        </p:nvPicPr>
        <p:blipFill>
          <a:blip r:embed="rId7">
            <a:extLst/>
          </a:blip>
          <a:stretch>
            <a:fillRect/>
          </a:stretch>
        </p:blipFill>
        <p:spPr>
          <a:xfrm>
            <a:off x="7241822" y="3886288"/>
            <a:ext cx="6667501" cy="1574801"/>
          </a:xfrm>
          <a:prstGeom prst="rect">
            <a:avLst/>
          </a:prstGeom>
          <a:ln w="12700">
            <a:miter lim="400000"/>
          </a:ln>
        </p:spPr>
      </p:pic>
      <p:pic>
        <p:nvPicPr>
          <p:cNvPr id="229" name="7.png" descr="7.png"/>
          <p:cNvPicPr>
            <a:picLocks noChangeAspect="1"/>
          </p:cNvPicPr>
          <p:nvPr/>
        </p:nvPicPr>
        <p:blipFill>
          <a:blip r:embed="rId8">
            <a:extLst/>
          </a:blip>
          <a:stretch>
            <a:fillRect/>
          </a:stretch>
        </p:blipFill>
        <p:spPr>
          <a:xfrm>
            <a:off x="7241822" y="6260480"/>
            <a:ext cx="6667501" cy="1574801"/>
          </a:xfrm>
          <a:prstGeom prst="rect">
            <a:avLst/>
          </a:prstGeom>
          <a:ln w="12700">
            <a:miter lim="400000"/>
          </a:ln>
        </p:spPr>
      </p:pic>
      <p:pic>
        <p:nvPicPr>
          <p:cNvPr id="230" name="8.png" descr="8.png"/>
          <p:cNvPicPr>
            <a:picLocks noChangeAspect="1"/>
          </p:cNvPicPr>
          <p:nvPr/>
        </p:nvPicPr>
        <p:blipFill>
          <a:blip r:embed="rId9">
            <a:extLst/>
          </a:blip>
          <a:stretch>
            <a:fillRect/>
          </a:stretch>
        </p:blipFill>
        <p:spPr>
          <a:xfrm>
            <a:off x="6677311" y="6970598"/>
            <a:ext cx="266701" cy="266701"/>
          </a:xfrm>
          <a:prstGeom prst="rect">
            <a:avLst/>
          </a:prstGeom>
          <a:ln w="12700">
            <a:miter lim="400000"/>
          </a:ln>
        </p:spPr>
      </p:pic>
      <p:pic>
        <p:nvPicPr>
          <p:cNvPr id="231" name="9.png" descr="9.png"/>
          <p:cNvPicPr>
            <a:picLocks noChangeAspect="1"/>
          </p:cNvPicPr>
          <p:nvPr/>
        </p:nvPicPr>
        <p:blipFill>
          <a:blip r:embed="rId10">
            <a:extLst/>
          </a:blip>
          <a:stretch>
            <a:fillRect/>
          </a:stretch>
        </p:blipFill>
        <p:spPr>
          <a:xfrm>
            <a:off x="6683661" y="4729048"/>
            <a:ext cx="254001" cy="266701"/>
          </a:xfrm>
          <a:prstGeom prst="rect">
            <a:avLst/>
          </a:prstGeom>
          <a:ln w="12700">
            <a:miter lim="400000"/>
          </a:ln>
        </p:spPr>
      </p:pic>
      <p:pic>
        <p:nvPicPr>
          <p:cNvPr id="232" name="10.png" descr="10.png"/>
          <p:cNvPicPr>
            <a:picLocks noChangeAspect="1"/>
          </p:cNvPicPr>
          <p:nvPr/>
        </p:nvPicPr>
        <p:blipFill>
          <a:blip r:embed="rId11">
            <a:extLst/>
          </a:blip>
          <a:stretch>
            <a:fillRect/>
          </a:stretch>
        </p:blipFill>
        <p:spPr>
          <a:xfrm>
            <a:off x="16752141" y="765976"/>
            <a:ext cx="673101" cy="6273801"/>
          </a:xfrm>
          <a:prstGeom prst="rect">
            <a:avLst/>
          </a:prstGeom>
          <a:ln w="12700">
            <a:miter lim="400000"/>
          </a:ln>
        </p:spPr>
      </p:pic>
      <p:pic>
        <p:nvPicPr>
          <p:cNvPr id="233" name="11.png" descr="11.png"/>
          <p:cNvPicPr>
            <a:picLocks noChangeAspect="1"/>
          </p:cNvPicPr>
          <p:nvPr/>
        </p:nvPicPr>
        <p:blipFill>
          <a:blip r:embed="rId12">
            <a:extLst/>
          </a:blip>
          <a:stretch>
            <a:fillRect/>
          </a:stretch>
        </p:blipFill>
        <p:spPr>
          <a:xfrm>
            <a:off x="17251300" y="5241018"/>
            <a:ext cx="4152901" cy="1041401"/>
          </a:xfrm>
          <a:prstGeom prst="rect">
            <a:avLst/>
          </a:prstGeom>
          <a:ln w="12700">
            <a:miter lim="400000"/>
          </a:ln>
        </p:spPr>
      </p:pic>
      <p:pic>
        <p:nvPicPr>
          <p:cNvPr id="234" name="12.png" descr="12.png"/>
          <p:cNvPicPr>
            <a:picLocks noChangeAspect="1"/>
          </p:cNvPicPr>
          <p:nvPr/>
        </p:nvPicPr>
        <p:blipFill>
          <a:blip r:embed="rId13">
            <a:extLst/>
          </a:blip>
          <a:stretch>
            <a:fillRect/>
          </a:stretch>
        </p:blipFill>
        <p:spPr>
          <a:xfrm>
            <a:off x="17251300" y="1759145"/>
            <a:ext cx="4152901" cy="1104901"/>
          </a:xfrm>
          <a:prstGeom prst="rect">
            <a:avLst/>
          </a:prstGeom>
          <a:ln w="12700">
            <a:miter lim="400000"/>
          </a:ln>
        </p:spPr>
      </p:pic>
      <p:pic>
        <p:nvPicPr>
          <p:cNvPr id="235" name="13.png" descr="13.png"/>
          <p:cNvPicPr>
            <a:picLocks noChangeAspect="1"/>
          </p:cNvPicPr>
          <p:nvPr/>
        </p:nvPicPr>
        <p:blipFill>
          <a:blip r:embed="rId14">
            <a:extLst/>
          </a:blip>
          <a:stretch>
            <a:fillRect/>
          </a:stretch>
        </p:blipFill>
        <p:spPr>
          <a:xfrm>
            <a:off x="22242791" y="4563954"/>
            <a:ext cx="647701" cy="762001"/>
          </a:xfrm>
          <a:prstGeom prst="rect">
            <a:avLst/>
          </a:prstGeom>
          <a:ln w="12700">
            <a:miter lim="400000"/>
          </a:ln>
        </p:spPr>
      </p:pic>
      <p:pic>
        <p:nvPicPr>
          <p:cNvPr id="236" name="14.png" descr="14.png"/>
          <p:cNvPicPr>
            <a:picLocks noChangeAspect="1"/>
          </p:cNvPicPr>
          <p:nvPr/>
        </p:nvPicPr>
        <p:blipFill>
          <a:blip r:embed="rId15">
            <a:extLst/>
          </a:blip>
          <a:stretch>
            <a:fillRect/>
          </a:stretch>
        </p:blipFill>
        <p:spPr>
          <a:xfrm>
            <a:off x="22242791" y="1522213"/>
            <a:ext cx="647701" cy="762001"/>
          </a:xfrm>
          <a:prstGeom prst="rect">
            <a:avLst/>
          </a:prstGeom>
          <a:ln w="12700">
            <a:miter lim="400000"/>
          </a:ln>
        </p:spPr>
      </p:pic>
      <p:pic>
        <p:nvPicPr>
          <p:cNvPr id="237" name="15.png" descr="15.png"/>
          <p:cNvPicPr>
            <a:picLocks noChangeAspect="1"/>
          </p:cNvPicPr>
          <p:nvPr/>
        </p:nvPicPr>
        <p:blipFill>
          <a:blip r:embed="rId16">
            <a:extLst/>
          </a:blip>
          <a:stretch>
            <a:fillRect/>
          </a:stretch>
        </p:blipFill>
        <p:spPr>
          <a:xfrm>
            <a:off x="22223741" y="5265297"/>
            <a:ext cx="685801" cy="711201"/>
          </a:xfrm>
          <a:prstGeom prst="rect">
            <a:avLst/>
          </a:prstGeom>
          <a:ln w="12700">
            <a:miter lim="400000"/>
          </a:ln>
        </p:spPr>
      </p:pic>
      <p:pic>
        <p:nvPicPr>
          <p:cNvPr id="238" name="16.png" descr="16.png"/>
          <p:cNvPicPr>
            <a:picLocks noChangeAspect="1"/>
          </p:cNvPicPr>
          <p:nvPr/>
        </p:nvPicPr>
        <p:blipFill>
          <a:blip r:embed="rId17">
            <a:extLst/>
          </a:blip>
          <a:stretch>
            <a:fillRect/>
          </a:stretch>
        </p:blipFill>
        <p:spPr>
          <a:xfrm>
            <a:off x="22223741" y="2237638"/>
            <a:ext cx="685801" cy="711201"/>
          </a:xfrm>
          <a:prstGeom prst="rect">
            <a:avLst/>
          </a:prstGeom>
          <a:ln w="12700">
            <a:miter lim="400000"/>
          </a:ln>
        </p:spPr>
      </p:pic>
      <p:pic>
        <p:nvPicPr>
          <p:cNvPr id="239" name="17.png" descr="17.png"/>
          <p:cNvPicPr>
            <a:picLocks noChangeAspect="1"/>
          </p:cNvPicPr>
          <p:nvPr/>
        </p:nvPicPr>
        <p:blipFill>
          <a:blip r:embed="rId18">
            <a:extLst/>
          </a:blip>
          <a:stretch>
            <a:fillRect/>
          </a:stretch>
        </p:blipFill>
        <p:spPr>
          <a:xfrm>
            <a:off x="21261149" y="1458166"/>
            <a:ext cx="76201" cy="5537201"/>
          </a:xfrm>
          <a:prstGeom prst="rect">
            <a:avLst/>
          </a:prstGeom>
          <a:ln w="12700">
            <a:miter lim="400000"/>
          </a:ln>
        </p:spPr>
      </p:pic>
      <p:pic>
        <p:nvPicPr>
          <p:cNvPr id="240" name="18.png" descr="18.png"/>
          <p:cNvPicPr>
            <a:picLocks noChangeAspect="1"/>
          </p:cNvPicPr>
          <p:nvPr/>
        </p:nvPicPr>
        <p:blipFill>
          <a:blip r:embed="rId19">
            <a:extLst/>
          </a:blip>
          <a:stretch>
            <a:fillRect/>
          </a:stretch>
        </p:blipFill>
        <p:spPr>
          <a:xfrm>
            <a:off x="4476743" y="475754"/>
            <a:ext cx="2019301" cy="711201"/>
          </a:xfrm>
          <a:prstGeom prst="rect">
            <a:avLst/>
          </a:prstGeom>
          <a:ln w="12700">
            <a:miter lim="400000"/>
          </a:ln>
        </p:spPr>
      </p:pic>
      <p:pic>
        <p:nvPicPr>
          <p:cNvPr id="241" name="19.png" descr="19.png"/>
          <p:cNvPicPr>
            <a:picLocks noChangeAspect="1"/>
          </p:cNvPicPr>
          <p:nvPr/>
        </p:nvPicPr>
        <p:blipFill>
          <a:blip r:embed="rId20">
            <a:extLst/>
          </a:blip>
          <a:stretch>
            <a:fillRect/>
          </a:stretch>
        </p:blipFill>
        <p:spPr>
          <a:xfrm>
            <a:off x="4447796" y="1374841"/>
            <a:ext cx="2755901" cy="711201"/>
          </a:xfrm>
          <a:prstGeom prst="rect">
            <a:avLst/>
          </a:prstGeom>
          <a:ln w="12700">
            <a:miter lim="400000"/>
          </a:ln>
        </p:spPr>
      </p:pic>
      <p:pic>
        <p:nvPicPr>
          <p:cNvPr id="242" name="20.png" descr="20.png"/>
          <p:cNvPicPr>
            <a:picLocks noChangeAspect="1"/>
          </p:cNvPicPr>
          <p:nvPr/>
        </p:nvPicPr>
        <p:blipFill>
          <a:blip r:embed="rId21">
            <a:extLst/>
          </a:blip>
          <a:stretch>
            <a:fillRect/>
          </a:stretch>
        </p:blipFill>
        <p:spPr>
          <a:xfrm>
            <a:off x="4481789" y="2324895"/>
            <a:ext cx="3302001" cy="762001"/>
          </a:xfrm>
          <a:prstGeom prst="rect">
            <a:avLst/>
          </a:prstGeom>
          <a:ln w="12700">
            <a:miter lim="400000"/>
          </a:ln>
        </p:spPr>
      </p:pic>
      <p:pic>
        <p:nvPicPr>
          <p:cNvPr id="243" name="21.png" descr="21.png"/>
          <p:cNvPicPr>
            <a:picLocks noChangeAspect="1"/>
          </p:cNvPicPr>
          <p:nvPr/>
        </p:nvPicPr>
        <p:blipFill>
          <a:blip r:embed="rId22">
            <a:extLst/>
          </a:blip>
          <a:stretch>
            <a:fillRect/>
          </a:stretch>
        </p:blipFill>
        <p:spPr>
          <a:xfrm>
            <a:off x="8182848" y="1252971"/>
            <a:ext cx="2349501" cy="698501"/>
          </a:xfrm>
          <a:prstGeom prst="rect">
            <a:avLst/>
          </a:prstGeom>
          <a:ln w="12700">
            <a:miter lim="400000"/>
          </a:ln>
        </p:spPr>
      </p:pic>
      <p:pic>
        <p:nvPicPr>
          <p:cNvPr id="244" name="22.png" descr="22.png"/>
          <p:cNvPicPr>
            <a:picLocks noChangeAspect="1"/>
          </p:cNvPicPr>
          <p:nvPr/>
        </p:nvPicPr>
        <p:blipFill>
          <a:blip r:embed="rId23">
            <a:extLst/>
          </a:blip>
          <a:stretch>
            <a:fillRect/>
          </a:stretch>
        </p:blipFill>
        <p:spPr>
          <a:xfrm>
            <a:off x="876189" y="10325647"/>
            <a:ext cx="660401" cy="3390901"/>
          </a:xfrm>
          <a:prstGeom prst="rect">
            <a:avLst/>
          </a:prstGeom>
          <a:ln w="12700">
            <a:miter lim="400000"/>
          </a:ln>
        </p:spPr>
      </p:pic>
      <p:pic>
        <p:nvPicPr>
          <p:cNvPr id="245" name="23.png" descr="23.png"/>
          <p:cNvPicPr>
            <a:picLocks noChangeAspect="1"/>
          </p:cNvPicPr>
          <p:nvPr/>
        </p:nvPicPr>
        <p:blipFill>
          <a:blip r:embed="rId24">
            <a:extLst/>
          </a:blip>
          <a:stretch>
            <a:fillRect/>
          </a:stretch>
        </p:blipFill>
        <p:spPr>
          <a:xfrm>
            <a:off x="1420515" y="11121001"/>
            <a:ext cx="4495801" cy="1054101"/>
          </a:xfrm>
          <a:prstGeom prst="rect">
            <a:avLst/>
          </a:prstGeom>
          <a:ln w="12700">
            <a:miter lim="400000"/>
          </a:ln>
        </p:spPr>
      </p:pic>
      <p:pic>
        <p:nvPicPr>
          <p:cNvPr id="246" name="24.png" descr="24.png"/>
          <p:cNvPicPr>
            <a:picLocks noChangeAspect="1"/>
          </p:cNvPicPr>
          <p:nvPr/>
        </p:nvPicPr>
        <p:blipFill>
          <a:blip r:embed="rId25">
            <a:extLst/>
          </a:blip>
          <a:stretch>
            <a:fillRect/>
          </a:stretch>
        </p:blipFill>
        <p:spPr>
          <a:xfrm>
            <a:off x="1509415" y="12360190"/>
            <a:ext cx="4318001" cy="381001"/>
          </a:xfrm>
          <a:prstGeom prst="rect">
            <a:avLst/>
          </a:prstGeom>
          <a:ln w="12700">
            <a:miter lim="400000"/>
          </a:ln>
        </p:spPr>
      </p:pic>
      <p:pic>
        <p:nvPicPr>
          <p:cNvPr id="247" name="25.png" descr="25.png"/>
          <p:cNvPicPr>
            <a:picLocks noChangeAspect="1"/>
          </p:cNvPicPr>
          <p:nvPr/>
        </p:nvPicPr>
        <p:blipFill>
          <a:blip r:embed="rId26">
            <a:extLst/>
          </a:blip>
          <a:stretch>
            <a:fillRect/>
          </a:stretch>
        </p:blipFill>
        <p:spPr>
          <a:xfrm>
            <a:off x="3408065" y="12633018"/>
            <a:ext cx="520701" cy="762001"/>
          </a:xfrm>
          <a:prstGeom prst="rect">
            <a:avLst/>
          </a:prstGeom>
          <a:ln w="12700">
            <a:miter lim="400000"/>
          </a:ln>
        </p:spPr>
      </p:pic>
      <p:pic>
        <p:nvPicPr>
          <p:cNvPr id="248" name="26.png" descr="26.png"/>
          <p:cNvPicPr>
            <a:picLocks noChangeAspect="1"/>
          </p:cNvPicPr>
          <p:nvPr/>
        </p:nvPicPr>
        <p:blipFill>
          <a:blip r:embed="rId27">
            <a:extLst/>
          </a:blip>
          <a:stretch>
            <a:fillRect/>
          </a:stretch>
        </p:blipFill>
        <p:spPr>
          <a:xfrm>
            <a:off x="8862259" y="12195090"/>
            <a:ext cx="342901" cy="711201"/>
          </a:xfrm>
          <a:prstGeom prst="rect">
            <a:avLst/>
          </a:prstGeom>
          <a:ln w="12700">
            <a:miter lim="400000"/>
          </a:ln>
        </p:spPr>
      </p:pic>
      <p:pic>
        <p:nvPicPr>
          <p:cNvPr id="249" name="27.png" descr="27.png"/>
          <p:cNvPicPr>
            <a:picLocks noChangeAspect="1"/>
          </p:cNvPicPr>
          <p:nvPr/>
        </p:nvPicPr>
        <p:blipFill>
          <a:blip r:embed="rId28">
            <a:extLst/>
          </a:blip>
          <a:stretch>
            <a:fillRect/>
          </a:stretch>
        </p:blipFill>
        <p:spPr>
          <a:xfrm>
            <a:off x="5736742" y="12360190"/>
            <a:ext cx="2946401" cy="381001"/>
          </a:xfrm>
          <a:prstGeom prst="rect">
            <a:avLst/>
          </a:prstGeom>
          <a:ln w="12700">
            <a:miter lim="400000"/>
          </a:ln>
        </p:spPr>
      </p:pic>
      <p:pic>
        <p:nvPicPr>
          <p:cNvPr id="250" name="28.png" descr="28.png"/>
          <p:cNvPicPr>
            <a:picLocks noChangeAspect="1"/>
          </p:cNvPicPr>
          <p:nvPr/>
        </p:nvPicPr>
        <p:blipFill>
          <a:blip r:embed="rId29">
            <a:extLst/>
          </a:blip>
          <a:stretch>
            <a:fillRect/>
          </a:stretch>
        </p:blipFill>
        <p:spPr>
          <a:xfrm>
            <a:off x="16686411" y="9299998"/>
            <a:ext cx="4953001" cy="1104901"/>
          </a:xfrm>
          <a:prstGeom prst="rect">
            <a:avLst/>
          </a:prstGeom>
          <a:ln w="12700">
            <a:miter lim="400000"/>
          </a:ln>
        </p:spPr>
      </p:pic>
      <p:pic>
        <p:nvPicPr>
          <p:cNvPr id="251" name="29.png" descr="29.png"/>
          <p:cNvPicPr>
            <a:picLocks noChangeAspect="1"/>
          </p:cNvPicPr>
          <p:nvPr/>
        </p:nvPicPr>
        <p:blipFill>
          <a:blip r:embed="rId30">
            <a:extLst/>
          </a:blip>
          <a:stretch>
            <a:fillRect/>
          </a:stretch>
        </p:blipFill>
        <p:spPr>
          <a:xfrm>
            <a:off x="16692800" y="10803462"/>
            <a:ext cx="5664201" cy="1041401"/>
          </a:xfrm>
          <a:prstGeom prst="rect">
            <a:avLst/>
          </a:prstGeom>
          <a:ln w="12700">
            <a:miter lim="400000"/>
          </a:ln>
        </p:spPr>
      </p:pic>
      <p:pic>
        <p:nvPicPr>
          <p:cNvPr id="252" name="30.png" descr="30.png"/>
          <p:cNvPicPr>
            <a:picLocks noChangeAspect="1"/>
          </p:cNvPicPr>
          <p:nvPr/>
        </p:nvPicPr>
        <p:blipFill>
          <a:blip r:embed="rId31">
            <a:extLst/>
          </a:blip>
          <a:stretch>
            <a:fillRect/>
          </a:stretch>
        </p:blipFill>
        <p:spPr>
          <a:xfrm>
            <a:off x="16673450" y="12042690"/>
            <a:ext cx="5308601" cy="1041401"/>
          </a:xfrm>
          <a:prstGeom prst="rect">
            <a:avLst/>
          </a:prstGeom>
          <a:ln w="12700">
            <a:miter lim="400000"/>
          </a:ln>
        </p:spPr>
      </p:pic>
      <p:pic>
        <p:nvPicPr>
          <p:cNvPr id="253" name="31.png" descr="31.png"/>
          <p:cNvPicPr>
            <a:picLocks noChangeAspect="1"/>
          </p:cNvPicPr>
          <p:nvPr/>
        </p:nvPicPr>
        <p:blipFill>
          <a:blip r:embed="rId32">
            <a:extLst/>
          </a:blip>
          <a:stretch>
            <a:fillRect/>
          </a:stretch>
        </p:blipFill>
        <p:spPr>
          <a:xfrm>
            <a:off x="16673450" y="7701806"/>
            <a:ext cx="5308601" cy="11049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Title"/>
          <p:cNvSpPr txBox="1"/>
          <p:nvPr>
            <p:ph type="title"/>
          </p:nvPr>
        </p:nvSpPr>
        <p:spPr>
          <a:prstGeom prst="rect">
            <a:avLst/>
          </a:prstGeom>
        </p:spPr>
        <p:txBody>
          <a:bodyPr/>
          <a:lstStyle/>
          <a:p>
            <a:pPr/>
          </a:p>
        </p:txBody>
      </p:sp>
      <p:sp>
        <p:nvSpPr>
          <p:cNvPr id="536" name="Slide Subtitle"/>
          <p:cNvSpPr txBox="1"/>
          <p:nvPr>
            <p:ph type="body" idx="21"/>
          </p:nvPr>
        </p:nvSpPr>
        <p:spPr>
          <a:prstGeom prst="rect">
            <a:avLst/>
          </a:prstGeom>
        </p:spPr>
        <p:txBody>
          <a:bodyPr/>
          <a:lstStyle/>
          <a:p>
            <a:pPr/>
          </a:p>
        </p:txBody>
      </p:sp>
      <p:sp>
        <p:nvSpPr>
          <p:cNvPr id="537" name="Slide bullet text"/>
          <p:cNvSpPr txBox="1"/>
          <p:nvPr>
            <p:ph type="body" idx="1"/>
          </p:nvPr>
        </p:nvSpPr>
        <p:spPr>
          <a:prstGeom prst="rect">
            <a:avLst/>
          </a:prstGeom>
        </p:spPr>
        <p:txBody>
          <a:bodyPr/>
          <a:lstStyle/>
          <a:p>
            <a:pPr/>
          </a:p>
        </p:txBody>
      </p:sp>
      <p:pic>
        <p:nvPicPr>
          <p:cNvPr id="538"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lide Title"/>
          <p:cNvSpPr txBox="1"/>
          <p:nvPr>
            <p:ph type="title"/>
          </p:nvPr>
        </p:nvSpPr>
        <p:spPr>
          <a:prstGeom prst="rect">
            <a:avLst/>
          </a:prstGeom>
        </p:spPr>
        <p:txBody>
          <a:bodyPr/>
          <a:lstStyle/>
          <a:p>
            <a:pPr/>
          </a:p>
        </p:txBody>
      </p:sp>
      <p:sp>
        <p:nvSpPr>
          <p:cNvPr id="543" name="Slide Subtitle"/>
          <p:cNvSpPr txBox="1"/>
          <p:nvPr>
            <p:ph type="body" idx="21"/>
          </p:nvPr>
        </p:nvSpPr>
        <p:spPr>
          <a:prstGeom prst="rect">
            <a:avLst/>
          </a:prstGeom>
        </p:spPr>
        <p:txBody>
          <a:bodyPr/>
          <a:lstStyle/>
          <a:p>
            <a:pPr/>
          </a:p>
        </p:txBody>
      </p:sp>
      <p:sp>
        <p:nvSpPr>
          <p:cNvPr id="544" name="Slide bullet text"/>
          <p:cNvSpPr txBox="1"/>
          <p:nvPr>
            <p:ph type="body" idx="1"/>
          </p:nvPr>
        </p:nvSpPr>
        <p:spPr>
          <a:prstGeom prst="rect">
            <a:avLst/>
          </a:prstGeom>
        </p:spPr>
        <p:txBody>
          <a:bodyPr/>
          <a:lstStyle/>
          <a:p>
            <a:pPr/>
          </a:p>
        </p:txBody>
      </p:sp>
      <p:pic>
        <p:nvPicPr>
          <p:cNvPr id="545"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lide Title"/>
          <p:cNvSpPr txBox="1"/>
          <p:nvPr>
            <p:ph type="title"/>
          </p:nvPr>
        </p:nvSpPr>
        <p:spPr>
          <a:prstGeom prst="rect">
            <a:avLst/>
          </a:prstGeom>
        </p:spPr>
        <p:txBody>
          <a:bodyPr/>
          <a:lstStyle/>
          <a:p>
            <a:pPr/>
          </a:p>
        </p:txBody>
      </p:sp>
      <p:sp>
        <p:nvSpPr>
          <p:cNvPr id="550" name="Slide Subtitle"/>
          <p:cNvSpPr txBox="1"/>
          <p:nvPr>
            <p:ph type="body" idx="21"/>
          </p:nvPr>
        </p:nvSpPr>
        <p:spPr>
          <a:prstGeom prst="rect">
            <a:avLst/>
          </a:prstGeom>
        </p:spPr>
        <p:txBody>
          <a:bodyPr/>
          <a:lstStyle/>
          <a:p>
            <a:pPr/>
          </a:p>
        </p:txBody>
      </p:sp>
      <p:sp>
        <p:nvSpPr>
          <p:cNvPr id="551" name="Slide bullet text"/>
          <p:cNvSpPr txBox="1"/>
          <p:nvPr>
            <p:ph type="body" idx="1"/>
          </p:nvPr>
        </p:nvSpPr>
        <p:spPr>
          <a:prstGeom prst="rect">
            <a:avLst/>
          </a:prstGeom>
        </p:spPr>
        <p:txBody>
          <a:bodyPr/>
          <a:lstStyle/>
          <a:p>
            <a:pPr/>
          </a:p>
        </p:txBody>
      </p:sp>
      <p:pic>
        <p:nvPicPr>
          <p:cNvPr id="552"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lide Title"/>
          <p:cNvSpPr txBox="1"/>
          <p:nvPr>
            <p:ph type="title"/>
          </p:nvPr>
        </p:nvSpPr>
        <p:spPr>
          <a:prstGeom prst="rect">
            <a:avLst/>
          </a:prstGeom>
        </p:spPr>
        <p:txBody>
          <a:bodyPr/>
          <a:lstStyle/>
          <a:p>
            <a:pPr/>
          </a:p>
        </p:txBody>
      </p:sp>
      <p:sp>
        <p:nvSpPr>
          <p:cNvPr id="557" name="Slide Subtitle"/>
          <p:cNvSpPr txBox="1"/>
          <p:nvPr>
            <p:ph type="body" idx="21"/>
          </p:nvPr>
        </p:nvSpPr>
        <p:spPr>
          <a:prstGeom prst="rect">
            <a:avLst/>
          </a:prstGeom>
        </p:spPr>
        <p:txBody>
          <a:bodyPr/>
          <a:lstStyle/>
          <a:p>
            <a:pPr/>
          </a:p>
        </p:txBody>
      </p:sp>
      <p:sp>
        <p:nvSpPr>
          <p:cNvPr id="558" name="Slide bullet text"/>
          <p:cNvSpPr txBox="1"/>
          <p:nvPr>
            <p:ph type="body" idx="1"/>
          </p:nvPr>
        </p:nvSpPr>
        <p:spPr>
          <a:prstGeom prst="rect">
            <a:avLst/>
          </a:prstGeom>
        </p:spPr>
        <p:txBody>
          <a:bodyPr/>
          <a:lstStyle/>
          <a:p>
            <a:pPr/>
          </a:p>
        </p:txBody>
      </p:sp>
      <p:pic>
        <p:nvPicPr>
          <p:cNvPr id="559"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lide Title"/>
          <p:cNvSpPr txBox="1"/>
          <p:nvPr>
            <p:ph type="title"/>
          </p:nvPr>
        </p:nvSpPr>
        <p:spPr>
          <a:prstGeom prst="rect">
            <a:avLst/>
          </a:prstGeom>
        </p:spPr>
        <p:txBody>
          <a:bodyPr/>
          <a:lstStyle/>
          <a:p>
            <a:pPr/>
          </a:p>
        </p:txBody>
      </p:sp>
      <p:sp>
        <p:nvSpPr>
          <p:cNvPr id="564" name="Slide Subtitle"/>
          <p:cNvSpPr txBox="1"/>
          <p:nvPr>
            <p:ph type="body" idx="21"/>
          </p:nvPr>
        </p:nvSpPr>
        <p:spPr>
          <a:prstGeom prst="rect">
            <a:avLst/>
          </a:prstGeom>
        </p:spPr>
        <p:txBody>
          <a:bodyPr/>
          <a:lstStyle/>
          <a:p>
            <a:pPr/>
          </a:p>
        </p:txBody>
      </p:sp>
      <p:sp>
        <p:nvSpPr>
          <p:cNvPr id="565" name="Slide bullet text"/>
          <p:cNvSpPr txBox="1"/>
          <p:nvPr>
            <p:ph type="body" idx="1"/>
          </p:nvPr>
        </p:nvSpPr>
        <p:spPr>
          <a:prstGeom prst="rect">
            <a:avLst/>
          </a:prstGeom>
        </p:spPr>
        <p:txBody>
          <a:bodyPr/>
          <a:lstStyle/>
          <a:p>
            <a:pPr/>
          </a:p>
        </p:txBody>
      </p:sp>
      <p:pic>
        <p:nvPicPr>
          <p:cNvPr id="566"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lide Title"/>
          <p:cNvSpPr txBox="1"/>
          <p:nvPr>
            <p:ph type="title"/>
          </p:nvPr>
        </p:nvSpPr>
        <p:spPr>
          <a:prstGeom prst="rect">
            <a:avLst/>
          </a:prstGeom>
        </p:spPr>
        <p:txBody>
          <a:bodyPr/>
          <a:lstStyle/>
          <a:p>
            <a:pPr/>
          </a:p>
        </p:txBody>
      </p:sp>
      <p:sp>
        <p:nvSpPr>
          <p:cNvPr id="571" name="Slide Subtitle"/>
          <p:cNvSpPr txBox="1"/>
          <p:nvPr>
            <p:ph type="body" idx="21"/>
          </p:nvPr>
        </p:nvSpPr>
        <p:spPr>
          <a:prstGeom prst="rect">
            <a:avLst/>
          </a:prstGeom>
        </p:spPr>
        <p:txBody>
          <a:bodyPr/>
          <a:lstStyle/>
          <a:p>
            <a:pPr/>
          </a:p>
        </p:txBody>
      </p:sp>
      <p:sp>
        <p:nvSpPr>
          <p:cNvPr id="572" name="Slide bullet text"/>
          <p:cNvSpPr txBox="1"/>
          <p:nvPr>
            <p:ph type="body" idx="1"/>
          </p:nvPr>
        </p:nvSpPr>
        <p:spPr>
          <a:prstGeom prst="rect">
            <a:avLst/>
          </a:prstGeom>
        </p:spPr>
        <p:txBody>
          <a:bodyPr/>
          <a:lstStyle/>
          <a:p>
            <a:pPr/>
          </a:p>
        </p:txBody>
      </p:sp>
      <p:pic>
        <p:nvPicPr>
          <p:cNvPr id="573"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lide Title"/>
          <p:cNvSpPr txBox="1"/>
          <p:nvPr>
            <p:ph type="title"/>
          </p:nvPr>
        </p:nvSpPr>
        <p:spPr>
          <a:prstGeom prst="rect">
            <a:avLst/>
          </a:prstGeom>
        </p:spPr>
        <p:txBody>
          <a:bodyPr/>
          <a:lstStyle/>
          <a:p>
            <a:pPr/>
          </a:p>
        </p:txBody>
      </p:sp>
      <p:sp>
        <p:nvSpPr>
          <p:cNvPr id="578" name="Slide Subtitle"/>
          <p:cNvSpPr txBox="1"/>
          <p:nvPr>
            <p:ph type="body" idx="21"/>
          </p:nvPr>
        </p:nvSpPr>
        <p:spPr>
          <a:prstGeom prst="rect">
            <a:avLst/>
          </a:prstGeom>
        </p:spPr>
        <p:txBody>
          <a:bodyPr/>
          <a:lstStyle/>
          <a:p>
            <a:pPr/>
          </a:p>
        </p:txBody>
      </p:sp>
      <p:sp>
        <p:nvSpPr>
          <p:cNvPr id="579" name="Slide bullet text"/>
          <p:cNvSpPr txBox="1"/>
          <p:nvPr>
            <p:ph type="body" idx="1"/>
          </p:nvPr>
        </p:nvSpPr>
        <p:spPr>
          <a:prstGeom prst="rect">
            <a:avLst/>
          </a:prstGeom>
        </p:spPr>
        <p:txBody>
          <a:bodyPr/>
          <a:lstStyle/>
          <a:p>
            <a:pPr/>
          </a:p>
        </p:txBody>
      </p:sp>
      <p:pic>
        <p:nvPicPr>
          <p:cNvPr id="580" name="52.jpg" descr="5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lide Title"/>
          <p:cNvSpPr txBox="1"/>
          <p:nvPr>
            <p:ph type="title"/>
          </p:nvPr>
        </p:nvSpPr>
        <p:spPr>
          <a:prstGeom prst="rect">
            <a:avLst/>
          </a:prstGeom>
        </p:spPr>
        <p:txBody>
          <a:bodyPr/>
          <a:lstStyle/>
          <a:p>
            <a:pPr/>
          </a:p>
        </p:txBody>
      </p:sp>
      <p:sp>
        <p:nvSpPr>
          <p:cNvPr id="583" name="Slide Subtitle"/>
          <p:cNvSpPr txBox="1"/>
          <p:nvPr>
            <p:ph type="body" idx="21"/>
          </p:nvPr>
        </p:nvSpPr>
        <p:spPr>
          <a:prstGeom prst="rect">
            <a:avLst/>
          </a:prstGeom>
        </p:spPr>
        <p:txBody>
          <a:bodyPr/>
          <a:lstStyle/>
          <a:p>
            <a:pPr/>
          </a:p>
        </p:txBody>
      </p:sp>
      <p:sp>
        <p:nvSpPr>
          <p:cNvPr id="584" name="Slide bullet text"/>
          <p:cNvSpPr txBox="1"/>
          <p:nvPr>
            <p:ph type="body" idx="1"/>
          </p:nvPr>
        </p:nvSpPr>
        <p:spPr>
          <a:prstGeom prst="rect">
            <a:avLst/>
          </a:prstGeom>
        </p:spPr>
        <p:txBody>
          <a:bodyPr/>
          <a:lstStyle/>
          <a:p>
            <a:pPr/>
          </a:p>
        </p:txBody>
      </p:sp>
      <p:pic>
        <p:nvPicPr>
          <p:cNvPr id="585"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Title"/>
          <p:cNvSpPr txBox="1"/>
          <p:nvPr>
            <p:ph type="title"/>
          </p:nvPr>
        </p:nvSpPr>
        <p:spPr>
          <a:prstGeom prst="rect">
            <a:avLst/>
          </a:prstGeom>
        </p:spPr>
        <p:txBody>
          <a:bodyPr/>
          <a:lstStyle/>
          <a:p>
            <a:pPr/>
          </a:p>
        </p:txBody>
      </p:sp>
      <p:sp>
        <p:nvSpPr>
          <p:cNvPr id="590" name="Slide Subtitle"/>
          <p:cNvSpPr txBox="1"/>
          <p:nvPr>
            <p:ph type="body" idx="21"/>
          </p:nvPr>
        </p:nvSpPr>
        <p:spPr>
          <a:prstGeom prst="rect">
            <a:avLst/>
          </a:prstGeom>
        </p:spPr>
        <p:txBody>
          <a:bodyPr/>
          <a:lstStyle/>
          <a:p>
            <a:pPr/>
          </a:p>
        </p:txBody>
      </p:sp>
      <p:sp>
        <p:nvSpPr>
          <p:cNvPr id="591" name="Slide bullet text"/>
          <p:cNvSpPr txBox="1"/>
          <p:nvPr>
            <p:ph type="body" idx="1"/>
          </p:nvPr>
        </p:nvSpPr>
        <p:spPr>
          <a:prstGeom prst="rect">
            <a:avLst/>
          </a:prstGeom>
        </p:spPr>
        <p:txBody>
          <a:bodyPr/>
          <a:lstStyle/>
          <a:p>
            <a:pPr/>
          </a:p>
        </p:txBody>
      </p:sp>
      <p:pic>
        <p:nvPicPr>
          <p:cNvPr id="592"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Title"/>
          <p:cNvSpPr txBox="1"/>
          <p:nvPr>
            <p:ph type="title"/>
          </p:nvPr>
        </p:nvSpPr>
        <p:spPr>
          <a:prstGeom prst="rect">
            <a:avLst/>
          </a:prstGeom>
        </p:spPr>
        <p:txBody>
          <a:bodyPr/>
          <a:lstStyle/>
          <a:p>
            <a:pPr/>
          </a:p>
        </p:txBody>
      </p:sp>
      <p:sp>
        <p:nvSpPr>
          <p:cNvPr id="597" name="Slide Subtitle"/>
          <p:cNvSpPr txBox="1"/>
          <p:nvPr>
            <p:ph type="body" idx="21"/>
          </p:nvPr>
        </p:nvSpPr>
        <p:spPr>
          <a:prstGeom prst="rect">
            <a:avLst/>
          </a:prstGeom>
        </p:spPr>
        <p:txBody>
          <a:bodyPr/>
          <a:lstStyle/>
          <a:p>
            <a:pPr/>
          </a:p>
        </p:txBody>
      </p:sp>
      <p:sp>
        <p:nvSpPr>
          <p:cNvPr id="598" name="Slide bullet text"/>
          <p:cNvSpPr txBox="1"/>
          <p:nvPr>
            <p:ph type="body" idx="1"/>
          </p:nvPr>
        </p:nvSpPr>
        <p:spPr>
          <a:prstGeom prst="rect">
            <a:avLst/>
          </a:prstGeom>
        </p:spPr>
        <p:txBody>
          <a:bodyPr/>
          <a:lstStyle/>
          <a:p>
            <a:pPr/>
          </a:p>
        </p:txBody>
      </p:sp>
      <p:pic>
        <p:nvPicPr>
          <p:cNvPr id="599" name="57.jpg" descr="5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55" name="1.png" descr="1.png"/>
          <p:cNvPicPr>
            <a:picLocks noChangeAspect="1"/>
          </p:cNvPicPr>
          <p:nvPr/>
        </p:nvPicPr>
        <p:blipFill>
          <a:blip r:embed="rId2">
            <a:extLst/>
          </a:blip>
          <a:stretch>
            <a:fillRect/>
          </a:stretch>
        </p:blipFill>
        <p:spPr>
          <a:xfrm>
            <a:off x="2326812" y="8403053"/>
            <a:ext cx="3022601" cy="431801"/>
          </a:xfrm>
          <a:prstGeom prst="rect">
            <a:avLst/>
          </a:prstGeom>
          <a:ln w="12700">
            <a:miter lim="400000"/>
          </a:ln>
        </p:spPr>
      </p:pic>
      <p:pic>
        <p:nvPicPr>
          <p:cNvPr id="256" name="2.png" descr="2.png"/>
          <p:cNvPicPr>
            <a:picLocks noChangeAspect="1"/>
          </p:cNvPicPr>
          <p:nvPr/>
        </p:nvPicPr>
        <p:blipFill>
          <a:blip r:embed="rId3">
            <a:extLst/>
          </a:blip>
          <a:stretch>
            <a:fillRect/>
          </a:stretch>
        </p:blipFill>
        <p:spPr>
          <a:xfrm>
            <a:off x="796462" y="8849618"/>
            <a:ext cx="6083301" cy="647701"/>
          </a:xfrm>
          <a:prstGeom prst="rect">
            <a:avLst/>
          </a:prstGeom>
          <a:ln w="12700">
            <a:miter lim="400000"/>
          </a:ln>
        </p:spPr>
      </p:pic>
      <p:pic>
        <p:nvPicPr>
          <p:cNvPr id="257" name="3.png" descr="3.png"/>
          <p:cNvPicPr>
            <a:picLocks noChangeAspect="1"/>
          </p:cNvPicPr>
          <p:nvPr/>
        </p:nvPicPr>
        <p:blipFill>
          <a:blip r:embed="rId4">
            <a:extLst/>
          </a:blip>
          <a:stretch>
            <a:fillRect/>
          </a:stretch>
        </p:blipFill>
        <p:spPr>
          <a:xfrm>
            <a:off x="2479212" y="10034849"/>
            <a:ext cx="2717801" cy="2717801"/>
          </a:xfrm>
          <a:prstGeom prst="rect">
            <a:avLst/>
          </a:prstGeom>
          <a:ln w="12700">
            <a:miter lim="400000"/>
          </a:ln>
        </p:spPr>
      </p:pic>
      <p:pic>
        <p:nvPicPr>
          <p:cNvPr id="258" name="4.png" descr="4.png"/>
          <p:cNvPicPr>
            <a:picLocks noChangeAspect="1"/>
          </p:cNvPicPr>
          <p:nvPr/>
        </p:nvPicPr>
        <p:blipFill>
          <a:blip r:embed="rId5">
            <a:extLst/>
          </a:blip>
          <a:stretch>
            <a:fillRect/>
          </a:stretch>
        </p:blipFill>
        <p:spPr>
          <a:xfrm>
            <a:off x="5954080" y="10034849"/>
            <a:ext cx="2717801" cy="2717801"/>
          </a:xfrm>
          <a:prstGeom prst="rect">
            <a:avLst/>
          </a:prstGeom>
          <a:ln w="12700">
            <a:miter lim="400000"/>
          </a:ln>
        </p:spPr>
      </p:pic>
      <p:pic>
        <p:nvPicPr>
          <p:cNvPr id="259" name="5.png" descr="5.png"/>
          <p:cNvPicPr>
            <a:picLocks noChangeAspect="1"/>
          </p:cNvPicPr>
          <p:nvPr/>
        </p:nvPicPr>
        <p:blipFill>
          <a:blip r:embed="rId6">
            <a:extLst/>
          </a:blip>
          <a:stretch>
            <a:fillRect/>
          </a:stretch>
        </p:blipFill>
        <p:spPr>
          <a:xfrm>
            <a:off x="13179855" y="4343400"/>
            <a:ext cx="4318001" cy="6045200"/>
          </a:xfrm>
          <a:prstGeom prst="rect">
            <a:avLst/>
          </a:prstGeom>
          <a:ln w="12700">
            <a:miter lim="400000"/>
          </a:ln>
        </p:spPr>
      </p:pic>
      <p:pic>
        <p:nvPicPr>
          <p:cNvPr id="260" name="6.png" descr="6.png"/>
          <p:cNvPicPr>
            <a:picLocks noChangeAspect="1"/>
          </p:cNvPicPr>
          <p:nvPr/>
        </p:nvPicPr>
        <p:blipFill>
          <a:blip r:embed="rId7">
            <a:extLst/>
          </a:blip>
          <a:stretch>
            <a:fillRect/>
          </a:stretch>
        </p:blipFill>
        <p:spPr>
          <a:xfrm>
            <a:off x="14897100" y="5670550"/>
            <a:ext cx="863600" cy="2679700"/>
          </a:xfrm>
          <a:prstGeom prst="rect">
            <a:avLst/>
          </a:prstGeom>
          <a:ln w="12700">
            <a:miter lim="400000"/>
          </a:ln>
        </p:spPr>
      </p:pic>
      <p:pic>
        <p:nvPicPr>
          <p:cNvPr id="261" name="7.png" descr="7.png"/>
          <p:cNvPicPr>
            <a:picLocks noChangeAspect="1"/>
          </p:cNvPicPr>
          <p:nvPr/>
        </p:nvPicPr>
        <p:blipFill>
          <a:blip r:embed="rId8">
            <a:extLst/>
          </a:blip>
          <a:stretch>
            <a:fillRect/>
          </a:stretch>
        </p:blipFill>
        <p:spPr>
          <a:xfrm>
            <a:off x="15138400" y="8323925"/>
            <a:ext cx="381000" cy="1905001"/>
          </a:xfrm>
          <a:prstGeom prst="rect">
            <a:avLst/>
          </a:prstGeom>
          <a:ln w="12700">
            <a:miter lim="400000"/>
          </a:ln>
        </p:spPr>
      </p:pic>
      <p:pic>
        <p:nvPicPr>
          <p:cNvPr id="262" name="9.png" descr="9.png"/>
          <p:cNvPicPr>
            <a:picLocks noChangeAspect="1"/>
          </p:cNvPicPr>
          <p:nvPr/>
        </p:nvPicPr>
        <p:blipFill>
          <a:blip r:embed="rId9">
            <a:alphaModFix amt="52445"/>
            <a:extLst/>
          </a:blip>
          <a:stretch>
            <a:fillRect/>
          </a:stretch>
        </p:blipFill>
        <p:spPr>
          <a:xfrm>
            <a:off x="4546600" y="4965700"/>
            <a:ext cx="7480300" cy="5080000"/>
          </a:xfrm>
          <a:prstGeom prst="rect">
            <a:avLst/>
          </a:prstGeom>
          <a:ln w="12700">
            <a:miter lim="400000"/>
          </a:ln>
        </p:spPr>
      </p:pic>
      <p:pic>
        <p:nvPicPr>
          <p:cNvPr id="263" name="10.png" descr="10.png"/>
          <p:cNvPicPr>
            <a:picLocks noChangeAspect="1"/>
          </p:cNvPicPr>
          <p:nvPr/>
        </p:nvPicPr>
        <p:blipFill>
          <a:blip r:embed="rId10">
            <a:extLst/>
          </a:blip>
          <a:stretch>
            <a:fillRect/>
          </a:stretch>
        </p:blipFill>
        <p:spPr>
          <a:xfrm>
            <a:off x="9308237" y="5813517"/>
            <a:ext cx="381001" cy="1498601"/>
          </a:xfrm>
          <a:prstGeom prst="rect">
            <a:avLst/>
          </a:prstGeom>
          <a:ln w="12700">
            <a:miter lim="400000"/>
          </a:ln>
        </p:spPr>
      </p:pic>
      <p:pic>
        <p:nvPicPr>
          <p:cNvPr id="264" name="11.png" descr="11.png"/>
          <p:cNvPicPr>
            <a:picLocks noChangeAspect="1"/>
          </p:cNvPicPr>
          <p:nvPr/>
        </p:nvPicPr>
        <p:blipFill>
          <a:blip r:embed="rId11">
            <a:extLst/>
          </a:blip>
          <a:stretch>
            <a:fillRect/>
          </a:stretch>
        </p:blipFill>
        <p:spPr>
          <a:xfrm>
            <a:off x="15786932" y="9652492"/>
            <a:ext cx="495301" cy="762001"/>
          </a:xfrm>
          <a:prstGeom prst="rect">
            <a:avLst/>
          </a:prstGeom>
          <a:ln w="12700">
            <a:miter lim="400000"/>
          </a:ln>
        </p:spPr>
      </p:pic>
      <p:pic>
        <p:nvPicPr>
          <p:cNvPr id="265" name="12.png" descr="12.png"/>
          <p:cNvPicPr>
            <a:picLocks noChangeAspect="1"/>
          </p:cNvPicPr>
          <p:nvPr/>
        </p:nvPicPr>
        <p:blipFill>
          <a:blip r:embed="rId12">
            <a:extLst/>
          </a:blip>
          <a:stretch>
            <a:fillRect/>
          </a:stretch>
        </p:blipFill>
        <p:spPr>
          <a:xfrm>
            <a:off x="8240943" y="6192791"/>
            <a:ext cx="762001" cy="76201"/>
          </a:xfrm>
          <a:prstGeom prst="rect">
            <a:avLst/>
          </a:prstGeom>
          <a:ln w="12700">
            <a:miter lim="400000"/>
          </a:ln>
        </p:spPr>
      </p:pic>
      <p:pic>
        <p:nvPicPr>
          <p:cNvPr id="266" name="13.png" descr="13.png"/>
          <p:cNvPicPr>
            <a:picLocks noChangeAspect="1"/>
          </p:cNvPicPr>
          <p:nvPr/>
        </p:nvPicPr>
        <p:blipFill>
          <a:blip r:embed="rId13">
            <a:extLst/>
          </a:blip>
          <a:stretch>
            <a:fillRect/>
          </a:stretch>
        </p:blipFill>
        <p:spPr>
          <a:xfrm>
            <a:off x="8240943" y="7327900"/>
            <a:ext cx="762001" cy="76200"/>
          </a:xfrm>
          <a:prstGeom prst="rect">
            <a:avLst/>
          </a:prstGeom>
          <a:ln w="12700">
            <a:miter lim="400000"/>
          </a:ln>
        </p:spPr>
      </p:pic>
      <p:pic>
        <p:nvPicPr>
          <p:cNvPr id="267" name="12.png" descr="12.png"/>
          <p:cNvPicPr>
            <a:picLocks noChangeAspect="1"/>
          </p:cNvPicPr>
          <p:nvPr/>
        </p:nvPicPr>
        <p:blipFill>
          <a:blip r:embed="rId12">
            <a:extLst/>
          </a:blip>
          <a:stretch>
            <a:fillRect/>
          </a:stretch>
        </p:blipFill>
        <p:spPr>
          <a:xfrm>
            <a:off x="13960213" y="7765125"/>
            <a:ext cx="762001" cy="76201"/>
          </a:xfrm>
          <a:prstGeom prst="rect">
            <a:avLst/>
          </a:prstGeom>
          <a:ln w="12700">
            <a:miter lim="400000"/>
          </a:ln>
        </p:spPr>
      </p:pic>
      <p:pic>
        <p:nvPicPr>
          <p:cNvPr id="268" name="15.png" descr="15.png"/>
          <p:cNvPicPr>
            <a:picLocks noChangeAspect="1"/>
          </p:cNvPicPr>
          <p:nvPr/>
        </p:nvPicPr>
        <p:blipFill>
          <a:blip r:embed="rId14">
            <a:extLst/>
          </a:blip>
          <a:stretch>
            <a:fillRect/>
          </a:stretch>
        </p:blipFill>
        <p:spPr>
          <a:xfrm>
            <a:off x="13960213" y="8664482"/>
            <a:ext cx="762001" cy="76201"/>
          </a:xfrm>
          <a:prstGeom prst="rect">
            <a:avLst/>
          </a:prstGeom>
          <a:ln w="12700">
            <a:miter lim="400000"/>
          </a:ln>
        </p:spPr>
      </p:pic>
      <p:pic>
        <p:nvPicPr>
          <p:cNvPr id="269" name="16.png" descr="16.png"/>
          <p:cNvPicPr>
            <a:picLocks noChangeAspect="1"/>
          </p:cNvPicPr>
          <p:nvPr/>
        </p:nvPicPr>
        <p:blipFill>
          <a:blip r:embed="rId15">
            <a:extLst/>
          </a:blip>
          <a:stretch>
            <a:fillRect/>
          </a:stretch>
        </p:blipFill>
        <p:spPr>
          <a:xfrm>
            <a:off x="10285612" y="6013450"/>
            <a:ext cx="863601" cy="3162300"/>
          </a:xfrm>
          <a:prstGeom prst="rect">
            <a:avLst/>
          </a:prstGeom>
          <a:ln w="12700">
            <a:miter lim="400000"/>
          </a:ln>
        </p:spPr>
      </p:pic>
      <p:pic>
        <p:nvPicPr>
          <p:cNvPr id="270" name="17.png" descr="17.png"/>
          <p:cNvPicPr>
            <a:picLocks noChangeAspect="1"/>
          </p:cNvPicPr>
          <p:nvPr/>
        </p:nvPicPr>
        <p:blipFill>
          <a:blip r:embed="rId16">
            <a:extLst/>
          </a:blip>
          <a:stretch>
            <a:fillRect/>
          </a:stretch>
        </p:blipFill>
        <p:spPr>
          <a:xfrm>
            <a:off x="15942105" y="5784850"/>
            <a:ext cx="863601" cy="3162300"/>
          </a:xfrm>
          <a:prstGeom prst="rect">
            <a:avLst/>
          </a:prstGeom>
          <a:ln w="12700">
            <a:miter lim="400000"/>
          </a:ln>
        </p:spPr>
      </p:pic>
      <p:pic>
        <p:nvPicPr>
          <p:cNvPr id="271" name="18.png" descr="18.png"/>
          <p:cNvPicPr>
            <a:picLocks noChangeAspect="1"/>
          </p:cNvPicPr>
          <p:nvPr/>
        </p:nvPicPr>
        <p:blipFill>
          <a:blip r:embed="rId17">
            <a:extLst/>
          </a:blip>
          <a:stretch>
            <a:fillRect/>
          </a:stretch>
        </p:blipFill>
        <p:spPr>
          <a:xfrm>
            <a:off x="18949263" y="8278550"/>
            <a:ext cx="2870201" cy="1397001"/>
          </a:xfrm>
          <a:prstGeom prst="rect">
            <a:avLst/>
          </a:prstGeom>
          <a:ln w="12700">
            <a:miter lim="400000"/>
          </a:ln>
        </p:spPr>
      </p:pic>
      <p:pic>
        <p:nvPicPr>
          <p:cNvPr id="272" name="19.png" descr="19.png"/>
          <p:cNvPicPr>
            <a:picLocks noChangeAspect="1"/>
          </p:cNvPicPr>
          <p:nvPr/>
        </p:nvPicPr>
        <p:blipFill>
          <a:blip r:embed="rId18">
            <a:extLst/>
          </a:blip>
          <a:stretch>
            <a:fillRect/>
          </a:stretch>
        </p:blipFill>
        <p:spPr>
          <a:xfrm>
            <a:off x="2885612" y="3587688"/>
            <a:ext cx="1905001" cy="4800601"/>
          </a:xfrm>
          <a:prstGeom prst="rect">
            <a:avLst/>
          </a:prstGeom>
          <a:ln w="12700">
            <a:miter lim="400000"/>
          </a:ln>
        </p:spPr>
      </p:pic>
      <p:pic>
        <p:nvPicPr>
          <p:cNvPr id="273" name="20.png" descr="20.png"/>
          <p:cNvPicPr>
            <a:picLocks noChangeAspect="1"/>
          </p:cNvPicPr>
          <p:nvPr/>
        </p:nvPicPr>
        <p:blipFill>
          <a:blip r:embed="rId19">
            <a:extLst/>
          </a:blip>
          <a:stretch>
            <a:fillRect/>
          </a:stretch>
        </p:blipFill>
        <p:spPr>
          <a:xfrm>
            <a:off x="17533213" y="2428351"/>
            <a:ext cx="5702301" cy="8039101"/>
          </a:xfrm>
          <a:prstGeom prst="rect">
            <a:avLst/>
          </a:prstGeom>
          <a:ln w="12700">
            <a:miter lim="400000"/>
          </a:ln>
        </p:spPr>
      </p:pic>
      <p:pic>
        <p:nvPicPr>
          <p:cNvPr id="274" name="21.png" descr="21.png"/>
          <p:cNvPicPr>
            <a:picLocks noChangeAspect="1"/>
          </p:cNvPicPr>
          <p:nvPr/>
        </p:nvPicPr>
        <p:blipFill>
          <a:blip r:embed="rId20">
            <a:extLst/>
          </a:blip>
          <a:stretch>
            <a:fillRect/>
          </a:stretch>
        </p:blipFill>
        <p:spPr>
          <a:xfrm>
            <a:off x="21199814" y="4396419"/>
            <a:ext cx="1206501" cy="1320801"/>
          </a:xfrm>
          <a:prstGeom prst="rect">
            <a:avLst/>
          </a:prstGeom>
          <a:ln w="12700">
            <a:miter lim="400000"/>
          </a:ln>
        </p:spPr>
      </p:pic>
      <p:pic>
        <p:nvPicPr>
          <p:cNvPr id="275" name="22.png" descr="22.png"/>
          <p:cNvPicPr>
            <a:picLocks noChangeAspect="1"/>
          </p:cNvPicPr>
          <p:nvPr/>
        </p:nvPicPr>
        <p:blipFill>
          <a:blip r:embed="rId21">
            <a:extLst/>
          </a:blip>
          <a:stretch>
            <a:fillRect/>
          </a:stretch>
        </p:blipFill>
        <p:spPr>
          <a:xfrm>
            <a:off x="9111387" y="7315200"/>
            <a:ext cx="774701" cy="1955800"/>
          </a:xfrm>
          <a:prstGeom prst="rect">
            <a:avLst/>
          </a:prstGeom>
          <a:ln w="12700">
            <a:miter lim="400000"/>
          </a:ln>
        </p:spPr>
      </p:pic>
      <p:pic>
        <p:nvPicPr>
          <p:cNvPr id="276" name="8.png" descr="8.png"/>
          <p:cNvPicPr>
            <a:picLocks noChangeAspect="1"/>
          </p:cNvPicPr>
          <p:nvPr/>
        </p:nvPicPr>
        <p:blipFill>
          <a:blip r:embed="rId22">
            <a:extLst/>
          </a:blip>
          <a:stretch>
            <a:fillRect/>
          </a:stretch>
        </p:blipFill>
        <p:spPr>
          <a:xfrm>
            <a:off x="9688975" y="5606988"/>
            <a:ext cx="495301" cy="7620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Title"/>
          <p:cNvSpPr txBox="1"/>
          <p:nvPr>
            <p:ph type="title"/>
          </p:nvPr>
        </p:nvSpPr>
        <p:spPr>
          <a:prstGeom prst="rect">
            <a:avLst/>
          </a:prstGeom>
        </p:spPr>
        <p:txBody>
          <a:bodyPr/>
          <a:lstStyle/>
          <a:p>
            <a:pPr/>
          </a:p>
        </p:txBody>
      </p:sp>
      <p:sp>
        <p:nvSpPr>
          <p:cNvPr id="602" name="Slide Subtitle"/>
          <p:cNvSpPr txBox="1"/>
          <p:nvPr>
            <p:ph type="body" idx="21"/>
          </p:nvPr>
        </p:nvSpPr>
        <p:spPr>
          <a:prstGeom prst="rect">
            <a:avLst/>
          </a:prstGeom>
        </p:spPr>
        <p:txBody>
          <a:bodyPr/>
          <a:lstStyle/>
          <a:p>
            <a:pPr/>
          </a:p>
        </p:txBody>
      </p:sp>
      <p:sp>
        <p:nvSpPr>
          <p:cNvPr id="603" name="Slide bullet text"/>
          <p:cNvSpPr txBox="1"/>
          <p:nvPr>
            <p:ph type="body" idx="1"/>
          </p:nvPr>
        </p:nvSpPr>
        <p:spPr>
          <a:prstGeom prst="rect">
            <a:avLst/>
          </a:prstGeom>
        </p:spPr>
        <p:txBody>
          <a:bodyPr/>
          <a:lstStyle/>
          <a:p>
            <a:pPr/>
          </a:p>
        </p:txBody>
      </p:sp>
      <p:pic>
        <p:nvPicPr>
          <p:cNvPr id="604"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lide Title"/>
          <p:cNvSpPr txBox="1"/>
          <p:nvPr>
            <p:ph type="title"/>
          </p:nvPr>
        </p:nvSpPr>
        <p:spPr>
          <a:prstGeom prst="rect">
            <a:avLst/>
          </a:prstGeom>
        </p:spPr>
        <p:txBody>
          <a:bodyPr/>
          <a:lstStyle/>
          <a:p>
            <a:pPr/>
          </a:p>
        </p:txBody>
      </p:sp>
      <p:sp>
        <p:nvSpPr>
          <p:cNvPr id="609" name="Slide Subtitle"/>
          <p:cNvSpPr txBox="1"/>
          <p:nvPr>
            <p:ph type="body" idx="21"/>
          </p:nvPr>
        </p:nvSpPr>
        <p:spPr>
          <a:prstGeom prst="rect">
            <a:avLst/>
          </a:prstGeom>
        </p:spPr>
        <p:txBody>
          <a:bodyPr/>
          <a:lstStyle/>
          <a:p>
            <a:pPr/>
          </a:p>
        </p:txBody>
      </p:sp>
      <p:sp>
        <p:nvSpPr>
          <p:cNvPr id="610" name="Slide bullet text"/>
          <p:cNvSpPr txBox="1"/>
          <p:nvPr>
            <p:ph type="body" idx="1"/>
          </p:nvPr>
        </p:nvSpPr>
        <p:spPr>
          <a:prstGeom prst="rect">
            <a:avLst/>
          </a:prstGeom>
        </p:spPr>
        <p:txBody>
          <a:bodyPr/>
          <a:lstStyle/>
          <a:p>
            <a:pPr/>
          </a:p>
        </p:txBody>
      </p:sp>
      <p:pic>
        <p:nvPicPr>
          <p:cNvPr id="611"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lide Title"/>
          <p:cNvSpPr txBox="1"/>
          <p:nvPr>
            <p:ph type="title"/>
          </p:nvPr>
        </p:nvSpPr>
        <p:spPr>
          <a:prstGeom prst="rect">
            <a:avLst/>
          </a:prstGeom>
        </p:spPr>
        <p:txBody>
          <a:bodyPr/>
          <a:lstStyle/>
          <a:p>
            <a:pPr/>
          </a:p>
        </p:txBody>
      </p:sp>
      <p:sp>
        <p:nvSpPr>
          <p:cNvPr id="616" name="Slide Subtitle"/>
          <p:cNvSpPr txBox="1"/>
          <p:nvPr>
            <p:ph type="body" idx="21"/>
          </p:nvPr>
        </p:nvSpPr>
        <p:spPr>
          <a:prstGeom prst="rect">
            <a:avLst/>
          </a:prstGeom>
        </p:spPr>
        <p:txBody>
          <a:bodyPr/>
          <a:lstStyle/>
          <a:p>
            <a:pPr/>
          </a:p>
        </p:txBody>
      </p:sp>
      <p:sp>
        <p:nvSpPr>
          <p:cNvPr id="617" name="Slide bullet text"/>
          <p:cNvSpPr txBox="1"/>
          <p:nvPr>
            <p:ph type="body" idx="1"/>
          </p:nvPr>
        </p:nvSpPr>
        <p:spPr>
          <a:prstGeom prst="rect">
            <a:avLst/>
          </a:prstGeom>
        </p:spPr>
        <p:txBody>
          <a:bodyPr/>
          <a:lstStyle/>
          <a:p>
            <a:pPr/>
          </a:p>
        </p:txBody>
      </p:sp>
      <p:pic>
        <p:nvPicPr>
          <p:cNvPr id="618"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lide Title"/>
          <p:cNvSpPr txBox="1"/>
          <p:nvPr>
            <p:ph type="title"/>
          </p:nvPr>
        </p:nvSpPr>
        <p:spPr>
          <a:prstGeom prst="rect">
            <a:avLst/>
          </a:prstGeom>
        </p:spPr>
        <p:txBody>
          <a:bodyPr/>
          <a:lstStyle/>
          <a:p>
            <a:pPr/>
          </a:p>
        </p:txBody>
      </p:sp>
      <p:sp>
        <p:nvSpPr>
          <p:cNvPr id="623" name="Slide Subtitle"/>
          <p:cNvSpPr txBox="1"/>
          <p:nvPr>
            <p:ph type="body" idx="21"/>
          </p:nvPr>
        </p:nvSpPr>
        <p:spPr>
          <a:prstGeom prst="rect">
            <a:avLst/>
          </a:prstGeom>
        </p:spPr>
        <p:txBody>
          <a:bodyPr/>
          <a:lstStyle/>
          <a:p>
            <a:pPr/>
          </a:p>
        </p:txBody>
      </p:sp>
      <p:sp>
        <p:nvSpPr>
          <p:cNvPr id="624" name="Slide bullet text"/>
          <p:cNvSpPr txBox="1"/>
          <p:nvPr>
            <p:ph type="body" idx="1"/>
          </p:nvPr>
        </p:nvSpPr>
        <p:spPr>
          <a:prstGeom prst="rect">
            <a:avLst/>
          </a:prstGeom>
        </p:spPr>
        <p:txBody>
          <a:bodyPr/>
          <a:lstStyle/>
          <a:p>
            <a:pPr/>
          </a:p>
        </p:txBody>
      </p:sp>
      <p:pic>
        <p:nvPicPr>
          <p:cNvPr id="625"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lide Title"/>
          <p:cNvSpPr txBox="1"/>
          <p:nvPr>
            <p:ph type="title"/>
          </p:nvPr>
        </p:nvSpPr>
        <p:spPr>
          <a:prstGeom prst="rect">
            <a:avLst/>
          </a:prstGeom>
        </p:spPr>
        <p:txBody>
          <a:bodyPr/>
          <a:lstStyle/>
          <a:p>
            <a:pPr/>
          </a:p>
        </p:txBody>
      </p:sp>
      <p:sp>
        <p:nvSpPr>
          <p:cNvPr id="630" name="Slide Subtitle"/>
          <p:cNvSpPr txBox="1"/>
          <p:nvPr>
            <p:ph type="body" idx="21"/>
          </p:nvPr>
        </p:nvSpPr>
        <p:spPr>
          <a:prstGeom prst="rect">
            <a:avLst/>
          </a:prstGeom>
        </p:spPr>
        <p:txBody>
          <a:bodyPr/>
          <a:lstStyle/>
          <a:p>
            <a:pPr/>
          </a:p>
        </p:txBody>
      </p:sp>
      <p:sp>
        <p:nvSpPr>
          <p:cNvPr id="631" name="Slide bullet text"/>
          <p:cNvSpPr txBox="1"/>
          <p:nvPr>
            <p:ph type="body" idx="1"/>
          </p:nvPr>
        </p:nvSpPr>
        <p:spPr>
          <a:prstGeom prst="rect">
            <a:avLst/>
          </a:prstGeom>
        </p:spPr>
        <p:txBody>
          <a:bodyPr/>
          <a:lstStyle/>
          <a:p>
            <a:pPr/>
          </a:p>
        </p:txBody>
      </p:sp>
      <p:pic>
        <p:nvPicPr>
          <p:cNvPr id="632"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lide Title"/>
          <p:cNvSpPr txBox="1"/>
          <p:nvPr>
            <p:ph type="title"/>
          </p:nvPr>
        </p:nvSpPr>
        <p:spPr>
          <a:prstGeom prst="rect">
            <a:avLst/>
          </a:prstGeom>
        </p:spPr>
        <p:txBody>
          <a:bodyPr/>
          <a:lstStyle/>
          <a:p>
            <a:pPr/>
          </a:p>
        </p:txBody>
      </p:sp>
      <p:sp>
        <p:nvSpPr>
          <p:cNvPr id="637" name="Slide Subtitle"/>
          <p:cNvSpPr txBox="1"/>
          <p:nvPr>
            <p:ph type="body" idx="21"/>
          </p:nvPr>
        </p:nvSpPr>
        <p:spPr>
          <a:prstGeom prst="rect">
            <a:avLst/>
          </a:prstGeom>
        </p:spPr>
        <p:txBody>
          <a:bodyPr/>
          <a:lstStyle/>
          <a:p>
            <a:pPr/>
          </a:p>
        </p:txBody>
      </p:sp>
      <p:sp>
        <p:nvSpPr>
          <p:cNvPr id="638" name="Slide bullet text"/>
          <p:cNvSpPr txBox="1"/>
          <p:nvPr>
            <p:ph type="body" idx="1"/>
          </p:nvPr>
        </p:nvSpPr>
        <p:spPr>
          <a:prstGeom prst="rect">
            <a:avLst/>
          </a:prstGeom>
        </p:spPr>
        <p:txBody>
          <a:bodyPr/>
          <a:lstStyle/>
          <a:p>
            <a:pPr/>
          </a:p>
        </p:txBody>
      </p:sp>
      <p:pic>
        <p:nvPicPr>
          <p:cNvPr id="639"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lide Title"/>
          <p:cNvSpPr txBox="1"/>
          <p:nvPr>
            <p:ph type="title"/>
          </p:nvPr>
        </p:nvSpPr>
        <p:spPr>
          <a:prstGeom prst="rect">
            <a:avLst/>
          </a:prstGeom>
        </p:spPr>
        <p:txBody>
          <a:bodyPr/>
          <a:lstStyle/>
          <a:p>
            <a:pPr/>
          </a:p>
        </p:txBody>
      </p:sp>
      <p:sp>
        <p:nvSpPr>
          <p:cNvPr id="644" name="Slide Subtitle"/>
          <p:cNvSpPr txBox="1"/>
          <p:nvPr>
            <p:ph type="body" idx="21"/>
          </p:nvPr>
        </p:nvSpPr>
        <p:spPr>
          <a:prstGeom prst="rect">
            <a:avLst/>
          </a:prstGeom>
        </p:spPr>
        <p:txBody>
          <a:bodyPr/>
          <a:lstStyle/>
          <a:p>
            <a:pPr/>
          </a:p>
        </p:txBody>
      </p:sp>
      <p:sp>
        <p:nvSpPr>
          <p:cNvPr id="645" name="Slide bullet text"/>
          <p:cNvSpPr txBox="1"/>
          <p:nvPr>
            <p:ph type="body" idx="1"/>
          </p:nvPr>
        </p:nvSpPr>
        <p:spPr>
          <a:prstGeom prst="rect">
            <a:avLst/>
          </a:prstGeom>
        </p:spPr>
        <p:txBody>
          <a:bodyPr/>
          <a:lstStyle/>
          <a:p>
            <a:pPr/>
          </a:p>
        </p:txBody>
      </p:sp>
      <p:pic>
        <p:nvPicPr>
          <p:cNvPr id="646"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lide Title"/>
          <p:cNvSpPr txBox="1"/>
          <p:nvPr>
            <p:ph type="title"/>
          </p:nvPr>
        </p:nvSpPr>
        <p:spPr>
          <a:prstGeom prst="rect">
            <a:avLst/>
          </a:prstGeom>
        </p:spPr>
        <p:txBody>
          <a:bodyPr/>
          <a:lstStyle/>
          <a:p>
            <a:pPr/>
          </a:p>
        </p:txBody>
      </p:sp>
      <p:sp>
        <p:nvSpPr>
          <p:cNvPr id="651" name="Slide Subtitle"/>
          <p:cNvSpPr txBox="1"/>
          <p:nvPr>
            <p:ph type="body" idx="21"/>
          </p:nvPr>
        </p:nvSpPr>
        <p:spPr>
          <a:prstGeom prst="rect">
            <a:avLst/>
          </a:prstGeom>
        </p:spPr>
        <p:txBody>
          <a:bodyPr/>
          <a:lstStyle/>
          <a:p>
            <a:pPr/>
          </a:p>
        </p:txBody>
      </p:sp>
      <p:sp>
        <p:nvSpPr>
          <p:cNvPr id="652" name="Slide bullet text"/>
          <p:cNvSpPr txBox="1"/>
          <p:nvPr>
            <p:ph type="body" idx="1"/>
          </p:nvPr>
        </p:nvSpPr>
        <p:spPr>
          <a:prstGeom prst="rect">
            <a:avLst/>
          </a:prstGeom>
        </p:spPr>
        <p:txBody>
          <a:bodyPr/>
          <a:lstStyle/>
          <a:p>
            <a:pPr/>
          </a:p>
        </p:txBody>
      </p:sp>
      <p:pic>
        <p:nvPicPr>
          <p:cNvPr id="653"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lide Title"/>
          <p:cNvSpPr txBox="1"/>
          <p:nvPr>
            <p:ph type="title"/>
          </p:nvPr>
        </p:nvSpPr>
        <p:spPr>
          <a:prstGeom prst="rect">
            <a:avLst/>
          </a:prstGeom>
        </p:spPr>
        <p:txBody>
          <a:bodyPr/>
          <a:lstStyle/>
          <a:p>
            <a:pPr/>
          </a:p>
        </p:txBody>
      </p:sp>
      <p:sp>
        <p:nvSpPr>
          <p:cNvPr id="658" name="Slide Subtitle"/>
          <p:cNvSpPr txBox="1"/>
          <p:nvPr>
            <p:ph type="body" idx="21"/>
          </p:nvPr>
        </p:nvSpPr>
        <p:spPr>
          <a:prstGeom prst="rect">
            <a:avLst/>
          </a:prstGeom>
        </p:spPr>
        <p:txBody>
          <a:bodyPr/>
          <a:lstStyle/>
          <a:p>
            <a:pPr/>
          </a:p>
        </p:txBody>
      </p:sp>
      <p:sp>
        <p:nvSpPr>
          <p:cNvPr id="659" name="Slide bullet text"/>
          <p:cNvSpPr txBox="1"/>
          <p:nvPr>
            <p:ph type="body" idx="1"/>
          </p:nvPr>
        </p:nvSpPr>
        <p:spPr>
          <a:prstGeom prst="rect">
            <a:avLst/>
          </a:prstGeom>
        </p:spPr>
        <p:txBody>
          <a:bodyPr/>
          <a:lstStyle/>
          <a:p>
            <a:pPr/>
          </a:p>
        </p:txBody>
      </p:sp>
      <p:pic>
        <p:nvPicPr>
          <p:cNvPr id="660"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lide Title"/>
          <p:cNvSpPr txBox="1"/>
          <p:nvPr>
            <p:ph type="title"/>
          </p:nvPr>
        </p:nvSpPr>
        <p:spPr>
          <a:prstGeom prst="rect">
            <a:avLst/>
          </a:prstGeom>
        </p:spPr>
        <p:txBody>
          <a:bodyPr/>
          <a:lstStyle/>
          <a:p>
            <a:pPr/>
          </a:p>
        </p:txBody>
      </p:sp>
      <p:sp>
        <p:nvSpPr>
          <p:cNvPr id="665" name="Slide Subtitle"/>
          <p:cNvSpPr txBox="1"/>
          <p:nvPr>
            <p:ph type="body" idx="21"/>
          </p:nvPr>
        </p:nvSpPr>
        <p:spPr>
          <a:prstGeom prst="rect">
            <a:avLst/>
          </a:prstGeom>
        </p:spPr>
        <p:txBody>
          <a:bodyPr/>
          <a:lstStyle/>
          <a:p>
            <a:pPr/>
          </a:p>
        </p:txBody>
      </p:sp>
      <p:sp>
        <p:nvSpPr>
          <p:cNvPr id="666" name="Slide bullet text"/>
          <p:cNvSpPr txBox="1"/>
          <p:nvPr>
            <p:ph type="body" idx="1"/>
          </p:nvPr>
        </p:nvSpPr>
        <p:spPr>
          <a:prstGeom prst="rect">
            <a:avLst/>
          </a:prstGeom>
        </p:spPr>
        <p:txBody>
          <a:bodyPr/>
          <a:lstStyle/>
          <a:p>
            <a:pPr/>
          </a:p>
        </p:txBody>
      </p:sp>
      <p:pic>
        <p:nvPicPr>
          <p:cNvPr id="667"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78" name="20.png" descr="20.png"/>
          <p:cNvPicPr>
            <a:picLocks noChangeAspect="1"/>
          </p:cNvPicPr>
          <p:nvPr/>
        </p:nvPicPr>
        <p:blipFill>
          <a:blip r:embed="rId2">
            <a:extLst/>
          </a:blip>
          <a:stretch>
            <a:fillRect/>
          </a:stretch>
        </p:blipFill>
        <p:spPr>
          <a:xfrm>
            <a:off x="13033655" y="5624235"/>
            <a:ext cx="8585201" cy="7683501"/>
          </a:xfrm>
          <a:prstGeom prst="rect">
            <a:avLst/>
          </a:prstGeom>
          <a:ln w="12700">
            <a:miter lim="400000"/>
          </a:ln>
        </p:spPr>
      </p:pic>
      <p:pic>
        <p:nvPicPr>
          <p:cNvPr id="279" name="1.png" descr="1.png"/>
          <p:cNvPicPr>
            <a:picLocks noChangeAspect="1"/>
          </p:cNvPicPr>
          <p:nvPr/>
        </p:nvPicPr>
        <p:blipFill>
          <a:blip r:embed="rId3">
            <a:extLst/>
          </a:blip>
          <a:stretch>
            <a:fillRect/>
          </a:stretch>
        </p:blipFill>
        <p:spPr>
          <a:xfrm>
            <a:off x="2996887" y="7302343"/>
            <a:ext cx="3009901" cy="482601"/>
          </a:xfrm>
          <a:prstGeom prst="rect">
            <a:avLst/>
          </a:prstGeom>
          <a:ln w="12700">
            <a:miter lim="400000"/>
          </a:ln>
        </p:spPr>
      </p:pic>
      <p:pic>
        <p:nvPicPr>
          <p:cNvPr id="280" name="2.png" descr="2.png"/>
          <p:cNvPicPr>
            <a:picLocks noChangeAspect="1"/>
          </p:cNvPicPr>
          <p:nvPr/>
        </p:nvPicPr>
        <p:blipFill>
          <a:blip r:embed="rId4">
            <a:extLst/>
          </a:blip>
          <a:stretch>
            <a:fillRect/>
          </a:stretch>
        </p:blipFill>
        <p:spPr>
          <a:xfrm>
            <a:off x="1371287" y="7797982"/>
            <a:ext cx="6083301" cy="660401"/>
          </a:xfrm>
          <a:prstGeom prst="rect">
            <a:avLst/>
          </a:prstGeom>
          <a:ln w="12700">
            <a:miter lim="400000"/>
          </a:ln>
        </p:spPr>
      </p:pic>
      <p:pic>
        <p:nvPicPr>
          <p:cNvPr id="281" name="3.png" descr="3.png"/>
          <p:cNvPicPr>
            <a:picLocks noChangeAspect="1"/>
          </p:cNvPicPr>
          <p:nvPr/>
        </p:nvPicPr>
        <p:blipFill>
          <a:blip r:embed="rId5">
            <a:extLst/>
          </a:blip>
          <a:stretch>
            <a:fillRect/>
          </a:stretch>
        </p:blipFill>
        <p:spPr>
          <a:xfrm>
            <a:off x="3978724" y="10346144"/>
            <a:ext cx="2717801" cy="2717801"/>
          </a:xfrm>
          <a:prstGeom prst="rect">
            <a:avLst/>
          </a:prstGeom>
          <a:ln w="12700">
            <a:miter lim="400000"/>
          </a:ln>
        </p:spPr>
      </p:pic>
      <p:pic>
        <p:nvPicPr>
          <p:cNvPr id="282" name="4.png" descr="4.png"/>
          <p:cNvPicPr>
            <a:picLocks noChangeAspect="1"/>
          </p:cNvPicPr>
          <p:nvPr/>
        </p:nvPicPr>
        <p:blipFill>
          <a:blip r:embed="rId6">
            <a:extLst/>
          </a:blip>
          <a:stretch>
            <a:fillRect/>
          </a:stretch>
        </p:blipFill>
        <p:spPr>
          <a:xfrm>
            <a:off x="4919241" y="3765237"/>
            <a:ext cx="7493001" cy="5092701"/>
          </a:xfrm>
          <a:prstGeom prst="rect">
            <a:avLst/>
          </a:prstGeom>
          <a:ln w="12700">
            <a:miter lim="400000"/>
          </a:ln>
        </p:spPr>
      </p:pic>
      <p:pic>
        <p:nvPicPr>
          <p:cNvPr id="283" name="20.png" descr="20.png"/>
          <p:cNvPicPr>
            <a:picLocks noChangeAspect="1"/>
          </p:cNvPicPr>
          <p:nvPr/>
        </p:nvPicPr>
        <p:blipFill>
          <a:blip r:embed="rId7">
            <a:extLst/>
          </a:blip>
          <a:stretch>
            <a:fillRect/>
          </a:stretch>
        </p:blipFill>
        <p:spPr>
          <a:xfrm>
            <a:off x="10591148" y="6613440"/>
            <a:ext cx="317501" cy="711201"/>
          </a:xfrm>
          <a:prstGeom prst="rect">
            <a:avLst/>
          </a:prstGeom>
          <a:ln w="12700">
            <a:miter lim="400000"/>
          </a:ln>
        </p:spPr>
      </p:pic>
      <p:pic>
        <p:nvPicPr>
          <p:cNvPr id="284" name="6.png" descr="6.png"/>
          <p:cNvPicPr>
            <a:picLocks noChangeAspect="1"/>
          </p:cNvPicPr>
          <p:nvPr/>
        </p:nvPicPr>
        <p:blipFill>
          <a:blip r:embed="rId8">
            <a:extLst/>
          </a:blip>
          <a:stretch>
            <a:fillRect/>
          </a:stretch>
        </p:blipFill>
        <p:spPr>
          <a:xfrm>
            <a:off x="9691312" y="4165691"/>
            <a:ext cx="393701" cy="1841501"/>
          </a:xfrm>
          <a:prstGeom prst="rect">
            <a:avLst/>
          </a:prstGeom>
          <a:ln w="12700">
            <a:miter lim="400000"/>
          </a:ln>
        </p:spPr>
      </p:pic>
      <p:pic>
        <p:nvPicPr>
          <p:cNvPr id="285" name="7.png" descr="7.png"/>
          <p:cNvPicPr>
            <a:picLocks noChangeAspect="1"/>
          </p:cNvPicPr>
          <p:nvPr/>
        </p:nvPicPr>
        <p:blipFill>
          <a:blip r:embed="rId9">
            <a:extLst/>
          </a:blip>
          <a:stretch>
            <a:fillRect/>
          </a:stretch>
        </p:blipFill>
        <p:spPr>
          <a:xfrm>
            <a:off x="3574737" y="8684544"/>
            <a:ext cx="1854201" cy="762001"/>
          </a:xfrm>
          <a:prstGeom prst="rect">
            <a:avLst/>
          </a:prstGeom>
          <a:ln w="12700">
            <a:miter lim="400000"/>
          </a:ln>
        </p:spPr>
      </p:pic>
      <p:pic>
        <p:nvPicPr>
          <p:cNvPr id="286" name="8.png" descr="8.png"/>
          <p:cNvPicPr>
            <a:picLocks noChangeAspect="1"/>
          </p:cNvPicPr>
          <p:nvPr/>
        </p:nvPicPr>
        <p:blipFill>
          <a:blip r:embed="rId10">
            <a:extLst/>
          </a:blip>
          <a:stretch>
            <a:fillRect/>
          </a:stretch>
        </p:blipFill>
        <p:spPr>
          <a:xfrm>
            <a:off x="4216087" y="7148600"/>
            <a:ext cx="393701" cy="1536701"/>
          </a:xfrm>
          <a:prstGeom prst="rect">
            <a:avLst/>
          </a:prstGeom>
          <a:ln w="12700">
            <a:miter lim="400000"/>
          </a:ln>
        </p:spPr>
      </p:pic>
      <p:pic>
        <p:nvPicPr>
          <p:cNvPr id="287" name="7.png" descr="7.png"/>
          <p:cNvPicPr>
            <a:picLocks noChangeAspect="1"/>
          </p:cNvPicPr>
          <p:nvPr/>
        </p:nvPicPr>
        <p:blipFill>
          <a:blip r:embed="rId9">
            <a:extLst/>
          </a:blip>
          <a:stretch>
            <a:fillRect/>
          </a:stretch>
        </p:blipFill>
        <p:spPr>
          <a:xfrm>
            <a:off x="10068322" y="4913909"/>
            <a:ext cx="1854201" cy="762001"/>
          </a:xfrm>
          <a:prstGeom prst="rect">
            <a:avLst/>
          </a:prstGeom>
          <a:ln w="12700">
            <a:miter lim="400000"/>
          </a:ln>
        </p:spPr>
      </p:pic>
      <p:pic>
        <p:nvPicPr>
          <p:cNvPr id="288" name="10.png" descr="10.png"/>
          <p:cNvPicPr>
            <a:picLocks noChangeAspect="1"/>
          </p:cNvPicPr>
          <p:nvPr/>
        </p:nvPicPr>
        <p:blipFill>
          <a:blip r:embed="rId11">
            <a:extLst/>
          </a:blip>
          <a:stretch>
            <a:fillRect/>
          </a:stretch>
        </p:blipFill>
        <p:spPr>
          <a:xfrm>
            <a:off x="3377887" y="2096373"/>
            <a:ext cx="2070101" cy="5219701"/>
          </a:xfrm>
          <a:prstGeom prst="rect">
            <a:avLst/>
          </a:prstGeom>
          <a:ln w="12700">
            <a:miter lim="400000"/>
          </a:ln>
        </p:spPr>
      </p:pic>
      <p:pic>
        <p:nvPicPr>
          <p:cNvPr id="289" name="11.png" descr="11.png"/>
          <p:cNvPicPr>
            <a:picLocks noChangeAspect="1"/>
          </p:cNvPicPr>
          <p:nvPr/>
        </p:nvPicPr>
        <p:blipFill>
          <a:blip r:embed="rId12">
            <a:extLst/>
          </a:blip>
          <a:stretch>
            <a:fillRect/>
          </a:stretch>
        </p:blipFill>
        <p:spPr>
          <a:xfrm>
            <a:off x="960414" y="10346144"/>
            <a:ext cx="2717801" cy="2717801"/>
          </a:xfrm>
          <a:prstGeom prst="rect">
            <a:avLst/>
          </a:prstGeom>
          <a:ln w="12700">
            <a:miter lim="400000"/>
          </a:ln>
        </p:spPr>
      </p:pic>
      <p:pic>
        <p:nvPicPr>
          <p:cNvPr id="290" name="12.png" descr="12.png"/>
          <p:cNvPicPr>
            <a:picLocks noChangeAspect="1"/>
          </p:cNvPicPr>
          <p:nvPr/>
        </p:nvPicPr>
        <p:blipFill>
          <a:blip r:embed="rId13">
            <a:extLst/>
          </a:blip>
          <a:stretch>
            <a:fillRect/>
          </a:stretch>
        </p:blipFill>
        <p:spPr>
          <a:xfrm>
            <a:off x="6997035" y="10346144"/>
            <a:ext cx="2717801" cy="2717801"/>
          </a:xfrm>
          <a:prstGeom prst="rect">
            <a:avLst/>
          </a:prstGeom>
          <a:ln w="12700">
            <a:miter lim="400000"/>
          </a:ln>
        </p:spPr>
      </p:pic>
      <p:pic>
        <p:nvPicPr>
          <p:cNvPr id="291" name="13.png" descr="13.png"/>
          <p:cNvPicPr>
            <a:picLocks noChangeAspect="1"/>
          </p:cNvPicPr>
          <p:nvPr/>
        </p:nvPicPr>
        <p:blipFill>
          <a:blip r:embed="rId14">
            <a:extLst/>
          </a:blip>
          <a:stretch>
            <a:fillRect/>
          </a:stretch>
        </p:blipFill>
        <p:spPr>
          <a:xfrm>
            <a:off x="9456362" y="6003840"/>
            <a:ext cx="863601" cy="2108201"/>
          </a:xfrm>
          <a:prstGeom prst="rect">
            <a:avLst/>
          </a:prstGeom>
          <a:ln w="12700">
            <a:miter lim="400000"/>
          </a:ln>
        </p:spPr>
      </p:pic>
      <p:pic>
        <p:nvPicPr>
          <p:cNvPr id="292" name="14.png" descr="14.png"/>
          <p:cNvPicPr>
            <a:picLocks noChangeAspect="1"/>
          </p:cNvPicPr>
          <p:nvPr/>
        </p:nvPicPr>
        <p:blipFill>
          <a:blip r:embed="rId15">
            <a:extLst/>
          </a:blip>
          <a:stretch>
            <a:fillRect/>
          </a:stretch>
        </p:blipFill>
        <p:spPr>
          <a:xfrm>
            <a:off x="18906192" y="3209970"/>
            <a:ext cx="4191001" cy="711201"/>
          </a:xfrm>
          <a:prstGeom prst="rect">
            <a:avLst/>
          </a:prstGeom>
          <a:ln w="12700">
            <a:miter lim="400000"/>
          </a:ln>
        </p:spPr>
      </p:pic>
      <p:pic>
        <p:nvPicPr>
          <p:cNvPr id="293" name="15.png" descr="15.png"/>
          <p:cNvPicPr>
            <a:picLocks noChangeAspect="1"/>
          </p:cNvPicPr>
          <p:nvPr/>
        </p:nvPicPr>
        <p:blipFill>
          <a:blip r:embed="rId16">
            <a:extLst/>
          </a:blip>
          <a:stretch>
            <a:fillRect/>
          </a:stretch>
        </p:blipFill>
        <p:spPr>
          <a:xfrm>
            <a:off x="16669141" y="821210"/>
            <a:ext cx="863601" cy="4559301"/>
          </a:xfrm>
          <a:prstGeom prst="rect">
            <a:avLst/>
          </a:prstGeom>
          <a:ln w="12700">
            <a:miter lim="400000"/>
          </a:ln>
        </p:spPr>
      </p:pic>
      <p:pic>
        <p:nvPicPr>
          <p:cNvPr id="294" name="16.png" descr="16.png"/>
          <p:cNvPicPr>
            <a:picLocks noChangeAspect="1"/>
          </p:cNvPicPr>
          <p:nvPr/>
        </p:nvPicPr>
        <p:blipFill>
          <a:blip r:embed="rId17">
            <a:extLst/>
          </a:blip>
          <a:stretch>
            <a:fillRect/>
          </a:stretch>
        </p:blipFill>
        <p:spPr>
          <a:xfrm>
            <a:off x="15322224" y="817976"/>
            <a:ext cx="825501" cy="2108201"/>
          </a:xfrm>
          <a:prstGeom prst="rect">
            <a:avLst/>
          </a:prstGeom>
          <a:ln w="12700">
            <a:miter lim="400000"/>
          </a:ln>
        </p:spPr>
      </p:pic>
      <p:pic>
        <p:nvPicPr>
          <p:cNvPr id="295" name="17.png" descr="17.png"/>
          <p:cNvPicPr>
            <a:picLocks noChangeAspect="1"/>
          </p:cNvPicPr>
          <p:nvPr/>
        </p:nvPicPr>
        <p:blipFill>
          <a:blip r:embed="rId18">
            <a:extLst/>
          </a:blip>
          <a:stretch>
            <a:fillRect/>
          </a:stretch>
        </p:blipFill>
        <p:spPr>
          <a:xfrm>
            <a:off x="13857681" y="821210"/>
            <a:ext cx="825501" cy="4559301"/>
          </a:xfrm>
          <a:prstGeom prst="rect">
            <a:avLst/>
          </a:prstGeom>
          <a:ln w="12700">
            <a:miter lim="400000"/>
          </a:ln>
        </p:spPr>
      </p:pic>
      <p:pic>
        <p:nvPicPr>
          <p:cNvPr id="296" name="18.png" descr="18.png"/>
          <p:cNvPicPr>
            <a:picLocks noChangeAspect="1"/>
          </p:cNvPicPr>
          <p:nvPr/>
        </p:nvPicPr>
        <p:blipFill>
          <a:blip r:embed="rId19">
            <a:extLst/>
          </a:blip>
          <a:stretch>
            <a:fillRect/>
          </a:stretch>
        </p:blipFill>
        <p:spPr>
          <a:xfrm>
            <a:off x="18917432" y="2266467"/>
            <a:ext cx="2844801" cy="711201"/>
          </a:xfrm>
          <a:prstGeom prst="rect">
            <a:avLst/>
          </a:prstGeom>
          <a:ln w="12700">
            <a:miter lim="400000"/>
          </a:ln>
        </p:spPr>
      </p:pic>
      <p:pic>
        <p:nvPicPr>
          <p:cNvPr id="297" name="19.png" descr="19.png"/>
          <p:cNvPicPr>
            <a:picLocks noChangeAspect="1"/>
          </p:cNvPicPr>
          <p:nvPr/>
        </p:nvPicPr>
        <p:blipFill>
          <a:blip r:embed="rId20">
            <a:extLst/>
          </a:blip>
          <a:stretch>
            <a:fillRect/>
          </a:stretch>
        </p:blipFill>
        <p:spPr>
          <a:xfrm>
            <a:off x="15303174" y="3271905"/>
            <a:ext cx="863601" cy="2108201"/>
          </a:xfrm>
          <a:prstGeom prst="rect">
            <a:avLst/>
          </a:prstGeom>
          <a:ln w="12700">
            <a:miter lim="400000"/>
          </a:ln>
        </p:spPr>
      </p:pic>
      <p:pic>
        <p:nvPicPr>
          <p:cNvPr id="298" name="21.png" descr="21.png"/>
          <p:cNvPicPr>
            <a:picLocks noChangeAspect="1"/>
          </p:cNvPicPr>
          <p:nvPr/>
        </p:nvPicPr>
        <p:blipFill>
          <a:blip r:embed="rId21">
            <a:extLst/>
          </a:blip>
          <a:stretch>
            <a:fillRect/>
          </a:stretch>
        </p:blipFill>
        <p:spPr>
          <a:xfrm>
            <a:off x="14724619" y="7893206"/>
            <a:ext cx="4025901" cy="4610101"/>
          </a:xfrm>
          <a:prstGeom prst="rect">
            <a:avLst/>
          </a:prstGeom>
          <a:ln w="12700">
            <a:miter lim="400000"/>
          </a:ln>
        </p:spPr>
      </p:pic>
      <p:pic>
        <p:nvPicPr>
          <p:cNvPr id="299" name="22.png" descr="22.png"/>
          <p:cNvPicPr>
            <a:picLocks noChangeAspect="1"/>
          </p:cNvPicPr>
          <p:nvPr/>
        </p:nvPicPr>
        <p:blipFill>
          <a:blip r:embed="rId22">
            <a:extLst/>
          </a:blip>
          <a:stretch>
            <a:fillRect/>
          </a:stretch>
        </p:blipFill>
        <p:spPr>
          <a:xfrm>
            <a:off x="16277899" y="10459206"/>
            <a:ext cx="266701" cy="266701"/>
          </a:xfrm>
          <a:prstGeom prst="rect">
            <a:avLst/>
          </a:prstGeom>
          <a:ln w="12700">
            <a:miter lim="400000"/>
          </a:ln>
        </p:spPr>
      </p:pic>
      <p:pic>
        <p:nvPicPr>
          <p:cNvPr id="300" name="23.png" descr="23.png"/>
          <p:cNvPicPr>
            <a:picLocks noChangeAspect="1"/>
          </p:cNvPicPr>
          <p:nvPr/>
        </p:nvPicPr>
        <p:blipFill>
          <a:blip r:embed="rId23">
            <a:extLst/>
          </a:blip>
          <a:stretch>
            <a:fillRect/>
          </a:stretch>
        </p:blipFill>
        <p:spPr>
          <a:xfrm>
            <a:off x="15791954" y="7138886"/>
            <a:ext cx="6223001" cy="711201"/>
          </a:xfrm>
          <a:prstGeom prst="rect">
            <a:avLst/>
          </a:prstGeom>
          <a:ln w="12700">
            <a:miter lim="400000"/>
          </a:ln>
        </p:spPr>
      </p:pic>
      <p:pic>
        <p:nvPicPr>
          <p:cNvPr id="301" name="24.png" descr="24.png"/>
          <p:cNvPicPr>
            <a:picLocks noChangeAspect="1"/>
          </p:cNvPicPr>
          <p:nvPr/>
        </p:nvPicPr>
        <p:blipFill>
          <a:blip r:embed="rId24">
            <a:extLst/>
          </a:blip>
          <a:stretch>
            <a:fillRect/>
          </a:stretch>
        </p:blipFill>
        <p:spPr>
          <a:xfrm>
            <a:off x="16373149" y="10741487"/>
            <a:ext cx="76201" cy="1727201"/>
          </a:xfrm>
          <a:prstGeom prst="rect">
            <a:avLst/>
          </a:prstGeom>
          <a:ln w="12700">
            <a:miter lim="400000"/>
          </a:ln>
        </p:spPr>
      </p:pic>
      <p:pic>
        <p:nvPicPr>
          <p:cNvPr id="302" name="25.png" descr="25.png"/>
          <p:cNvPicPr>
            <a:picLocks noChangeAspect="1"/>
          </p:cNvPicPr>
          <p:nvPr/>
        </p:nvPicPr>
        <p:blipFill>
          <a:blip r:embed="rId25">
            <a:extLst/>
          </a:blip>
          <a:stretch>
            <a:fillRect/>
          </a:stretch>
        </p:blipFill>
        <p:spPr>
          <a:xfrm>
            <a:off x="14790727" y="10554456"/>
            <a:ext cx="1409701" cy="762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lide Title"/>
          <p:cNvSpPr txBox="1"/>
          <p:nvPr>
            <p:ph type="title"/>
          </p:nvPr>
        </p:nvSpPr>
        <p:spPr>
          <a:prstGeom prst="rect">
            <a:avLst/>
          </a:prstGeom>
        </p:spPr>
        <p:txBody>
          <a:bodyPr/>
          <a:lstStyle/>
          <a:p>
            <a:pPr/>
          </a:p>
        </p:txBody>
      </p:sp>
      <p:sp>
        <p:nvSpPr>
          <p:cNvPr id="672" name="Slide Subtitle"/>
          <p:cNvSpPr txBox="1"/>
          <p:nvPr>
            <p:ph type="body" idx="21"/>
          </p:nvPr>
        </p:nvSpPr>
        <p:spPr>
          <a:prstGeom prst="rect">
            <a:avLst/>
          </a:prstGeom>
        </p:spPr>
        <p:txBody>
          <a:bodyPr/>
          <a:lstStyle/>
          <a:p>
            <a:pPr/>
          </a:p>
        </p:txBody>
      </p:sp>
      <p:sp>
        <p:nvSpPr>
          <p:cNvPr id="673" name="Slide bullet text"/>
          <p:cNvSpPr txBox="1"/>
          <p:nvPr>
            <p:ph type="body" idx="1"/>
          </p:nvPr>
        </p:nvSpPr>
        <p:spPr>
          <a:prstGeom prst="rect">
            <a:avLst/>
          </a:prstGeom>
        </p:spPr>
        <p:txBody>
          <a:bodyPr/>
          <a:lstStyle/>
          <a:p>
            <a:pPr/>
          </a:p>
        </p:txBody>
      </p:sp>
      <p:pic>
        <p:nvPicPr>
          <p:cNvPr id="674"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lide Title"/>
          <p:cNvSpPr txBox="1"/>
          <p:nvPr>
            <p:ph type="title"/>
          </p:nvPr>
        </p:nvSpPr>
        <p:spPr>
          <a:prstGeom prst="rect">
            <a:avLst/>
          </a:prstGeom>
        </p:spPr>
        <p:txBody>
          <a:bodyPr/>
          <a:lstStyle/>
          <a:p>
            <a:pPr/>
          </a:p>
        </p:txBody>
      </p:sp>
      <p:sp>
        <p:nvSpPr>
          <p:cNvPr id="679" name="Slide Subtitle"/>
          <p:cNvSpPr txBox="1"/>
          <p:nvPr>
            <p:ph type="body" idx="21"/>
          </p:nvPr>
        </p:nvSpPr>
        <p:spPr>
          <a:prstGeom prst="rect">
            <a:avLst/>
          </a:prstGeom>
        </p:spPr>
        <p:txBody>
          <a:bodyPr/>
          <a:lstStyle/>
          <a:p>
            <a:pPr/>
          </a:p>
        </p:txBody>
      </p:sp>
      <p:sp>
        <p:nvSpPr>
          <p:cNvPr id="680" name="Slide bullet text"/>
          <p:cNvSpPr txBox="1"/>
          <p:nvPr>
            <p:ph type="body" idx="1"/>
          </p:nvPr>
        </p:nvSpPr>
        <p:spPr>
          <a:prstGeom prst="rect">
            <a:avLst/>
          </a:prstGeom>
        </p:spPr>
        <p:txBody>
          <a:bodyPr/>
          <a:lstStyle/>
          <a:p>
            <a:pPr/>
          </a:p>
        </p:txBody>
      </p:sp>
      <p:pic>
        <p:nvPicPr>
          <p:cNvPr id="681"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lide Title"/>
          <p:cNvSpPr txBox="1"/>
          <p:nvPr>
            <p:ph type="title"/>
          </p:nvPr>
        </p:nvSpPr>
        <p:spPr>
          <a:prstGeom prst="rect">
            <a:avLst/>
          </a:prstGeom>
        </p:spPr>
        <p:txBody>
          <a:bodyPr/>
          <a:lstStyle/>
          <a:p>
            <a:pPr/>
          </a:p>
        </p:txBody>
      </p:sp>
      <p:sp>
        <p:nvSpPr>
          <p:cNvPr id="686" name="Slide Subtitle"/>
          <p:cNvSpPr txBox="1"/>
          <p:nvPr>
            <p:ph type="body" idx="21"/>
          </p:nvPr>
        </p:nvSpPr>
        <p:spPr>
          <a:prstGeom prst="rect">
            <a:avLst/>
          </a:prstGeom>
        </p:spPr>
        <p:txBody>
          <a:bodyPr/>
          <a:lstStyle/>
          <a:p>
            <a:pPr/>
          </a:p>
        </p:txBody>
      </p:sp>
      <p:sp>
        <p:nvSpPr>
          <p:cNvPr id="687" name="Slide bullet text"/>
          <p:cNvSpPr txBox="1"/>
          <p:nvPr>
            <p:ph type="body" idx="1"/>
          </p:nvPr>
        </p:nvSpPr>
        <p:spPr>
          <a:prstGeom prst="rect">
            <a:avLst/>
          </a:prstGeom>
        </p:spPr>
        <p:txBody>
          <a:bodyPr/>
          <a:lstStyle/>
          <a:p>
            <a:pPr/>
          </a:p>
        </p:txBody>
      </p:sp>
      <p:pic>
        <p:nvPicPr>
          <p:cNvPr id="688"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lide Title"/>
          <p:cNvSpPr txBox="1"/>
          <p:nvPr>
            <p:ph type="title"/>
          </p:nvPr>
        </p:nvSpPr>
        <p:spPr>
          <a:prstGeom prst="rect">
            <a:avLst/>
          </a:prstGeom>
        </p:spPr>
        <p:txBody>
          <a:bodyPr/>
          <a:lstStyle/>
          <a:p>
            <a:pPr/>
          </a:p>
        </p:txBody>
      </p:sp>
      <p:sp>
        <p:nvSpPr>
          <p:cNvPr id="693" name="Slide Subtitle"/>
          <p:cNvSpPr txBox="1"/>
          <p:nvPr>
            <p:ph type="body" idx="21"/>
          </p:nvPr>
        </p:nvSpPr>
        <p:spPr>
          <a:prstGeom prst="rect">
            <a:avLst/>
          </a:prstGeom>
        </p:spPr>
        <p:txBody>
          <a:bodyPr/>
          <a:lstStyle/>
          <a:p>
            <a:pPr/>
          </a:p>
        </p:txBody>
      </p:sp>
      <p:sp>
        <p:nvSpPr>
          <p:cNvPr id="694" name="Slide bullet text"/>
          <p:cNvSpPr txBox="1"/>
          <p:nvPr>
            <p:ph type="body" idx="1"/>
          </p:nvPr>
        </p:nvSpPr>
        <p:spPr>
          <a:prstGeom prst="rect">
            <a:avLst/>
          </a:prstGeom>
        </p:spPr>
        <p:txBody>
          <a:bodyPr/>
          <a:lstStyle/>
          <a:p>
            <a:pPr/>
          </a:p>
        </p:txBody>
      </p:sp>
      <p:pic>
        <p:nvPicPr>
          <p:cNvPr id="695"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lide Title"/>
          <p:cNvSpPr txBox="1"/>
          <p:nvPr>
            <p:ph type="title"/>
          </p:nvPr>
        </p:nvSpPr>
        <p:spPr>
          <a:prstGeom prst="rect">
            <a:avLst/>
          </a:prstGeom>
        </p:spPr>
        <p:txBody>
          <a:bodyPr/>
          <a:lstStyle/>
          <a:p>
            <a:pPr/>
          </a:p>
        </p:txBody>
      </p:sp>
      <p:sp>
        <p:nvSpPr>
          <p:cNvPr id="700" name="Slide Subtitle"/>
          <p:cNvSpPr txBox="1"/>
          <p:nvPr>
            <p:ph type="body" idx="21"/>
          </p:nvPr>
        </p:nvSpPr>
        <p:spPr>
          <a:prstGeom prst="rect">
            <a:avLst/>
          </a:prstGeom>
        </p:spPr>
        <p:txBody>
          <a:bodyPr/>
          <a:lstStyle/>
          <a:p>
            <a:pPr/>
          </a:p>
        </p:txBody>
      </p:sp>
      <p:sp>
        <p:nvSpPr>
          <p:cNvPr id="701" name="Slide bullet text"/>
          <p:cNvSpPr txBox="1"/>
          <p:nvPr>
            <p:ph type="body" idx="1"/>
          </p:nvPr>
        </p:nvSpPr>
        <p:spPr>
          <a:prstGeom prst="rect">
            <a:avLst/>
          </a:prstGeom>
        </p:spPr>
        <p:txBody>
          <a:bodyPr/>
          <a:lstStyle/>
          <a:p>
            <a:pPr/>
          </a:p>
        </p:txBody>
      </p:sp>
      <p:pic>
        <p:nvPicPr>
          <p:cNvPr id="702"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lide Title"/>
          <p:cNvSpPr txBox="1"/>
          <p:nvPr>
            <p:ph type="title"/>
          </p:nvPr>
        </p:nvSpPr>
        <p:spPr>
          <a:prstGeom prst="rect">
            <a:avLst/>
          </a:prstGeom>
        </p:spPr>
        <p:txBody>
          <a:bodyPr/>
          <a:lstStyle/>
          <a:p>
            <a:pPr/>
          </a:p>
        </p:txBody>
      </p:sp>
      <p:sp>
        <p:nvSpPr>
          <p:cNvPr id="707" name="Slide Subtitle"/>
          <p:cNvSpPr txBox="1"/>
          <p:nvPr>
            <p:ph type="body" idx="21"/>
          </p:nvPr>
        </p:nvSpPr>
        <p:spPr>
          <a:prstGeom prst="rect">
            <a:avLst/>
          </a:prstGeom>
        </p:spPr>
        <p:txBody>
          <a:bodyPr/>
          <a:lstStyle/>
          <a:p>
            <a:pPr/>
          </a:p>
        </p:txBody>
      </p:sp>
      <p:sp>
        <p:nvSpPr>
          <p:cNvPr id="708" name="Slide bullet text"/>
          <p:cNvSpPr txBox="1"/>
          <p:nvPr>
            <p:ph type="body" idx="1"/>
          </p:nvPr>
        </p:nvSpPr>
        <p:spPr>
          <a:prstGeom prst="rect">
            <a:avLst/>
          </a:prstGeom>
        </p:spPr>
        <p:txBody>
          <a:bodyPr/>
          <a:lstStyle/>
          <a:p>
            <a:pPr/>
          </a:p>
        </p:txBody>
      </p:sp>
      <p:pic>
        <p:nvPicPr>
          <p:cNvPr id="709"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Slide Title"/>
          <p:cNvSpPr txBox="1"/>
          <p:nvPr>
            <p:ph type="title"/>
          </p:nvPr>
        </p:nvSpPr>
        <p:spPr>
          <a:prstGeom prst="rect">
            <a:avLst/>
          </a:prstGeom>
        </p:spPr>
        <p:txBody>
          <a:bodyPr/>
          <a:lstStyle/>
          <a:p>
            <a:pPr/>
          </a:p>
        </p:txBody>
      </p:sp>
      <p:sp>
        <p:nvSpPr>
          <p:cNvPr id="714" name="Slide Subtitle"/>
          <p:cNvSpPr txBox="1"/>
          <p:nvPr>
            <p:ph type="body" idx="21"/>
          </p:nvPr>
        </p:nvSpPr>
        <p:spPr>
          <a:prstGeom prst="rect">
            <a:avLst/>
          </a:prstGeom>
        </p:spPr>
        <p:txBody>
          <a:bodyPr/>
          <a:lstStyle/>
          <a:p>
            <a:pPr/>
          </a:p>
        </p:txBody>
      </p:sp>
      <p:sp>
        <p:nvSpPr>
          <p:cNvPr id="715" name="Slide bullet text"/>
          <p:cNvSpPr txBox="1"/>
          <p:nvPr>
            <p:ph type="body" idx="1"/>
          </p:nvPr>
        </p:nvSpPr>
        <p:spPr>
          <a:prstGeom prst="rect">
            <a:avLst/>
          </a:prstGeom>
        </p:spPr>
        <p:txBody>
          <a:bodyPr/>
          <a:lstStyle/>
          <a:p>
            <a:pPr/>
          </a:p>
        </p:txBody>
      </p:sp>
      <p:pic>
        <p:nvPicPr>
          <p:cNvPr id="716" name="82.jpg" descr="8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lide Title"/>
          <p:cNvSpPr txBox="1"/>
          <p:nvPr>
            <p:ph type="title"/>
          </p:nvPr>
        </p:nvSpPr>
        <p:spPr>
          <a:prstGeom prst="rect">
            <a:avLst/>
          </a:prstGeom>
        </p:spPr>
        <p:txBody>
          <a:bodyPr/>
          <a:lstStyle/>
          <a:p>
            <a:pPr/>
          </a:p>
        </p:txBody>
      </p:sp>
      <p:sp>
        <p:nvSpPr>
          <p:cNvPr id="719" name="Slide Subtitle"/>
          <p:cNvSpPr txBox="1"/>
          <p:nvPr>
            <p:ph type="body" idx="21"/>
          </p:nvPr>
        </p:nvSpPr>
        <p:spPr>
          <a:prstGeom prst="rect">
            <a:avLst/>
          </a:prstGeom>
        </p:spPr>
        <p:txBody>
          <a:bodyPr/>
          <a:lstStyle/>
          <a:p>
            <a:pPr/>
          </a:p>
        </p:txBody>
      </p:sp>
      <p:sp>
        <p:nvSpPr>
          <p:cNvPr id="720" name="Slide bullet text"/>
          <p:cNvSpPr txBox="1"/>
          <p:nvPr>
            <p:ph type="body" idx="1"/>
          </p:nvPr>
        </p:nvSpPr>
        <p:spPr>
          <a:prstGeom prst="rect">
            <a:avLst/>
          </a:prstGeom>
        </p:spPr>
        <p:txBody>
          <a:bodyPr/>
          <a:lstStyle/>
          <a:p>
            <a:pPr/>
          </a:p>
        </p:txBody>
      </p:sp>
      <p:pic>
        <p:nvPicPr>
          <p:cNvPr id="721" name="83.jpg" descr="8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lide Title"/>
          <p:cNvSpPr txBox="1"/>
          <p:nvPr>
            <p:ph type="title"/>
          </p:nvPr>
        </p:nvSpPr>
        <p:spPr>
          <a:prstGeom prst="rect">
            <a:avLst/>
          </a:prstGeom>
        </p:spPr>
        <p:txBody>
          <a:bodyPr/>
          <a:lstStyle/>
          <a:p>
            <a:pPr/>
          </a:p>
        </p:txBody>
      </p:sp>
      <p:sp>
        <p:nvSpPr>
          <p:cNvPr id="724" name="Slide Subtitle"/>
          <p:cNvSpPr txBox="1"/>
          <p:nvPr>
            <p:ph type="body" idx="21"/>
          </p:nvPr>
        </p:nvSpPr>
        <p:spPr>
          <a:prstGeom prst="rect">
            <a:avLst/>
          </a:prstGeom>
        </p:spPr>
        <p:txBody>
          <a:bodyPr/>
          <a:lstStyle/>
          <a:p>
            <a:pPr/>
          </a:p>
        </p:txBody>
      </p:sp>
      <p:sp>
        <p:nvSpPr>
          <p:cNvPr id="725" name="Slide bullet text"/>
          <p:cNvSpPr txBox="1"/>
          <p:nvPr>
            <p:ph type="body" idx="1"/>
          </p:nvPr>
        </p:nvSpPr>
        <p:spPr>
          <a:prstGeom prst="rect">
            <a:avLst/>
          </a:prstGeom>
        </p:spPr>
        <p:txBody>
          <a:bodyPr/>
          <a:lstStyle/>
          <a:p>
            <a:pPr/>
          </a:p>
        </p:txBody>
      </p:sp>
      <p:pic>
        <p:nvPicPr>
          <p:cNvPr id="726"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lide Title"/>
          <p:cNvSpPr txBox="1"/>
          <p:nvPr>
            <p:ph type="title"/>
          </p:nvPr>
        </p:nvSpPr>
        <p:spPr>
          <a:prstGeom prst="rect">
            <a:avLst/>
          </a:prstGeom>
        </p:spPr>
        <p:txBody>
          <a:bodyPr/>
          <a:lstStyle/>
          <a:p>
            <a:pPr/>
          </a:p>
        </p:txBody>
      </p:sp>
      <p:sp>
        <p:nvSpPr>
          <p:cNvPr id="731" name="Slide Subtitle"/>
          <p:cNvSpPr txBox="1"/>
          <p:nvPr>
            <p:ph type="body" idx="21"/>
          </p:nvPr>
        </p:nvSpPr>
        <p:spPr>
          <a:prstGeom prst="rect">
            <a:avLst/>
          </a:prstGeom>
        </p:spPr>
        <p:txBody>
          <a:bodyPr/>
          <a:lstStyle/>
          <a:p>
            <a:pPr/>
          </a:p>
        </p:txBody>
      </p:sp>
      <p:sp>
        <p:nvSpPr>
          <p:cNvPr id="732" name="Slide bullet text"/>
          <p:cNvSpPr txBox="1"/>
          <p:nvPr>
            <p:ph type="body" idx="1"/>
          </p:nvPr>
        </p:nvSpPr>
        <p:spPr>
          <a:prstGeom prst="rect">
            <a:avLst/>
          </a:prstGeom>
        </p:spPr>
        <p:txBody>
          <a:bodyPr/>
          <a:lstStyle/>
          <a:p>
            <a:pPr/>
          </a:p>
        </p:txBody>
      </p:sp>
      <p:pic>
        <p:nvPicPr>
          <p:cNvPr id="733"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lide Title"/>
          <p:cNvSpPr txBox="1"/>
          <p:nvPr>
            <p:ph type="title"/>
          </p:nvPr>
        </p:nvSpPr>
        <p:spPr>
          <a:prstGeom prst="rect">
            <a:avLst/>
          </a:prstGeom>
        </p:spPr>
        <p:txBody>
          <a:bodyPr/>
          <a:lstStyle/>
          <a:p>
            <a:pPr/>
          </a:p>
        </p:txBody>
      </p:sp>
      <p:sp>
        <p:nvSpPr>
          <p:cNvPr id="305" name="Slide Subtitle"/>
          <p:cNvSpPr txBox="1"/>
          <p:nvPr>
            <p:ph type="body" idx="21"/>
          </p:nvPr>
        </p:nvSpPr>
        <p:spPr>
          <a:prstGeom prst="rect">
            <a:avLst/>
          </a:prstGeom>
        </p:spPr>
        <p:txBody>
          <a:bodyPr/>
          <a:lstStyle/>
          <a:p>
            <a:pPr/>
          </a:p>
        </p:txBody>
      </p:sp>
      <p:sp>
        <p:nvSpPr>
          <p:cNvPr id="306" name="Slide bullet text"/>
          <p:cNvSpPr txBox="1"/>
          <p:nvPr>
            <p:ph type="body" idx="1"/>
          </p:nvPr>
        </p:nvSpPr>
        <p:spPr>
          <a:prstGeom prst="rect">
            <a:avLst/>
          </a:prstGeom>
        </p:spPr>
        <p:txBody>
          <a:bodyPr/>
          <a:lstStyle/>
          <a:p>
            <a:pPr/>
          </a:p>
        </p:txBody>
      </p:sp>
      <p:pic>
        <p:nvPicPr>
          <p:cNvPr id="307"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Title"/>
          <p:cNvSpPr txBox="1"/>
          <p:nvPr>
            <p:ph type="title"/>
          </p:nvPr>
        </p:nvSpPr>
        <p:spPr>
          <a:prstGeom prst="rect">
            <a:avLst/>
          </a:prstGeom>
        </p:spPr>
        <p:txBody>
          <a:bodyPr/>
          <a:lstStyle/>
          <a:p>
            <a:pPr/>
          </a:p>
        </p:txBody>
      </p:sp>
      <p:sp>
        <p:nvSpPr>
          <p:cNvPr id="312" name="Slide Subtitle"/>
          <p:cNvSpPr txBox="1"/>
          <p:nvPr>
            <p:ph type="body" idx="21"/>
          </p:nvPr>
        </p:nvSpPr>
        <p:spPr>
          <a:prstGeom prst="rect">
            <a:avLst/>
          </a:prstGeom>
        </p:spPr>
        <p:txBody>
          <a:bodyPr/>
          <a:lstStyle/>
          <a:p>
            <a:pPr/>
          </a:p>
        </p:txBody>
      </p:sp>
      <p:sp>
        <p:nvSpPr>
          <p:cNvPr id="313" name="Slide bullet text"/>
          <p:cNvSpPr txBox="1"/>
          <p:nvPr>
            <p:ph type="body" idx="1"/>
          </p:nvPr>
        </p:nvSpPr>
        <p:spPr>
          <a:prstGeom prst="rect">
            <a:avLst/>
          </a:prstGeom>
        </p:spPr>
        <p:txBody>
          <a:bodyPr/>
          <a:lstStyle/>
          <a:p>
            <a:pPr/>
          </a:p>
        </p:txBody>
      </p:sp>
      <p:pic>
        <p:nvPicPr>
          <p:cNvPr id="314"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prstGeom prst="rect">
            <a:avLst/>
          </a:prstGeom>
        </p:spPr>
        <p:txBody>
          <a:bodyPr/>
          <a:lstStyle/>
          <a:p>
            <a:pP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pic>
        <p:nvPicPr>
          <p:cNvPr id="321"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