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media/image4.jpeg" ContentType="image/jpeg"/>
  <Override PartName="/ppt/notesSlides/notesSlide5.xml" ContentType="application/vnd.openxmlformats-officedocument.presentationml.notesSlide+xml"/>
  <Override PartName="/ppt/media/image5.jpeg" ContentType="image/jpeg"/>
  <Override PartName="/ppt/media/image6.jpeg" ContentType="image/jpeg"/>
  <Override PartName="/ppt/notesSlides/notesSlide6.xml" ContentType="application/vnd.openxmlformats-officedocument.presentationml.notesSlide+xml"/>
  <Override PartName="/ppt/media/image7.jpeg" ContentType="image/jpeg"/>
  <Override PartName="/ppt/notesSlides/notesSlide7.xml" ContentType="application/vnd.openxmlformats-officedocument.presentationml.notesSlide+xml"/>
  <Override PartName="/ppt/media/image8.jpeg" ContentType="image/jpeg"/>
  <Override PartName="/ppt/notesSlides/notesSlide8.xml" ContentType="application/vnd.openxmlformats-officedocument.presentationml.notesSlide+xml"/>
  <Override PartName="/ppt/media/image9.jpeg" ContentType="image/jpeg"/>
  <Override PartName="/ppt/notesSlides/notesSlide9.xml" ContentType="application/vnd.openxmlformats-officedocument.presentationml.notesSlide+xml"/>
  <Override PartName="/ppt/media/image10.jpeg" ContentType="image/jpeg"/>
  <Override PartName="/ppt/notesSlides/notesSlide10.xml" ContentType="application/vnd.openxmlformats-officedocument.presentationml.notesSlide+xml"/>
  <Override PartName="/ppt/media/image11.jpeg" ContentType="image/jpeg"/>
  <Override PartName="/ppt/notesSlides/notesSlide11.xml" ContentType="application/vnd.openxmlformats-officedocument.presentationml.notesSlide+xml"/>
  <Override PartName="/ppt/media/image12.jpeg" ContentType="image/jpeg"/>
  <Override PartName="/ppt/notesSlides/notesSlide12.xml" ContentType="application/vnd.openxmlformats-officedocument.presentationml.notesSlide+xml"/>
  <Override PartName="/ppt/media/image13.jpeg" ContentType="image/jpeg"/>
  <Override PartName="/ppt/notesSlides/notesSlide13.xml" ContentType="application/vnd.openxmlformats-officedocument.presentationml.notesSlide+xml"/>
  <Override PartName="/ppt/media/image14.jpeg" ContentType="image/jpeg"/>
  <Override PartName="/ppt/notesSlides/notesSlide14.xml" ContentType="application/vnd.openxmlformats-officedocument.presentationml.notesSlide+xml"/>
  <Override PartName="/ppt/media/image15.jpeg" ContentType="image/jpeg"/>
  <Override PartName="/ppt/notesSlides/notesSlide15.xml" ContentType="application/vnd.openxmlformats-officedocument.presentationml.notesSlide+xml"/>
  <Override PartName="/ppt/media/image16.jpeg" ContentType="image/jpeg"/>
  <Override PartName="/ppt/notesSlides/notesSlide16.xml" ContentType="application/vnd.openxmlformats-officedocument.presentationml.notesSlide+xml"/>
  <Override PartName="/ppt/media/image17.jpeg" ContentType="image/jpeg"/>
  <Override PartName="/ppt/notesSlides/notesSlide17.xml" ContentType="application/vnd.openxmlformats-officedocument.presentationml.notesSlide+xml"/>
  <Override PartName="/ppt/media/image18.jpeg" ContentType="image/jpeg"/>
  <Override PartName="/ppt/notesSlides/notesSlide18.xml" ContentType="application/vnd.openxmlformats-officedocument.presentationml.notesSlide+xml"/>
  <Override PartName="/ppt/media/image19.jpeg" ContentType="image/jpeg"/>
  <Override PartName="/ppt/notesSlides/notesSlide19.xml" ContentType="application/vnd.openxmlformats-officedocument.presentationml.notesSlide+xml"/>
  <Override PartName="/ppt/media/image20.jpeg" ContentType="image/jpeg"/>
  <Override PartName="/ppt/notesSlides/notesSlide20.xml" ContentType="application/vnd.openxmlformats-officedocument.presentationml.notesSlide+xml"/>
  <Override PartName="/ppt/media/image21.jpeg" ContentType="image/jpeg"/>
  <Override PartName="/ppt/notesSlides/notesSlide21.xml" ContentType="application/vnd.openxmlformats-officedocument.presentationml.notesSlide+xml"/>
  <Override PartName="/ppt/media/image22.jpeg" ContentType="image/jpeg"/>
  <Override PartName="/ppt/notesSlides/notesSlide22.xml" ContentType="application/vnd.openxmlformats-officedocument.presentationml.notesSlide+xml"/>
  <Override PartName="/ppt/media/image23.jpeg" ContentType="image/jpeg"/>
  <Override PartName="/ppt/notesSlides/notesSlide23.xml" ContentType="application/vnd.openxmlformats-officedocument.presentationml.notesSlide+xml"/>
  <Override PartName="/ppt/media/image24.jpeg" ContentType="image/jpeg"/>
  <Override PartName="/ppt/notesSlides/notesSlide24.xml" ContentType="application/vnd.openxmlformats-officedocument.presentationml.notesSlide+xml"/>
  <Override PartName="/ppt/media/image25.jpeg" ContentType="image/jpeg"/>
  <Override PartName="/ppt/notesSlides/notesSlide25.xml" ContentType="application/vnd.openxmlformats-officedocument.presentationml.notesSlide+xml"/>
  <Override PartName="/ppt/media/image26.jpeg" ContentType="image/jpeg"/>
  <Override PartName="/ppt/notesSlides/notesSlide26.xml" ContentType="application/vnd.openxmlformats-officedocument.presentationml.notesSlide+xml"/>
  <Override PartName="/ppt/media/image27.jpeg" ContentType="image/jpeg"/>
  <Override PartName="/ppt/notesSlides/notesSlide27.xml" ContentType="application/vnd.openxmlformats-officedocument.presentationml.notesSlide+xml"/>
  <Override PartName="/ppt/media/image28.jpeg" ContentType="image/jpeg"/>
  <Override PartName="/ppt/notesSlides/notesSlide28.xml" ContentType="application/vnd.openxmlformats-officedocument.presentationml.notesSlide+xml"/>
  <Override PartName="/ppt/media/image29.jpeg" ContentType="image/jpeg"/>
  <Override PartName="/ppt/media/image30.jpeg" ContentType="image/jpeg"/>
  <Override PartName="/ppt/media/image31.jpeg" ContentType="image/jpeg"/>
  <Override PartName="/ppt/notesSlides/notesSlide29.xml" ContentType="application/vnd.openxmlformats-officedocument.presentationml.notesSlide+xml"/>
  <Override PartName="/ppt/media/image32.jpeg" ContentType="image/jpeg"/>
  <Override PartName="/ppt/notesSlides/notesSlide30.xml" ContentType="application/vnd.openxmlformats-officedocument.presentationml.notesSlide+xml"/>
  <Override PartName="/ppt/media/image33.jpeg" ContentType="image/jpeg"/>
  <Override PartName="/ppt/notesSlides/notesSlide31.xml" ContentType="application/vnd.openxmlformats-officedocument.presentationml.notesSlide+xml"/>
  <Override PartName="/ppt/media/image34.jpeg" ContentType="image/jpeg"/>
  <Override PartName="/ppt/notesSlides/notesSlide32.xml" ContentType="application/vnd.openxmlformats-officedocument.presentationml.notesSlide+xml"/>
  <Override PartName="/ppt/media/image35.jpeg" ContentType="image/jpeg"/>
  <Override PartName="/ppt/notesSlides/notesSlide33.xml" ContentType="application/vnd.openxmlformats-officedocument.presentationml.notesSlide+xml"/>
  <Override PartName="/ppt/media/image36.jpeg" ContentType="image/jpeg"/>
  <Override PartName="/ppt/notesSlides/notesSlide34.xml" ContentType="application/vnd.openxmlformats-officedocument.presentationml.notesSlide+xml"/>
  <Override PartName="/ppt/media/image37.jpeg" ContentType="image/jpeg"/>
  <Override PartName="/ppt/notesSlides/notesSlide35.xml" ContentType="application/vnd.openxmlformats-officedocument.presentationml.notesSlide+xml"/>
  <Override PartName="/ppt/media/image38.jpeg" ContentType="image/jpeg"/>
  <Override PartName="/ppt/media/image39.jpeg" ContentType="image/jpeg"/>
  <Override PartName="/ppt/notesSlides/notesSlide36.xml" ContentType="application/vnd.openxmlformats-officedocument.presentationml.notesSlide+xml"/>
  <Override PartName="/ppt/media/image4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hape 241"/>
          <p:cNvSpPr/>
          <p:nvPr>
            <p:ph type="sldImg"/>
          </p:nvPr>
        </p:nvSpPr>
        <p:spPr>
          <a:prstGeom prst="rect">
            <a:avLst/>
          </a:prstGeom>
        </p:spPr>
        <p:txBody>
          <a:bodyPr/>
          <a:lstStyle/>
          <a:p>
            <a:pPr/>
          </a:p>
        </p:txBody>
      </p:sp>
      <p:sp>
        <p:nvSpPr>
          <p:cNvPr id="242" name="Shape 242"/>
          <p:cNvSpPr/>
          <p:nvPr>
            <p:ph type="body" sz="quarter" idx="1"/>
          </p:nvPr>
        </p:nvSpPr>
        <p:spPr>
          <a:prstGeom prst="rect">
            <a:avLst/>
          </a:prstGeom>
        </p:spPr>
        <p:txBody>
          <a:bodyPr/>
          <a:lstStyle/>
          <a:p>
            <a:pPr/>
            <a:r>
              <a:t>Introduction to Friction </a:t>
            </a:r>
          </a:p>
          <a:p>
            <a:pPr/>
            <a:r>
              <a:t>physicslab.app</a:t>
            </a:r>
          </a:p>
          <a:p>
            <a:pPr/>
            <a:r>
              <a:t>If you have any questions, suggestions or feedback about these slides please email me at chris@physicslab.app or send me a message on Discord @physicslab.</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Shape 309"/>
          <p:cNvSpPr/>
          <p:nvPr>
            <p:ph type="sldImg"/>
          </p:nvPr>
        </p:nvSpPr>
        <p:spPr>
          <a:prstGeom prst="rect">
            <a:avLst/>
          </a:prstGeom>
        </p:spPr>
        <p:txBody>
          <a:bodyPr/>
          <a:lstStyle/>
          <a:p>
            <a:pPr/>
          </a:p>
        </p:txBody>
      </p:sp>
      <p:sp>
        <p:nvSpPr>
          <p:cNvPr id="310" name="Shape 310"/>
          <p:cNvSpPr/>
          <p:nvPr>
            <p:ph type="body" sz="quarter" idx="1"/>
          </p:nvPr>
        </p:nvSpPr>
        <p:spPr>
          <a:prstGeom prst="rect">
            <a:avLst/>
          </a:prstGeom>
        </p:spPr>
        <p:txBody>
          <a:bodyPr/>
          <a:lstStyle/>
          <a:p>
            <a:pPr/>
            <a:r>
              <a:t>	•	But we usually draw forces starting on the side of an object so they’re easier to see.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Shape 316"/>
          <p:cNvSpPr/>
          <p:nvPr>
            <p:ph type="sldImg"/>
          </p:nvPr>
        </p:nvSpPr>
        <p:spPr>
          <a:prstGeom prst="rect">
            <a:avLst/>
          </a:prstGeom>
        </p:spPr>
        <p:txBody>
          <a:bodyPr/>
          <a:lstStyle/>
          <a:p>
            <a:pPr/>
          </a:p>
        </p:txBody>
      </p:sp>
      <p:sp>
        <p:nvSpPr>
          <p:cNvPr id="317" name="Shape 317"/>
          <p:cNvSpPr/>
          <p:nvPr>
            <p:ph type="body" sz="quarter" idx="1"/>
          </p:nvPr>
        </p:nvSpPr>
        <p:spPr>
          <a:prstGeom prst="rect">
            <a:avLst/>
          </a:prstGeom>
        </p:spPr>
        <p:txBody>
          <a:bodyPr/>
          <a:lstStyle/>
          <a:p>
            <a:pPr/>
            <a:r>
              <a:t>	•	One important thing to remember is that a friction force acts parallel to the surface in the direction that prevents or opposes motion.</a:t>
            </a:r>
          </a:p>
          <a:p>
            <a:pPr/>
            <a:r>
              <a:t>	•	So this friction force is parallel to the ground, they’re both horizontal.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Shape 323"/>
          <p:cNvSpPr/>
          <p:nvPr>
            <p:ph type="sldImg"/>
          </p:nvPr>
        </p:nvSpPr>
        <p:spPr>
          <a:prstGeom prst="rect">
            <a:avLst/>
          </a:prstGeom>
        </p:spPr>
        <p:txBody>
          <a:bodyPr/>
          <a:lstStyle/>
          <a:p>
            <a:pPr/>
          </a:p>
        </p:txBody>
      </p:sp>
      <p:sp>
        <p:nvSpPr>
          <p:cNvPr id="324" name="Shape 324"/>
          <p:cNvSpPr/>
          <p:nvPr>
            <p:ph type="body" sz="quarter" idx="1"/>
          </p:nvPr>
        </p:nvSpPr>
        <p:spPr>
          <a:prstGeom prst="rect">
            <a:avLst/>
          </a:prstGeom>
        </p:spPr>
        <p:txBody>
          <a:bodyPr/>
          <a:lstStyle/>
          <a:p>
            <a:pPr/>
            <a:r>
              <a:t>	•	If the box doesn’t move, we would say the friction points to the left because it’s preventing the box from moving.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Shape 330"/>
          <p:cNvSpPr/>
          <p:nvPr>
            <p:ph type="sldImg"/>
          </p:nvPr>
        </p:nvSpPr>
        <p:spPr>
          <a:prstGeom prst="rect">
            <a:avLst/>
          </a:prstGeom>
        </p:spPr>
        <p:txBody>
          <a:bodyPr/>
          <a:lstStyle/>
          <a:p>
            <a:pPr/>
          </a:p>
        </p:txBody>
      </p:sp>
      <p:sp>
        <p:nvSpPr>
          <p:cNvPr id="331" name="Shape 331"/>
          <p:cNvSpPr/>
          <p:nvPr>
            <p:ph type="body" sz="quarter" idx="1"/>
          </p:nvPr>
        </p:nvSpPr>
        <p:spPr>
          <a:prstGeom prst="rect">
            <a:avLst/>
          </a:prstGeom>
        </p:spPr>
        <p:txBody>
          <a:bodyPr/>
          <a:lstStyle/>
          <a:p>
            <a:pPr/>
            <a:r>
              <a:t>	•	Without that friction force, the box would move to the right, so the friction force must be acting to the left.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Shape 337"/>
          <p:cNvSpPr/>
          <p:nvPr>
            <p:ph type="sldImg"/>
          </p:nvPr>
        </p:nvSpPr>
        <p:spPr>
          <a:prstGeom prst="rect">
            <a:avLst/>
          </a:prstGeom>
        </p:spPr>
        <p:txBody>
          <a:bodyPr/>
          <a:lstStyle/>
          <a:p>
            <a:pPr/>
          </a:p>
        </p:txBody>
      </p:sp>
      <p:sp>
        <p:nvSpPr>
          <p:cNvPr id="338" name="Shape 338"/>
          <p:cNvSpPr/>
          <p:nvPr>
            <p:ph type="body" sz="quarter" idx="1"/>
          </p:nvPr>
        </p:nvSpPr>
        <p:spPr>
          <a:prstGeom prst="rect">
            <a:avLst/>
          </a:prstGeom>
        </p:spPr>
        <p:txBody>
          <a:bodyPr/>
          <a:lstStyle/>
          <a:p>
            <a:pPr/>
            <a:r>
              <a:t>	•	If you pull harder on the box and you get it moving, then the boxes motion is to the right, so we would say the friction force points to the left because it opposes the boxes motion.</a:t>
            </a:r>
          </a:p>
          <a:p>
            <a:pPr/>
            <a:r>
              <a:t>	•	The friction force on the box has the opposite direction as the velocity of the box.</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Shape 344"/>
          <p:cNvSpPr/>
          <p:nvPr>
            <p:ph type="sldImg"/>
          </p:nvPr>
        </p:nvSpPr>
        <p:spPr>
          <a:prstGeom prst="rect">
            <a:avLst/>
          </a:prstGeom>
        </p:spPr>
        <p:txBody>
          <a:bodyPr/>
          <a:lstStyle/>
          <a:p>
            <a:pPr/>
          </a:p>
        </p:txBody>
      </p:sp>
      <p:sp>
        <p:nvSpPr>
          <p:cNvPr id="345" name="Shape 345"/>
          <p:cNvSpPr/>
          <p:nvPr>
            <p:ph type="body" sz="quarter" idx="1"/>
          </p:nvPr>
        </p:nvSpPr>
        <p:spPr>
          <a:prstGeom prst="rect">
            <a:avLst/>
          </a:prstGeom>
        </p:spPr>
        <p:txBody>
          <a:bodyPr/>
          <a:lstStyle/>
          <a:p>
            <a:pPr/>
            <a:r>
              <a:t>	•	And if you stop pulling on the box, there’s still a friction force from the ground while it’s moving, and it still points to the left, in the opposite direction as the velocity.</a:t>
            </a:r>
          </a:p>
          <a:p>
            <a:pPr/>
            <a:r>
              <a:t>	•	So a friction force can act on a non-moving or a moving object, and its direction always prevents or opposes the object’s motion.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a:r>
              <a:t>	•	But what actually causes a friction force?</a:t>
            </a:r>
          </a:p>
          <a:p>
            <a:pPr/>
            <a:r>
              <a:t>	•	How can the ground apply a sideways force on the box?</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Shape 358"/>
          <p:cNvSpPr/>
          <p:nvPr>
            <p:ph type="sldImg"/>
          </p:nvPr>
        </p:nvSpPr>
        <p:spPr>
          <a:prstGeom prst="rect">
            <a:avLst/>
          </a:prstGeom>
        </p:spPr>
        <p:txBody>
          <a:bodyPr/>
          <a:lstStyle/>
          <a:p>
            <a:pPr/>
          </a:p>
        </p:txBody>
      </p:sp>
      <p:sp>
        <p:nvSpPr>
          <p:cNvPr id="359" name="Shape 359"/>
          <p:cNvSpPr/>
          <p:nvPr>
            <p:ph type="body" sz="quarter" idx="1"/>
          </p:nvPr>
        </p:nvSpPr>
        <p:spPr>
          <a:prstGeom prst="rect">
            <a:avLst/>
          </a:prstGeom>
        </p:spPr>
        <p:txBody>
          <a:bodyPr/>
          <a:lstStyle/>
          <a:p>
            <a:pPr/>
            <a:r>
              <a:t>	•	Objects and surfaces might appear to be smooth, but if we zoom in, all surfaces have some amount of roughness.</a:t>
            </a:r>
          </a:p>
          <a:p>
            <a:pPr/>
            <a:r>
              <a:t>	•	We can imagine there are a bunch of small bumps, little peaks and valleys on the surface of each object.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Shape 365"/>
          <p:cNvSpPr/>
          <p:nvPr>
            <p:ph type="sldImg"/>
          </p:nvPr>
        </p:nvSpPr>
        <p:spPr>
          <a:prstGeom prst="rect">
            <a:avLst/>
          </a:prstGeom>
        </p:spPr>
        <p:txBody>
          <a:bodyPr/>
          <a:lstStyle/>
          <a:p>
            <a:pPr/>
          </a:p>
        </p:txBody>
      </p:sp>
      <p:sp>
        <p:nvSpPr>
          <p:cNvPr id="366" name="Shape 366"/>
          <p:cNvSpPr/>
          <p:nvPr>
            <p:ph type="body" sz="quarter" idx="1"/>
          </p:nvPr>
        </p:nvSpPr>
        <p:spPr>
          <a:prstGeom prst="rect">
            <a:avLst/>
          </a:prstGeom>
        </p:spPr>
        <p:txBody>
          <a:bodyPr/>
          <a:lstStyle/>
          <a:p>
            <a:pPr/>
            <a:r>
              <a:t>	•	If you try pulling this box to the right, the bumps on the box will get stuck against the bumps on the ground.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Shape 372"/>
          <p:cNvSpPr/>
          <p:nvPr>
            <p:ph type="sldImg"/>
          </p:nvPr>
        </p:nvSpPr>
        <p:spPr>
          <a:prstGeom prst="rect">
            <a:avLst/>
          </a:prstGeom>
        </p:spPr>
        <p:txBody>
          <a:bodyPr/>
          <a:lstStyle/>
          <a:p>
            <a:pPr/>
          </a:p>
        </p:txBody>
      </p:sp>
      <p:sp>
        <p:nvSpPr>
          <p:cNvPr id="373" name="Shape 373"/>
          <p:cNvSpPr/>
          <p:nvPr>
            <p:ph type="body" sz="quarter" idx="1"/>
          </p:nvPr>
        </p:nvSpPr>
        <p:spPr>
          <a:prstGeom prst="rect">
            <a:avLst/>
          </a:prstGeom>
        </p:spPr>
        <p:txBody>
          <a:bodyPr/>
          <a:lstStyle/>
          <a:p>
            <a:pPr/>
            <a:r>
              <a:t>	•	The ground exerts a bunch of small forces on the box to the left, and if we add them all together we get the friction force on the box.</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r>
              <a:t>	•	Hey everyone! In this video we’re gonna get an introduction to friction.</a:t>
            </a:r>
          </a:p>
          <a:p>
            <a:pPr/>
            <a:r>
              <a:t>	•	Then we’ll go into more detail in the next few videos.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Shape 379"/>
          <p:cNvSpPr/>
          <p:nvPr>
            <p:ph type="sldImg"/>
          </p:nvPr>
        </p:nvSpPr>
        <p:spPr>
          <a:prstGeom prst="rect">
            <a:avLst/>
          </a:prstGeom>
        </p:spPr>
        <p:txBody>
          <a:bodyPr/>
          <a:lstStyle/>
          <a:p>
            <a:pPr/>
          </a:p>
        </p:txBody>
      </p:sp>
      <p:sp>
        <p:nvSpPr>
          <p:cNvPr id="380" name="Shape 380"/>
          <p:cNvSpPr/>
          <p:nvPr>
            <p:ph type="body" sz="quarter" idx="1"/>
          </p:nvPr>
        </p:nvSpPr>
        <p:spPr>
          <a:prstGeom prst="rect">
            <a:avLst/>
          </a:prstGeom>
        </p:spPr>
        <p:txBody>
          <a:bodyPr/>
          <a:lstStyle/>
          <a:p>
            <a:pPr/>
            <a:r>
              <a:t>	•	The box also exerts equal and opposite forces on the ground, which add up to the friction force exerted on the ground by the box.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Shape 386"/>
          <p:cNvSpPr/>
          <p:nvPr>
            <p:ph type="sldImg"/>
          </p:nvPr>
        </p:nvSpPr>
        <p:spPr>
          <a:prstGeom prst="rect">
            <a:avLst/>
          </a:prstGeom>
        </p:spPr>
        <p:txBody>
          <a:bodyPr/>
          <a:lstStyle/>
          <a:p>
            <a:pPr/>
          </a:p>
        </p:txBody>
      </p:sp>
      <p:sp>
        <p:nvSpPr>
          <p:cNvPr id="387" name="Shape 387"/>
          <p:cNvSpPr/>
          <p:nvPr>
            <p:ph type="body" sz="quarter" idx="1"/>
          </p:nvPr>
        </p:nvSpPr>
        <p:spPr>
          <a:prstGeom prst="rect">
            <a:avLst/>
          </a:prstGeom>
        </p:spPr>
        <p:txBody>
          <a:bodyPr/>
          <a:lstStyle/>
          <a:p>
            <a:pPr/>
            <a:r>
              <a:t>	•	If you pull hard enough to get the box to slide to the right, there is still a friction force on the box acting to the left as it rubs against the ground.</a:t>
            </a:r>
          </a:p>
          <a:p>
            <a:pPr/>
            <a:r>
              <a:t>	•	So a friction force is caused by the microscopic roughness of each object or surface.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Shape 393"/>
          <p:cNvSpPr/>
          <p:nvPr>
            <p:ph type="sldImg"/>
          </p:nvPr>
        </p:nvSpPr>
        <p:spPr>
          <a:prstGeom prst="rect">
            <a:avLst/>
          </a:prstGeom>
        </p:spPr>
        <p:txBody>
          <a:bodyPr/>
          <a:lstStyle/>
          <a:p>
            <a:pPr/>
          </a:p>
        </p:txBody>
      </p:sp>
      <p:sp>
        <p:nvSpPr>
          <p:cNvPr id="394" name="Shape 394"/>
          <p:cNvSpPr/>
          <p:nvPr>
            <p:ph type="body" sz="quarter" idx="1"/>
          </p:nvPr>
        </p:nvSpPr>
        <p:spPr>
          <a:prstGeom prst="rect">
            <a:avLst/>
          </a:prstGeom>
        </p:spPr>
        <p:txBody>
          <a:bodyPr/>
          <a:lstStyle/>
          <a:p>
            <a:pPr/>
            <a:r>
              <a:t>	•	But some surfaces are rougher than others, and the magnitude of a friction force depends on the materials and conditions of the two surfaces.</a:t>
            </a:r>
          </a:p>
          <a:p>
            <a:pPr/>
            <a:r>
              <a:t>	•	So this ground might be pretty rough, but what if the box is sitting on something like ice?</a:t>
            </a:r>
          </a:p>
          <a:p>
            <a:pPr/>
            <a:r>
              <a:t>	•	We’re simplifying things a little, but ice is pretty smooth and the bumps on the surface aren’t as big.</a:t>
            </a:r>
          </a:p>
          <a:p>
            <a:pPr/>
            <a:r>
              <a:t>	•	So there would be more friction between the box and the ground, and less friction between the box and the ice.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Shape 400"/>
          <p:cNvSpPr/>
          <p:nvPr>
            <p:ph type="sldImg"/>
          </p:nvPr>
        </p:nvSpPr>
        <p:spPr>
          <a:prstGeom prst="rect">
            <a:avLst/>
          </a:prstGeom>
        </p:spPr>
        <p:txBody>
          <a:bodyPr/>
          <a:lstStyle/>
          <a:p>
            <a:pPr/>
          </a:p>
        </p:txBody>
      </p:sp>
      <p:sp>
        <p:nvSpPr>
          <p:cNvPr id="401" name="Shape 401"/>
          <p:cNvSpPr/>
          <p:nvPr>
            <p:ph type="body" sz="quarter" idx="1"/>
          </p:nvPr>
        </p:nvSpPr>
        <p:spPr>
          <a:prstGeom prst="rect">
            <a:avLst/>
          </a:prstGeom>
        </p:spPr>
        <p:txBody>
          <a:bodyPr/>
          <a:lstStyle/>
          <a:p>
            <a:pPr/>
            <a:r>
              <a:t>	•	If we slide the boxes with the same initial speed, the friction force from the ground is greater so the box slows down sooner.</a:t>
            </a:r>
          </a:p>
          <a:p>
            <a:pPr/>
            <a:r>
              <a:t>	•	The friction force from the ice is smaller, so the box travels farther before it stops.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Shape 407"/>
          <p:cNvSpPr/>
          <p:nvPr>
            <p:ph type="sldImg"/>
          </p:nvPr>
        </p:nvSpPr>
        <p:spPr>
          <a:prstGeom prst="rect">
            <a:avLst/>
          </a:prstGeom>
        </p:spPr>
        <p:txBody>
          <a:bodyPr/>
          <a:lstStyle/>
          <a:p>
            <a:pPr/>
          </a:p>
        </p:txBody>
      </p:sp>
      <p:sp>
        <p:nvSpPr>
          <p:cNvPr id="408" name="Shape 408"/>
          <p:cNvSpPr/>
          <p:nvPr>
            <p:ph type="body" sz="quarter" idx="1"/>
          </p:nvPr>
        </p:nvSpPr>
        <p:spPr>
          <a:prstGeom prst="rect">
            <a:avLst/>
          </a:prstGeom>
        </p:spPr>
        <p:txBody>
          <a:bodyPr/>
          <a:lstStyle/>
          <a:p>
            <a:pPr/>
            <a:r>
              <a:t>	•	But describing surfaces as rough or smooth isn’t very precise.</a:t>
            </a:r>
          </a:p>
          <a:p>
            <a:pPr/>
            <a:r>
              <a:t>	•	We need a way to quantify how rough a surface is so we can calculate the friction forces.</a:t>
            </a:r>
          </a:p>
          <a:p>
            <a:pPr/>
            <a:r>
              <a:t>	•	Luckily, there’s something called the coefficient of friction.</a:t>
            </a:r>
          </a:p>
          <a:p>
            <a:pPr/>
            <a:r>
              <a:t>	•	Each pair of surfaces has a coefficient of friction, represented with the greek letter mu, that affects the magnitude of the friction force. </a:t>
            </a:r>
          </a:p>
          <a:p>
            <a:pPr/>
            <a:r>
              <a:t>	•	Rougher surfaces have a greater coefficient of friction, and smoother surfaces have a smaller coefficient of friction.</a:t>
            </a:r>
          </a:p>
          <a:p>
            <a:pPr/>
            <a:r>
              <a:t>	•	So for the box and the ground, the coefficient of friction might be 0.7.</a:t>
            </a:r>
          </a:p>
          <a:p>
            <a:pPr/>
            <a:r>
              <a:t>	•	And for the box and the ice, it might be much smaller, like 0.1.</a:t>
            </a:r>
          </a:p>
          <a:p>
            <a:pPr/>
            <a:r>
              <a:t>	•	The coefficient of friction is just a number, it doesn’t have a unit.</a:t>
            </a:r>
          </a:p>
          <a:p>
            <a:pPr/>
            <a:r>
              <a:t>	•	It’s usually between 0 and 1, and a bigger number means there’s more friction between the two surfaces.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Shape 414"/>
          <p:cNvSpPr/>
          <p:nvPr>
            <p:ph type="sldImg"/>
          </p:nvPr>
        </p:nvSpPr>
        <p:spPr>
          <a:prstGeom prst="rect">
            <a:avLst/>
          </a:prstGeom>
        </p:spPr>
        <p:txBody>
          <a:bodyPr/>
          <a:lstStyle/>
          <a:p>
            <a:pPr/>
          </a:p>
        </p:txBody>
      </p:sp>
      <p:sp>
        <p:nvSpPr>
          <p:cNvPr id="415" name="Shape 415"/>
          <p:cNvSpPr/>
          <p:nvPr>
            <p:ph type="body" sz="quarter" idx="1"/>
          </p:nvPr>
        </p:nvSpPr>
        <p:spPr>
          <a:prstGeom prst="rect">
            <a:avLst/>
          </a:prstGeom>
        </p:spPr>
        <p:txBody>
          <a:bodyPr/>
          <a:lstStyle/>
          <a:p>
            <a:pPr/>
            <a:r>
              <a:t>	•	The last thing to mention in this video is the different types of friction.</a:t>
            </a:r>
          </a:p>
          <a:p>
            <a:pPr/>
            <a:r>
              <a:t>	•	We’re mostly just gonna use static friction and kinetic friction, and we’ll use the subscripts s and k to label each one.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Shape 421"/>
          <p:cNvSpPr/>
          <p:nvPr>
            <p:ph type="sldImg"/>
          </p:nvPr>
        </p:nvSpPr>
        <p:spPr>
          <a:prstGeom prst="rect">
            <a:avLst/>
          </a:prstGeom>
        </p:spPr>
        <p:txBody>
          <a:bodyPr/>
          <a:lstStyle/>
          <a:p>
            <a:pPr/>
          </a:p>
        </p:txBody>
      </p:sp>
      <p:sp>
        <p:nvSpPr>
          <p:cNvPr id="422" name="Shape 422"/>
          <p:cNvSpPr/>
          <p:nvPr>
            <p:ph type="body" sz="quarter" idx="1"/>
          </p:nvPr>
        </p:nvSpPr>
        <p:spPr>
          <a:prstGeom prst="rect">
            <a:avLst/>
          </a:prstGeom>
        </p:spPr>
        <p:txBody>
          <a:bodyPr/>
          <a:lstStyle/>
          <a:p>
            <a:pPr/>
            <a:r>
              <a:t>	•	Static friction acts on an object when it is not sliding along a surface.</a:t>
            </a:r>
          </a:p>
          <a:p>
            <a:pPr/>
            <a:r>
              <a:t>	•	So if you pull on this box to the right but it doesn’t move, then the ground must be exerting a static friction force on the box to the left.</a:t>
            </a:r>
          </a:p>
          <a:p>
            <a:pPr/>
            <a:r>
              <a:t>	•	Or if this box is sitting on an incline but it doesn’t slide down, then the incline surface must be exerting a static friction force on the box that points in this direction. </a:t>
            </a:r>
          </a:p>
          <a:p>
            <a:pPr/>
            <a:r>
              <a:t>	•	Remember, a friction force is always parallel to the surface that the object is in contact with.</a:t>
            </a:r>
          </a:p>
          <a:p>
            <a:pPr/>
            <a:r>
              <a:t>	•	And this static friction force is preventing the box from sliding down.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Shape 428"/>
          <p:cNvSpPr/>
          <p:nvPr>
            <p:ph type="sldImg"/>
          </p:nvPr>
        </p:nvSpPr>
        <p:spPr>
          <a:prstGeom prst="rect">
            <a:avLst/>
          </a:prstGeom>
        </p:spPr>
        <p:txBody>
          <a:bodyPr/>
          <a:lstStyle/>
          <a:p>
            <a:pPr/>
          </a:p>
        </p:txBody>
      </p:sp>
      <p:sp>
        <p:nvSpPr>
          <p:cNvPr id="429" name="Shape 429"/>
          <p:cNvSpPr/>
          <p:nvPr>
            <p:ph type="body" sz="quarter" idx="1"/>
          </p:nvPr>
        </p:nvSpPr>
        <p:spPr>
          <a:prstGeom prst="rect">
            <a:avLst/>
          </a:prstGeom>
        </p:spPr>
        <p:txBody>
          <a:bodyPr/>
          <a:lstStyle/>
          <a:p>
            <a:pPr/>
            <a:r>
              <a:t>	•	On the other hand, kinetic friction acts on an object when it is sliding along a surface.</a:t>
            </a:r>
          </a:p>
          <a:p>
            <a:pPr/>
            <a:r>
              <a:t>	•	So if you get this box to slide to the right, then the ground is now exerting a kinetic friction force on the box, not a static friction force.</a:t>
            </a:r>
          </a:p>
          <a:p>
            <a:pPr/>
            <a:r>
              <a:t>	•	And if this box does slide down the incline, the incline would be exerting a kinetic friction force on the box, in the opposite direction as the velocity.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Shape 435"/>
          <p:cNvSpPr/>
          <p:nvPr>
            <p:ph type="sldImg"/>
          </p:nvPr>
        </p:nvSpPr>
        <p:spPr>
          <a:prstGeom prst="rect">
            <a:avLst/>
          </a:prstGeom>
        </p:spPr>
        <p:txBody>
          <a:bodyPr/>
          <a:lstStyle/>
          <a:p>
            <a:pPr/>
          </a:p>
        </p:txBody>
      </p:sp>
      <p:sp>
        <p:nvSpPr>
          <p:cNvPr id="436" name="Shape 436"/>
          <p:cNvSpPr/>
          <p:nvPr>
            <p:ph type="body" sz="quarter" idx="1"/>
          </p:nvPr>
        </p:nvSpPr>
        <p:spPr>
          <a:prstGeom prst="rect">
            <a:avLst/>
          </a:prstGeom>
        </p:spPr>
        <p:txBody>
          <a:bodyPr/>
          <a:lstStyle/>
          <a:p>
            <a:pPr/>
            <a:r>
              <a:t>	•	Notice that we’re specifically using the word “sliding”, not “moving”. </a:t>
            </a:r>
          </a:p>
          <a:p>
            <a:pPr/>
            <a:r>
              <a:t>	•	This is important because some objects can also roll along a surface.</a:t>
            </a:r>
          </a:p>
          <a:p>
            <a:pPr/>
            <a:r>
              <a:t>	•	If this wheel is rolling along the ground like you’d expect, we call this “rolling without slipping”.</a:t>
            </a:r>
          </a:p>
          <a:p>
            <a:pPr/>
            <a:r>
              <a:t>	•	It turns out that the point on the wheel that is touching the ground at any moment is not moving relative to the ground.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2" name="Shape 452"/>
          <p:cNvSpPr/>
          <p:nvPr>
            <p:ph type="sldImg"/>
          </p:nvPr>
        </p:nvSpPr>
        <p:spPr>
          <a:prstGeom prst="rect">
            <a:avLst/>
          </a:prstGeom>
        </p:spPr>
        <p:txBody>
          <a:bodyPr/>
          <a:lstStyle/>
          <a:p>
            <a:pPr/>
          </a:p>
        </p:txBody>
      </p:sp>
      <p:sp>
        <p:nvSpPr>
          <p:cNvPr id="453" name="Shape 453"/>
          <p:cNvSpPr/>
          <p:nvPr>
            <p:ph type="body" sz="quarter" idx="1"/>
          </p:nvPr>
        </p:nvSpPr>
        <p:spPr>
          <a:prstGeom prst="rect">
            <a:avLst/>
          </a:prstGeom>
        </p:spPr>
        <p:txBody>
          <a:bodyPr/>
          <a:lstStyle/>
          <a:p>
            <a:pPr/>
            <a:r>
              <a:t>	•	So the friction force that acts on the wheel at that point is a static friction force.</a:t>
            </a:r>
          </a:p>
          <a:p>
            <a:pPr/>
            <a:r>
              <a:t>	•	The wheel is moving, but it’s not sliding.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p>
            <a:pPr/>
            <a:r>
              <a:t>	•	So what is friction?</a:t>
            </a:r>
          </a:p>
          <a:p>
            <a:pPr/>
            <a:r>
              <a:t>	•	Friction is a force that we experience all the time, and it’s acting on most objects even if we don’t realize it.</a:t>
            </a:r>
          </a:p>
          <a:p>
            <a:pPr/>
            <a:r>
              <a:t>	•	First, friction forces can act on an object that is not moving and they can prevent it from moving.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9" name="Shape 459"/>
          <p:cNvSpPr/>
          <p:nvPr>
            <p:ph type="sldImg"/>
          </p:nvPr>
        </p:nvSpPr>
        <p:spPr>
          <a:prstGeom prst="rect">
            <a:avLst/>
          </a:prstGeom>
        </p:spPr>
        <p:txBody>
          <a:bodyPr/>
          <a:lstStyle/>
          <a:p>
            <a:pPr/>
          </a:p>
        </p:txBody>
      </p:sp>
      <p:sp>
        <p:nvSpPr>
          <p:cNvPr id="460" name="Shape 460"/>
          <p:cNvSpPr/>
          <p:nvPr>
            <p:ph type="body" sz="quarter" idx="1"/>
          </p:nvPr>
        </p:nvSpPr>
        <p:spPr>
          <a:prstGeom prst="rect">
            <a:avLst/>
          </a:prstGeom>
        </p:spPr>
        <p:txBody>
          <a:bodyPr/>
          <a:lstStyle/>
          <a:p>
            <a:pPr/>
            <a:r>
              <a:t>	•	On the other hand, if the wheel was sliding across the ground, the friction force on the wheel would be kinetic friction.</a:t>
            </a:r>
          </a:p>
          <a:p>
            <a:pPr/>
            <a:r>
              <a:t>	•	Don’t worry if that’s confusing, we’ll cover it more in other videos.</a:t>
            </a:r>
          </a:p>
          <a:p>
            <a:pPr/>
            <a:r>
              <a:t>	•	But remember that static friction exists when the object is not sliding, and kinetic friction exists when the object is sliding, which is why kinetic friction is sometimes referred to as “sliding friction".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Shape 466"/>
          <p:cNvSpPr/>
          <p:nvPr>
            <p:ph type="sldImg"/>
          </p:nvPr>
        </p:nvSpPr>
        <p:spPr>
          <a:prstGeom prst="rect">
            <a:avLst/>
          </a:prstGeom>
        </p:spPr>
        <p:txBody>
          <a:bodyPr/>
          <a:lstStyle/>
          <a:p>
            <a:pPr/>
          </a:p>
        </p:txBody>
      </p:sp>
      <p:sp>
        <p:nvSpPr>
          <p:cNvPr id="467" name="Shape 467"/>
          <p:cNvSpPr/>
          <p:nvPr>
            <p:ph type="body" sz="quarter" idx="1"/>
          </p:nvPr>
        </p:nvSpPr>
        <p:spPr>
          <a:prstGeom prst="rect">
            <a:avLst/>
          </a:prstGeom>
        </p:spPr>
        <p:txBody>
          <a:bodyPr/>
          <a:lstStyle/>
          <a:p>
            <a:pPr/>
            <a:r>
              <a:t>	•	So the friction force on an object will either be static or kinetic, it won’t be both at the same time.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3" name="Shape 473"/>
          <p:cNvSpPr/>
          <p:nvPr>
            <p:ph type="sldImg"/>
          </p:nvPr>
        </p:nvSpPr>
        <p:spPr>
          <a:prstGeom prst="rect">
            <a:avLst/>
          </a:prstGeom>
        </p:spPr>
        <p:txBody>
          <a:bodyPr/>
          <a:lstStyle/>
          <a:p>
            <a:pPr/>
          </a:p>
        </p:txBody>
      </p:sp>
      <p:sp>
        <p:nvSpPr>
          <p:cNvPr id="474" name="Shape 474"/>
          <p:cNvSpPr/>
          <p:nvPr>
            <p:ph type="body" sz="quarter" idx="1"/>
          </p:nvPr>
        </p:nvSpPr>
        <p:spPr>
          <a:prstGeom prst="rect">
            <a:avLst/>
          </a:prstGeom>
        </p:spPr>
        <p:txBody>
          <a:bodyPr/>
          <a:lstStyle/>
          <a:p>
            <a:pPr/>
            <a:r>
              <a:t>	•	But as we’ll learn in another video, the friction force can transition from static friction to kinetic friction.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Shape 480"/>
          <p:cNvSpPr/>
          <p:nvPr>
            <p:ph type="sldImg"/>
          </p:nvPr>
        </p:nvSpPr>
        <p:spPr>
          <a:prstGeom prst="rect">
            <a:avLst/>
          </a:prstGeom>
        </p:spPr>
        <p:txBody>
          <a:bodyPr/>
          <a:lstStyle/>
          <a:p>
            <a:pPr/>
          </a:p>
        </p:txBody>
      </p:sp>
      <p:sp>
        <p:nvSpPr>
          <p:cNvPr id="481" name="Shape 481"/>
          <p:cNvSpPr/>
          <p:nvPr>
            <p:ph type="body" sz="quarter" idx="1"/>
          </p:nvPr>
        </p:nvSpPr>
        <p:spPr>
          <a:prstGeom prst="rect">
            <a:avLst/>
          </a:prstGeom>
        </p:spPr>
        <p:txBody>
          <a:bodyPr/>
          <a:lstStyle/>
          <a:p>
            <a:pPr/>
            <a:r>
              <a:t>	•	If you pull on this box but it doesn’t move, the friction force is static friction.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Shape 487"/>
          <p:cNvSpPr/>
          <p:nvPr>
            <p:ph type="sldImg"/>
          </p:nvPr>
        </p:nvSpPr>
        <p:spPr>
          <a:prstGeom prst="rect">
            <a:avLst/>
          </a:prstGeom>
        </p:spPr>
        <p:txBody>
          <a:bodyPr/>
          <a:lstStyle/>
          <a:p>
            <a:pPr/>
          </a:p>
        </p:txBody>
      </p:sp>
      <p:sp>
        <p:nvSpPr>
          <p:cNvPr id="488" name="Shape 488"/>
          <p:cNvSpPr/>
          <p:nvPr>
            <p:ph type="body" sz="quarter" idx="1"/>
          </p:nvPr>
        </p:nvSpPr>
        <p:spPr>
          <a:prstGeom prst="rect">
            <a:avLst/>
          </a:prstGeom>
        </p:spPr>
        <p:txBody>
          <a:bodyPr/>
          <a:lstStyle/>
          <a:p>
            <a:pPr/>
            <a:r>
              <a:t>	•	But if you pull hard enough then the box will eventually start to move.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4" name="Shape 494"/>
          <p:cNvSpPr/>
          <p:nvPr>
            <p:ph type="sldImg"/>
          </p:nvPr>
        </p:nvSpPr>
        <p:spPr>
          <a:prstGeom prst="rect">
            <a:avLst/>
          </a:prstGeom>
        </p:spPr>
        <p:txBody>
          <a:bodyPr/>
          <a:lstStyle/>
          <a:p>
            <a:pPr/>
          </a:p>
        </p:txBody>
      </p:sp>
      <p:sp>
        <p:nvSpPr>
          <p:cNvPr id="495" name="Shape 495"/>
          <p:cNvSpPr/>
          <p:nvPr>
            <p:ph type="body" sz="quarter" idx="1"/>
          </p:nvPr>
        </p:nvSpPr>
        <p:spPr>
          <a:prstGeom prst="rect">
            <a:avLst/>
          </a:prstGeom>
        </p:spPr>
        <p:txBody>
          <a:bodyPr/>
          <a:lstStyle/>
          <a:p>
            <a:pPr/>
            <a:r>
              <a:t>	•	At that moment, the friction force changes from static friction to kinetic friction.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6" name="Shape 506"/>
          <p:cNvSpPr/>
          <p:nvPr>
            <p:ph type="sldImg"/>
          </p:nvPr>
        </p:nvSpPr>
        <p:spPr>
          <a:prstGeom prst="rect">
            <a:avLst/>
          </a:prstGeom>
        </p:spPr>
        <p:txBody>
          <a:bodyPr/>
          <a:lstStyle/>
          <a:p>
            <a:pPr/>
          </a:p>
        </p:txBody>
      </p:sp>
      <p:sp>
        <p:nvSpPr>
          <p:cNvPr id="507" name="Shape 507"/>
          <p:cNvSpPr/>
          <p:nvPr>
            <p:ph type="body" sz="quarter" idx="1"/>
          </p:nvPr>
        </p:nvSpPr>
        <p:spPr>
          <a:prstGeom prst="rect">
            <a:avLst/>
          </a:prstGeom>
        </p:spPr>
        <p:txBody>
          <a:bodyPr/>
          <a:lstStyle/>
          <a:p>
            <a:pPr/>
            <a:r>
              <a:t>	•	Each type of friction behaves in a slightly different way, and it turns out that there’s a different coefficient of friction for each type, even when the surfaces are the same.</a:t>
            </a:r>
          </a:p>
          <a:p>
            <a:pPr/>
            <a:r>
              <a:t>	•	In the next few videos, we’ll learn more about each type of friction and this transition from static friction to kinetic friction.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hape 262"/>
          <p:cNvSpPr/>
          <p:nvPr>
            <p:ph type="sldImg"/>
          </p:nvPr>
        </p:nvSpPr>
        <p:spPr>
          <a:prstGeom prst="rect">
            <a:avLst/>
          </a:prstGeom>
        </p:spPr>
        <p:txBody>
          <a:bodyPr/>
          <a:lstStyle/>
          <a:p>
            <a:pPr/>
          </a:p>
        </p:txBody>
      </p:sp>
      <p:sp>
        <p:nvSpPr>
          <p:cNvPr id="263" name="Shape 263"/>
          <p:cNvSpPr/>
          <p:nvPr>
            <p:ph type="body" sz="quarter" idx="1"/>
          </p:nvPr>
        </p:nvSpPr>
        <p:spPr>
          <a:prstGeom prst="rect">
            <a:avLst/>
          </a:prstGeom>
        </p:spPr>
        <p:txBody>
          <a:bodyPr/>
          <a:lstStyle/>
          <a:p>
            <a:pPr/>
            <a:r>
              <a:t>	•	If you try pushing a box across a surface and it won’t move, it’s because the surface is exerting a friction force on the box.</a:t>
            </a:r>
          </a:p>
          <a:p>
            <a:pPr/>
            <a:r>
              <a:t>	•	If an object is on an incline and it doesn’t slide down, there must be a friction force keeping it at rest.</a:t>
            </a:r>
          </a:p>
          <a:p>
            <a:pPr/>
            <a:r>
              <a:t>	•	And if you lean an object against a surface, there might be multiple friction forces preventing it from falling.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hape 269"/>
          <p:cNvSpPr/>
          <p:nvPr>
            <p:ph type="sldImg"/>
          </p:nvPr>
        </p:nvSpPr>
        <p:spPr>
          <a:prstGeom prst="rect">
            <a:avLst/>
          </a:prstGeom>
        </p:spPr>
        <p:txBody>
          <a:bodyPr/>
          <a:lstStyle/>
          <a:p>
            <a:pPr/>
          </a:p>
        </p:txBody>
      </p:sp>
      <p:sp>
        <p:nvSpPr>
          <p:cNvPr id="270" name="Shape 270"/>
          <p:cNvSpPr/>
          <p:nvPr>
            <p:ph type="body" sz="quarter" idx="1"/>
          </p:nvPr>
        </p:nvSpPr>
        <p:spPr>
          <a:prstGeom prst="rect">
            <a:avLst/>
          </a:prstGeom>
        </p:spPr>
        <p:txBody>
          <a:bodyPr/>
          <a:lstStyle/>
          <a:p>
            <a:pPr/>
            <a:r>
              <a:t>	•	Friction forces can also act on a moving object and cause it to slow down and stop moving.</a:t>
            </a:r>
          </a:p>
          <a:p>
            <a:pPr/>
            <a:r>
              <a:t>	•	If an object is sliding or rolling across a surface, there’s a friction force acting against its motion.</a:t>
            </a:r>
          </a:p>
          <a:p>
            <a:pPr/>
            <a:r>
              <a:t>	•	If there are no other forces to keep it moving, the object will slow down and stop.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p>
            <a:pPr/>
            <a:r>
              <a:t>	•	We talked about that in the lesson on Newton’s 1st law of motion. </a:t>
            </a:r>
          </a:p>
          <a:p>
            <a:pPr/>
            <a:r>
              <a:t>	•	Moving objects don’t stop on their own, there must be a net force causing them to slow down, and that force is usually friction.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Shape 288"/>
          <p:cNvSpPr/>
          <p:nvPr>
            <p:ph type="sldImg"/>
          </p:nvPr>
        </p:nvSpPr>
        <p:spPr>
          <a:prstGeom prst="rect">
            <a:avLst/>
          </a:prstGeom>
        </p:spPr>
        <p:txBody>
          <a:bodyPr/>
          <a:lstStyle/>
          <a:p>
            <a:pPr/>
          </a:p>
        </p:txBody>
      </p:sp>
      <p:sp>
        <p:nvSpPr>
          <p:cNvPr id="289" name="Shape 289"/>
          <p:cNvSpPr/>
          <p:nvPr>
            <p:ph type="body" sz="quarter" idx="1"/>
          </p:nvPr>
        </p:nvSpPr>
        <p:spPr>
          <a:prstGeom prst="rect">
            <a:avLst/>
          </a:prstGeom>
        </p:spPr>
        <p:txBody>
          <a:bodyPr/>
          <a:lstStyle/>
          <a:p>
            <a:pPr/>
            <a:r>
              <a:t>	•	So what is a friction force?</a:t>
            </a:r>
          </a:p>
          <a:p>
            <a:pPr/>
            <a:r>
              <a:t>	•	Two objects or surfaces can exert a friction force on each other when they are in contact, and we represent a friction force with the lowercase f.</a:t>
            </a:r>
          </a:p>
          <a:p>
            <a:pPr/>
            <a:r>
              <a:t>	•	So let’s say there’s a box sitting on the ground and you try to pull the box to the right.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p>
            <a:pPr/>
            <a:r>
              <a:t>	•	The ground will exert a friction force on the box that points to the left.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Shape 302"/>
          <p:cNvSpPr/>
          <p:nvPr>
            <p:ph type="sldImg"/>
          </p:nvPr>
        </p:nvSpPr>
        <p:spPr>
          <a:prstGeom prst="rect">
            <a:avLst/>
          </a:prstGeom>
        </p:spPr>
        <p:txBody>
          <a:bodyPr/>
          <a:lstStyle/>
          <a:p>
            <a:pPr/>
          </a:p>
        </p:txBody>
      </p:sp>
      <p:sp>
        <p:nvSpPr>
          <p:cNvPr id="303" name="Shape 303"/>
          <p:cNvSpPr/>
          <p:nvPr>
            <p:ph type="body" sz="quarter" idx="1"/>
          </p:nvPr>
        </p:nvSpPr>
        <p:spPr>
          <a:prstGeom prst="rect">
            <a:avLst/>
          </a:prstGeom>
        </p:spPr>
        <p:txBody>
          <a:bodyPr/>
          <a:lstStyle/>
          <a:p>
            <a:pPr/>
            <a:r>
              <a:t>	•	But we know that forces come in pairs from Newton’s 3rd law of motion, so the box will also exert an equal and opposite friction force on the ground to the right.</a:t>
            </a:r>
          </a:p>
          <a:p>
            <a:pPr/>
            <a:r>
              <a:t>	•	We’re usually only focused on the forces that are acting on one object like the box, so let’s just focus on the friction force acting on the box.</a:t>
            </a:r>
          </a:p>
          <a:p>
            <a:pPr/>
            <a:r>
              <a:t>	•	A friction force acts where two objects or surfaces are in contact, so this friction force acts on the bottom of the box where it’s in contact with the ground.</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chris@physicslab.app?subject=Physics%20Lab%20Slides" TargetMode="External"/><Relationship Id="rId3" Type="http://schemas.openxmlformats.org/officeDocument/2006/relationships/hyperlink" Target="https://physicslab.app"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4.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5.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6.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7.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8.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9.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3.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4.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5.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6.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7.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8.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0.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image" Target="../media/image3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 Id="rId3" Type="http://schemas.openxmlformats.org/officeDocument/2006/relationships/image" Target="../media/image40.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3A5C3"/>
            </a:gs>
            <a:gs pos="100000">
              <a:srgbClr val="087BB5"/>
            </a:gs>
          </a:gsLst>
          <a:path path="circle">
            <a:fillToRect l="50000" t="50000" r="50000" b="50000"/>
          </a:path>
        </a:gradFill>
      </p:bgPr>
    </p:bg>
    <p:spTree>
      <p:nvGrpSpPr>
        <p:cNvPr id="1" name=""/>
        <p:cNvGrpSpPr/>
        <p:nvPr/>
      </p:nvGrpSpPr>
      <p:grpSpPr>
        <a:xfrm>
          <a:off x="0" y="0"/>
          <a:ext cx="0" cy="0"/>
          <a:chOff x="0" y="0"/>
          <a:chExt cx="0" cy="0"/>
        </a:xfrm>
      </p:grpSpPr>
      <p:sp>
        <p:nvSpPr>
          <p:cNvPr id="171" name="Introduction to Friction"/>
          <p:cNvSpPr txBox="1"/>
          <p:nvPr>
            <p:ph type="title"/>
          </p:nvPr>
        </p:nvSpPr>
        <p:spPr>
          <a:xfrm>
            <a:off x="1206500" y="1079500"/>
            <a:ext cx="21971000" cy="1164556"/>
          </a:xfrm>
          <a:prstGeom prst="rect">
            <a:avLst/>
          </a:prstGeom>
        </p:spPr>
        <p:txBody>
          <a:bodyPr/>
          <a:lstStyle>
            <a:lvl1pPr defTabSz="2121354">
              <a:defRPr b="0" spc="-121" sz="6090">
                <a:solidFill>
                  <a:srgbClr val="FFFFFF"/>
                </a:solidFill>
                <a:latin typeface="Avenir Heavy"/>
                <a:ea typeface="Avenir Heavy"/>
                <a:cs typeface="Avenir Heavy"/>
                <a:sym typeface="Avenir Heavy"/>
              </a:defRPr>
            </a:lvl1pPr>
          </a:lstStyle>
          <a:p>
            <a:pPr/>
            <a:r>
              <a:t>Introduction to Friction</a:t>
            </a:r>
          </a:p>
        </p:txBody>
      </p:sp>
      <p:sp>
        <p:nvSpPr>
          <p:cNvPr id="172" name="This version includes:…"/>
          <p:cNvSpPr txBox="1"/>
          <p:nvPr>
            <p:ph type="body" idx="1"/>
          </p:nvPr>
        </p:nvSpPr>
        <p:spPr>
          <a:xfrm>
            <a:off x="1206500" y="3757760"/>
            <a:ext cx="21971000" cy="9095462"/>
          </a:xfrm>
          <a:prstGeom prst="rect">
            <a:avLst/>
          </a:prstGeom>
        </p:spPr>
        <p:txBody>
          <a:bodyPr/>
          <a:lstStyle/>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This version includes:</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Slides with screenshot images from the video.</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The video narration in the slide notes.</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A blank template slide with the same background and font as the video.</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Slides with some basic graphics from this video for you to use however you like.</a:t>
            </a:r>
          </a:p>
          <a:p>
            <a:pPr lvl="1" marL="0" indent="45720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Feel free to add, delete and edit slides to make your own presentation. You can use these slides in class or share them with your students, but please do not share them with anyone else.</a:t>
            </a: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If you have any feedback, suggestions or questions about these slides please email me at </a:t>
            </a:r>
            <a:r>
              <a:rPr u="sng">
                <a:hlinkClick r:id="rId2" invalidUrl="" action="" tgtFrame="" tooltip="" history="1" highlightClick="0" endSnd="0"/>
              </a:rPr>
              <a:t>chris@physicslab.app</a:t>
            </a:r>
            <a:r>
              <a:t> or send me a message on Discord @physicslab.</a:t>
            </a: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u="sng">
                <a:solidFill>
                  <a:srgbClr val="FFFFFF"/>
                </a:solidFill>
                <a:latin typeface="Avenir Medium"/>
                <a:ea typeface="Avenir Medium"/>
                <a:cs typeface="Avenir Medium"/>
                <a:sym typeface="Avenir Medium"/>
              </a:defRPr>
            </a:pPr>
            <a:r>
              <a:rPr>
                <a:hlinkClick r:id="rId3" invalidUrl="" action="" tgtFrame="" tooltip="" history="1" highlightClick="0" endSnd="0"/>
              </a:rPr>
              <a:t>physicslab.app</a:t>
            </a:r>
          </a:p>
        </p:txBody>
      </p:sp>
      <p:sp>
        <p:nvSpPr>
          <p:cNvPr id="173" name="Slides Version 2"/>
          <p:cNvSpPr txBox="1"/>
          <p:nvPr/>
        </p:nvSpPr>
        <p:spPr>
          <a:xfrm>
            <a:off x="1206500" y="2372962"/>
            <a:ext cx="21971000" cy="74226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610870">
              <a:lnSpc>
                <a:spcPct val="100000"/>
              </a:lnSpc>
              <a:spcBef>
                <a:spcPts val="0"/>
              </a:spcBef>
              <a:defRPr sz="3700">
                <a:solidFill>
                  <a:srgbClr val="FFFFFF"/>
                </a:solidFill>
                <a:latin typeface="Avenir Heavy"/>
                <a:ea typeface="Avenir Heavy"/>
                <a:cs typeface="Avenir Heavy"/>
                <a:sym typeface="Avenir Heavy"/>
              </a:defRPr>
            </a:lvl1pPr>
          </a:lstStyle>
          <a:p>
            <a:pPr/>
            <a:r>
              <a:t>Slides Version 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lide Title"/>
          <p:cNvSpPr txBox="1"/>
          <p:nvPr>
            <p:ph type="title"/>
          </p:nvPr>
        </p:nvSpPr>
        <p:spPr>
          <a:prstGeom prst="rect">
            <a:avLst/>
          </a:prstGeom>
        </p:spPr>
        <p:txBody>
          <a:bodyPr/>
          <a:lstStyle/>
          <a:p>
            <a:pPr/>
          </a:p>
        </p:txBody>
      </p:sp>
      <p:sp>
        <p:nvSpPr>
          <p:cNvPr id="252" name="Slide Subtitle"/>
          <p:cNvSpPr txBox="1"/>
          <p:nvPr>
            <p:ph type="body" idx="21"/>
          </p:nvPr>
        </p:nvSpPr>
        <p:spPr>
          <a:prstGeom prst="rect">
            <a:avLst/>
          </a:prstGeom>
        </p:spPr>
        <p:txBody>
          <a:bodyPr/>
          <a:lstStyle/>
          <a:p>
            <a:pPr/>
          </a:p>
        </p:txBody>
      </p:sp>
      <p:sp>
        <p:nvSpPr>
          <p:cNvPr id="253" name="Slide bullet text"/>
          <p:cNvSpPr txBox="1"/>
          <p:nvPr>
            <p:ph type="body" idx="1"/>
          </p:nvPr>
        </p:nvSpPr>
        <p:spPr>
          <a:prstGeom prst="rect">
            <a:avLst/>
          </a:prstGeom>
        </p:spPr>
        <p:txBody>
          <a:bodyPr/>
          <a:lstStyle/>
          <a:p>
            <a:pPr/>
          </a:p>
        </p:txBody>
      </p:sp>
      <p:pic>
        <p:nvPicPr>
          <p:cNvPr id="254" name="5.jpg" descr="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Slide Title"/>
          <p:cNvSpPr txBox="1"/>
          <p:nvPr>
            <p:ph type="title"/>
          </p:nvPr>
        </p:nvSpPr>
        <p:spPr>
          <a:prstGeom prst="rect">
            <a:avLst/>
          </a:prstGeom>
        </p:spPr>
        <p:txBody>
          <a:bodyPr/>
          <a:lstStyle/>
          <a:p>
            <a:pPr/>
          </a:p>
        </p:txBody>
      </p:sp>
      <p:sp>
        <p:nvSpPr>
          <p:cNvPr id="259" name="Slide Subtitle"/>
          <p:cNvSpPr txBox="1"/>
          <p:nvPr>
            <p:ph type="body" idx="21"/>
          </p:nvPr>
        </p:nvSpPr>
        <p:spPr>
          <a:prstGeom prst="rect">
            <a:avLst/>
          </a:prstGeom>
        </p:spPr>
        <p:txBody>
          <a:bodyPr/>
          <a:lstStyle/>
          <a:p>
            <a:pPr/>
          </a:p>
        </p:txBody>
      </p:sp>
      <p:sp>
        <p:nvSpPr>
          <p:cNvPr id="260" name="Slide bullet text"/>
          <p:cNvSpPr txBox="1"/>
          <p:nvPr>
            <p:ph type="body" idx="1"/>
          </p:nvPr>
        </p:nvSpPr>
        <p:spPr>
          <a:prstGeom prst="rect">
            <a:avLst/>
          </a:prstGeom>
        </p:spPr>
        <p:txBody>
          <a:bodyPr/>
          <a:lstStyle/>
          <a:p>
            <a:pPr/>
          </a:p>
        </p:txBody>
      </p:sp>
      <p:pic>
        <p:nvPicPr>
          <p:cNvPr id="261" name="6.jpg" descr="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Slide Title"/>
          <p:cNvSpPr txBox="1"/>
          <p:nvPr>
            <p:ph type="title"/>
          </p:nvPr>
        </p:nvSpPr>
        <p:spPr>
          <a:prstGeom prst="rect">
            <a:avLst/>
          </a:prstGeom>
        </p:spPr>
        <p:txBody>
          <a:bodyPr/>
          <a:lstStyle/>
          <a:p>
            <a:pPr/>
          </a:p>
        </p:txBody>
      </p:sp>
      <p:sp>
        <p:nvSpPr>
          <p:cNvPr id="266" name="Slide Subtitle"/>
          <p:cNvSpPr txBox="1"/>
          <p:nvPr>
            <p:ph type="body" idx="21"/>
          </p:nvPr>
        </p:nvSpPr>
        <p:spPr>
          <a:prstGeom prst="rect">
            <a:avLst/>
          </a:prstGeom>
        </p:spPr>
        <p:txBody>
          <a:bodyPr/>
          <a:lstStyle/>
          <a:p>
            <a:pPr/>
          </a:p>
        </p:txBody>
      </p:sp>
      <p:sp>
        <p:nvSpPr>
          <p:cNvPr id="267" name="Slide bullet text"/>
          <p:cNvSpPr txBox="1"/>
          <p:nvPr>
            <p:ph type="body" idx="1"/>
          </p:nvPr>
        </p:nvSpPr>
        <p:spPr>
          <a:prstGeom prst="rect">
            <a:avLst/>
          </a:prstGeom>
        </p:spPr>
        <p:txBody>
          <a:bodyPr/>
          <a:lstStyle/>
          <a:p>
            <a:pPr/>
          </a:p>
        </p:txBody>
      </p:sp>
      <p:pic>
        <p:nvPicPr>
          <p:cNvPr id="268" name="7.jpg" descr="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Slide Title"/>
          <p:cNvSpPr txBox="1"/>
          <p:nvPr>
            <p:ph type="title"/>
          </p:nvPr>
        </p:nvSpPr>
        <p:spPr>
          <a:prstGeom prst="rect">
            <a:avLst/>
          </a:prstGeom>
        </p:spPr>
        <p:txBody>
          <a:bodyPr/>
          <a:lstStyle/>
          <a:p>
            <a:pPr/>
          </a:p>
        </p:txBody>
      </p:sp>
      <p:sp>
        <p:nvSpPr>
          <p:cNvPr id="273" name="Slide Subtitle"/>
          <p:cNvSpPr txBox="1"/>
          <p:nvPr>
            <p:ph type="body" idx="21"/>
          </p:nvPr>
        </p:nvSpPr>
        <p:spPr>
          <a:prstGeom prst="rect">
            <a:avLst/>
          </a:prstGeom>
        </p:spPr>
        <p:txBody>
          <a:bodyPr/>
          <a:lstStyle/>
          <a:p>
            <a:pPr/>
          </a:p>
        </p:txBody>
      </p:sp>
      <p:sp>
        <p:nvSpPr>
          <p:cNvPr id="274" name="Slide bullet text"/>
          <p:cNvSpPr txBox="1"/>
          <p:nvPr>
            <p:ph type="body" idx="1"/>
          </p:nvPr>
        </p:nvSpPr>
        <p:spPr>
          <a:prstGeom prst="rect">
            <a:avLst/>
          </a:prstGeom>
        </p:spPr>
        <p:txBody>
          <a:bodyPr/>
          <a:lstStyle/>
          <a:p>
            <a:pPr/>
          </a:p>
        </p:txBody>
      </p:sp>
      <p:pic>
        <p:nvPicPr>
          <p:cNvPr id="275" name="8.jpg" descr="8.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lide Title"/>
          <p:cNvSpPr txBox="1"/>
          <p:nvPr>
            <p:ph type="title"/>
          </p:nvPr>
        </p:nvSpPr>
        <p:spPr>
          <a:prstGeom prst="rect">
            <a:avLst/>
          </a:prstGeom>
        </p:spPr>
        <p:txBody>
          <a:bodyPr/>
          <a:lstStyle/>
          <a:p>
            <a:pPr/>
          </a:p>
        </p:txBody>
      </p:sp>
      <p:sp>
        <p:nvSpPr>
          <p:cNvPr id="278" name="Slide Subtitle"/>
          <p:cNvSpPr txBox="1"/>
          <p:nvPr>
            <p:ph type="body" idx="21"/>
          </p:nvPr>
        </p:nvSpPr>
        <p:spPr>
          <a:prstGeom prst="rect">
            <a:avLst/>
          </a:prstGeom>
        </p:spPr>
        <p:txBody>
          <a:bodyPr/>
          <a:lstStyle/>
          <a:p>
            <a:pPr/>
          </a:p>
        </p:txBody>
      </p:sp>
      <p:sp>
        <p:nvSpPr>
          <p:cNvPr id="279" name="Slide bullet text"/>
          <p:cNvSpPr txBox="1"/>
          <p:nvPr>
            <p:ph type="body" idx="1"/>
          </p:nvPr>
        </p:nvSpPr>
        <p:spPr>
          <a:prstGeom prst="rect">
            <a:avLst/>
          </a:prstGeom>
        </p:spPr>
        <p:txBody>
          <a:bodyPr/>
          <a:lstStyle/>
          <a:p>
            <a:pPr/>
          </a:p>
        </p:txBody>
      </p:sp>
      <p:pic>
        <p:nvPicPr>
          <p:cNvPr id="280" name="10.jpg" descr="1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Slide Title"/>
          <p:cNvSpPr txBox="1"/>
          <p:nvPr>
            <p:ph type="title"/>
          </p:nvPr>
        </p:nvSpPr>
        <p:spPr>
          <a:prstGeom prst="rect">
            <a:avLst/>
          </a:prstGeom>
        </p:spPr>
        <p:txBody>
          <a:bodyPr/>
          <a:lstStyle/>
          <a:p>
            <a:pPr/>
          </a:p>
        </p:txBody>
      </p:sp>
      <p:sp>
        <p:nvSpPr>
          <p:cNvPr id="285" name="Slide Subtitle"/>
          <p:cNvSpPr txBox="1"/>
          <p:nvPr>
            <p:ph type="body" idx="21"/>
          </p:nvPr>
        </p:nvSpPr>
        <p:spPr>
          <a:prstGeom prst="rect">
            <a:avLst/>
          </a:prstGeom>
        </p:spPr>
        <p:txBody>
          <a:bodyPr/>
          <a:lstStyle/>
          <a:p>
            <a:pPr/>
          </a:p>
        </p:txBody>
      </p:sp>
      <p:sp>
        <p:nvSpPr>
          <p:cNvPr id="286" name="Slide bullet text"/>
          <p:cNvSpPr txBox="1"/>
          <p:nvPr>
            <p:ph type="body" idx="1"/>
          </p:nvPr>
        </p:nvSpPr>
        <p:spPr>
          <a:prstGeom prst="rect">
            <a:avLst/>
          </a:prstGeom>
        </p:spPr>
        <p:txBody>
          <a:bodyPr/>
          <a:lstStyle/>
          <a:p>
            <a:pPr/>
          </a:p>
        </p:txBody>
      </p:sp>
      <p:pic>
        <p:nvPicPr>
          <p:cNvPr id="287" name="12.jpg" descr="1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Slide Title"/>
          <p:cNvSpPr txBox="1"/>
          <p:nvPr>
            <p:ph type="title"/>
          </p:nvPr>
        </p:nvSpPr>
        <p:spPr>
          <a:prstGeom prst="rect">
            <a:avLst/>
          </a:prstGeom>
        </p:spPr>
        <p:txBody>
          <a:bodyPr/>
          <a:lstStyle/>
          <a:p>
            <a:pPr/>
          </a:p>
        </p:txBody>
      </p:sp>
      <p:sp>
        <p:nvSpPr>
          <p:cNvPr id="292" name="Slide Subtitle"/>
          <p:cNvSpPr txBox="1"/>
          <p:nvPr>
            <p:ph type="body" idx="21"/>
          </p:nvPr>
        </p:nvSpPr>
        <p:spPr>
          <a:prstGeom prst="rect">
            <a:avLst/>
          </a:prstGeom>
        </p:spPr>
        <p:txBody>
          <a:bodyPr/>
          <a:lstStyle/>
          <a:p>
            <a:pPr/>
          </a:p>
        </p:txBody>
      </p:sp>
      <p:sp>
        <p:nvSpPr>
          <p:cNvPr id="293" name="Slide bullet text"/>
          <p:cNvSpPr txBox="1"/>
          <p:nvPr>
            <p:ph type="body" idx="1"/>
          </p:nvPr>
        </p:nvSpPr>
        <p:spPr>
          <a:prstGeom prst="rect">
            <a:avLst/>
          </a:prstGeom>
        </p:spPr>
        <p:txBody>
          <a:bodyPr/>
          <a:lstStyle/>
          <a:p>
            <a:pPr/>
          </a:p>
        </p:txBody>
      </p:sp>
      <p:pic>
        <p:nvPicPr>
          <p:cNvPr id="294" name="13.jpg" descr="1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Slide Title"/>
          <p:cNvSpPr txBox="1"/>
          <p:nvPr>
            <p:ph type="title"/>
          </p:nvPr>
        </p:nvSpPr>
        <p:spPr>
          <a:prstGeom prst="rect">
            <a:avLst/>
          </a:prstGeom>
        </p:spPr>
        <p:txBody>
          <a:bodyPr/>
          <a:lstStyle/>
          <a:p>
            <a:pPr/>
          </a:p>
        </p:txBody>
      </p:sp>
      <p:sp>
        <p:nvSpPr>
          <p:cNvPr id="299" name="Slide Subtitle"/>
          <p:cNvSpPr txBox="1"/>
          <p:nvPr>
            <p:ph type="body" idx="21"/>
          </p:nvPr>
        </p:nvSpPr>
        <p:spPr>
          <a:prstGeom prst="rect">
            <a:avLst/>
          </a:prstGeom>
        </p:spPr>
        <p:txBody>
          <a:bodyPr/>
          <a:lstStyle/>
          <a:p>
            <a:pPr/>
          </a:p>
        </p:txBody>
      </p:sp>
      <p:sp>
        <p:nvSpPr>
          <p:cNvPr id="300" name="Slide bullet text"/>
          <p:cNvSpPr txBox="1"/>
          <p:nvPr>
            <p:ph type="body" idx="1"/>
          </p:nvPr>
        </p:nvSpPr>
        <p:spPr>
          <a:prstGeom prst="rect">
            <a:avLst/>
          </a:prstGeom>
        </p:spPr>
        <p:txBody>
          <a:bodyPr/>
          <a:lstStyle/>
          <a:p>
            <a:pPr/>
          </a:p>
        </p:txBody>
      </p:sp>
      <p:pic>
        <p:nvPicPr>
          <p:cNvPr id="301" name="14.jpg" descr="1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Slide Title"/>
          <p:cNvSpPr txBox="1"/>
          <p:nvPr>
            <p:ph type="title"/>
          </p:nvPr>
        </p:nvSpPr>
        <p:spPr>
          <a:prstGeom prst="rect">
            <a:avLst/>
          </a:prstGeom>
        </p:spPr>
        <p:txBody>
          <a:bodyPr/>
          <a:lstStyle/>
          <a:p>
            <a:pPr/>
          </a:p>
        </p:txBody>
      </p:sp>
      <p:sp>
        <p:nvSpPr>
          <p:cNvPr id="306" name="Slide Subtitle"/>
          <p:cNvSpPr txBox="1"/>
          <p:nvPr>
            <p:ph type="body" idx="21"/>
          </p:nvPr>
        </p:nvSpPr>
        <p:spPr>
          <a:prstGeom prst="rect">
            <a:avLst/>
          </a:prstGeom>
        </p:spPr>
        <p:txBody>
          <a:bodyPr/>
          <a:lstStyle/>
          <a:p>
            <a:pPr/>
          </a:p>
        </p:txBody>
      </p:sp>
      <p:sp>
        <p:nvSpPr>
          <p:cNvPr id="307" name="Slide bullet text"/>
          <p:cNvSpPr txBox="1"/>
          <p:nvPr>
            <p:ph type="body" idx="1"/>
          </p:nvPr>
        </p:nvSpPr>
        <p:spPr>
          <a:prstGeom prst="rect">
            <a:avLst/>
          </a:prstGeom>
        </p:spPr>
        <p:txBody>
          <a:bodyPr/>
          <a:lstStyle/>
          <a:p>
            <a:pPr/>
          </a:p>
        </p:txBody>
      </p:sp>
      <p:pic>
        <p:nvPicPr>
          <p:cNvPr id="308" name="15.jpg" descr="1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Slide Title"/>
          <p:cNvSpPr txBox="1"/>
          <p:nvPr>
            <p:ph type="title"/>
          </p:nvPr>
        </p:nvSpPr>
        <p:spPr>
          <a:prstGeom prst="rect">
            <a:avLst/>
          </a:prstGeom>
        </p:spPr>
        <p:txBody>
          <a:bodyPr/>
          <a:lstStyle/>
          <a:p>
            <a:pPr/>
          </a:p>
        </p:txBody>
      </p:sp>
      <p:sp>
        <p:nvSpPr>
          <p:cNvPr id="313" name="Slide Subtitle"/>
          <p:cNvSpPr txBox="1"/>
          <p:nvPr>
            <p:ph type="body" idx="21"/>
          </p:nvPr>
        </p:nvSpPr>
        <p:spPr>
          <a:prstGeom prst="rect">
            <a:avLst/>
          </a:prstGeom>
        </p:spPr>
        <p:txBody>
          <a:bodyPr/>
          <a:lstStyle/>
          <a:p>
            <a:pPr/>
          </a:p>
        </p:txBody>
      </p:sp>
      <p:sp>
        <p:nvSpPr>
          <p:cNvPr id="314" name="Slide bullet text"/>
          <p:cNvSpPr txBox="1"/>
          <p:nvPr>
            <p:ph type="body" idx="1"/>
          </p:nvPr>
        </p:nvSpPr>
        <p:spPr>
          <a:prstGeom prst="rect">
            <a:avLst/>
          </a:prstGeom>
        </p:spPr>
        <p:txBody>
          <a:bodyPr/>
          <a:lstStyle/>
          <a:p>
            <a:pPr/>
          </a:p>
        </p:txBody>
      </p:sp>
      <p:pic>
        <p:nvPicPr>
          <p:cNvPr id="315" name="16.jpg" descr="1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3A5C3"/>
            </a:gs>
            <a:gs pos="100000">
              <a:srgbClr val="087BB5"/>
            </a:gs>
          </a:gsLst>
          <a:path path="circle">
            <a:fillToRect l="50000" t="50000" r="50000" b="50000"/>
          </a:path>
        </a:gradFill>
      </p:bgPr>
    </p:bg>
    <p:spTree>
      <p:nvGrpSpPr>
        <p:cNvPr id="1" name=""/>
        <p:cNvGrpSpPr/>
        <p:nvPr/>
      </p:nvGrpSpPr>
      <p:grpSpPr>
        <a:xfrm>
          <a:off x="0" y="0"/>
          <a:ext cx="0" cy="0"/>
          <a:chOff x="0" y="0"/>
          <a:chExt cx="0" cy="0"/>
        </a:xfrm>
      </p:grpSpPr>
      <p:sp>
        <p:nvSpPr>
          <p:cNvPr id="175" name="Heading"/>
          <p:cNvSpPr txBox="1"/>
          <p:nvPr>
            <p:ph type="title"/>
          </p:nvPr>
        </p:nvSpPr>
        <p:spPr>
          <a:xfrm>
            <a:off x="1206500" y="483152"/>
            <a:ext cx="21971000" cy="1433163"/>
          </a:xfrm>
          <a:prstGeom prst="rect">
            <a:avLst/>
          </a:prstGeom>
        </p:spPr>
        <p:txBody>
          <a:bodyPr/>
          <a:lstStyle>
            <a:lvl1pPr algn="ctr">
              <a:defRPr b="0" spc="-140" sz="7000">
                <a:solidFill>
                  <a:srgbClr val="FFFFFF"/>
                </a:solidFill>
                <a:latin typeface="Avenir Heavy"/>
                <a:ea typeface="Avenir Heavy"/>
                <a:cs typeface="Avenir Heavy"/>
                <a:sym typeface="Avenir Heavy"/>
              </a:defRPr>
            </a:lvl1pPr>
          </a:lstStyle>
          <a:p>
            <a:pPr/>
            <a:r>
              <a:t>Heading</a:t>
            </a:r>
          </a:p>
        </p:txBody>
      </p:sp>
      <p:sp>
        <p:nvSpPr>
          <p:cNvPr id="176" name="Text"/>
          <p:cNvSpPr txBox="1"/>
          <p:nvPr>
            <p:ph type="body" idx="1"/>
          </p:nvPr>
        </p:nvSpPr>
        <p:spPr>
          <a:xfrm>
            <a:off x="1206500" y="2400029"/>
            <a:ext cx="21971000" cy="10603475"/>
          </a:xfrm>
          <a:prstGeom prst="rect">
            <a:avLst/>
          </a:prstGeom>
        </p:spPr>
        <p:txBody>
          <a:bodyPr/>
          <a:lstStyle>
            <a:lvl1pPr marL="635000" indent="-635000" defTabSz="457200">
              <a:lnSpc>
                <a:spcPct val="117999"/>
              </a:lnSpc>
              <a:spcBef>
                <a:spcPts val="0"/>
              </a:spcBef>
              <a:buClr>
                <a:srgbClr val="FFFFFF"/>
              </a:buClr>
              <a:buSzPct val="100000"/>
              <a:defRPr sz="5000">
                <a:solidFill>
                  <a:srgbClr val="FFFFFF"/>
                </a:solidFill>
                <a:latin typeface="Avenir Medium"/>
                <a:ea typeface="Avenir Medium"/>
                <a:cs typeface="Avenir Medium"/>
                <a:sym typeface="Avenir Medium"/>
              </a:defRPr>
            </a:lvl1pPr>
          </a:lstStyle>
          <a:p>
            <a:pPr/>
            <a:r>
              <a:t>Text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Slide Title"/>
          <p:cNvSpPr txBox="1"/>
          <p:nvPr>
            <p:ph type="title"/>
          </p:nvPr>
        </p:nvSpPr>
        <p:spPr>
          <a:prstGeom prst="rect">
            <a:avLst/>
          </a:prstGeom>
        </p:spPr>
        <p:txBody>
          <a:bodyPr/>
          <a:lstStyle/>
          <a:p>
            <a:pPr/>
          </a:p>
        </p:txBody>
      </p:sp>
      <p:sp>
        <p:nvSpPr>
          <p:cNvPr id="320" name="Slide Subtitle"/>
          <p:cNvSpPr txBox="1"/>
          <p:nvPr>
            <p:ph type="body" idx="21"/>
          </p:nvPr>
        </p:nvSpPr>
        <p:spPr>
          <a:prstGeom prst="rect">
            <a:avLst/>
          </a:prstGeom>
        </p:spPr>
        <p:txBody>
          <a:bodyPr/>
          <a:lstStyle/>
          <a:p>
            <a:pPr/>
          </a:p>
        </p:txBody>
      </p:sp>
      <p:sp>
        <p:nvSpPr>
          <p:cNvPr id="321" name="Slide bullet text"/>
          <p:cNvSpPr txBox="1"/>
          <p:nvPr>
            <p:ph type="body" idx="1"/>
          </p:nvPr>
        </p:nvSpPr>
        <p:spPr>
          <a:prstGeom prst="rect">
            <a:avLst/>
          </a:prstGeom>
        </p:spPr>
        <p:txBody>
          <a:bodyPr/>
          <a:lstStyle/>
          <a:p>
            <a:pPr/>
          </a:p>
        </p:txBody>
      </p:sp>
      <p:pic>
        <p:nvPicPr>
          <p:cNvPr id="322" name="20.jpg" descr="2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Slide Title"/>
          <p:cNvSpPr txBox="1"/>
          <p:nvPr>
            <p:ph type="title"/>
          </p:nvPr>
        </p:nvSpPr>
        <p:spPr>
          <a:prstGeom prst="rect">
            <a:avLst/>
          </a:prstGeom>
        </p:spPr>
        <p:txBody>
          <a:bodyPr/>
          <a:lstStyle/>
          <a:p>
            <a:pPr/>
          </a:p>
        </p:txBody>
      </p:sp>
      <p:sp>
        <p:nvSpPr>
          <p:cNvPr id="327" name="Slide Subtitle"/>
          <p:cNvSpPr txBox="1"/>
          <p:nvPr>
            <p:ph type="body" idx="21"/>
          </p:nvPr>
        </p:nvSpPr>
        <p:spPr>
          <a:prstGeom prst="rect">
            <a:avLst/>
          </a:prstGeom>
        </p:spPr>
        <p:txBody>
          <a:bodyPr/>
          <a:lstStyle/>
          <a:p>
            <a:pPr/>
          </a:p>
        </p:txBody>
      </p:sp>
      <p:sp>
        <p:nvSpPr>
          <p:cNvPr id="328" name="Slide bullet text"/>
          <p:cNvSpPr txBox="1"/>
          <p:nvPr>
            <p:ph type="body" idx="1"/>
          </p:nvPr>
        </p:nvSpPr>
        <p:spPr>
          <a:prstGeom prst="rect">
            <a:avLst/>
          </a:prstGeom>
        </p:spPr>
        <p:txBody>
          <a:bodyPr/>
          <a:lstStyle/>
          <a:p>
            <a:pPr/>
          </a:p>
        </p:txBody>
      </p:sp>
      <p:pic>
        <p:nvPicPr>
          <p:cNvPr id="329" name="19.jpg" descr="1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Slide Title"/>
          <p:cNvSpPr txBox="1"/>
          <p:nvPr>
            <p:ph type="title"/>
          </p:nvPr>
        </p:nvSpPr>
        <p:spPr>
          <a:prstGeom prst="rect">
            <a:avLst/>
          </a:prstGeom>
        </p:spPr>
        <p:txBody>
          <a:bodyPr/>
          <a:lstStyle/>
          <a:p>
            <a:pPr/>
          </a:p>
        </p:txBody>
      </p:sp>
      <p:sp>
        <p:nvSpPr>
          <p:cNvPr id="334" name="Slide Subtitle"/>
          <p:cNvSpPr txBox="1"/>
          <p:nvPr>
            <p:ph type="body" idx="21"/>
          </p:nvPr>
        </p:nvSpPr>
        <p:spPr>
          <a:prstGeom prst="rect">
            <a:avLst/>
          </a:prstGeom>
        </p:spPr>
        <p:txBody>
          <a:bodyPr/>
          <a:lstStyle/>
          <a:p>
            <a:pPr/>
          </a:p>
        </p:txBody>
      </p:sp>
      <p:sp>
        <p:nvSpPr>
          <p:cNvPr id="335" name="Slide bullet text"/>
          <p:cNvSpPr txBox="1"/>
          <p:nvPr>
            <p:ph type="body" idx="1"/>
          </p:nvPr>
        </p:nvSpPr>
        <p:spPr>
          <a:prstGeom prst="rect">
            <a:avLst/>
          </a:prstGeom>
        </p:spPr>
        <p:txBody>
          <a:bodyPr/>
          <a:lstStyle/>
          <a:p>
            <a:pPr/>
          </a:p>
        </p:txBody>
      </p:sp>
      <p:pic>
        <p:nvPicPr>
          <p:cNvPr id="336" name="21.jpg" descr="2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Slide Title"/>
          <p:cNvSpPr txBox="1"/>
          <p:nvPr>
            <p:ph type="title"/>
          </p:nvPr>
        </p:nvSpPr>
        <p:spPr>
          <a:prstGeom prst="rect">
            <a:avLst/>
          </a:prstGeom>
        </p:spPr>
        <p:txBody>
          <a:bodyPr/>
          <a:lstStyle/>
          <a:p>
            <a:pPr/>
          </a:p>
        </p:txBody>
      </p:sp>
      <p:sp>
        <p:nvSpPr>
          <p:cNvPr id="341" name="Slide Subtitle"/>
          <p:cNvSpPr txBox="1"/>
          <p:nvPr>
            <p:ph type="body" idx="21"/>
          </p:nvPr>
        </p:nvSpPr>
        <p:spPr>
          <a:prstGeom prst="rect">
            <a:avLst/>
          </a:prstGeom>
        </p:spPr>
        <p:txBody>
          <a:bodyPr/>
          <a:lstStyle/>
          <a:p>
            <a:pPr/>
          </a:p>
        </p:txBody>
      </p:sp>
      <p:sp>
        <p:nvSpPr>
          <p:cNvPr id="342" name="Slide bullet text"/>
          <p:cNvSpPr txBox="1"/>
          <p:nvPr>
            <p:ph type="body" idx="1"/>
          </p:nvPr>
        </p:nvSpPr>
        <p:spPr>
          <a:prstGeom prst="rect">
            <a:avLst/>
          </a:prstGeom>
        </p:spPr>
        <p:txBody>
          <a:bodyPr/>
          <a:lstStyle/>
          <a:p>
            <a:pPr/>
          </a:p>
        </p:txBody>
      </p:sp>
      <p:pic>
        <p:nvPicPr>
          <p:cNvPr id="343" name="23.jpg" descr="2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Slide Title"/>
          <p:cNvSpPr txBox="1"/>
          <p:nvPr>
            <p:ph type="title"/>
          </p:nvPr>
        </p:nvSpPr>
        <p:spPr>
          <a:prstGeom prst="rect">
            <a:avLst/>
          </a:prstGeom>
        </p:spPr>
        <p:txBody>
          <a:bodyPr/>
          <a:lstStyle/>
          <a:p>
            <a:pPr/>
          </a:p>
        </p:txBody>
      </p:sp>
      <p:sp>
        <p:nvSpPr>
          <p:cNvPr id="348" name="Slide Subtitle"/>
          <p:cNvSpPr txBox="1"/>
          <p:nvPr>
            <p:ph type="body" idx="21"/>
          </p:nvPr>
        </p:nvSpPr>
        <p:spPr>
          <a:prstGeom prst="rect">
            <a:avLst/>
          </a:prstGeom>
        </p:spPr>
        <p:txBody>
          <a:bodyPr/>
          <a:lstStyle/>
          <a:p>
            <a:pPr/>
          </a:p>
        </p:txBody>
      </p:sp>
      <p:sp>
        <p:nvSpPr>
          <p:cNvPr id="349" name="Slide bullet text"/>
          <p:cNvSpPr txBox="1"/>
          <p:nvPr>
            <p:ph type="body" idx="1"/>
          </p:nvPr>
        </p:nvSpPr>
        <p:spPr>
          <a:prstGeom prst="rect">
            <a:avLst/>
          </a:prstGeom>
        </p:spPr>
        <p:txBody>
          <a:bodyPr/>
          <a:lstStyle/>
          <a:p>
            <a:pPr/>
          </a:p>
        </p:txBody>
      </p:sp>
      <p:pic>
        <p:nvPicPr>
          <p:cNvPr id="350" name="25.jpg" descr="2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Slide Title"/>
          <p:cNvSpPr txBox="1"/>
          <p:nvPr>
            <p:ph type="title"/>
          </p:nvPr>
        </p:nvSpPr>
        <p:spPr>
          <a:prstGeom prst="rect">
            <a:avLst/>
          </a:prstGeom>
        </p:spPr>
        <p:txBody>
          <a:bodyPr/>
          <a:lstStyle/>
          <a:p>
            <a:pPr/>
          </a:p>
        </p:txBody>
      </p:sp>
      <p:sp>
        <p:nvSpPr>
          <p:cNvPr id="355" name="Slide Subtitle"/>
          <p:cNvSpPr txBox="1"/>
          <p:nvPr>
            <p:ph type="body" idx="21"/>
          </p:nvPr>
        </p:nvSpPr>
        <p:spPr>
          <a:prstGeom prst="rect">
            <a:avLst/>
          </a:prstGeom>
        </p:spPr>
        <p:txBody>
          <a:bodyPr/>
          <a:lstStyle/>
          <a:p>
            <a:pPr/>
          </a:p>
        </p:txBody>
      </p:sp>
      <p:sp>
        <p:nvSpPr>
          <p:cNvPr id="356" name="Slide bullet text"/>
          <p:cNvSpPr txBox="1"/>
          <p:nvPr>
            <p:ph type="body" idx="1"/>
          </p:nvPr>
        </p:nvSpPr>
        <p:spPr>
          <a:prstGeom prst="rect">
            <a:avLst/>
          </a:prstGeom>
        </p:spPr>
        <p:txBody>
          <a:bodyPr/>
          <a:lstStyle/>
          <a:p>
            <a:pPr/>
          </a:p>
        </p:txBody>
      </p:sp>
      <p:pic>
        <p:nvPicPr>
          <p:cNvPr id="357" name="26.jpg" descr="2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Slide Title"/>
          <p:cNvSpPr txBox="1"/>
          <p:nvPr>
            <p:ph type="title"/>
          </p:nvPr>
        </p:nvSpPr>
        <p:spPr>
          <a:prstGeom prst="rect">
            <a:avLst/>
          </a:prstGeom>
        </p:spPr>
        <p:txBody>
          <a:bodyPr/>
          <a:lstStyle/>
          <a:p>
            <a:pPr/>
          </a:p>
        </p:txBody>
      </p:sp>
      <p:sp>
        <p:nvSpPr>
          <p:cNvPr id="362" name="Slide Subtitle"/>
          <p:cNvSpPr txBox="1"/>
          <p:nvPr>
            <p:ph type="body" idx="21"/>
          </p:nvPr>
        </p:nvSpPr>
        <p:spPr>
          <a:prstGeom prst="rect">
            <a:avLst/>
          </a:prstGeom>
        </p:spPr>
        <p:txBody>
          <a:bodyPr/>
          <a:lstStyle/>
          <a:p>
            <a:pPr/>
          </a:p>
        </p:txBody>
      </p:sp>
      <p:sp>
        <p:nvSpPr>
          <p:cNvPr id="363" name="Slide bullet text"/>
          <p:cNvSpPr txBox="1"/>
          <p:nvPr>
            <p:ph type="body" idx="1"/>
          </p:nvPr>
        </p:nvSpPr>
        <p:spPr>
          <a:prstGeom prst="rect">
            <a:avLst/>
          </a:prstGeom>
        </p:spPr>
        <p:txBody>
          <a:bodyPr/>
          <a:lstStyle/>
          <a:p>
            <a:pPr/>
          </a:p>
        </p:txBody>
      </p:sp>
      <p:pic>
        <p:nvPicPr>
          <p:cNvPr id="364" name="27.jpg" descr="2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Slide Title"/>
          <p:cNvSpPr txBox="1"/>
          <p:nvPr>
            <p:ph type="title"/>
          </p:nvPr>
        </p:nvSpPr>
        <p:spPr>
          <a:prstGeom prst="rect">
            <a:avLst/>
          </a:prstGeom>
        </p:spPr>
        <p:txBody>
          <a:bodyPr/>
          <a:lstStyle/>
          <a:p>
            <a:pPr/>
          </a:p>
        </p:txBody>
      </p:sp>
      <p:sp>
        <p:nvSpPr>
          <p:cNvPr id="369" name="Slide Subtitle"/>
          <p:cNvSpPr txBox="1"/>
          <p:nvPr>
            <p:ph type="body" idx="21"/>
          </p:nvPr>
        </p:nvSpPr>
        <p:spPr>
          <a:prstGeom prst="rect">
            <a:avLst/>
          </a:prstGeom>
        </p:spPr>
        <p:txBody>
          <a:bodyPr/>
          <a:lstStyle/>
          <a:p>
            <a:pPr/>
          </a:p>
        </p:txBody>
      </p:sp>
      <p:sp>
        <p:nvSpPr>
          <p:cNvPr id="370" name="Slide bullet text"/>
          <p:cNvSpPr txBox="1"/>
          <p:nvPr>
            <p:ph type="body" idx="1"/>
          </p:nvPr>
        </p:nvSpPr>
        <p:spPr>
          <a:prstGeom prst="rect">
            <a:avLst/>
          </a:prstGeom>
        </p:spPr>
        <p:txBody>
          <a:bodyPr/>
          <a:lstStyle/>
          <a:p>
            <a:pPr/>
          </a:p>
        </p:txBody>
      </p:sp>
      <p:pic>
        <p:nvPicPr>
          <p:cNvPr id="371" name="30.jpg" descr="3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Slide Title"/>
          <p:cNvSpPr txBox="1"/>
          <p:nvPr>
            <p:ph type="title"/>
          </p:nvPr>
        </p:nvSpPr>
        <p:spPr>
          <a:prstGeom prst="rect">
            <a:avLst/>
          </a:prstGeom>
        </p:spPr>
        <p:txBody>
          <a:bodyPr/>
          <a:lstStyle/>
          <a:p>
            <a:pPr/>
          </a:p>
        </p:txBody>
      </p:sp>
      <p:sp>
        <p:nvSpPr>
          <p:cNvPr id="376" name="Slide Subtitle"/>
          <p:cNvSpPr txBox="1"/>
          <p:nvPr>
            <p:ph type="body" idx="21"/>
          </p:nvPr>
        </p:nvSpPr>
        <p:spPr>
          <a:prstGeom prst="rect">
            <a:avLst/>
          </a:prstGeom>
        </p:spPr>
        <p:txBody>
          <a:bodyPr/>
          <a:lstStyle/>
          <a:p>
            <a:pPr/>
          </a:p>
        </p:txBody>
      </p:sp>
      <p:sp>
        <p:nvSpPr>
          <p:cNvPr id="377" name="Slide bullet text"/>
          <p:cNvSpPr txBox="1"/>
          <p:nvPr>
            <p:ph type="body" idx="1"/>
          </p:nvPr>
        </p:nvSpPr>
        <p:spPr>
          <a:prstGeom prst="rect">
            <a:avLst/>
          </a:prstGeom>
        </p:spPr>
        <p:txBody>
          <a:bodyPr/>
          <a:lstStyle/>
          <a:p>
            <a:pPr/>
          </a:p>
        </p:txBody>
      </p:sp>
      <p:pic>
        <p:nvPicPr>
          <p:cNvPr id="378" name="32.jpg" descr="3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Slide Title"/>
          <p:cNvSpPr txBox="1"/>
          <p:nvPr>
            <p:ph type="title"/>
          </p:nvPr>
        </p:nvSpPr>
        <p:spPr>
          <a:prstGeom prst="rect">
            <a:avLst/>
          </a:prstGeom>
        </p:spPr>
        <p:txBody>
          <a:bodyPr/>
          <a:lstStyle/>
          <a:p>
            <a:pPr/>
          </a:p>
        </p:txBody>
      </p:sp>
      <p:sp>
        <p:nvSpPr>
          <p:cNvPr id="383" name="Slide Subtitle"/>
          <p:cNvSpPr txBox="1"/>
          <p:nvPr>
            <p:ph type="body" idx="21"/>
          </p:nvPr>
        </p:nvSpPr>
        <p:spPr>
          <a:prstGeom prst="rect">
            <a:avLst/>
          </a:prstGeom>
        </p:spPr>
        <p:txBody>
          <a:bodyPr/>
          <a:lstStyle/>
          <a:p>
            <a:pPr/>
          </a:p>
        </p:txBody>
      </p:sp>
      <p:sp>
        <p:nvSpPr>
          <p:cNvPr id="384" name="Slide bullet text"/>
          <p:cNvSpPr txBox="1"/>
          <p:nvPr>
            <p:ph type="body" idx="1"/>
          </p:nvPr>
        </p:nvSpPr>
        <p:spPr>
          <a:prstGeom prst="rect">
            <a:avLst/>
          </a:prstGeom>
        </p:spPr>
        <p:txBody>
          <a:bodyPr/>
          <a:lstStyle/>
          <a:p>
            <a:pPr/>
          </a:p>
        </p:txBody>
      </p:sp>
      <p:pic>
        <p:nvPicPr>
          <p:cNvPr id="385" name="35.jpg" descr="3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3A5C3"/>
            </a:gs>
            <a:gs pos="100000">
              <a:srgbClr val="087BB5"/>
            </a:gs>
          </a:gsLst>
          <a:path path="circle">
            <a:fillToRect l="50000" t="50000" r="50000" b="50000"/>
          </a:path>
        </a:gradFill>
      </p:bgPr>
    </p:bg>
    <p:spTree>
      <p:nvGrpSpPr>
        <p:cNvPr id="1" name=""/>
        <p:cNvGrpSpPr/>
        <p:nvPr/>
      </p:nvGrpSpPr>
      <p:grpSpPr>
        <a:xfrm>
          <a:off x="0" y="0"/>
          <a:ext cx="0" cy="0"/>
          <a:chOff x="0" y="0"/>
          <a:chExt cx="0" cy="0"/>
        </a:xfrm>
      </p:grpSpPr>
      <p:pic>
        <p:nvPicPr>
          <p:cNvPr id="178" name="1.png" descr="1.png"/>
          <p:cNvPicPr>
            <a:picLocks noChangeAspect="1"/>
          </p:cNvPicPr>
          <p:nvPr/>
        </p:nvPicPr>
        <p:blipFill>
          <a:blip r:embed="rId2">
            <a:extLst/>
          </a:blip>
          <a:stretch>
            <a:fillRect/>
          </a:stretch>
        </p:blipFill>
        <p:spPr>
          <a:xfrm>
            <a:off x="846337" y="3400270"/>
            <a:ext cx="7797801" cy="660401"/>
          </a:xfrm>
          <a:prstGeom prst="rect">
            <a:avLst/>
          </a:prstGeom>
          <a:ln w="12700">
            <a:miter lim="400000"/>
          </a:ln>
        </p:spPr>
      </p:pic>
      <p:pic>
        <p:nvPicPr>
          <p:cNvPr id="179" name="2.png" descr="2.png"/>
          <p:cNvPicPr>
            <a:picLocks noChangeAspect="1"/>
          </p:cNvPicPr>
          <p:nvPr/>
        </p:nvPicPr>
        <p:blipFill>
          <a:blip r:embed="rId3">
            <a:extLst/>
          </a:blip>
          <a:stretch>
            <a:fillRect/>
          </a:stretch>
        </p:blipFill>
        <p:spPr>
          <a:xfrm>
            <a:off x="4672736" y="968590"/>
            <a:ext cx="1930401" cy="2425701"/>
          </a:xfrm>
          <a:prstGeom prst="rect">
            <a:avLst/>
          </a:prstGeom>
          <a:ln w="12700">
            <a:miter lim="400000"/>
          </a:ln>
        </p:spPr>
      </p:pic>
      <p:pic>
        <p:nvPicPr>
          <p:cNvPr id="180" name="3.png" descr="3.png"/>
          <p:cNvPicPr>
            <a:picLocks noChangeAspect="1"/>
          </p:cNvPicPr>
          <p:nvPr/>
        </p:nvPicPr>
        <p:blipFill>
          <a:blip r:embed="rId4">
            <a:extLst/>
          </a:blip>
          <a:stretch>
            <a:fillRect/>
          </a:stretch>
        </p:blipFill>
        <p:spPr>
          <a:xfrm>
            <a:off x="2995658" y="985421"/>
            <a:ext cx="1765301" cy="2463801"/>
          </a:xfrm>
          <a:prstGeom prst="rect">
            <a:avLst/>
          </a:prstGeom>
          <a:ln w="12700">
            <a:miter lim="400000"/>
          </a:ln>
        </p:spPr>
      </p:pic>
      <p:pic>
        <p:nvPicPr>
          <p:cNvPr id="181" name="4.png" descr="4.png"/>
          <p:cNvPicPr>
            <a:picLocks noChangeAspect="1"/>
          </p:cNvPicPr>
          <p:nvPr/>
        </p:nvPicPr>
        <p:blipFill>
          <a:blip r:embed="rId5">
            <a:extLst/>
          </a:blip>
          <a:stretch>
            <a:fillRect/>
          </a:stretch>
        </p:blipFill>
        <p:spPr>
          <a:xfrm>
            <a:off x="12055999" y="2561639"/>
            <a:ext cx="11074401" cy="673101"/>
          </a:xfrm>
          <a:prstGeom prst="rect">
            <a:avLst/>
          </a:prstGeom>
          <a:ln w="12700">
            <a:miter lim="400000"/>
          </a:ln>
        </p:spPr>
      </p:pic>
      <p:pic>
        <p:nvPicPr>
          <p:cNvPr id="182" name="5.png" descr="5.png"/>
          <p:cNvPicPr>
            <a:picLocks noChangeAspect="1"/>
          </p:cNvPicPr>
          <p:nvPr/>
        </p:nvPicPr>
        <p:blipFill>
          <a:blip r:embed="rId6">
            <a:extLst/>
          </a:blip>
          <a:stretch>
            <a:fillRect/>
          </a:stretch>
        </p:blipFill>
        <p:spPr>
          <a:xfrm>
            <a:off x="16671123" y="794921"/>
            <a:ext cx="1752601" cy="1778001"/>
          </a:xfrm>
          <a:prstGeom prst="rect">
            <a:avLst/>
          </a:prstGeom>
          <a:ln w="12700">
            <a:miter lim="400000"/>
          </a:ln>
        </p:spPr>
      </p:pic>
      <p:pic>
        <p:nvPicPr>
          <p:cNvPr id="183" name="6.png" descr="6.png"/>
          <p:cNvPicPr>
            <a:picLocks noChangeAspect="1"/>
          </p:cNvPicPr>
          <p:nvPr/>
        </p:nvPicPr>
        <p:blipFill>
          <a:blip r:embed="rId7">
            <a:extLst/>
          </a:blip>
          <a:stretch>
            <a:fillRect/>
          </a:stretch>
        </p:blipFill>
        <p:spPr>
          <a:xfrm>
            <a:off x="1379676" y="5746750"/>
            <a:ext cx="4787901" cy="3238501"/>
          </a:xfrm>
          <a:prstGeom prst="rect">
            <a:avLst/>
          </a:prstGeom>
          <a:ln w="12700">
            <a:miter lim="400000"/>
          </a:ln>
        </p:spPr>
      </p:pic>
      <p:pic>
        <p:nvPicPr>
          <p:cNvPr id="184" name="7.png" descr="7.png"/>
          <p:cNvPicPr>
            <a:picLocks noChangeAspect="1"/>
          </p:cNvPicPr>
          <p:nvPr/>
        </p:nvPicPr>
        <p:blipFill>
          <a:blip r:embed="rId8">
            <a:extLst/>
          </a:blip>
          <a:stretch>
            <a:fillRect/>
          </a:stretch>
        </p:blipFill>
        <p:spPr>
          <a:xfrm>
            <a:off x="2901950" y="5516978"/>
            <a:ext cx="2120900" cy="2108201"/>
          </a:xfrm>
          <a:prstGeom prst="rect">
            <a:avLst/>
          </a:prstGeom>
          <a:ln w="12700">
            <a:miter lim="400000"/>
          </a:ln>
        </p:spPr>
      </p:pic>
      <p:pic>
        <p:nvPicPr>
          <p:cNvPr id="185" name="8.png" descr="8.png"/>
          <p:cNvPicPr>
            <a:picLocks noChangeAspect="1"/>
          </p:cNvPicPr>
          <p:nvPr/>
        </p:nvPicPr>
        <p:blipFill>
          <a:blip r:embed="rId9">
            <a:extLst/>
          </a:blip>
          <a:stretch>
            <a:fillRect/>
          </a:stretch>
        </p:blipFill>
        <p:spPr>
          <a:xfrm>
            <a:off x="8402776" y="4945478"/>
            <a:ext cx="1663701" cy="3530601"/>
          </a:xfrm>
          <a:prstGeom prst="rect">
            <a:avLst/>
          </a:prstGeom>
          <a:ln w="12700">
            <a:miter lim="400000"/>
          </a:ln>
        </p:spPr>
      </p:pic>
      <p:pic>
        <p:nvPicPr>
          <p:cNvPr id="186" name="9.png" descr="9.png"/>
          <p:cNvPicPr>
            <a:picLocks noChangeAspect="1"/>
          </p:cNvPicPr>
          <p:nvPr/>
        </p:nvPicPr>
        <p:blipFill>
          <a:blip r:embed="rId10">
            <a:extLst/>
          </a:blip>
          <a:stretch>
            <a:fillRect/>
          </a:stretch>
        </p:blipFill>
        <p:spPr>
          <a:xfrm>
            <a:off x="7455454" y="4488278"/>
            <a:ext cx="3086101" cy="4445001"/>
          </a:xfrm>
          <a:prstGeom prst="rect">
            <a:avLst/>
          </a:prstGeom>
          <a:ln w="12700">
            <a:miter lim="400000"/>
          </a:ln>
        </p:spPr>
      </p:pic>
      <p:pic>
        <p:nvPicPr>
          <p:cNvPr id="187" name="10.png" descr="10.png"/>
          <p:cNvPicPr>
            <a:picLocks noChangeAspect="1"/>
          </p:cNvPicPr>
          <p:nvPr/>
        </p:nvPicPr>
        <p:blipFill>
          <a:blip r:embed="rId11">
            <a:extLst/>
          </a:blip>
          <a:stretch>
            <a:fillRect/>
          </a:stretch>
        </p:blipFill>
        <p:spPr>
          <a:xfrm>
            <a:off x="15985323" y="4214427"/>
            <a:ext cx="3124201" cy="635001"/>
          </a:xfrm>
          <a:prstGeom prst="rect">
            <a:avLst/>
          </a:prstGeom>
          <a:ln w="12700">
            <a:miter lim="400000"/>
          </a:ln>
        </p:spPr>
      </p:pic>
      <p:pic>
        <p:nvPicPr>
          <p:cNvPr id="188" name="11.png" descr="11.png"/>
          <p:cNvPicPr>
            <a:picLocks noChangeAspect="1"/>
          </p:cNvPicPr>
          <p:nvPr/>
        </p:nvPicPr>
        <p:blipFill>
          <a:blip r:embed="rId12">
            <a:extLst/>
          </a:blip>
          <a:stretch>
            <a:fillRect/>
          </a:stretch>
        </p:blipFill>
        <p:spPr>
          <a:xfrm>
            <a:off x="12055999" y="4837528"/>
            <a:ext cx="11074401" cy="673101"/>
          </a:xfrm>
          <a:prstGeom prst="rect">
            <a:avLst/>
          </a:prstGeom>
          <a:ln w="12700">
            <a:miter lim="400000"/>
          </a:ln>
        </p:spPr>
      </p:pic>
      <p:pic>
        <p:nvPicPr>
          <p:cNvPr id="189" name="13.png" descr="13.png"/>
          <p:cNvPicPr>
            <a:picLocks noChangeAspect="1"/>
          </p:cNvPicPr>
          <p:nvPr/>
        </p:nvPicPr>
        <p:blipFill>
          <a:blip r:embed="rId13">
            <a:extLst/>
          </a:blip>
          <a:stretch>
            <a:fillRect/>
          </a:stretch>
        </p:blipFill>
        <p:spPr>
          <a:xfrm>
            <a:off x="12055999" y="8297939"/>
            <a:ext cx="11074401" cy="673101"/>
          </a:xfrm>
          <a:prstGeom prst="rect">
            <a:avLst/>
          </a:prstGeom>
          <a:ln w="12700">
            <a:miter lim="400000"/>
          </a:ln>
        </p:spPr>
      </p:pic>
      <p:pic>
        <p:nvPicPr>
          <p:cNvPr id="190" name="14.png" descr="14.png"/>
          <p:cNvPicPr>
            <a:picLocks noChangeAspect="1"/>
          </p:cNvPicPr>
          <p:nvPr/>
        </p:nvPicPr>
        <p:blipFill>
          <a:blip r:embed="rId14">
            <a:extLst/>
          </a:blip>
          <a:stretch>
            <a:fillRect/>
          </a:stretch>
        </p:blipFill>
        <p:spPr>
          <a:xfrm>
            <a:off x="1657288" y="12501362"/>
            <a:ext cx="21920201" cy="685801"/>
          </a:xfrm>
          <a:prstGeom prst="rect">
            <a:avLst/>
          </a:prstGeom>
          <a:ln w="12700">
            <a:miter lim="400000"/>
          </a:ln>
        </p:spPr>
      </p:pic>
      <p:pic>
        <p:nvPicPr>
          <p:cNvPr id="191" name="15.png" descr="15.png"/>
          <p:cNvPicPr>
            <a:picLocks noChangeAspect="1"/>
          </p:cNvPicPr>
          <p:nvPr/>
        </p:nvPicPr>
        <p:blipFill>
          <a:blip r:embed="rId15">
            <a:extLst/>
          </a:blip>
          <a:stretch>
            <a:fillRect/>
          </a:stretch>
        </p:blipFill>
        <p:spPr>
          <a:xfrm>
            <a:off x="9090918" y="10792256"/>
            <a:ext cx="1714501" cy="1701801"/>
          </a:xfrm>
          <a:prstGeom prst="rect">
            <a:avLst/>
          </a:prstGeom>
          <a:ln w="12700">
            <a:miter lim="400000"/>
          </a:ln>
        </p:spPr>
      </p:pic>
      <p:pic>
        <p:nvPicPr>
          <p:cNvPr id="192" name="16.png" descr="16.png"/>
          <p:cNvPicPr>
            <a:picLocks noChangeAspect="1"/>
          </p:cNvPicPr>
          <p:nvPr/>
        </p:nvPicPr>
        <p:blipFill>
          <a:blip r:embed="rId16">
            <a:extLst/>
          </a:blip>
          <a:stretch>
            <a:fillRect/>
          </a:stretch>
        </p:blipFill>
        <p:spPr>
          <a:xfrm>
            <a:off x="10733781" y="11298931"/>
            <a:ext cx="1841501" cy="152401"/>
          </a:xfrm>
          <a:prstGeom prst="rect">
            <a:avLst/>
          </a:prstGeom>
          <a:ln w="12700">
            <a:miter lim="400000"/>
          </a:ln>
        </p:spPr>
      </p:pic>
      <p:pic>
        <p:nvPicPr>
          <p:cNvPr id="193" name="17.png" descr="17.png"/>
          <p:cNvPicPr>
            <a:picLocks noChangeAspect="1"/>
          </p:cNvPicPr>
          <p:nvPr/>
        </p:nvPicPr>
        <p:blipFill>
          <a:blip r:embed="rId17">
            <a:extLst/>
          </a:blip>
          <a:stretch>
            <a:fillRect/>
          </a:stretch>
        </p:blipFill>
        <p:spPr>
          <a:xfrm>
            <a:off x="12447479" y="10633506"/>
            <a:ext cx="914401" cy="1866901"/>
          </a:xfrm>
          <a:prstGeom prst="rect">
            <a:avLst/>
          </a:prstGeom>
          <a:ln w="12700">
            <a:miter lim="400000"/>
          </a:ln>
        </p:spPr>
      </p:pic>
      <p:pic>
        <p:nvPicPr>
          <p:cNvPr id="194" name="12.png" descr="12.png"/>
          <p:cNvPicPr>
            <a:picLocks noChangeAspect="1"/>
          </p:cNvPicPr>
          <p:nvPr/>
        </p:nvPicPr>
        <p:blipFill>
          <a:blip r:embed="rId18">
            <a:extLst/>
          </a:blip>
          <a:stretch>
            <a:fillRect/>
          </a:stretch>
        </p:blipFill>
        <p:spPr>
          <a:xfrm>
            <a:off x="16588573" y="6396669"/>
            <a:ext cx="1917701" cy="191770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Slide Title"/>
          <p:cNvSpPr txBox="1"/>
          <p:nvPr>
            <p:ph type="title"/>
          </p:nvPr>
        </p:nvSpPr>
        <p:spPr>
          <a:prstGeom prst="rect">
            <a:avLst/>
          </a:prstGeom>
        </p:spPr>
        <p:txBody>
          <a:bodyPr/>
          <a:lstStyle/>
          <a:p>
            <a:pPr/>
          </a:p>
        </p:txBody>
      </p:sp>
      <p:sp>
        <p:nvSpPr>
          <p:cNvPr id="390" name="Slide Subtitle"/>
          <p:cNvSpPr txBox="1"/>
          <p:nvPr>
            <p:ph type="body" idx="21"/>
          </p:nvPr>
        </p:nvSpPr>
        <p:spPr>
          <a:prstGeom prst="rect">
            <a:avLst/>
          </a:prstGeom>
        </p:spPr>
        <p:txBody>
          <a:bodyPr/>
          <a:lstStyle/>
          <a:p>
            <a:pPr/>
          </a:p>
        </p:txBody>
      </p:sp>
      <p:sp>
        <p:nvSpPr>
          <p:cNvPr id="391" name="Slide bullet text"/>
          <p:cNvSpPr txBox="1"/>
          <p:nvPr>
            <p:ph type="body" idx="1"/>
          </p:nvPr>
        </p:nvSpPr>
        <p:spPr>
          <a:prstGeom prst="rect">
            <a:avLst/>
          </a:prstGeom>
        </p:spPr>
        <p:txBody>
          <a:bodyPr/>
          <a:lstStyle/>
          <a:p>
            <a:pPr/>
          </a:p>
        </p:txBody>
      </p:sp>
      <p:pic>
        <p:nvPicPr>
          <p:cNvPr id="392" name="39.jpg" descr="3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Slide Title"/>
          <p:cNvSpPr txBox="1"/>
          <p:nvPr>
            <p:ph type="title"/>
          </p:nvPr>
        </p:nvSpPr>
        <p:spPr>
          <a:prstGeom prst="rect">
            <a:avLst/>
          </a:prstGeom>
        </p:spPr>
        <p:txBody>
          <a:bodyPr/>
          <a:lstStyle/>
          <a:p>
            <a:pPr/>
          </a:p>
        </p:txBody>
      </p:sp>
      <p:sp>
        <p:nvSpPr>
          <p:cNvPr id="397" name="Slide Subtitle"/>
          <p:cNvSpPr txBox="1"/>
          <p:nvPr>
            <p:ph type="body" idx="21"/>
          </p:nvPr>
        </p:nvSpPr>
        <p:spPr>
          <a:prstGeom prst="rect">
            <a:avLst/>
          </a:prstGeom>
        </p:spPr>
        <p:txBody>
          <a:bodyPr/>
          <a:lstStyle/>
          <a:p>
            <a:pPr/>
          </a:p>
        </p:txBody>
      </p:sp>
      <p:sp>
        <p:nvSpPr>
          <p:cNvPr id="398" name="Slide bullet text"/>
          <p:cNvSpPr txBox="1"/>
          <p:nvPr>
            <p:ph type="body" idx="1"/>
          </p:nvPr>
        </p:nvSpPr>
        <p:spPr>
          <a:prstGeom prst="rect">
            <a:avLst/>
          </a:prstGeom>
        </p:spPr>
        <p:txBody>
          <a:bodyPr/>
          <a:lstStyle/>
          <a:p>
            <a:pPr/>
          </a:p>
        </p:txBody>
      </p:sp>
      <p:pic>
        <p:nvPicPr>
          <p:cNvPr id="399" name="40.jpg" descr="4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Slide Title"/>
          <p:cNvSpPr txBox="1"/>
          <p:nvPr>
            <p:ph type="title"/>
          </p:nvPr>
        </p:nvSpPr>
        <p:spPr>
          <a:prstGeom prst="rect">
            <a:avLst/>
          </a:prstGeom>
        </p:spPr>
        <p:txBody>
          <a:bodyPr/>
          <a:lstStyle/>
          <a:p>
            <a:pPr/>
          </a:p>
        </p:txBody>
      </p:sp>
      <p:sp>
        <p:nvSpPr>
          <p:cNvPr id="404" name="Slide Subtitle"/>
          <p:cNvSpPr txBox="1"/>
          <p:nvPr>
            <p:ph type="body" idx="21"/>
          </p:nvPr>
        </p:nvSpPr>
        <p:spPr>
          <a:prstGeom prst="rect">
            <a:avLst/>
          </a:prstGeom>
        </p:spPr>
        <p:txBody>
          <a:bodyPr/>
          <a:lstStyle/>
          <a:p>
            <a:pPr/>
          </a:p>
        </p:txBody>
      </p:sp>
      <p:sp>
        <p:nvSpPr>
          <p:cNvPr id="405" name="Slide bullet text"/>
          <p:cNvSpPr txBox="1"/>
          <p:nvPr>
            <p:ph type="body" idx="1"/>
          </p:nvPr>
        </p:nvSpPr>
        <p:spPr>
          <a:prstGeom prst="rect">
            <a:avLst/>
          </a:prstGeom>
        </p:spPr>
        <p:txBody>
          <a:bodyPr/>
          <a:lstStyle/>
          <a:p>
            <a:pPr/>
          </a:p>
        </p:txBody>
      </p:sp>
      <p:pic>
        <p:nvPicPr>
          <p:cNvPr id="406" name="42.jpg" descr="4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Slide Title"/>
          <p:cNvSpPr txBox="1"/>
          <p:nvPr>
            <p:ph type="title"/>
          </p:nvPr>
        </p:nvSpPr>
        <p:spPr>
          <a:prstGeom prst="rect">
            <a:avLst/>
          </a:prstGeom>
        </p:spPr>
        <p:txBody>
          <a:bodyPr/>
          <a:lstStyle/>
          <a:p>
            <a:pPr/>
          </a:p>
        </p:txBody>
      </p:sp>
      <p:sp>
        <p:nvSpPr>
          <p:cNvPr id="411" name="Slide Subtitle"/>
          <p:cNvSpPr txBox="1"/>
          <p:nvPr>
            <p:ph type="body" idx="21"/>
          </p:nvPr>
        </p:nvSpPr>
        <p:spPr>
          <a:prstGeom prst="rect">
            <a:avLst/>
          </a:prstGeom>
        </p:spPr>
        <p:txBody>
          <a:bodyPr/>
          <a:lstStyle/>
          <a:p>
            <a:pPr/>
          </a:p>
        </p:txBody>
      </p:sp>
      <p:sp>
        <p:nvSpPr>
          <p:cNvPr id="412" name="Slide bullet text"/>
          <p:cNvSpPr txBox="1"/>
          <p:nvPr>
            <p:ph type="body" idx="1"/>
          </p:nvPr>
        </p:nvSpPr>
        <p:spPr>
          <a:prstGeom prst="rect">
            <a:avLst/>
          </a:prstGeom>
        </p:spPr>
        <p:txBody>
          <a:bodyPr/>
          <a:lstStyle/>
          <a:p>
            <a:pPr/>
          </a:p>
        </p:txBody>
      </p:sp>
      <p:pic>
        <p:nvPicPr>
          <p:cNvPr id="413" name="44.jpg" descr="4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Slide Title"/>
          <p:cNvSpPr txBox="1"/>
          <p:nvPr>
            <p:ph type="title"/>
          </p:nvPr>
        </p:nvSpPr>
        <p:spPr>
          <a:prstGeom prst="rect">
            <a:avLst/>
          </a:prstGeom>
        </p:spPr>
        <p:txBody>
          <a:bodyPr/>
          <a:lstStyle/>
          <a:p>
            <a:pPr/>
          </a:p>
        </p:txBody>
      </p:sp>
      <p:sp>
        <p:nvSpPr>
          <p:cNvPr id="418" name="Slide Subtitle"/>
          <p:cNvSpPr txBox="1"/>
          <p:nvPr>
            <p:ph type="body" idx="21"/>
          </p:nvPr>
        </p:nvSpPr>
        <p:spPr>
          <a:prstGeom prst="rect">
            <a:avLst/>
          </a:prstGeom>
        </p:spPr>
        <p:txBody>
          <a:bodyPr/>
          <a:lstStyle/>
          <a:p>
            <a:pPr/>
          </a:p>
        </p:txBody>
      </p:sp>
      <p:sp>
        <p:nvSpPr>
          <p:cNvPr id="419" name="Slide bullet text"/>
          <p:cNvSpPr txBox="1"/>
          <p:nvPr>
            <p:ph type="body" idx="1"/>
          </p:nvPr>
        </p:nvSpPr>
        <p:spPr>
          <a:prstGeom prst="rect">
            <a:avLst/>
          </a:prstGeom>
        </p:spPr>
        <p:txBody>
          <a:bodyPr/>
          <a:lstStyle/>
          <a:p>
            <a:pPr/>
          </a:p>
        </p:txBody>
      </p:sp>
      <p:pic>
        <p:nvPicPr>
          <p:cNvPr id="420" name="46.jpg" descr="4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Slide Title"/>
          <p:cNvSpPr txBox="1"/>
          <p:nvPr>
            <p:ph type="title"/>
          </p:nvPr>
        </p:nvSpPr>
        <p:spPr>
          <a:prstGeom prst="rect">
            <a:avLst/>
          </a:prstGeom>
        </p:spPr>
        <p:txBody>
          <a:bodyPr/>
          <a:lstStyle/>
          <a:p>
            <a:pPr/>
          </a:p>
        </p:txBody>
      </p:sp>
      <p:sp>
        <p:nvSpPr>
          <p:cNvPr id="425" name="Slide Subtitle"/>
          <p:cNvSpPr txBox="1"/>
          <p:nvPr>
            <p:ph type="body" idx="21"/>
          </p:nvPr>
        </p:nvSpPr>
        <p:spPr>
          <a:prstGeom prst="rect">
            <a:avLst/>
          </a:prstGeom>
        </p:spPr>
        <p:txBody>
          <a:bodyPr/>
          <a:lstStyle/>
          <a:p>
            <a:pPr/>
          </a:p>
        </p:txBody>
      </p:sp>
      <p:sp>
        <p:nvSpPr>
          <p:cNvPr id="426" name="Slide bullet text"/>
          <p:cNvSpPr txBox="1"/>
          <p:nvPr>
            <p:ph type="body" idx="1"/>
          </p:nvPr>
        </p:nvSpPr>
        <p:spPr>
          <a:prstGeom prst="rect">
            <a:avLst/>
          </a:prstGeom>
        </p:spPr>
        <p:txBody>
          <a:bodyPr/>
          <a:lstStyle/>
          <a:p>
            <a:pPr/>
          </a:p>
        </p:txBody>
      </p:sp>
      <p:pic>
        <p:nvPicPr>
          <p:cNvPr id="427" name="48.jpg" descr="4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Slide Title"/>
          <p:cNvSpPr txBox="1"/>
          <p:nvPr>
            <p:ph type="title"/>
          </p:nvPr>
        </p:nvSpPr>
        <p:spPr>
          <a:prstGeom prst="rect">
            <a:avLst/>
          </a:prstGeom>
        </p:spPr>
        <p:txBody>
          <a:bodyPr/>
          <a:lstStyle/>
          <a:p>
            <a:pPr/>
          </a:p>
        </p:txBody>
      </p:sp>
      <p:sp>
        <p:nvSpPr>
          <p:cNvPr id="432" name="Slide Subtitle"/>
          <p:cNvSpPr txBox="1"/>
          <p:nvPr>
            <p:ph type="body" idx="21"/>
          </p:nvPr>
        </p:nvSpPr>
        <p:spPr>
          <a:prstGeom prst="rect">
            <a:avLst/>
          </a:prstGeom>
        </p:spPr>
        <p:txBody>
          <a:bodyPr/>
          <a:lstStyle/>
          <a:p>
            <a:pPr/>
          </a:p>
        </p:txBody>
      </p:sp>
      <p:sp>
        <p:nvSpPr>
          <p:cNvPr id="433" name="Slide bullet text"/>
          <p:cNvSpPr txBox="1"/>
          <p:nvPr>
            <p:ph type="body" idx="1"/>
          </p:nvPr>
        </p:nvSpPr>
        <p:spPr>
          <a:prstGeom prst="rect">
            <a:avLst/>
          </a:prstGeom>
        </p:spPr>
        <p:txBody>
          <a:bodyPr/>
          <a:lstStyle/>
          <a:p>
            <a:pPr/>
          </a:p>
        </p:txBody>
      </p:sp>
      <p:pic>
        <p:nvPicPr>
          <p:cNvPr id="434" name="50.jpg" descr="5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Slide Title"/>
          <p:cNvSpPr txBox="1"/>
          <p:nvPr>
            <p:ph type="title"/>
          </p:nvPr>
        </p:nvSpPr>
        <p:spPr>
          <a:prstGeom prst="rect">
            <a:avLst/>
          </a:prstGeom>
        </p:spPr>
        <p:txBody>
          <a:bodyPr/>
          <a:lstStyle/>
          <a:p>
            <a:pPr/>
          </a:p>
        </p:txBody>
      </p:sp>
      <p:sp>
        <p:nvSpPr>
          <p:cNvPr id="439" name="Slide Subtitle"/>
          <p:cNvSpPr txBox="1"/>
          <p:nvPr>
            <p:ph type="body" idx="21"/>
          </p:nvPr>
        </p:nvSpPr>
        <p:spPr>
          <a:prstGeom prst="rect">
            <a:avLst/>
          </a:prstGeom>
        </p:spPr>
        <p:txBody>
          <a:bodyPr/>
          <a:lstStyle/>
          <a:p>
            <a:pPr/>
          </a:p>
        </p:txBody>
      </p:sp>
      <p:sp>
        <p:nvSpPr>
          <p:cNvPr id="440" name="Slide bullet text"/>
          <p:cNvSpPr txBox="1"/>
          <p:nvPr>
            <p:ph type="body" idx="1"/>
          </p:nvPr>
        </p:nvSpPr>
        <p:spPr>
          <a:prstGeom prst="rect">
            <a:avLst/>
          </a:prstGeom>
        </p:spPr>
        <p:txBody>
          <a:bodyPr/>
          <a:lstStyle/>
          <a:p>
            <a:pPr/>
          </a:p>
        </p:txBody>
      </p:sp>
      <p:pic>
        <p:nvPicPr>
          <p:cNvPr id="441" name="51.jpg" descr="51.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3" name="Slide Title"/>
          <p:cNvSpPr txBox="1"/>
          <p:nvPr>
            <p:ph type="title"/>
          </p:nvPr>
        </p:nvSpPr>
        <p:spPr>
          <a:prstGeom prst="rect">
            <a:avLst/>
          </a:prstGeom>
        </p:spPr>
        <p:txBody>
          <a:bodyPr/>
          <a:lstStyle/>
          <a:p>
            <a:pPr/>
          </a:p>
        </p:txBody>
      </p:sp>
      <p:sp>
        <p:nvSpPr>
          <p:cNvPr id="444" name="Slide Subtitle"/>
          <p:cNvSpPr txBox="1"/>
          <p:nvPr>
            <p:ph type="body" idx="21"/>
          </p:nvPr>
        </p:nvSpPr>
        <p:spPr>
          <a:prstGeom prst="rect">
            <a:avLst/>
          </a:prstGeom>
        </p:spPr>
        <p:txBody>
          <a:bodyPr/>
          <a:lstStyle/>
          <a:p>
            <a:pPr/>
          </a:p>
        </p:txBody>
      </p:sp>
      <p:sp>
        <p:nvSpPr>
          <p:cNvPr id="445" name="Slide bullet text"/>
          <p:cNvSpPr txBox="1"/>
          <p:nvPr>
            <p:ph type="body" idx="1"/>
          </p:nvPr>
        </p:nvSpPr>
        <p:spPr>
          <a:prstGeom prst="rect">
            <a:avLst/>
          </a:prstGeom>
        </p:spPr>
        <p:txBody>
          <a:bodyPr/>
          <a:lstStyle/>
          <a:p>
            <a:pPr/>
          </a:p>
        </p:txBody>
      </p:sp>
      <p:pic>
        <p:nvPicPr>
          <p:cNvPr id="446" name="52.jpg" descr="5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Slide Title"/>
          <p:cNvSpPr txBox="1"/>
          <p:nvPr>
            <p:ph type="title"/>
          </p:nvPr>
        </p:nvSpPr>
        <p:spPr>
          <a:prstGeom prst="rect">
            <a:avLst/>
          </a:prstGeom>
        </p:spPr>
        <p:txBody>
          <a:bodyPr/>
          <a:lstStyle/>
          <a:p>
            <a:pPr/>
          </a:p>
        </p:txBody>
      </p:sp>
      <p:sp>
        <p:nvSpPr>
          <p:cNvPr id="449" name="Slide Subtitle"/>
          <p:cNvSpPr txBox="1"/>
          <p:nvPr>
            <p:ph type="body" idx="21"/>
          </p:nvPr>
        </p:nvSpPr>
        <p:spPr>
          <a:prstGeom prst="rect">
            <a:avLst/>
          </a:prstGeom>
        </p:spPr>
        <p:txBody>
          <a:bodyPr/>
          <a:lstStyle/>
          <a:p>
            <a:pPr/>
          </a:p>
        </p:txBody>
      </p:sp>
      <p:sp>
        <p:nvSpPr>
          <p:cNvPr id="450" name="Slide bullet text"/>
          <p:cNvSpPr txBox="1"/>
          <p:nvPr>
            <p:ph type="body" idx="1"/>
          </p:nvPr>
        </p:nvSpPr>
        <p:spPr>
          <a:prstGeom prst="rect">
            <a:avLst/>
          </a:prstGeom>
        </p:spPr>
        <p:txBody>
          <a:bodyPr/>
          <a:lstStyle/>
          <a:p>
            <a:pPr/>
          </a:p>
        </p:txBody>
      </p:sp>
      <p:pic>
        <p:nvPicPr>
          <p:cNvPr id="451" name="53.jpg" descr="5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3A5C3"/>
            </a:gs>
            <a:gs pos="100000">
              <a:srgbClr val="087BB5"/>
            </a:gs>
          </a:gsLst>
          <a:path path="circle">
            <a:fillToRect l="50000" t="50000" r="50000" b="50000"/>
          </a:path>
        </a:gradFill>
      </p:bgPr>
    </p:bg>
    <p:spTree>
      <p:nvGrpSpPr>
        <p:cNvPr id="1" name=""/>
        <p:cNvGrpSpPr/>
        <p:nvPr/>
      </p:nvGrpSpPr>
      <p:grpSpPr>
        <a:xfrm>
          <a:off x="0" y="0"/>
          <a:ext cx="0" cy="0"/>
          <a:chOff x="0" y="0"/>
          <a:chExt cx="0" cy="0"/>
        </a:xfrm>
      </p:grpSpPr>
      <p:sp>
        <p:nvSpPr>
          <p:cNvPr id="196" name="Line"/>
          <p:cNvSpPr/>
          <p:nvPr/>
        </p:nvSpPr>
        <p:spPr>
          <a:xfrm>
            <a:off x="5847667" y="2791542"/>
            <a:ext cx="3933309" cy="1"/>
          </a:xfrm>
          <a:prstGeom prst="line">
            <a:avLst/>
          </a:prstGeom>
          <a:ln w="76200">
            <a:solidFill>
              <a:srgbClr val="90ECF8"/>
            </a:solidFill>
            <a:miter lim="400000"/>
            <a:tailEnd type="triangle"/>
          </a:ln>
        </p:spPr>
        <p:txBody>
          <a:bodyPr lIns="50800" tIns="50800" rIns="50800" bIns="50800" anchor="ctr"/>
          <a:lstStyle/>
          <a:p>
            <a:pPr/>
          </a:p>
        </p:txBody>
      </p:sp>
      <p:sp>
        <p:nvSpPr>
          <p:cNvPr id="197" name="Line"/>
          <p:cNvSpPr/>
          <p:nvPr/>
        </p:nvSpPr>
        <p:spPr>
          <a:xfrm>
            <a:off x="5847667" y="2231811"/>
            <a:ext cx="3933310" cy="1"/>
          </a:xfrm>
          <a:prstGeom prst="line">
            <a:avLst/>
          </a:prstGeom>
          <a:ln w="76200">
            <a:solidFill>
              <a:srgbClr val="FBFF54"/>
            </a:solidFill>
            <a:miter lim="400000"/>
            <a:tailEnd type="triangle"/>
          </a:ln>
        </p:spPr>
        <p:txBody>
          <a:bodyPr lIns="50800" tIns="50800" rIns="50800" bIns="50800" anchor="ctr"/>
          <a:lstStyle/>
          <a:p>
            <a:pPr/>
          </a:p>
        </p:txBody>
      </p:sp>
      <p:sp>
        <p:nvSpPr>
          <p:cNvPr id="198" name="Line"/>
          <p:cNvSpPr/>
          <p:nvPr/>
        </p:nvSpPr>
        <p:spPr>
          <a:xfrm>
            <a:off x="5847667" y="1672080"/>
            <a:ext cx="3933309" cy="1"/>
          </a:xfrm>
          <a:prstGeom prst="line">
            <a:avLst/>
          </a:prstGeom>
          <a:ln w="76200">
            <a:solidFill>
              <a:srgbClr val="8AFC7D"/>
            </a:solidFill>
            <a:miter lim="400000"/>
            <a:tailEnd type="triangle"/>
          </a:ln>
        </p:spPr>
        <p:txBody>
          <a:bodyPr lIns="50800" tIns="50800" rIns="50800" bIns="50800" anchor="ctr"/>
          <a:lstStyle/>
          <a:p>
            <a:pPr/>
          </a:p>
        </p:txBody>
      </p:sp>
      <p:sp>
        <p:nvSpPr>
          <p:cNvPr id="199" name="Line"/>
          <p:cNvSpPr/>
          <p:nvPr/>
        </p:nvSpPr>
        <p:spPr>
          <a:xfrm>
            <a:off x="5847667" y="1112349"/>
            <a:ext cx="3933309" cy="1"/>
          </a:xfrm>
          <a:prstGeom prst="line">
            <a:avLst/>
          </a:prstGeom>
          <a:ln w="76200">
            <a:solidFill>
              <a:srgbClr val="FFFFFF"/>
            </a:solidFill>
            <a:miter lim="400000"/>
            <a:tailEnd type="triangle"/>
          </a:ln>
        </p:spPr>
        <p:txBody>
          <a:bodyPr lIns="50800" tIns="50800" rIns="50800" bIns="50800" anchor="ctr"/>
          <a:lstStyle/>
          <a:p>
            <a:pPr/>
          </a:p>
        </p:txBody>
      </p:sp>
      <p:sp>
        <p:nvSpPr>
          <p:cNvPr id="200" name="Line"/>
          <p:cNvSpPr/>
          <p:nvPr/>
        </p:nvSpPr>
        <p:spPr>
          <a:xfrm>
            <a:off x="10412516" y="2734497"/>
            <a:ext cx="3933309" cy="1"/>
          </a:xfrm>
          <a:prstGeom prst="line">
            <a:avLst/>
          </a:prstGeom>
          <a:ln w="76200">
            <a:solidFill>
              <a:srgbClr val="90ECF8"/>
            </a:solidFill>
            <a:custDash>
              <a:ds d="200000" sp="200000"/>
            </a:custDash>
            <a:miter lim="400000"/>
            <a:tailEnd type="triangle"/>
          </a:ln>
        </p:spPr>
        <p:txBody>
          <a:bodyPr lIns="50800" tIns="50800" rIns="50800" bIns="50800" anchor="ctr"/>
          <a:lstStyle/>
          <a:p>
            <a:pPr/>
          </a:p>
        </p:txBody>
      </p:sp>
      <p:sp>
        <p:nvSpPr>
          <p:cNvPr id="201" name="Line"/>
          <p:cNvSpPr/>
          <p:nvPr/>
        </p:nvSpPr>
        <p:spPr>
          <a:xfrm>
            <a:off x="10412516" y="2211111"/>
            <a:ext cx="3933309" cy="1"/>
          </a:xfrm>
          <a:prstGeom prst="line">
            <a:avLst/>
          </a:prstGeom>
          <a:ln w="76200">
            <a:solidFill>
              <a:srgbClr val="FBFF54"/>
            </a:solidFill>
            <a:custDash>
              <a:ds d="200000" sp="200000"/>
            </a:custDash>
            <a:miter lim="400000"/>
            <a:tailEnd type="triangle"/>
          </a:ln>
        </p:spPr>
        <p:txBody>
          <a:bodyPr lIns="50800" tIns="50800" rIns="50800" bIns="50800" anchor="ctr"/>
          <a:lstStyle/>
          <a:p>
            <a:pPr/>
          </a:p>
        </p:txBody>
      </p:sp>
      <p:sp>
        <p:nvSpPr>
          <p:cNvPr id="202" name="Line"/>
          <p:cNvSpPr/>
          <p:nvPr/>
        </p:nvSpPr>
        <p:spPr>
          <a:xfrm>
            <a:off x="10412516" y="1692781"/>
            <a:ext cx="3933309" cy="1"/>
          </a:xfrm>
          <a:prstGeom prst="line">
            <a:avLst/>
          </a:prstGeom>
          <a:ln w="76200">
            <a:solidFill>
              <a:srgbClr val="8AFC7D"/>
            </a:solidFill>
            <a:custDash>
              <a:ds d="200000" sp="200000"/>
            </a:custDash>
            <a:miter lim="400000"/>
            <a:tailEnd type="triangle"/>
          </a:ln>
        </p:spPr>
        <p:txBody>
          <a:bodyPr lIns="50800" tIns="50800" rIns="50800" bIns="50800" anchor="ctr"/>
          <a:lstStyle/>
          <a:p>
            <a:pPr/>
          </a:p>
        </p:txBody>
      </p:sp>
      <p:sp>
        <p:nvSpPr>
          <p:cNvPr id="203" name="Line"/>
          <p:cNvSpPr/>
          <p:nvPr/>
        </p:nvSpPr>
        <p:spPr>
          <a:xfrm>
            <a:off x="10412516" y="1169396"/>
            <a:ext cx="3933309" cy="1"/>
          </a:xfrm>
          <a:prstGeom prst="line">
            <a:avLst/>
          </a:prstGeom>
          <a:ln w="76200">
            <a:solidFill>
              <a:srgbClr val="FFFFFF"/>
            </a:solidFill>
            <a:custDash>
              <a:ds d="200000" sp="200000"/>
            </a:custDash>
            <a:miter lim="400000"/>
            <a:tailEnd type="triangle"/>
          </a:ln>
        </p:spPr>
        <p:txBody>
          <a:bodyPr lIns="50800" tIns="50800" rIns="50800" bIns="50800" anchor="ctr"/>
          <a:lstStyle/>
          <a:p>
            <a:pPr/>
          </a:p>
        </p:txBody>
      </p:sp>
      <p:sp>
        <p:nvSpPr>
          <p:cNvPr id="204" name="Line"/>
          <p:cNvSpPr/>
          <p:nvPr/>
        </p:nvSpPr>
        <p:spPr>
          <a:xfrm>
            <a:off x="1397119" y="2768732"/>
            <a:ext cx="3819009" cy="1"/>
          </a:xfrm>
          <a:prstGeom prst="line">
            <a:avLst/>
          </a:prstGeom>
          <a:ln w="76200">
            <a:solidFill>
              <a:srgbClr val="90ECF8"/>
            </a:solidFill>
            <a:miter lim="400000"/>
            <a:headEnd type="oval"/>
            <a:tailEnd type="triangle"/>
          </a:ln>
        </p:spPr>
        <p:txBody>
          <a:bodyPr lIns="50800" tIns="50800" rIns="50800" bIns="50800" anchor="ctr"/>
          <a:lstStyle/>
          <a:p>
            <a:pPr/>
          </a:p>
        </p:txBody>
      </p:sp>
      <p:sp>
        <p:nvSpPr>
          <p:cNvPr id="205" name="Line"/>
          <p:cNvSpPr/>
          <p:nvPr/>
        </p:nvSpPr>
        <p:spPr>
          <a:xfrm>
            <a:off x="1397119" y="2209001"/>
            <a:ext cx="3819009" cy="1"/>
          </a:xfrm>
          <a:prstGeom prst="line">
            <a:avLst/>
          </a:prstGeom>
          <a:ln w="76200">
            <a:solidFill>
              <a:srgbClr val="FBFF54"/>
            </a:solidFill>
            <a:miter lim="400000"/>
            <a:headEnd type="oval"/>
            <a:tailEnd type="triangle"/>
          </a:ln>
        </p:spPr>
        <p:txBody>
          <a:bodyPr lIns="50800" tIns="50800" rIns="50800" bIns="50800" anchor="ctr"/>
          <a:lstStyle/>
          <a:p>
            <a:pPr/>
          </a:p>
        </p:txBody>
      </p:sp>
      <p:sp>
        <p:nvSpPr>
          <p:cNvPr id="206" name="Line"/>
          <p:cNvSpPr/>
          <p:nvPr/>
        </p:nvSpPr>
        <p:spPr>
          <a:xfrm>
            <a:off x="1397119" y="1649270"/>
            <a:ext cx="3819009" cy="1"/>
          </a:xfrm>
          <a:prstGeom prst="line">
            <a:avLst/>
          </a:prstGeom>
          <a:ln w="76200">
            <a:solidFill>
              <a:srgbClr val="8AFC7D"/>
            </a:solidFill>
            <a:miter lim="400000"/>
            <a:headEnd type="oval"/>
            <a:tailEnd type="triangle"/>
          </a:ln>
        </p:spPr>
        <p:txBody>
          <a:bodyPr lIns="50800" tIns="50800" rIns="50800" bIns="50800" anchor="ctr"/>
          <a:lstStyle/>
          <a:p>
            <a:pPr/>
          </a:p>
        </p:txBody>
      </p:sp>
      <p:sp>
        <p:nvSpPr>
          <p:cNvPr id="207" name="Line"/>
          <p:cNvSpPr/>
          <p:nvPr/>
        </p:nvSpPr>
        <p:spPr>
          <a:xfrm>
            <a:off x="1397119" y="1089539"/>
            <a:ext cx="3819009" cy="1"/>
          </a:xfrm>
          <a:prstGeom prst="line">
            <a:avLst/>
          </a:prstGeom>
          <a:ln w="76200">
            <a:solidFill>
              <a:srgbClr val="FFFFFF"/>
            </a:solidFill>
            <a:miter lim="400000"/>
            <a:headEnd type="oval"/>
            <a:tailEnd type="triangle"/>
          </a:ln>
        </p:spPr>
        <p:txBody>
          <a:bodyPr lIns="50800" tIns="50800" rIns="50800" bIns="50800" anchor="ctr"/>
          <a:lstStyle/>
          <a:p>
            <a:pPr/>
          </a:p>
        </p:txBody>
      </p:sp>
      <p:pic>
        <p:nvPicPr>
          <p:cNvPr id="208" name="1.png" descr="1.png"/>
          <p:cNvPicPr>
            <a:picLocks noChangeAspect="1"/>
          </p:cNvPicPr>
          <p:nvPr/>
        </p:nvPicPr>
        <p:blipFill>
          <a:blip r:embed="rId2">
            <a:extLst/>
          </a:blip>
          <a:stretch>
            <a:fillRect/>
          </a:stretch>
        </p:blipFill>
        <p:spPr>
          <a:xfrm>
            <a:off x="17323786" y="1390527"/>
            <a:ext cx="889001" cy="749301"/>
          </a:xfrm>
          <a:prstGeom prst="rect">
            <a:avLst/>
          </a:prstGeom>
          <a:ln w="12700">
            <a:miter lim="400000"/>
          </a:ln>
        </p:spPr>
      </p:pic>
      <p:pic>
        <p:nvPicPr>
          <p:cNvPr id="209" name="2.png" descr="2.png"/>
          <p:cNvPicPr>
            <a:picLocks noChangeAspect="1"/>
          </p:cNvPicPr>
          <p:nvPr/>
        </p:nvPicPr>
        <p:blipFill>
          <a:blip r:embed="rId3">
            <a:extLst/>
          </a:blip>
          <a:stretch>
            <a:fillRect/>
          </a:stretch>
        </p:blipFill>
        <p:spPr>
          <a:xfrm>
            <a:off x="18733733" y="1409577"/>
            <a:ext cx="254001" cy="711201"/>
          </a:xfrm>
          <a:prstGeom prst="rect">
            <a:avLst/>
          </a:prstGeom>
          <a:ln w="12700">
            <a:miter lim="400000"/>
          </a:ln>
        </p:spPr>
      </p:pic>
      <p:pic>
        <p:nvPicPr>
          <p:cNvPr id="210" name="3.png" descr="3.png"/>
          <p:cNvPicPr>
            <a:picLocks noChangeAspect="1"/>
          </p:cNvPicPr>
          <p:nvPr/>
        </p:nvPicPr>
        <p:blipFill>
          <a:blip r:embed="rId4">
            <a:extLst/>
          </a:blip>
          <a:stretch>
            <a:fillRect/>
          </a:stretch>
        </p:blipFill>
        <p:spPr>
          <a:xfrm>
            <a:off x="19333684" y="1384177"/>
            <a:ext cx="266701" cy="762001"/>
          </a:xfrm>
          <a:prstGeom prst="rect">
            <a:avLst/>
          </a:prstGeom>
          <a:ln w="12700">
            <a:miter lim="400000"/>
          </a:ln>
        </p:spPr>
      </p:pic>
      <p:pic>
        <p:nvPicPr>
          <p:cNvPr id="211" name="4.png" descr="4.png"/>
          <p:cNvPicPr>
            <a:picLocks noChangeAspect="1"/>
          </p:cNvPicPr>
          <p:nvPr/>
        </p:nvPicPr>
        <p:blipFill>
          <a:blip r:embed="rId5">
            <a:extLst/>
          </a:blip>
          <a:stretch>
            <a:fillRect/>
          </a:stretch>
        </p:blipFill>
        <p:spPr>
          <a:xfrm>
            <a:off x="20721283" y="1657227"/>
            <a:ext cx="215901" cy="215901"/>
          </a:xfrm>
          <a:prstGeom prst="rect">
            <a:avLst/>
          </a:prstGeom>
          <a:ln w="12700">
            <a:miter lim="400000"/>
          </a:ln>
        </p:spPr>
      </p:pic>
      <p:pic>
        <p:nvPicPr>
          <p:cNvPr id="212" name="5.png" descr="5.png"/>
          <p:cNvPicPr>
            <a:picLocks noChangeAspect="1"/>
          </p:cNvPicPr>
          <p:nvPr/>
        </p:nvPicPr>
        <p:blipFill>
          <a:blip r:embed="rId6">
            <a:extLst/>
          </a:blip>
          <a:stretch>
            <a:fillRect/>
          </a:stretch>
        </p:blipFill>
        <p:spPr>
          <a:xfrm>
            <a:off x="769336" y="3989794"/>
            <a:ext cx="4406901" cy="4394201"/>
          </a:xfrm>
          <a:prstGeom prst="rect">
            <a:avLst/>
          </a:prstGeom>
          <a:ln w="12700">
            <a:miter lim="400000"/>
          </a:ln>
        </p:spPr>
      </p:pic>
      <p:pic>
        <p:nvPicPr>
          <p:cNvPr id="213" name="6.png" descr="6.png"/>
          <p:cNvPicPr>
            <a:picLocks noChangeAspect="1"/>
          </p:cNvPicPr>
          <p:nvPr/>
        </p:nvPicPr>
        <p:blipFill>
          <a:blip r:embed="rId7">
            <a:extLst/>
          </a:blip>
          <a:stretch>
            <a:fillRect/>
          </a:stretch>
        </p:blipFill>
        <p:spPr>
          <a:xfrm>
            <a:off x="769336" y="8744223"/>
            <a:ext cx="4406901" cy="4394201"/>
          </a:xfrm>
          <a:prstGeom prst="rect">
            <a:avLst/>
          </a:prstGeom>
          <a:ln w="12700">
            <a:miter lim="400000"/>
          </a:ln>
        </p:spPr>
      </p:pic>
      <p:pic>
        <p:nvPicPr>
          <p:cNvPr id="214" name="7.png" descr="7.png"/>
          <p:cNvPicPr>
            <a:picLocks noChangeAspect="1"/>
          </p:cNvPicPr>
          <p:nvPr/>
        </p:nvPicPr>
        <p:blipFill>
          <a:blip r:embed="rId8">
            <a:extLst/>
          </a:blip>
          <a:stretch>
            <a:fillRect/>
          </a:stretch>
        </p:blipFill>
        <p:spPr>
          <a:xfrm>
            <a:off x="5713643" y="6467916"/>
            <a:ext cx="14401801" cy="685801"/>
          </a:xfrm>
          <a:prstGeom prst="rect">
            <a:avLst/>
          </a:prstGeom>
          <a:ln w="12700">
            <a:miter lim="400000"/>
          </a:ln>
        </p:spPr>
      </p:pic>
      <p:pic>
        <p:nvPicPr>
          <p:cNvPr id="215" name="8.png" descr="8.png"/>
          <p:cNvPicPr>
            <a:picLocks noChangeAspect="1"/>
          </p:cNvPicPr>
          <p:nvPr/>
        </p:nvPicPr>
        <p:blipFill>
          <a:blip r:embed="rId9">
            <a:extLst/>
          </a:blip>
          <a:stretch>
            <a:fillRect/>
          </a:stretch>
        </p:blipFill>
        <p:spPr>
          <a:xfrm>
            <a:off x="5713643" y="11258121"/>
            <a:ext cx="14401801" cy="685801"/>
          </a:xfrm>
          <a:prstGeom prst="rect">
            <a:avLst/>
          </a:prstGeom>
          <a:ln w="12700">
            <a:miter lim="400000"/>
          </a:ln>
        </p:spPr>
      </p:pic>
      <p:pic>
        <p:nvPicPr>
          <p:cNvPr id="216" name="9.png" descr="9.png"/>
          <p:cNvPicPr>
            <a:picLocks noChangeAspect="1"/>
          </p:cNvPicPr>
          <p:nvPr/>
        </p:nvPicPr>
        <p:blipFill>
          <a:blip r:embed="rId10">
            <a:extLst/>
          </a:blip>
          <a:stretch>
            <a:fillRect/>
          </a:stretch>
        </p:blipFill>
        <p:spPr>
          <a:xfrm>
            <a:off x="8803689" y="9347720"/>
            <a:ext cx="1905001" cy="1892301"/>
          </a:xfrm>
          <a:prstGeom prst="rect">
            <a:avLst/>
          </a:prstGeom>
          <a:ln w="12700">
            <a:miter lim="400000"/>
          </a:ln>
        </p:spPr>
      </p:pic>
      <p:pic>
        <p:nvPicPr>
          <p:cNvPr id="217" name="9.png" descr="9.png"/>
          <p:cNvPicPr>
            <a:picLocks noChangeAspect="1"/>
          </p:cNvPicPr>
          <p:nvPr/>
        </p:nvPicPr>
        <p:blipFill>
          <a:blip r:embed="rId10">
            <a:extLst/>
          </a:blip>
          <a:stretch>
            <a:fillRect/>
          </a:stretch>
        </p:blipFill>
        <p:spPr>
          <a:xfrm>
            <a:off x="8803689" y="4568821"/>
            <a:ext cx="1905001" cy="1892301"/>
          </a:xfrm>
          <a:prstGeom prst="rect">
            <a:avLst/>
          </a:prstGeom>
          <a:ln w="12700">
            <a:miter lim="400000"/>
          </a:ln>
        </p:spPr>
      </p:pic>
      <p:pic>
        <p:nvPicPr>
          <p:cNvPr id="218" name="11.png" descr="11.png"/>
          <p:cNvPicPr>
            <a:picLocks noChangeAspect="1"/>
          </p:cNvPicPr>
          <p:nvPr/>
        </p:nvPicPr>
        <p:blipFill>
          <a:blip r:embed="rId11">
            <a:extLst/>
          </a:blip>
          <a:stretch>
            <a:fillRect/>
          </a:stretch>
        </p:blipFill>
        <p:spPr>
          <a:xfrm>
            <a:off x="20002083" y="1409577"/>
            <a:ext cx="317501" cy="711201"/>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5" name="Slide Title"/>
          <p:cNvSpPr txBox="1"/>
          <p:nvPr>
            <p:ph type="title"/>
          </p:nvPr>
        </p:nvSpPr>
        <p:spPr>
          <a:prstGeom prst="rect">
            <a:avLst/>
          </a:prstGeom>
        </p:spPr>
        <p:txBody>
          <a:bodyPr/>
          <a:lstStyle/>
          <a:p>
            <a:pPr/>
          </a:p>
        </p:txBody>
      </p:sp>
      <p:sp>
        <p:nvSpPr>
          <p:cNvPr id="456" name="Slide Subtitle"/>
          <p:cNvSpPr txBox="1"/>
          <p:nvPr>
            <p:ph type="body" idx="21"/>
          </p:nvPr>
        </p:nvSpPr>
        <p:spPr>
          <a:prstGeom prst="rect">
            <a:avLst/>
          </a:prstGeom>
        </p:spPr>
        <p:txBody>
          <a:bodyPr/>
          <a:lstStyle/>
          <a:p>
            <a:pPr/>
          </a:p>
        </p:txBody>
      </p:sp>
      <p:sp>
        <p:nvSpPr>
          <p:cNvPr id="457" name="Slide bullet text"/>
          <p:cNvSpPr txBox="1"/>
          <p:nvPr>
            <p:ph type="body" idx="1"/>
          </p:nvPr>
        </p:nvSpPr>
        <p:spPr>
          <a:prstGeom prst="rect">
            <a:avLst/>
          </a:prstGeom>
        </p:spPr>
        <p:txBody>
          <a:bodyPr/>
          <a:lstStyle/>
          <a:p>
            <a:pPr/>
          </a:p>
        </p:txBody>
      </p:sp>
      <p:pic>
        <p:nvPicPr>
          <p:cNvPr id="458" name="55.jpg" descr="5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Slide Title"/>
          <p:cNvSpPr txBox="1"/>
          <p:nvPr>
            <p:ph type="title"/>
          </p:nvPr>
        </p:nvSpPr>
        <p:spPr>
          <a:prstGeom prst="rect">
            <a:avLst/>
          </a:prstGeom>
        </p:spPr>
        <p:txBody>
          <a:bodyPr/>
          <a:lstStyle/>
          <a:p>
            <a:pPr/>
          </a:p>
        </p:txBody>
      </p:sp>
      <p:sp>
        <p:nvSpPr>
          <p:cNvPr id="463" name="Slide Subtitle"/>
          <p:cNvSpPr txBox="1"/>
          <p:nvPr>
            <p:ph type="body" idx="21"/>
          </p:nvPr>
        </p:nvSpPr>
        <p:spPr>
          <a:prstGeom prst="rect">
            <a:avLst/>
          </a:prstGeom>
        </p:spPr>
        <p:txBody>
          <a:bodyPr/>
          <a:lstStyle/>
          <a:p>
            <a:pPr/>
          </a:p>
        </p:txBody>
      </p:sp>
      <p:sp>
        <p:nvSpPr>
          <p:cNvPr id="464" name="Slide bullet text"/>
          <p:cNvSpPr txBox="1"/>
          <p:nvPr>
            <p:ph type="body" idx="1"/>
          </p:nvPr>
        </p:nvSpPr>
        <p:spPr>
          <a:prstGeom prst="rect">
            <a:avLst/>
          </a:prstGeom>
        </p:spPr>
        <p:txBody>
          <a:bodyPr/>
          <a:lstStyle/>
          <a:p>
            <a:pPr/>
          </a:p>
        </p:txBody>
      </p:sp>
      <p:pic>
        <p:nvPicPr>
          <p:cNvPr id="465" name="56.jpg" descr="5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9" name="Slide Title"/>
          <p:cNvSpPr txBox="1"/>
          <p:nvPr>
            <p:ph type="title"/>
          </p:nvPr>
        </p:nvSpPr>
        <p:spPr>
          <a:prstGeom prst="rect">
            <a:avLst/>
          </a:prstGeom>
        </p:spPr>
        <p:txBody>
          <a:bodyPr/>
          <a:lstStyle/>
          <a:p>
            <a:pPr/>
          </a:p>
        </p:txBody>
      </p:sp>
      <p:sp>
        <p:nvSpPr>
          <p:cNvPr id="470" name="Slide Subtitle"/>
          <p:cNvSpPr txBox="1"/>
          <p:nvPr>
            <p:ph type="body" idx="21"/>
          </p:nvPr>
        </p:nvSpPr>
        <p:spPr>
          <a:prstGeom prst="rect">
            <a:avLst/>
          </a:prstGeom>
        </p:spPr>
        <p:txBody>
          <a:bodyPr/>
          <a:lstStyle/>
          <a:p>
            <a:pPr/>
          </a:p>
        </p:txBody>
      </p:sp>
      <p:sp>
        <p:nvSpPr>
          <p:cNvPr id="471" name="Slide bullet text"/>
          <p:cNvSpPr txBox="1"/>
          <p:nvPr>
            <p:ph type="body" idx="1"/>
          </p:nvPr>
        </p:nvSpPr>
        <p:spPr>
          <a:prstGeom prst="rect">
            <a:avLst/>
          </a:prstGeom>
        </p:spPr>
        <p:txBody>
          <a:bodyPr/>
          <a:lstStyle/>
          <a:p>
            <a:pPr/>
          </a:p>
        </p:txBody>
      </p:sp>
      <p:pic>
        <p:nvPicPr>
          <p:cNvPr id="472" name="57.jpg" descr="5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6" name="Slide Title"/>
          <p:cNvSpPr txBox="1"/>
          <p:nvPr>
            <p:ph type="title"/>
          </p:nvPr>
        </p:nvSpPr>
        <p:spPr>
          <a:prstGeom prst="rect">
            <a:avLst/>
          </a:prstGeom>
        </p:spPr>
        <p:txBody>
          <a:bodyPr/>
          <a:lstStyle/>
          <a:p>
            <a:pPr/>
          </a:p>
        </p:txBody>
      </p:sp>
      <p:sp>
        <p:nvSpPr>
          <p:cNvPr id="477" name="Slide Subtitle"/>
          <p:cNvSpPr txBox="1"/>
          <p:nvPr>
            <p:ph type="body" idx="21"/>
          </p:nvPr>
        </p:nvSpPr>
        <p:spPr>
          <a:prstGeom prst="rect">
            <a:avLst/>
          </a:prstGeom>
        </p:spPr>
        <p:txBody>
          <a:bodyPr/>
          <a:lstStyle/>
          <a:p>
            <a:pPr/>
          </a:p>
        </p:txBody>
      </p:sp>
      <p:sp>
        <p:nvSpPr>
          <p:cNvPr id="478" name="Slide bullet text"/>
          <p:cNvSpPr txBox="1"/>
          <p:nvPr>
            <p:ph type="body" idx="1"/>
          </p:nvPr>
        </p:nvSpPr>
        <p:spPr>
          <a:prstGeom prst="rect">
            <a:avLst/>
          </a:prstGeom>
        </p:spPr>
        <p:txBody>
          <a:bodyPr/>
          <a:lstStyle/>
          <a:p>
            <a:pPr/>
          </a:p>
        </p:txBody>
      </p:sp>
      <p:pic>
        <p:nvPicPr>
          <p:cNvPr id="479" name="59.jpg" descr="5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Slide Title"/>
          <p:cNvSpPr txBox="1"/>
          <p:nvPr>
            <p:ph type="title"/>
          </p:nvPr>
        </p:nvSpPr>
        <p:spPr>
          <a:prstGeom prst="rect">
            <a:avLst/>
          </a:prstGeom>
        </p:spPr>
        <p:txBody>
          <a:bodyPr/>
          <a:lstStyle/>
          <a:p>
            <a:pPr/>
          </a:p>
        </p:txBody>
      </p:sp>
      <p:sp>
        <p:nvSpPr>
          <p:cNvPr id="484" name="Slide Subtitle"/>
          <p:cNvSpPr txBox="1"/>
          <p:nvPr>
            <p:ph type="body" idx="21"/>
          </p:nvPr>
        </p:nvSpPr>
        <p:spPr>
          <a:prstGeom prst="rect">
            <a:avLst/>
          </a:prstGeom>
        </p:spPr>
        <p:txBody>
          <a:bodyPr/>
          <a:lstStyle/>
          <a:p>
            <a:pPr/>
          </a:p>
        </p:txBody>
      </p:sp>
      <p:sp>
        <p:nvSpPr>
          <p:cNvPr id="485" name="Slide bullet text"/>
          <p:cNvSpPr txBox="1"/>
          <p:nvPr>
            <p:ph type="body" idx="1"/>
          </p:nvPr>
        </p:nvSpPr>
        <p:spPr>
          <a:prstGeom prst="rect">
            <a:avLst/>
          </a:prstGeom>
        </p:spPr>
        <p:txBody>
          <a:bodyPr/>
          <a:lstStyle/>
          <a:p>
            <a:pPr/>
          </a:p>
        </p:txBody>
      </p:sp>
      <p:pic>
        <p:nvPicPr>
          <p:cNvPr id="486" name="60.jpg" descr="6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0" name="Slide Title"/>
          <p:cNvSpPr txBox="1"/>
          <p:nvPr>
            <p:ph type="title"/>
          </p:nvPr>
        </p:nvSpPr>
        <p:spPr>
          <a:prstGeom prst="rect">
            <a:avLst/>
          </a:prstGeom>
        </p:spPr>
        <p:txBody>
          <a:bodyPr/>
          <a:lstStyle/>
          <a:p>
            <a:pPr/>
          </a:p>
        </p:txBody>
      </p:sp>
      <p:sp>
        <p:nvSpPr>
          <p:cNvPr id="491" name="Slide Subtitle"/>
          <p:cNvSpPr txBox="1"/>
          <p:nvPr>
            <p:ph type="body" idx="21"/>
          </p:nvPr>
        </p:nvSpPr>
        <p:spPr>
          <a:prstGeom prst="rect">
            <a:avLst/>
          </a:prstGeom>
        </p:spPr>
        <p:txBody>
          <a:bodyPr/>
          <a:lstStyle/>
          <a:p>
            <a:pPr/>
          </a:p>
        </p:txBody>
      </p:sp>
      <p:sp>
        <p:nvSpPr>
          <p:cNvPr id="492" name="Slide bullet text"/>
          <p:cNvSpPr txBox="1"/>
          <p:nvPr>
            <p:ph type="body" idx="1"/>
          </p:nvPr>
        </p:nvSpPr>
        <p:spPr>
          <a:prstGeom prst="rect">
            <a:avLst/>
          </a:prstGeom>
        </p:spPr>
        <p:txBody>
          <a:bodyPr/>
          <a:lstStyle/>
          <a:p>
            <a:pPr/>
          </a:p>
        </p:txBody>
      </p:sp>
      <p:pic>
        <p:nvPicPr>
          <p:cNvPr id="493" name="61.jpg" descr="6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7" name="Slide Title"/>
          <p:cNvSpPr txBox="1"/>
          <p:nvPr>
            <p:ph type="title"/>
          </p:nvPr>
        </p:nvSpPr>
        <p:spPr>
          <a:prstGeom prst="rect">
            <a:avLst/>
          </a:prstGeom>
        </p:spPr>
        <p:txBody>
          <a:bodyPr/>
          <a:lstStyle/>
          <a:p>
            <a:pPr/>
          </a:p>
        </p:txBody>
      </p:sp>
      <p:sp>
        <p:nvSpPr>
          <p:cNvPr id="498" name="Slide Subtitle"/>
          <p:cNvSpPr txBox="1"/>
          <p:nvPr>
            <p:ph type="body" idx="21"/>
          </p:nvPr>
        </p:nvSpPr>
        <p:spPr>
          <a:prstGeom prst="rect">
            <a:avLst/>
          </a:prstGeom>
        </p:spPr>
        <p:txBody>
          <a:bodyPr/>
          <a:lstStyle/>
          <a:p>
            <a:pPr/>
          </a:p>
        </p:txBody>
      </p:sp>
      <p:sp>
        <p:nvSpPr>
          <p:cNvPr id="499" name="Slide bullet text"/>
          <p:cNvSpPr txBox="1"/>
          <p:nvPr>
            <p:ph type="body" idx="1"/>
          </p:nvPr>
        </p:nvSpPr>
        <p:spPr>
          <a:prstGeom prst="rect">
            <a:avLst/>
          </a:prstGeom>
        </p:spPr>
        <p:txBody>
          <a:bodyPr/>
          <a:lstStyle/>
          <a:p>
            <a:pPr/>
          </a:p>
        </p:txBody>
      </p:sp>
      <p:pic>
        <p:nvPicPr>
          <p:cNvPr id="500" name="62.jpg" descr="6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Slide Title"/>
          <p:cNvSpPr txBox="1"/>
          <p:nvPr>
            <p:ph type="title"/>
          </p:nvPr>
        </p:nvSpPr>
        <p:spPr>
          <a:prstGeom prst="rect">
            <a:avLst/>
          </a:prstGeom>
        </p:spPr>
        <p:txBody>
          <a:bodyPr/>
          <a:lstStyle/>
          <a:p>
            <a:pPr/>
          </a:p>
        </p:txBody>
      </p:sp>
      <p:sp>
        <p:nvSpPr>
          <p:cNvPr id="503" name="Slide Subtitle"/>
          <p:cNvSpPr txBox="1"/>
          <p:nvPr>
            <p:ph type="body" idx="21"/>
          </p:nvPr>
        </p:nvSpPr>
        <p:spPr>
          <a:prstGeom prst="rect">
            <a:avLst/>
          </a:prstGeom>
        </p:spPr>
        <p:txBody>
          <a:bodyPr/>
          <a:lstStyle/>
          <a:p>
            <a:pPr/>
          </a:p>
        </p:txBody>
      </p:sp>
      <p:sp>
        <p:nvSpPr>
          <p:cNvPr id="504" name="Slide bullet text"/>
          <p:cNvSpPr txBox="1"/>
          <p:nvPr>
            <p:ph type="body" idx="1"/>
          </p:nvPr>
        </p:nvSpPr>
        <p:spPr>
          <a:prstGeom prst="rect">
            <a:avLst/>
          </a:prstGeom>
        </p:spPr>
        <p:txBody>
          <a:bodyPr/>
          <a:lstStyle/>
          <a:p>
            <a:pPr/>
          </a:p>
        </p:txBody>
      </p:sp>
      <p:pic>
        <p:nvPicPr>
          <p:cNvPr id="505" name="64.jpg" descr="6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3A5C3"/>
            </a:gs>
            <a:gs pos="100000">
              <a:srgbClr val="087BB5"/>
            </a:gs>
          </a:gsLst>
          <a:path path="circle">
            <a:fillToRect l="50000" t="50000" r="50000" b="50000"/>
          </a:path>
        </a:gradFill>
      </p:bgPr>
    </p:bg>
    <p:spTree>
      <p:nvGrpSpPr>
        <p:cNvPr id="1" name=""/>
        <p:cNvGrpSpPr/>
        <p:nvPr/>
      </p:nvGrpSpPr>
      <p:grpSpPr>
        <a:xfrm>
          <a:off x="0" y="0"/>
          <a:ext cx="0" cy="0"/>
          <a:chOff x="0" y="0"/>
          <a:chExt cx="0" cy="0"/>
        </a:xfrm>
      </p:grpSpPr>
      <p:pic>
        <p:nvPicPr>
          <p:cNvPr id="220" name="1.png" descr="1.png"/>
          <p:cNvPicPr>
            <a:picLocks noChangeAspect="1"/>
          </p:cNvPicPr>
          <p:nvPr/>
        </p:nvPicPr>
        <p:blipFill>
          <a:blip r:embed="rId2">
            <a:extLst/>
          </a:blip>
          <a:stretch>
            <a:fillRect/>
          </a:stretch>
        </p:blipFill>
        <p:spPr>
          <a:xfrm>
            <a:off x="12448774" y="9162001"/>
            <a:ext cx="10795001" cy="952501"/>
          </a:xfrm>
          <a:prstGeom prst="rect">
            <a:avLst/>
          </a:prstGeom>
          <a:ln w="12700">
            <a:miter lim="400000"/>
          </a:ln>
        </p:spPr>
      </p:pic>
      <p:pic>
        <p:nvPicPr>
          <p:cNvPr id="221" name="1.png" descr="1.png"/>
          <p:cNvPicPr>
            <a:picLocks noChangeAspect="1"/>
          </p:cNvPicPr>
          <p:nvPr/>
        </p:nvPicPr>
        <p:blipFill>
          <a:blip r:embed="rId2">
            <a:extLst/>
          </a:blip>
          <a:stretch>
            <a:fillRect/>
          </a:stretch>
        </p:blipFill>
        <p:spPr>
          <a:xfrm>
            <a:off x="1140225" y="9162001"/>
            <a:ext cx="10795001" cy="952501"/>
          </a:xfrm>
          <a:prstGeom prst="rect">
            <a:avLst/>
          </a:prstGeom>
          <a:ln w="12700">
            <a:miter lim="400000"/>
          </a:ln>
        </p:spPr>
      </p:pic>
      <p:pic>
        <p:nvPicPr>
          <p:cNvPr id="222" name="3.png" descr="3.png"/>
          <p:cNvPicPr>
            <a:picLocks noChangeAspect="1"/>
          </p:cNvPicPr>
          <p:nvPr/>
        </p:nvPicPr>
        <p:blipFill>
          <a:blip r:embed="rId3">
            <a:extLst/>
          </a:blip>
          <a:stretch>
            <a:fillRect/>
          </a:stretch>
        </p:blipFill>
        <p:spPr>
          <a:xfrm>
            <a:off x="5432825" y="9257251"/>
            <a:ext cx="2209801" cy="762001"/>
          </a:xfrm>
          <a:prstGeom prst="rect">
            <a:avLst/>
          </a:prstGeom>
          <a:ln w="12700">
            <a:miter lim="400000"/>
          </a:ln>
        </p:spPr>
      </p:pic>
      <p:pic>
        <p:nvPicPr>
          <p:cNvPr id="223" name="4.png" descr="4.png"/>
          <p:cNvPicPr>
            <a:picLocks noChangeAspect="1"/>
          </p:cNvPicPr>
          <p:nvPr/>
        </p:nvPicPr>
        <p:blipFill>
          <a:blip r:embed="rId4">
            <a:extLst/>
          </a:blip>
          <a:stretch>
            <a:fillRect/>
          </a:stretch>
        </p:blipFill>
        <p:spPr>
          <a:xfrm>
            <a:off x="2381866" y="5545029"/>
            <a:ext cx="4064001" cy="4064001"/>
          </a:xfrm>
          <a:prstGeom prst="rect">
            <a:avLst/>
          </a:prstGeom>
          <a:ln w="12700">
            <a:miter lim="400000"/>
          </a:ln>
        </p:spPr>
      </p:pic>
      <p:pic>
        <p:nvPicPr>
          <p:cNvPr id="224" name="5.png" descr="5.png"/>
          <p:cNvPicPr>
            <a:picLocks noChangeAspect="1"/>
          </p:cNvPicPr>
          <p:nvPr/>
        </p:nvPicPr>
        <p:blipFill>
          <a:blip r:embed="rId5">
            <a:extLst/>
          </a:blip>
          <a:stretch>
            <a:fillRect/>
          </a:stretch>
        </p:blipFill>
        <p:spPr>
          <a:xfrm>
            <a:off x="16258774" y="5983179"/>
            <a:ext cx="3175001" cy="3187701"/>
          </a:xfrm>
          <a:prstGeom prst="rect">
            <a:avLst/>
          </a:prstGeom>
          <a:ln w="12700">
            <a:miter lim="400000"/>
          </a:ln>
        </p:spPr>
      </p:pic>
      <p:pic>
        <p:nvPicPr>
          <p:cNvPr id="225" name="6.png" descr="6.png"/>
          <p:cNvPicPr>
            <a:picLocks noChangeAspect="1"/>
          </p:cNvPicPr>
          <p:nvPr/>
        </p:nvPicPr>
        <p:blipFill>
          <a:blip r:embed="rId6">
            <a:extLst/>
          </a:blip>
          <a:stretch>
            <a:fillRect/>
          </a:stretch>
        </p:blipFill>
        <p:spPr>
          <a:xfrm>
            <a:off x="6404930" y="8231141"/>
            <a:ext cx="1752601" cy="1143001"/>
          </a:xfrm>
          <a:prstGeom prst="rect">
            <a:avLst/>
          </a:prstGeom>
          <a:ln w="12700">
            <a:miter lim="400000"/>
          </a:ln>
        </p:spPr>
      </p:pic>
      <p:pic>
        <p:nvPicPr>
          <p:cNvPr id="226" name="7.png" descr="7.png"/>
          <p:cNvPicPr>
            <a:picLocks noChangeAspect="1"/>
          </p:cNvPicPr>
          <p:nvPr/>
        </p:nvPicPr>
        <p:blipFill>
          <a:blip r:embed="rId7">
            <a:extLst/>
          </a:blip>
          <a:stretch>
            <a:fillRect/>
          </a:stretch>
        </p:blipFill>
        <p:spPr>
          <a:xfrm>
            <a:off x="2130825" y="9054730"/>
            <a:ext cx="8813801" cy="215901"/>
          </a:xfrm>
          <a:prstGeom prst="rect">
            <a:avLst/>
          </a:prstGeom>
          <a:ln w="12700">
            <a:miter lim="400000"/>
          </a:ln>
        </p:spPr>
      </p:pic>
      <p:pic>
        <p:nvPicPr>
          <p:cNvPr id="227" name="8.png" descr="8.png"/>
          <p:cNvPicPr>
            <a:picLocks noChangeAspect="1"/>
          </p:cNvPicPr>
          <p:nvPr/>
        </p:nvPicPr>
        <p:blipFill>
          <a:blip r:embed="rId8">
            <a:extLst/>
          </a:blip>
          <a:stretch>
            <a:fillRect/>
          </a:stretch>
        </p:blipFill>
        <p:spPr>
          <a:xfrm>
            <a:off x="15901016" y="8307341"/>
            <a:ext cx="2044701" cy="1066801"/>
          </a:xfrm>
          <a:prstGeom prst="rect">
            <a:avLst/>
          </a:prstGeom>
          <a:ln w="12700">
            <a:miter lim="400000"/>
          </a:ln>
        </p:spPr>
      </p:pic>
      <p:pic>
        <p:nvPicPr>
          <p:cNvPr id="228" name="9.png" descr="9.png"/>
          <p:cNvPicPr>
            <a:picLocks noChangeAspect="1"/>
          </p:cNvPicPr>
          <p:nvPr/>
        </p:nvPicPr>
        <p:blipFill>
          <a:blip r:embed="rId9">
            <a:extLst/>
          </a:blip>
          <a:stretch>
            <a:fillRect/>
          </a:stretch>
        </p:blipFill>
        <p:spPr>
          <a:xfrm>
            <a:off x="1603775" y="5957779"/>
            <a:ext cx="9867901" cy="3238501"/>
          </a:xfrm>
          <a:prstGeom prst="rect">
            <a:avLst/>
          </a:prstGeom>
          <a:ln w="12700">
            <a:miter lim="400000"/>
          </a:ln>
        </p:spPr>
      </p:pic>
      <p:pic>
        <p:nvPicPr>
          <p:cNvPr id="229" name="10.png" descr="10.png"/>
          <p:cNvPicPr>
            <a:picLocks noChangeAspect="1"/>
          </p:cNvPicPr>
          <p:nvPr/>
        </p:nvPicPr>
        <p:blipFill>
          <a:blip r:embed="rId10">
            <a:extLst/>
          </a:blip>
          <a:stretch>
            <a:fillRect/>
          </a:stretch>
        </p:blipFill>
        <p:spPr>
          <a:xfrm>
            <a:off x="4251725" y="3601498"/>
            <a:ext cx="4572001" cy="952501"/>
          </a:xfrm>
          <a:prstGeom prst="rect">
            <a:avLst/>
          </a:prstGeom>
          <a:ln w="12700">
            <a:miter lim="400000"/>
          </a:ln>
        </p:spPr>
      </p:pic>
      <p:pic>
        <p:nvPicPr>
          <p:cNvPr id="230" name="11.png" descr="11.png"/>
          <p:cNvPicPr>
            <a:picLocks noChangeAspect="1"/>
          </p:cNvPicPr>
          <p:nvPr/>
        </p:nvPicPr>
        <p:blipFill>
          <a:blip r:embed="rId11">
            <a:extLst/>
          </a:blip>
          <a:stretch>
            <a:fillRect/>
          </a:stretch>
        </p:blipFill>
        <p:spPr>
          <a:xfrm>
            <a:off x="15395174" y="3601498"/>
            <a:ext cx="4902201" cy="9525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3A5C3"/>
            </a:gs>
            <a:gs pos="100000">
              <a:srgbClr val="087BB5"/>
            </a:gs>
          </a:gsLst>
          <a:path path="circle">
            <a:fillToRect l="50000" t="50000" r="50000" b="50000"/>
          </a:path>
        </a:gradFill>
      </p:bgPr>
    </p:bg>
    <p:spTree>
      <p:nvGrpSpPr>
        <p:cNvPr id="1" name=""/>
        <p:cNvGrpSpPr/>
        <p:nvPr/>
      </p:nvGrpSpPr>
      <p:grpSpPr>
        <a:xfrm>
          <a:off x="0" y="0"/>
          <a:ext cx="0" cy="0"/>
          <a:chOff x="0" y="0"/>
          <a:chExt cx="0" cy="0"/>
        </a:xfrm>
      </p:grpSpPr>
      <p:pic>
        <p:nvPicPr>
          <p:cNvPr id="232" name="D.png" descr="D.png"/>
          <p:cNvPicPr>
            <a:picLocks noChangeAspect="1"/>
          </p:cNvPicPr>
          <p:nvPr/>
        </p:nvPicPr>
        <p:blipFill>
          <a:blip r:embed="rId2">
            <a:extLst/>
          </a:blip>
          <a:stretch>
            <a:fillRect/>
          </a:stretch>
        </p:blipFill>
        <p:spPr>
          <a:xfrm>
            <a:off x="6896100" y="1562100"/>
            <a:ext cx="10591800" cy="105918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3A5C3"/>
            </a:gs>
            <a:gs pos="100000">
              <a:srgbClr val="087BB5"/>
            </a:gs>
          </a:gsLst>
          <a:path path="circle">
            <a:fillToRect l="50000" t="50000" r="50000" b="50000"/>
          </a:path>
        </a:gradFill>
      </p:bgPr>
    </p:bg>
    <p:spTree>
      <p:nvGrpSpPr>
        <p:cNvPr id="1" name=""/>
        <p:cNvGrpSpPr/>
        <p:nvPr/>
      </p:nvGrpSpPr>
      <p:grpSpPr>
        <a:xfrm>
          <a:off x="0" y="0"/>
          <a:ext cx="0" cy="0"/>
          <a:chOff x="0" y="0"/>
          <a:chExt cx="0" cy="0"/>
        </a:xfrm>
      </p:grpSpPr>
      <p:pic>
        <p:nvPicPr>
          <p:cNvPr id="234" name="1.png" descr="1.png"/>
          <p:cNvPicPr>
            <a:picLocks noChangeAspect="1"/>
          </p:cNvPicPr>
          <p:nvPr/>
        </p:nvPicPr>
        <p:blipFill>
          <a:blip r:embed="rId2">
            <a:extLst/>
          </a:blip>
          <a:stretch>
            <a:fillRect/>
          </a:stretch>
        </p:blipFill>
        <p:spPr>
          <a:xfrm>
            <a:off x="-1" y="1186525"/>
            <a:ext cx="24384001" cy="5816601"/>
          </a:xfrm>
          <a:prstGeom prst="rect">
            <a:avLst/>
          </a:prstGeom>
          <a:ln w="12700">
            <a:miter lim="400000"/>
          </a:ln>
        </p:spPr>
      </p:pic>
      <p:pic>
        <p:nvPicPr>
          <p:cNvPr id="235" name="2.png" descr="2.png"/>
          <p:cNvPicPr>
            <a:picLocks noChangeAspect="1"/>
          </p:cNvPicPr>
          <p:nvPr/>
        </p:nvPicPr>
        <p:blipFill>
          <a:blip r:embed="rId3">
            <a:extLst/>
          </a:blip>
          <a:stretch>
            <a:fillRect/>
          </a:stretch>
        </p:blipFill>
        <p:spPr>
          <a:xfrm>
            <a:off x="19049" y="6690064"/>
            <a:ext cx="24345901" cy="58166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lide Title"/>
          <p:cNvSpPr txBox="1"/>
          <p:nvPr>
            <p:ph type="title"/>
          </p:nvPr>
        </p:nvSpPr>
        <p:spPr>
          <a:prstGeom prst="rect">
            <a:avLst/>
          </a:prstGeom>
        </p:spPr>
        <p:txBody>
          <a:bodyPr/>
          <a:lstStyle/>
          <a:p>
            <a:pPr/>
          </a:p>
        </p:txBody>
      </p:sp>
      <p:sp>
        <p:nvSpPr>
          <p:cNvPr id="238" name="Slide Subtitle"/>
          <p:cNvSpPr txBox="1"/>
          <p:nvPr>
            <p:ph type="body" idx="21"/>
          </p:nvPr>
        </p:nvSpPr>
        <p:spPr>
          <a:prstGeom prst="rect">
            <a:avLst/>
          </a:prstGeom>
        </p:spPr>
        <p:txBody>
          <a:bodyPr/>
          <a:lstStyle/>
          <a:p>
            <a:pPr/>
          </a:p>
        </p:txBody>
      </p:sp>
      <p:sp>
        <p:nvSpPr>
          <p:cNvPr id="239" name="Slide bullet text"/>
          <p:cNvSpPr txBox="1"/>
          <p:nvPr>
            <p:ph type="body" idx="1"/>
          </p:nvPr>
        </p:nvSpPr>
        <p:spPr>
          <a:prstGeom prst="rect">
            <a:avLst/>
          </a:prstGeom>
        </p:spPr>
        <p:txBody>
          <a:bodyPr/>
          <a:lstStyle/>
          <a:p>
            <a:pPr/>
          </a:p>
        </p:txBody>
      </p:sp>
      <p:pic>
        <p:nvPicPr>
          <p:cNvPr id="240" name="1.jpg" descr="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lide Title"/>
          <p:cNvSpPr txBox="1"/>
          <p:nvPr>
            <p:ph type="title"/>
          </p:nvPr>
        </p:nvSpPr>
        <p:spPr>
          <a:prstGeom prst="rect">
            <a:avLst/>
          </a:prstGeom>
        </p:spPr>
        <p:txBody>
          <a:bodyPr/>
          <a:lstStyle/>
          <a:p>
            <a:pPr/>
          </a:p>
        </p:txBody>
      </p:sp>
      <p:sp>
        <p:nvSpPr>
          <p:cNvPr id="245" name="Slide Subtitle"/>
          <p:cNvSpPr txBox="1"/>
          <p:nvPr>
            <p:ph type="body" idx="21"/>
          </p:nvPr>
        </p:nvSpPr>
        <p:spPr>
          <a:prstGeom prst="rect">
            <a:avLst/>
          </a:prstGeom>
        </p:spPr>
        <p:txBody>
          <a:bodyPr/>
          <a:lstStyle/>
          <a:p>
            <a:pPr/>
          </a:p>
        </p:txBody>
      </p:sp>
      <p:sp>
        <p:nvSpPr>
          <p:cNvPr id="246" name="Slide bullet text"/>
          <p:cNvSpPr txBox="1"/>
          <p:nvPr>
            <p:ph type="body" idx="1"/>
          </p:nvPr>
        </p:nvSpPr>
        <p:spPr>
          <a:prstGeom prst="rect">
            <a:avLst/>
          </a:prstGeom>
        </p:spPr>
        <p:txBody>
          <a:bodyPr/>
          <a:lstStyle/>
          <a:p>
            <a:pPr/>
          </a:p>
        </p:txBody>
      </p:sp>
      <p:pic>
        <p:nvPicPr>
          <p:cNvPr id="247" name="2.jpg" descr="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