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media/image23.jpeg" ContentType="image/jpeg"/>
  <Override PartName="/ppt/notesSlides/notesSlide23.xml" ContentType="application/vnd.openxmlformats-officedocument.presentationml.notesSlide+xml"/>
  <Override PartName="/ppt/media/image24.jpeg" ContentType="image/jpeg"/>
  <Override PartName="/ppt/media/image25.jpeg" ContentType="image/jpeg"/>
  <Override PartName="/ppt/notesSlides/notesSlide24.xml" ContentType="application/vnd.openxmlformats-officedocument.presentationml.notesSlide+xml"/>
  <Override PartName="/ppt/media/image26.jpeg" ContentType="image/jpeg"/>
  <Override PartName="/ppt/notesSlides/notesSlide25.xml" ContentType="application/vnd.openxmlformats-officedocument.presentationml.notesSlide+xml"/>
  <Override PartName="/ppt/media/image27.jpeg" ContentType="image/jpeg"/>
  <Override PartName="/ppt/notesSlides/notesSlide26.xml" ContentType="application/vnd.openxmlformats-officedocument.presentationml.notesSlide+xml"/>
  <Override PartName="/ppt/media/image28.jpeg" ContentType="image/jpeg"/>
  <Override PartName="/ppt/notesSlides/notesSlide27.xml" ContentType="application/vnd.openxmlformats-officedocument.presentationml.notesSlide+xml"/>
  <Override PartName="/ppt/media/image29.jpeg" ContentType="image/jpeg"/>
  <Override PartName="/ppt/notesSlides/notesSlide28.xml" ContentType="application/vnd.openxmlformats-officedocument.presentationml.notesSlide+xml"/>
  <Override PartName="/ppt/media/image30.jpeg" ContentType="image/jpeg"/>
  <Override PartName="/ppt/notesSlides/notesSlide29.xml" ContentType="application/vnd.openxmlformats-officedocument.presentationml.notesSlide+xml"/>
  <Override PartName="/ppt/media/image31.jpeg" ContentType="image/jpeg"/>
  <Override PartName="/ppt/notesSlides/notesSlide30.xml" ContentType="application/vnd.openxmlformats-officedocument.presentationml.notesSlide+xml"/>
  <Override PartName="/ppt/media/image32.jpeg" ContentType="image/jpeg"/>
  <Override PartName="/ppt/notesSlides/notesSlide31.xml" ContentType="application/vnd.openxmlformats-officedocument.presentationml.notesSlide+xml"/>
  <Override PartName="/ppt/media/image33.jpeg" ContentType="image/jpeg"/>
  <Override PartName="/ppt/notesSlides/notesSlide32.xml" ContentType="application/vnd.openxmlformats-officedocument.presentationml.notesSlide+xml"/>
  <Override PartName="/ppt/media/image34.jpeg" ContentType="image/jpeg"/>
  <Override PartName="/ppt/notesSlides/notesSlide33.xml" ContentType="application/vnd.openxmlformats-officedocument.presentationml.notesSlide+xml"/>
  <Override PartName="/ppt/media/image35.jpeg" ContentType="image/jpeg"/>
  <Override PartName="/ppt/notesSlides/notesSlide34.xml" ContentType="application/vnd.openxmlformats-officedocument.presentationml.notesSlide+xml"/>
  <Override PartName="/ppt/media/image36.jpeg" ContentType="image/jpeg"/>
  <Override PartName="/ppt/notesSlides/notesSlide35.xml" ContentType="application/vnd.openxmlformats-officedocument.presentationml.notesSlide+xml"/>
  <Override PartName="/ppt/media/image37.jpeg" ContentType="image/jpeg"/>
  <Override PartName="/ppt/notesSlides/notesSlide36.xml" ContentType="application/vnd.openxmlformats-officedocument.presentationml.notesSlide+xml"/>
  <Override PartName="/ppt/media/image38.jpeg" ContentType="image/jpeg"/>
  <Override PartName="/ppt/notesSlides/notesSlide37.xml" ContentType="application/vnd.openxmlformats-officedocument.presentationml.notesSlide+xml"/>
  <Override PartName="/ppt/media/image39.jpeg" ContentType="image/jpeg"/>
  <Override PartName="/ppt/notesSlides/notesSlide38.xml" ContentType="application/vnd.openxmlformats-officedocument.presentationml.notesSlide+xml"/>
  <Override PartName="/ppt/media/image40.jpeg" ContentType="image/jpeg"/>
  <Override PartName="/ppt/notesSlides/notesSlide39.xml" ContentType="application/vnd.openxmlformats-officedocument.presentationml.notesSlide+xml"/>
  <Override PartName="/ppt/media/image41.jpeg" ContentType="image/jpeg"/>
  <Override PartName="/ppt/notesSlides/notesSlide40.xml" ContentType="application/vnd.openxmlformats-officedocument.presentationml.notesSlide+xml"/>
  <Override PartName="/ppt/media/image42.jpeg" ContentType="image/jpeg"/>
  <Override PartName="/ppt/notesSlides/notesSlide41.xml" ContentType="application/vnd.openxmlformats-officedocument.presentationml.notesSlide+xml"/>
  <Override PartName="/ppt/media/image43.jpeg" ContentType="image/jpeg"/>
  <Override PartName="/ppt/notesSlides/notesSlide42.xml" ContentType="application/vnd.openxmlformats-officedocument.presentationml.notesSlide+xml"/>
  <Override PartName="/ppt/media/image44.jpeg" ContentType="image/jpeg"/>
  <Override PartName="/ppt/notesSlides/notesSlide43.xml" ContentType="application/vnd.openxmlformats-officedocument.presentationml.notesSlide+xml"/>
  <Override PartName="/ppt/media/image45.jpeg" ContentType="image/jpeg"/>
  <Override PartName="/ppt/notesSlides/notesSlide44.xml" ContentType="application/vnd.openxmlformats-officedocument.presentationml.notesSlide+xml"/>
  <Override PartName="/ppt/media/image46.jpeg" ContentType="image/jpeg"/>
  <Override PartName="/ppt/notesSlides/notesSlide45.xml" ContentType="application/vnd.openxmlformats-officedocument.presentationml.notesSlide+xml"/>
  <Override PartName="/ppt/media/image47.jpeg" ContentType="image/jpeg"/>
  <Override PartName="/ppt/notesSlides/notesSlide46.xml" ContentType="application/vnd.openxmlformats-officedocument.presentationml.notesSlide+xml"/>
  <Override PartName="/ppt/media/image48.jpeg" ContentType="image/jpeg"/>
  <Override PartName="/ppt/notesSlides/notesSlide47.xml" ContentType="application/vnd.openxmlformats-officedocument.presentationml.notesSlide+xml"/>
  <Override PartName="/ppt/media/image49.jpeg" ContentType="image/jpeg"/>
  <Override PartName="/ppt/notesSlides/notesSlide48.xml" ContentType="application/vnd.openxmlformats-officedocument.presentationml.notesSlide+xml"/>
  <Override PartName="/ppt/media/image50.jpeg" ContentType="image/jpeg"/>
  <Override PartName="/ppt/notesSlides/notesSlide49.xml" ContentType="application/vnd.openxmlformats-officedocument.presentationml.notesSlide+xml"/>
  <Override PartName="/ppt/media/image51.jpe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Pulley Systems - Introduction</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	•	There’s two important things to know about pulley systems, and we’ll explain these more later in the video.</a:t>
            </a:r>
          </a:p>
          <a:p>
            <a:pPr/>
            <a:r>
              <a:t>	•	First, when using an ideal pulley, the tension is the same everywhere in the string, and at both ends.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	•	So even though the string is changing directions around the pulley, the tension force on each block has the same magnitude.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	•	The other thing to know is that objects connected by an ideal string have the same motion, but in different directions.</a:t>
            </a:r>
          </a:p>
          <a:p>
            <a:pPr/>
            <a:r>
              <a:t>	•	So when these blocks move, they have the same displacement, the same velocity, and the same acceleration.</a:t>
            </a:r>
          </a:p>
          <a:p>
            <a:pPr/>
            <a:r>
              <a:t>	•	But one is moving up and the other is moving down.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	•	We could have both blocks moving vertically, like this.</a:t>
            </a:r>
          </a:p>
          <a:p>
            <a:pPr/>
            <a:r>
              <a:t>	•	Or we could have one block moving horizontally and the other moving vertically.</a:t>
            </a:r>
          </a:p>
          <a:p>
            <a:pPr/>
            <a:r>
              <a:t>	•	We could also have one of the blocks on an incline.</a:t>
            </a:r>
          </a:p>
          <a:p>
            <a:pPr/>
            <a:r>
              <a:t>	•	We’re going to walk through an example with the middle system in the next video, but the methods that we’ll use apply to any pulley system.</a:t>
            </a:r>
          </a:p>
          <a:p>
            <a:pPr/>
            <a:r>
              <a:t>	•	So that’s a quick introduction.</a:t>
            </a:r>
          </a:p>
          <a:p>
            <a:pPr/>
            <a:r>
              <a:t>	•	Now, let’s explain those two important things in more detail.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	•	First, what is an ideal pulley, and how does it affect the tension and the motion of the system?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	•	An ideal pulley has no mass and no friction.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	•	This means that an ideal pulley does not affect the motion of the system. </a:t>
            </a:r>
          </a:p>
          <a:p>
            <a:pPr/>
            <a:r>
              <a:t>	•	The pulley has no mass, so it has no inertia that would resist the acceleration of the system.</a:t>
            </a:r>
          </a:p>
          <a:p>
            <a:pPr/>
            <a:r>
              <a:t>	•	The only inertia comes from the mass of the blocks.</a:t>
            </a:r>
          </a:p>
          <a:p>
            <a:pPr/>
            <a:r>
              <a:t>	•	And there’s no friction force trying to prevent the pulley from rotating, so it doesn’t add any forces that we need to consider.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	•	This also means that when using an ideal pulley, the tension is the same everywhere in the string and at both ends.</a:t>
            </a:r>
          </a:p>
          <a:p>
            <a:pPr/>
            <a:r>
              <a:t>	•	For example, the tension at every point in this string is 8 N.</a:t>
            </a:r>
          </a:p>
          <a:p>
            <a:pPr/>
            <a:r>
              <a:t>	•	The left side and the right side have the same tension, and the tension forces on the blocks are both 8 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	By comparison, a non-ideal pulley has mass and/or friction.</a:t>
            </a:r>
          </a:p>
          <a:p>
            <a:pPr/>
            <a:r>
              <a:t>	•	That means it has rotational inertia, and friction is applying a torque on the pulley.</a:t>
            </a:r>
          </a:p>
          <a:p>
            <a:pPr/>
            <a:r>
              <a:t>	•	So a non-ideal pulley does affect the motion of the system, and the tension is different on each side.</a:t>
            </a:r>
          </a:p>
          <a:p>
            <a:pPr/>
            <a:r>
              <a:t>	•	We’re going to work with non-ideal pulleys when we learn about rotational dynamics.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	•	But for now, we’re going to use ideal pulleys.</a:t>
            </a:r>
          </a:p>
          <a:p>
            <a:pPr/>
            <a:r>
              <a:t>	•	When working on a problem, we can assume the pulley is ideal, unless we’re told that it has mass or friction.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In this video we’re going to start learning about pulley systems.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	•	The other important thing we need to understand is how pulley systems move.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	•	We covered some of this in the previous video, so make sure you watch that first.</a:t>
            </a:r>
          </a:p>
          <a:p>
            <a:pPr/>
            <a:r>
              <a:t>	•	But let’s do a quick recap and then apply this to pulley systems.</a:t>
            </a:r>
          </a:p>
          <a:p>
            <a:pPr/>
            <a:r>
              <a:t>	•	Here we have two blocks connected by a string.</a:t>
            </a:r>
          </a:p>
          <a:p>
            <a:pPr/>
            <a:r>
              <a:t>	•	We learned that an ideal string does not change length.</a:t>
            </a:r>
          </a:p>
          <a:p>
            <a:pPr/>
            <a:r>
              <a:t>	•	So this string will be 2 m long no matter how the blocks move or how much tension is in the string.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	•	This means that objects connected by an ideal string have the same motion.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	•	These objects move together as a group, which we call a system.</a:t>
            </a:r>
          </a:p>
          <a:p>
            <a:pPr/>
            <a:r>
              <a:t>	•	So we can say that objects and the system have the same motion.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	•	Over any period of time, block A and block B will have the same displacement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which is also the displacement of the system.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	•	At any moment, the blocks will also have the same velocity, which is the same velocity as the system.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	•	And, the blocks will always have the same acceleration, and that’s also the acceleration of the system.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	So blocks that are connected by a string will move together.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	•	And if we take the string and wrap it around a pulley, this concept still applies.</a:t>
            </a:r>
          </a:p>
          <a:p>
            <a:pPr/>
            <a:r>
              <a:t>	•	Block A is moving horizontally and block B is moving vertically, but they still move together.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	•	In the previous video, we learned that objects connected by strings will have the same motion.</a:t>
            </a:r>
          </a:p>
          <a:p>
            <a:pPr/>
            <a:r>
              <a:t>	•	We’re going to apply that to pulley systems, so make sure you watch that video first.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	•	If block A moves 1 m to the right, block B moves 1 m down.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	•	If block A moves 1 m to the left, block B moves 1 m up.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	•	If one block moved a different amount, the string would have to get longer or shorter.</a:t>
            </a:r>
          </a:p>
          <a:p>
            <a:pPr/>
            <a:r>
              <a:t>	•	For example, if block A moved 2 m to the right and block B moved 3 m down…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the string would have to get longer.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	Or if block B only moved 1 m down, the string would have to get shorter.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	•	We assume that the string doesn’t change length, so the blocks move the same amount, but in their own direction.</a:t>
            </a:r>
          </a:p>
          <a:p>
            <a:pPr/>
            <a:r>
              <a:t>	•	So let’s change this to say, objects connected by an ideal string have the same motion but in different directions.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	•	If the blocks have the same displacement over the same period of time, they also have the same velocity.</a:t>
            </a:r>
          </a:p>
          <a:p>
            <a:pPr/>
            <a:r>
              <a:t>	•	Let’s say each block moves 2 m over a period of 2 seconds at a constant velocity.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	•	The velocity of block A is 1 m/s to the right, and the velocity of block B is 1 m/s down.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	•	Now let’s say the blocks start from rest and they accelerate, and each block moves 3 m over a period of 4 seconds.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	•	We can calculate the acceleration using this equation.</a:t>
            </a:r>
          </a:p>
          <a:p>
            <a:pPr/>
            <a:r>
              <a:t>	•	Each block moved the same displacement in the same amount of time, so they have the same acceleration of 0.38 m/s².</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	•	This video will start with a quick introduction to pulley systems.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	•	From Newton’s 2nd law, we know that forces affect the acceleration, and the fact that the blocks have the same acceleration will be useful when solving a problem.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	•	So the blocks have the same motion.</a:t>
            </a:r>
          </a:p>
          <a:p>
            <a:pPr/>
            <a:r>
              <a:t>	•	But since they’re moving in different directions, we’re going to use a separate axis, or a separate coordinate system, for each block.</a:t>
            </a:r>
          </a:p>
          <a:p>
            <a:pPr/>
            <a:r>
              <a:t>	•	With pulley systems, we don’t care how long the string is, or how far apart the blocks are.</a:t>
            </a:r>
          </a:p>
          <a:p>
            <a:pPr/>
            <a:r>
              <a:t>	•	The important thing is that the blocks always move the same amount.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In other scenarios, we normally use one x and y coordinate system, where x is horizontal and y is vertical.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	•	But in a pulley system, each block can only move back and forth along one axis, parallel to the segment of string that it’s attached to.</a:t>
            </a:r>
          </a:p>
          <a:p>
            <a:pPr/>
            <a:r>
              <a:t>	•	We could call this the motion axis for each block.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But, we’re going to label both of these as the x axis for that block.</a:t>
            </a:r>
          </a:p>
          <a:p>
            <a:pPr/>
            <a:r>
              <a:t>	•	For block A, the x axis is horizontal and right is the positive direction.</a:t>
            </a:r>
          </a:p>
          <a:p>
            <a:pPr/>
            <a:r>
              <a:t>	•	For block B, we’re going to rotate the coordinate system so the x axis is vertical, and down is the positive direction.</a:t>
            </a:r>
          </a:p>
          <a:p>
            <a:pPr/>
            <a:r>
              <a:t>	•	Since the motions of the blocks are connected, this will make things easier when we apply Newton’s 2nd law.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If block A moves in the positive x direction, block B also moves in the positive x direction.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If block A moves in the negative x direction, block B also moves in the negative x direction.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	•	This also makes it easier to describe the motion of the overall system.</a:t>
            </a:r>
          </a:p>
          <a:p>
            <a:pPr/>
            <a:r>
              <a:t>	•	If the blocks are accelerating in different directions, what direction would the system be accelerating?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	•	We could draw the motion axis for the system like this, following the string around the pulley.</a:t>
            </a:r>
          </a:p>
          <a:p>
            <a:pPr/>
            <a:r>
              <a:t>	•	Maybe it helps to think of this as the “string axis”.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	•	Then, we can say the system either moves in the positive x direction…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	•	Then, we’ll learn about ideal and non-ideal pulleys and how they affect the tension and the motion of the system.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or the system moves in the negative x direction.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	•	So when we analyze the blocks separately, we can use these coordinate systems for each block.</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r>
              <a:t>	•	And when we analyze the system, we can use this shared motion axis.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	•	The same thing applies to other pulley systems.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	•	When we’re analyzing the blocks separately, we can rotate the coordinate systems so that each block is moving in the positive x direction.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p>
            <a:pPr/>
            <a:r>
              <a:t>	•	And when we analyze the system, we can use a shared motion axis so that each block and the overall system is moving in the positive x direction.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	•	And finally, we’ll explain how the objects in a pulley system have the same motion, but in different directions.</a:t>
            </a:r>
          </a:p>
          <a:p>
            <a:pPr/>
            <a:r>
              <a:t>	•	And we’ll learn how to choose the coordinate system for each block and the overall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	•	So what is a pulley system?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	•	A pulley system usually includes a pulley, a string, and objects attached to each end of the string.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	•	A pulley is an object that rotates and changes the direction of a string.</a:t>
            </a:r>
          </a:p>
          <a:p>
            <a:pPr/>
            <a:r>
              <a:t>	•	So we can see this string is wrapped around the outside of the pulley.</a:t>
            </a:r>
          </a:p>
          <a:p>
            <a:pPr/>
            <a:r>
              <a:t>	•	The string and the blocks can move in either direction, and the pulley is free to rotate as the string moves around it.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 Id="rId25" Type="http://schemas.openxmlformats.org/officeDocument/2006/relationships/image" Target="../media/image46.png"/><Relationship Id="rId26" Type="http://schemas.openxmlformats.org/officeDocument/2006/relationships/image" Target="../media/image47.png"/><Relationship Id="rId27" Type="http://schemas.openxmlformats.org/officeDocument/2006/relationships/image" Target="../media/image4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5" Type="http://schemas.openxmlformats.org/officeDocument/2006/relationships/image" Target="../media/image62.png"/><Relationship Id="rId16" Type="http://schemas.openxmlformats.org/officeDocument/2006/relationships/image" Target="../media/image63.png"/><Relationship Id="rId17" Type="http://schemas.openxmlformats.org/officeDocument/2006/relationships/image" Target="../media/image64.png"/><Relationship Id="rId18" Type="http://schemas.openxmlformats.org/officeDocument/2006/relationships/image" Target="../media/image65.png"/><Relationship Id="rId19" Type="http://schemas.openxmlformats.org/officeDocument/2006/relationships/image" Target="../media/image66.png"/><Relationship Id="rId20" Type="http://schemas.openxmlformats.org/officeDocument/2006/relationships/image" Target="../media/image6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Pulley Systems - Introduc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Pulley Systems - Introduction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lide Title"/>
          <p:cNvSpPr txBox="1"/>
          <p:nvPr>
            <p:ph type="title"/>
          </p:nvPr>
        </p:nvSpPr>
        <p:spPr>
          <a:prstGeom prst="rect">
            <a:avLst/>
          </a:prstGeom>
        </p:spPr>
        <p:txBody>
          <a:bodyPr/>
          <a:lstStyle/>
          <a:p>
            <a:pPr/>
          </a:p>
        </p:txBody>
      </p:sp>
      <p:sp>
        <p:nvSpPr>
          <p:cNvPr id="295" name="Slide Subtitle"/>
          <p:cNvSpPr txBox="1"/>
          <p:nvPr>
            <p:ph type="body" idx="21"/>
          </p:nvPr>
        </p:nvSpPr>
        <p:spPr>
          <a:prstGeom prst="rect">
            <a:avLst/>
          </a:prstGeom>
        </p:spPr>
        <p:txBody>
          <a:bodyPr/>
          <a:lstStyle/>
          <a:p>
            <a:pPr/>
          </a:p>
        </p:txBody>
      </p:sp>
      <p:sp>
        <p:nvSpPr>
          <p:cNvPr id="296" name="Slide bullet text"/>
          <p:cNvSpPr txBox="1"/>
          <p:nvPr>
            <p:ph type="body" idx="1"/>
          </p:nvPr>
        </p:nvSpPr>
        <p:spPr>
          <a:prstGeom prst="rect">
            <a:avLst/>
          </a:prstGeom>
        </p:spPr>
        <p:txBody>
          <a:bodyPr/>
          <a:lstStyle/>
          <a:p>
            <a:pPr/>
          </a:p>
        </p:txBody>
      </p:sp>
      <p:pic>
        <p:nvPicPr>
          <p:cNvPr id="29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lide Title"/>
          <p:cNvSpPr txBox="1"/>
          <p:nvPr>
            <p:ph type="title"/>
          </p:nvPr>
        </p:nvSpPr>
        <p:spPr>
          <a:prstGeom prst="rect">
            <a:avLst/>
          </a:prstGeom>
        </p:spPr>
        <p:txBody>
          <a:bodyPr/>
          <a:lstStyle/>
          <a:p>
            <a:pPr/>
          </a:p>
        </p:txBody>
      </p:sp>
      <p:sp>
        <p:nvSpPr>
          <p:cNvPr id="302" name="Slide Subtitle"/>
          <p:cNvSpPr txBox="1"/>
          <p:nvPr>
            <p:ph type="body" idx="21"/>
          </p:nvPr>
        </p:nvSpPr>
        <p:spPr>
          <a:prstGeom prst="rect">
            <a:avLst/>
          </a:prstGeom>
        </p:spPr>
        <p:txBody>
          <a:bodyPr/>
          <a:lstStyle/>
          <a:p>
            <a:pPr/>
          </a:p>
        </p:txBody>
      </p:sp>
      <p:sp>
        <p:nvSpPr>
          <p:cNvPr id="303" name="Slide bullet text"/>
          <p:cNvSpPr txBox="1"/>
          <p:nvPr>
            <p:ph type="body" idx="1"/>
          </p:nvPr>
        </p:nvSpPr>
        <p:spPr>
          <a:prstGeom prst="rect">
            <a:avLst/>
          </a:prstGeom>
        </p:spPr>
        <p:txBody>
          <a:bodyPr/>
          <a:lstStyle/>
          <a:p>
            <a:pPr/>
          </a:p>
        </p:txBody>
      </p:sp>
      <p:pic>
        <p:nvPicPr>
          <p:cNvPr id="30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lide Title"/>
          <p:cNvSpPr txBox="1"/>
          <p:nvPr>
            <p:ph type="title"/>
          </p:nvPr>
        </p:nvSpPr>
        <p:spPr>
          <a:prstGeom prst="rect">
            <a:avLst/>
          </a:prstGeom>
        </p:spPr>
        <p:txBody>
          <a:bodyPr/>
          <a:lstStyle/>
          <a:p>
            <a:pPr/>
          </a:p>
        </p:txBody>
      </p:sp>
      <p:sp>
        <p:nvSpPr>
          <p:cNvPr id="309" name="Slide Subtitle"/>
          <p:cNvSpPr txBox="1"/>
          <p:nvPr>
            <p:ph type="body" idx="21"/>
          </p:nvPr>
        </p:nvSpPr>
        <p:spPr>
          <a:prstGeom prst="rect">
            <a:avLst/>
          </a:prstGeom>
        </p:spPr>
        <p:txBody>
          <a:bodyPr/>
          <a:lstStyle/>
          <a:p>
            <a:pPr/>
          </a:p>
        </p:txBody>
      </p:sp>
      <p:sp>
        <p:nvSpPr>
          <p:cNvPr id="310" name="Slide bullet text"/>
          <p:cNvSpPr txBox="1"/>
          <p:nvPr>
            <p:ph type="body" idx="1"/>
          </p:nvPr>
        </p:nvSpPr>
        <p:spPr>
          <a:prstGeom prst="rect">
            <a:avLst/>
          </a:prstGeom>
        </p:spPr>
        <p:txBody>
          <a:bodyPr/>
          <a:lstStyle/>
          <a:p>
            <a:pPr/>
          </a:p>
        </p:txBody>
      </p:sp>
      <p:pic>
        <p:nvPicPr>
          <p:cNvPr id="31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lide Title"/>
          <p:cNvSpPr txBox="1"/>
          <p:nvPr>
            <p:ph type="title"/>
          </p:nvPr>
        </p:nvSpPr>
        <p:spPr>
          <a:prstGeom prst="rect">
            <a:avLst/>
          </a:prstGeom>
        </p:spPr>
        <p:txBody>
          <a:bodyPr/>
          <a:lstStyle/>
          <a:p>
            <a:pPr/>
          </a:p>
        </p:txBody>
      </p:sp>
      <p:sp>
        <p:nvSpPr>
          <p:cNvPr id="316" name="Slide Subtitle"/>
          <p:cNvSpPr txBox="1"/>
          <p:nvPr>
            <p:ph type="body" idx="21"/>
          </p:nvPr>
        </p:nvSpPr>
        <p:spPr>
          <a:prstGeom prst="rect">
            <a:avLst/>
          </a:prstGeom>
        </p:spPr>
        <p:txBody>
          <a:bodyPr/>
          <a:lstStyle/>
          <a:p>
            <a:pPr/>
          </a:p>
        </p:txBody>
      </p:sp>
      <p:sp>
        <p:nvSpPr>
          <p:cNvPr id="317" name="Slide bullet text"/>
          <p:cNvSpPr txBox="1"/>
          <p:nvPr>
            <p:ph type="body" idx="1"/>
          </p:nvPr>
        </p:nvSpPr>
        <p:spPr>
          <a:prstGeom prst="rect">
            <a:avLst/>
          </a:prstGeom>
        </p:spPr>
        <p:txBody>
          <a:bodyPr/>
          <a:lstStyle/>
          <a:p>
            <a:pPr/>
          </a:p>
        </p:txBody>
      </p:sp>
      <p:pic>
        <p:nvPicPr>
          <p:cNvPr id="318"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lide Title"/>
          <p:cNvSpPr txBox="1"/>
          <p:nvPr>
            <p:ph type="title"/>
          </p:nvPr>
        </p:nvSpPr>
        <p:spPr>
          <a:prstGeom prst="rect">
            <a:avLst/>
          </a:prstGeom>
        </p:spPr>
        <p:txBody>
          <a:bodyPr/>
          <a:lstStyle/>
          <a:p>
            <a:pPr/>
          </a:p>
        </p:txBody>
      </p:sp>
      <p:sp>
        <p:nvSpPr>
          <p:cNvPr id="323" name="Slide Subtitle"/>
          <p:cNvSpPr txBox="1"/>
          <p:nvPr>
            <p:ph type="body" idx="21"/>
          </p:nvPr>
        </p:nvSpPr>
        <p:spPr>
          <a:prstGeom prst="rect">
            <a:avLst/>
          </a:prstGeom>
        </p:spPr>
        <p:txBody>
          <a:bodyPr/>
          <a:lstStyle/>
          <a:p>
            <a:pPr/>
          </a:p>
        </p:txBody>
      </p:sp>
      <p:sp>
        <p:nvSpPr>
          <p:cNvPr id="324" name="Slide bullet text"/>
          <p:cNvSpPr txBox="1"/>
          <p:nvPr>
            <p:ph type="body" idx="1"/>
          </p:nvPr>
        </p:nvSpPr>
        <p:spPr>
          <a:prstGeom prst="rect">
            <a:avLst/>
          </a:prstGeom>
        </p:spPr>
        <p:txBody>
          <a:bodyPr/>
          <a:lstStyle/>
          <a:p>
            <a:pPr/>
          </a:p>
        </p:txBody>
      </p:sp>
      <p:pic>
        <p:nvPicPr>
          <p:cNvPr id="325"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lide Title"/>
          <p:cNvSpPr txBox="1"/>
          <p:nvPr>
            <p:ph type="title"/>
          </p:nvPr>
        </p:nvSpPr>
        <p:spPr>
          <a:prstGeom prst="rect">
            <a:avLst/>
          </a:prstGeom>
        </p:spPr>
        <p:txBody>
          <a:bodyPr/>
          <a:lstStyle/>
          <a:p>
            <a:pPr/>
          </a:p>
        </p:txBody>
      </p:sp>
      <p:sp>
        <p:nvSpPr>
          <p:cNvPr id="330" name="Slide Subtitle"/>
          <p:cNvSpPr txBox="1"/>
          <p:nvPr>
            <p:ph type="body" idx="21"/>
          </p:nvPr>
        </p:nvSpPr>
        <p:spPr>
          <a:prstGeom prst="rect">
            <a:avLst/>
          </a:prstGeom>
        </p:spPr>
        <p:txBody>
          <a:bodyPr/>
          <a:lstStyle/>
          <a:p>
            <a:pPr/>
          </a:p>
        </p:txBody>
      </p:sp>
      <p:sp>
        <p:nvSpPr>
          <p:cNvPr id="331" name="Slide bullet text"/>
          <p:cNvSpPr txBox="1"/>
          <p:nvPr>
            <p:ph type="body" idx="1"/>
          </p:nvPr>
        </p:nvSpPr>
        <p:spPr>
          <a:prstGeom prst="rect">
            <a:avLst/>
          </a:prstGeom>
        </p:spPr>
        <p:txBody>
          <a:bodyPr/>
          <a:lstStyle/>
          <a:p>
            <a:pPr/>
          </a:p>
        </p:txBody>
      </p:sp>
      <p:pic>
        <p:nvPicPr>
          <p:cNvPr id="332" name="11.jpg" descr="1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Title"/>
          <p:cNvSpPr txBox="1"/>
          <p:nvPr>
            <p:ph type="title"/>
          </p:nvPr>
        </p:nvSpPr>
        <p:spPr>
          <a:prstGeom prst="rect">
            <a:avLst/>
          </a:prstGeom>
        </p:spPr>
        <p:txBody>
          <a:bodyPr/>
          <a:lstStyle/>
          <a:p>
            <a:pPr/>
          </a:p>
        </p:txBody>
      </p:sp>
      <p:sp>
        <p:nvSpPr>
          <p:cNvPr id="335" name="Slide Subtitle"/>
          <p:cNvSpPr txBox="1"/>
          <p:nvPr>
            <p:ph type="body" idx="21"/>
          </p:nvPr>
        </p:nvSpPr>
        <p:spPr>
          <a:prstGeom prst="rect">
            <a:avLst/>
          </a:prstGeom>
        </p:spPr>
        <p:txBody>
          <a:bodyPr/>
          <a:lstStyle/>
          <a:p>
            <a:pPr/>
          </a:p>
        </p:txBody>
      </p:sp>
      <p:sp>
        <p:nvSpPr>
          <p:cNvPr id="336" name="Slide bullet text"/>
          <p:cNvSpPr txBox="1"/>
          <p:nvPr>
            <p:ph type="body" idx="1"/>
          </p:nvPr>
        </p:nvSpPr>
        <p:spPr>
          <a:prstGeom prst="rect">
            <a:avLst/>
          </a:prstGeom>
        </p:spPr>
        <p:txBody>
          <a:bodyPr/>
          <a:lstStyle/>
          <a:p>
            <a:pPr/>
          </a:p>
        </p:txBody>
      </p:sp>
      <p:pic>
        <p:nvPicPr>
          <p:cNvPr id="337"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Title"/>
          <p:cNvSpPr txBox="1"/>
          <p:nvPr>
            <p:ph type="title"/>
          </p:nvPr>
        </p:nvSpPr>
        <p:spPr>
          <a:prstGeom prst="rect">
            <a:avLst/>
          </a:prstGeom>
        </p:spPr>
        <p:txBody>
          <a:bodyPr/>
          <a:lstStyle/>
          <a:p>
            <a:pPr/>
          </a:p>
        </p:txBody>
      </p:sp>
      <p:sp>
        <p:nvSpPr>
          <p:cNvPr id="342" name="Slide Subtitle"/>
          <p:cNvSpPr txBox="1"/>
          <p:nvPr>
            <p:ph type="body" idx="21"/>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pic>
        <p:nvPicPr>
          <p:cNvPr id="344"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Title"/>
          <p:cNvSpPr txBox="1"/>
          <p:nvPr>
            <p:ph type="title"/>
          </p:nvPr>
        </p:nvSpPr>
        <p:spPr>
          <a:prstGeom prst="rect">
            <a:avLst/>
          </a:prstGeom>
        </p:spPr>
        <p:txBody>
          <a:bodyPr/>
          <a:lstStyle/>
          <a:p>
            <a:pPr/>
          </a:p>
        </p:txBody>
      </p:sp>
      <p:sp>
        <p:nvSpPr>
          <p:cNvPr id="349" name="Slide Subtitle"/>
          <p:cNvSpPr txBox="1"/>
          <p:nvPr>
            <p:ph type="body" idx="21"/>
          </p:nvPr>
        </p:nvSpPr>
        <p:spPr>
          <a:prstGeom prst="rect">
            <a:avLst/>
          </a:prstGeom>
        </p:spPr>
        <p:txBody>
          <a:bodyPr/>
          <a:lstStyle/>
          <a:p>
            <a:pPr/>
          </a:p>
        </p:txBody>
      </p:sp>
      <p:sp>
        <p:nvSpPr>
          <p:cNvPr id="350" name="Slide bullet text"/>
          <p:cNvSpPr txBox="1"/>
          <p:nvPr>
            <p:ph type="body" idx="1"/>
          </p:nvPr>
        </p:nvSpPr>
        <p:spPr>
          <a:prstGeom prst="rect">
            <a:avLst/>
          </a:prstGeom>
        </p:spPr>
        <p:txBody>
          <a:bodyPr/>
          <a:lstStyle/>
          <a:p>
            <a:pPr/>
          </a:p>
        </p:txBody>
      </p:sp>
      <p:pic>
        <p:nvPicPr>
          <p:cNvPr id="351"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Title"/>
          <p:cNvSpPr txBox="1"/>
          <p:nvPr>
            <p:ph type="title"/>
          </p:nvPr>
        </p:nvSpPr>
        <p:spPr>
          <a:prstGeom prst="rect">
            <a:avLst/>
          </a:prstGeom>
        </p:spPr>
        <p:txBody>
          <a:bodyPr/>
          <a:lstStyle/>
          <a:p>
            <a:pPr/>
          </a:p>
        </p:txBody>
      </p:sp>
      <p:sp>
        <p:nvSpPr>
          <p:cNvPr id="356" name="Slide Subtitle"/>
          <p:cNvSpPr txBox="1"/>
          <p:nvPr>
            <p:ph type="body" idx="21"/>
          </p:nvPr>
        </p:nvSpPr>
        <p:spPr>
          <a:prstGeom prst="rect">
            <a:avLst/>
          </a:prstGeom>
        </p:spPr>
        <p:txBody>
          <a:bodyPr/>
          <a:lstStyle/>
          <a:p>
            <a:pPr/>
          </a:p>
        </p:txBody>
      </p:sp>
      <p:sp>
        <p:nvSpPr>
          <p:cNvPr id="357" name="Slide bullet text"/>
          <p:cNvSpPr txBox="1"/>
          <p:nvPr>
            <p:ph type="body" idx="1"/>
          </p:nvPr>
        </p:nvSpPr>
        <p:spPr>
          <a:prstGeom prst="rect">
            <a:avLst/>
          </a:prstGeom>
        </p:spPr>
        <p:txBody>
          <a:bodyPr/>
          <a:lstStyle/>
          <a:p>
            <a:pPr/>
          </a:p>
        </p:txBody>
      </p:sp>
      <p:pic>
        <p:nvPicPr>
          <p:cNvPr id="358"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Title"/>
          <p:cNvSpPr txBox="1"/>
          <p:nvPr>
            <p:ph type="title"/>
          </p:nvPr>
        </p:nvSpPr>
        <p:spPr>
          <a:prstGeom prst="rect">
            <a:avLst/>
          </a:prstGeom>
        </p:spPr>
        <p:txBody>
          <a:bodyPr/>
          <a:lstStyle/>
          <a:p>
            <a:pPr/>
          </a:p>
        </p:txBody>
      </p:sp>
      <p:sp>
        <p:nvSpPr>
          <p:cNvPr id="363" name="Slide Subtitle"/>
          <p:cNvSpPr txBox="1"/>
          <p:nvPr>
            <p:ph type="body" idx="21"/>
          </p:nvPr>
        </p:nvSpPr>
        <p:spPr>
          <a:prstGeom prst="rect">
            <a:avLst/>
          </a:prstGeom>
        </p:spPr>
        <p:txBody>
          <a:bodyPr/>
          <a:lstStyle/>
          <a:p>
            <a:pPr/>
          </a:p>
        </p:txBody>
      </p:sp>
      <p:sp>
        <p:nvSpPr>
          <p:cNvPr id="364" name="Slide bullet text"/>
          <p:cNvSpPr txBox="1"/>
          <p:nvPr>
            <p:ph type="body" idx="1"/>
          </p:nvPr>
        </p:nvSpPr>
        <p:spPr>
          <a:prstGeom prst="rect">
            <a:avLst/>
          </a:prstGeom>
        </p:spPr>
        <p:txBody>
          <a:bodyPr/>
          <a:lstStyle/>
          <a:p>
            <a:pPr/>
          </a:p>
        </p:txBody>
      </p:sp>
      <p:pic>
        <p:nvPicPr>
          <p:cNvPr id="365"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lide Title"/>
          <p:cNvSpPr txBox="1"/>
          <p:nvPr>
            <p:ph type="title"/>
          </p:nvPr>
        </p:nvSpPr>
        <p:spPr>
          <a:prstGeom prst="rect">
            <a:avLst/>
          </a:prstGeom>
        </p:spPr>
        <p:txBody>
          <a:bodyPr/>
          <a:lstStyle/>
          <a:p>
            <a:pPr/>
          </a:p>
        </p:txBody>
      </p:sp>
      <p:sp>
        <p:nvSpPr>
          <p:cNvPr id="370" name="Slide Subtitle"/>
          <p:cNvSpPr txBox="1"/>
          <p:nvPr>
            <p:ph type="body" idx="21"/>
          </p:nvPr>
        </p:nvSpPr>
        <p:spPr>
          <a:prstGeom prst="rect">
            <a:avLst/>
          </a:prstGeom>
        </p:spPr>
        <p:txBody>
          <a:bodyPr/>
          <a:lstStyle/>
          <a:p>
            <a:pPr/>
          </a:p>
        </p:txBody>
      </p:sp>
      <p:sp>
        <p:nvSpPr>
          <p:cNvPr id="371" name="Slide bullet text"/>
          <p:cNvSpPr txBox="1"/>
          <p:nvPr>
            <p:ph type="body" idx="1"/>
          </p:nvPr>
        </p:nvSpPr>
        <p:spPr>
          <a:prstGeom prst="rect">
            <a:avLst/>
          </a:prstGeom>
        </p:spPr>
        <p:txBody>
          <a:bodyPr/>
          <a:lstStyle/>
          <a:p>
            <a:pPr/>
          </a:p>
        </p:txBody>
      </p:sp>
      <p:pic>
        <p:nvPicPr>
          <p:cNvPr id="372"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prstGeom prst="rect">
            <a:avLst/>
          </a:prstGeom>
        </p:spPr>
        <p:txBody>
          <a:bodyPr/>
          <a:lstStyle/>
          <a:p>
            <a:pPr/>
          </a:p>
        </p:txBody>
      </p:sp>
      <p:sp>
        <p:nvSpPr>
          <p:cNvPr id="377" name="Slide Subtitle"/>
          <p:cNvSpPr txBox="1"/>
          <p:nvPr>
            <p:ph type="body" idx="21"/>
          </p:nvPr>
        </p:nvSpPr>
        <p:spPr>
          <a:prstGeom prst="rect">
            <a:avLst/>
          </a:prstGeom>
        </p:spPr>
        <p:txBody>
          <a:bodyPr/>
          <a:lstStyle/>
          <a:p>
            <a:pPr/>
          </a:p>
        </p:txBody>
      </p:sp>
      <p:sp>
        <p:nvSpPr>
          <p:cNvPr id="378" name="Slide bullet text"/>
          <p:cNvSpPr txBox="1"/>
          <p:nvPr>
            <p:ph type="body" idx="1"/>
          </p:nvPr>
        </p:nvSpPr>
        <p:spPr>
          <a:prstGeom prst="rect">
            <a:avLst/>
          </a:prstGeom>
        </p:spPr>
        <p:txBody>
          <a:bodyPr/>
          <a:lstStyle/>
          <a:p>
            <a:pPr/>
          </a:p>
        </p:txBody>
      </p:sp>
      <p:pic>
        <p:nvPicPr>
          <p:cNvPr id="379"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Title"/>
          <p:cNvSpPr txBox="1"/>
          <p:nvPr>
            <p:ph type="title"/>
          </p:nvPr>
        </p:nvSpPr>
        <p:spPr>
          <a:prstGeom prst="rect">
            <a:avLst/>
          </a:prstGeom>
        </p:spPr>
        <p:txBody>
          <a:bodyPr/>
          <a:lstStyle/>
          <a:p>
            <a:pPr/>
          </a:p>
        </p:txBody>
      </p:sp>
      <p:sp>
        <p:nvSpPr>
          <p:cNvPr id="384" name="Slide Subtitle"/>
          <p:cNvSpPr txBox="1"/>
          <p:nvPr>
            <p:ph type="body" idx="21"/>
          </p:nvPr>
        </p:nvSpPr>
        <p:spPr>
          <a:prstGeom prst="rect">
            <a:avLst/>
          </a:prstGeom>
        </p:spPr>
        <p:txBody>
          <a:bodyPr/>
          <a:lstStyle/>
          <a:p>
            <a:pPr/>
          </a:p>
        </p:txBody>
      </p:sp>
      <p:sp>
        <p:nvSpPr>
          <p:cNvPr id="385" name="Slide bullet text"/>
          <p:cNvSpPr txBox="1"/>
          <p:nvPr>
            <p:ph type="body" idx="1"/>
          </p:nvPr>
        </p:nvSpPr>
        <p:spPr>
          <a:prstGeom prst="rect">
            <a:avLst/>
          </a:prstGeom>
        </p:spPr>
        <p:txBody>
          <a:bodyPr/>
          <a:lstStyle/>
          <a:p>
            <a:pPr/>
          </a:p>
        </p:txBody>
      </p:sp>
      <p:pic>
        <p:nvPicPr>
          <p:cNvPr id="386"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lide Title"/>
          <p:cNvSpPr txBox="1"/>
          <p:nvPr>
            <p:ph type="title"/>
          </p:nvPr>
        </p:nvSpPr>
        <p:spPr>
          <a:prstGeom prst="rect">
            <a:avLst/>
          </a:prstGeom>
        </p:spPr>
        <p:txBody>
          <a:bodyPr/>
          <a:lstStyle/>
          <a:p>
            <a:pPr/>
          </a:p>
        </p:txBody>
      </p:sp>
      <p:sp>
        <p:nvSpPr>
          <p:cNvPr id="405" name="Slide Subtitle"/>
          <p:cNvSpPr txBox="1"/>
          <p:nvPr>
            <p:ph type="body" idx="21"/>
          </p:nvPr>
        </p:nvSpPr>
        <p:spPr>
          <a:prstGeom prst="rect">
            <a:avLst/>
          </a:prstGeom>
        </p:spPr>
        <p:txBody>
          <a:bodyPr/>
          <a:lstStyle/>
          <a:p>
            <a:pPr/>
          </a:p>
        </p:txBody>
      </p:sp>
      <p:sp>
        <p:nvSpPr>
          <p:cNvPr id="406" name="Slide bullet text"/>
          <p:cNvSpPr txBox="1"/>
          <p:nvPr>
            <p:ph type="body" idx="1"/>
          </p:nvPr>
        </p:nvSpPr>
        <p:spPr>
          <a:prstGeom prst="rect">
            <a:avLst/>
          </a:prstGeom>
        </p:spPr>
        <p:txBody>
          <a:bodyPr/>
          <a:lstStyle/>
          <a:p>
            <a:pPr/>
          </a:p>
        </p:txBody>
      </p:sp>
      <p:pic>
        <p:nvPicPr>
          <p:cNvPr id="407"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Title"/>
          <p:cNvSpPr txBox="1"/>
          <p:nvPr>
            <p:ph type="title"/>
          </p:nvPr>
        </p:nvSpPr>
        <p:spPr>
          <a:prstGeom prst="rect">
            <a:avLst/>
          </a:prstGeom>
        </p:spPr>
        <p:txBody>
          <a:bodyPr/>
          <a:lstStyle/>
          <a:p>
            <a:pPr/>
          </a:p>
        </p:txBody>
      </p:sp>
      <p:sp>
        <p:nvSpPr>
          <p:cNvPr id="412" name="Slide Subtitle"/>
          <p:cNvSpPr txBox="1"/>
          <p:nvPr>
            <p:ph type="body" idx="21"/>
          </p:nvPr>
        </p:nvSpPr>
        <p:spPr>
          <a:prstGeom prst="rect">
            <a:avLst/>
          </a:prstGeom>
        </p:spPr>
        <p:txBody>
          <a:bodyPr/>
          <a:lstStyle/>
          <a:p>
            <a:pPr/>
          </a:p>
        </p:txBody>
      </p:sp>
      <p:sp>
        <p:nvSpPr>
          <p:cNvPr id="413" name="Slide bullet text"/>
          <p:cNvSpPr txBox="1"/>
          <p:nvPr>
            <p:ph type="body" idx="1"/>
          </p:nvPr>
        </p:nvSpPr>
        <p:spPr>
          <a:prstGeom prst="rect">
            <a:avLst/>
          </a:prstGeom>
        </p:spPr>
        <p:txBody>
          <a:bodyPr/>
          <a:lstStyle/>
          <a:p>
            <a:pPr/>
          </a:p>
        </p:txBody>
      </p:sp>
      <p:pic>
        <p:nvPicPr>
          <p:cNvPr id="414"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Title"/>
          <p:cNvSpPr txBox="1"/>
          <p:nvPr>
            <p:ph type="title"/>
          </p:nvPr>
        </p:nvSpPr>
        <p:spPr>
          <a:prstGeom prst="rect">
            <a:avLst/>
          </a:prstGeom>
        </p:spPr>
        <p:txBody>
          <a:bodyPr/>
          <a:lstStyle/>
          <a:p>
            <a:pPr/>
          </a:p>
        </p:txBody>
      </p:sp>
      <p:sp>
        <p:nvSpPr>
          <p:cNvPr id="419" name="Slide Subtitle"/>
          <p:cNvSpPr txBox="1"/>
          <p:nvPr>
            <p:ph type="body" idx="21"/>
          </p:nvPr>
        </p:nvSpPr>
        <p:spPr>
          <a:prstGeom prst="rect">
            <a:avLst/>
          </a:prstGeom>
        </p:spPr>
        <p:txBody>
          <a:bodyPr/>
          <a:lstStyle/>
          <a:p>
            <a:pPr/>
          </a:p>
        </p:txBody>
      </p:sp>
      <p:sp>
        <p:nvSpPr>
          <p:cNvPr id="420" name="Slide bullet text"/>
          <p:cNvSpPr txBox="1"/>
          <p:nvPr>
            <p:ph type="body" idx="1"/>
          </p:nvPr>
        </p:nvSpPr>
        <p:spPr>
          <a:prstGeom prst="rect">
            <a:avLst/>
          </a:prstGeom>
        </p:spPr>
        <p:txBody>
          <a:bodyPr/>
          <a:lstStyle/>
          <a:p>
            <a:pPr/>
          </a:p>
        </p:txBody>
      </p:sp>
      <p:pic>
        <p:nvPicPr>
          <p:cNvPr id="421"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Title"/>
          <p:cNvSpPr txBox="1"/>
          <p:nvPr>
            <p:ph type="title"/>
          </p:nvPr>
        </p:nvSpPr>
        <p:spPr>
          <a:prstGeom prst="rect">
            <a:avLst/>
          </a:prstGeom>
        </p:spPr>
        <p:txBody>
          <a:bodyPr/>
          <a:lstStyle/>
          <a:p>
            <a:pPr/>
          </a:p>
        </p:txBody>
      </p:sp>
      <p:sp>
        <p:nvSpPr>
          <p:cNvPr id="426" name="Slide Subtitle"/>
          <p:cNvSpPr txBox="1"/>
          <p:nvPr>
            <p:ph type="body" idx="21"/>
          </p:nvPr>
        </p:nvSpPr>
        <p:spPr>
          <a:prstGeom prst="rect">
            <a:avLst/>
          </a:prstGeom>
        </p:spPr>
        <p:txBody>
          <a:bodyPr/>
          <a:lstStyle/>
          <a:p>
            <a:pPr/>
          </a:p>
        </p:txBody>
      </p:sp>
      <p:sp>
        <p:nvSpPr>
          <p:cNvPr id="427" name="Slide bullet text"/>
          <p:cNvSpPr txBox="1"/>
          <p:nvPr>
            <p:ph type="body" idx="1"/>
          </p:nvPr>
        </p:nvSpPr>
        <p:spPr>
          <a:prstGeom prst="rect">
            <a:avLst/>
          </a:prstGeom>
        </p:spPr>
        <p:txBody>
          <a:bodyPr/>
          <a:lstStyle/>
          <a:p>
            <a:pPr/>
          </a:p>
        </p:txBody>
      </p:sp>
      <p:pic>
        <p:nvPicPr>
          <p:cNvPr id="428" name="36.jpg" descr="3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1.png" descr="a_1.png"/>
          <p:cNvPicPr>
            <a:picLocks noChangeAspect="1"/>
          </p:cNvPicPr>
          <p:nvPr/>
        </p:nvPicPr>
        <p:blipFill>
          <a:blip r:embed="rId2">
            <a:extLst/>
          </a:blip>
          <a:stretch>
            <a:fillRect/>
          </a:stretch>
        </p:blipFill>
        <p:spPr>
          <a:xfrm>
            <a:off x="654913" y="1137786"/>
            <a:ext cx="6007101" cy="2298701"/>
          </a:xfrm>
          <a:prstGeom prst="rect">
            <a:avLst/>
          </a:prstGeom>
          <a:ln w="12700">
            <a:miter lim="400000"/>
          </a:ln>
        </p:spPr>
      </p:pic>
      <p:pic>
        <p:nvPicPr>
          <p:cNvPr id="199" name="a_2.png" descr="a_2.png"/>
          <p:cNvPicPr>
            <a:picLocks noChangeAspect="1"/>
          </p:cNvPicPr>
          <p:nvPr/>
        </p:nvPicPr>
        <p:blipFill>
          <a:blip r:embed="rId3">
            <a:extLst/>
          </a:blip>
          <a:stretch>
            <a:fillRect/>
          </a:stretch>
        </p:blipFill>
        <p:spPr>
          <a:xfrm>
            <a:off x="2420213" y="1956381"/>
            <a:ext cx="2451101" cy="2451101"/>
          </a:xfrm>
          <a:prstGeom prst="rect">
            <a:avLst/>
          </a:prstGeom>
          <a:ln w="12700">
            <a:miter lim="400000"/>
          </a:ln>
        </p:spPr>
      </p:pic>
      <p:pic>
        <p:nvPicPr>
          <p:cNvPr id="200" name="a_3.png" descr="a_3.png"/>
          <p:cNvPicPr>
            <a:picLocks noChangeAspect="1"/>
          </p:cNvPicPr>
          <p:nvPr/>
        </p:nvPicPr>
        <p:blipFill>
          <a:blip r:embed="rId4">
            <a:extLst/>
          </a:blip>
          <a:stretch>
            <a:fillRect/>
          </a:stretch>
        </p:blipFill>
        <p:spPr>
          <a:xfrm>
            <a:off x="2456710" y="3037856"/>
            <a:ext cx="317501" cy="6311901"/>
          </a:xfrm>
          <a:prstGeom prst="rect">
            <a:avLst/>
          </a:prstGeom>
          <a:ln w="12700">
            <a:miter lim="400000"/>
          </a:ln>
        </p:spPr>
      </p:pic>
      <p:pic>
        <p:nvPicPr>
          <p:cNvPr id="201" name="a_4.png" descr="a_4.png"/>
          <p:cNvPicPr>
            <a:picLocks noChangeAspect="1"/>
          </p:cNvPicPr>
          <p:nvPr/>
        </p:nvPicPr>
        <p:blipFill>
          <a:blip r:embed="rId5">
            <a:extLst/>
          </a:blip>
          <a:stretch>
            <a:fillRect/>
          </a:stretch>
        </p:blipFill>
        <p:spPr>
          <a:xfrm>
            <a:off x="4504190" y="2961037"/>
            <a:ext cx="317501" cy="6311901"/>
          </a:xfrm>
          <a:prstGeom prst="rect">
            <a:avLst/>
          </a:prstGeom>
          <a:ln w="12700">
            <a:miter lim="400000"/>
          </a:ln>
        </p:spPr>
      </p:pic>
      <p:pic>
        <p:nvPicPr>
          <p:cNvPr id="202" name="a_5.png" descr="a_5.png"/>
          <p:cNvPicPr>
            <a:picLocks noChangeAspect="1"/>
          </p:cNvPicPr>
          <p:nvPr/>
        </p:nvPicPr>
        <p:blipFill>
          <a:blip r:embed="rId6">
            <a:extLst/>
          </a:blip>
          <a:stretch>
            <a:fillRect/>
          </a:stretch>
        </p:blipFill>
        <p:spPr>
          <a:xfrm>
            <a:off x="2420213" y="1956381"/>
            <a:ext cx="2451101" cy="2451101"/>
          </a:xfrm>
          <a:prstGeom prst="rect">
            <a:avLst/>
          </a:prstGeom>
          <a:ln w="12700">
            <a:miter lim="400000"/>
          </a:ln>
        </p:spPr>
      </p:pic>
      <p:pic>
        <p:nvPicPr>
          <p:cNvPr id="203" name="a_6.png" descr="a_6.png"/>
          <p:cNvPicPr>
            <a:picLocks noChangeAspect="1"/>
          </p:cNvPicPr>
          <p:nvPr/>
        </p:nvPicPr>
        <p:blipFill>
          <a:blip r:embed="rId7">
            <a:extLst/>
          </a:blip>
          <a:stretch>
            <a:fillRect/>
          </a:stretch>
        </p:blipFill>
        <p:spPr>
          <a:xfrm>
            <a:off x="14781197" y="552915"/>
            <a:ext cx="2451101" cy="2451101"/>
          </a:xfrm>
          <a:prstGeom prst="rect">
            <a:avLst/>
          </a:prstGeom>
          <a:ln w="12700">
            <a:miter lim="400000"/>
          </a:ln>
        </p:spPr>
      </p:pic>
      <p:pic>
        <p:nvPicPr>
          <p:cNvPr id="204" name="a_7.png" descr="a_7.png"/>
          <p:cNvPicPr>
            <a:picLocks noChangeAspect="1"/>
          </p:cNvPicPr>
          <p:nvPr/>
        </p:nvPicPr>
        <p:blipFill>
          <a:blip r:embed="rId8">
            <a:extLst/>
          </a:blip>
          <a:stretch>
            <a:fillRect/>
          </a:stretch>
        </p:blipFill>
        <p:spPr>
          <a:xfrm>
            <a:off x="3932903" y="8186999"/>
            <a:ext cx="1435101" cy="1435101"/>
          </a:xfrm>
          <a:prstGeom prst="rect">
            <a:avLst/>
          </a:prstGeom>
          <a:ln w="12700">
            <a:miter lim="400000"/>
          </a:ln>
        </p:spPr>
      </p:pic>
      <p:pic>
        <p:nvPicPr>
          <p:cNvPr id="205" name="a_8.png" descr="a_8.png"/>
          <p:cNvPicPr>
            <a:picLocks noChangeAspect="1"/>
          </p:cNvPicPr>
          <p:nvPr/>
        </p:nvPicPr>
        <p:blipFill>
          <a:blip r:embed="rId9">
            <a:extLst/>
          </a:blip>
          <a:stretch>
            <a:fillRect/>
          </a:stretch>
        </p:blipFill>
        <p:spPr>
          <a:xfrm>
            <a:off x="1923523" y="8186999"/>
            <a:ext cx="1435101" cy="1435101"/>
          </a:xfrm>
          <a:prstGeom prst="rect">
            <a:avLst/>
          </a:prstGeom>
          <a:ln w="12700">
            <a:miter lim="400000"/>
          </a:ln>
        </p:spPr>
      </p:pic>
      <p:pic>
        <p:nvPicPr>
          <p:cNvPr id="206" name="a_9.png" descr="a_9.png"/>
          <p:cNvPicPr>
            <a:picLocks noChangeAspect="1"/>
          </p:cNvPicPr>
          <p:nvPr/>
        </p:nvPicPr>
        <p:blipFill>
          <a:blip r:embed="rId10">
            <a:extLst/>
          </a:blip>
          <a:stretch>
            <a:fillRect/>
          </a:stretch>
        </p:blipFill>
        <p:spPr>
          <a:xfrm>
            <a:off x="6757817" y="2865787"/>
            <a:ext cx="6997701" cy="6096001"/>
          </a:xfrm>
          <a:prstGeom prst="rect">
            <a:avLst/>
          </a:prstGeom>
          <a:ln w="12700">
            <a:miter lim="400000"/>
          </a:ln>
        </p:spPr>
      </p:pic>
      <p:pic>
        <p:nvPicPr>
          <p:cNvPr id="207" name="a_10.png" descr="a_10.png"/>
          <p:cNvPicPr>
            <a:picLocks noChangeAspect="1"/>
          </p:cNvPicPr>
          <p:nvPr/>
        </p:nvPicPr>
        <p:blipFill>
          <a:blip r:embed="rId11">
            <a:extLst/>
          </a:blip>
          <a:stretch>
            <a:fillRect/>
          </a:stretch>
        </p:blipFill>
        <p:spPr>
          <a:xfrm>
            <a:off x="16391384" y="2039062"/>
            <a:ext cx="5689601" cy="5765801"/>
          </a:xfrm>
          <a:prstGeom prst="rect">
            <a:avLst/>
          </a:prstGeom>
          <a:ln w="12700">
            <a:miter lim="400000"/>
          </a:ln>
        </p:spPr>
      </p:pic>
      <p:pic>
        <p:nvPicPr>
          <p:cNvPr id="208" name="a_11.png" descr="a_11.png"/>
          <p:cNvPicPr>
            <a:picLocks noChangeAspect="1"/>
          </p:cNvPicPr>
          <p:nvPr/>
        </p:nvPicPr>
        <p:blipFill>
          <a:blip r:embed="rId12">
            <a:extLst/>
          </a:blip>
          <a:stretch>
            <a:fillRect/>
          </a:stretch>
        </p:blipFill>
        <p:spPr>
          <a:xfrm>
            <a:off x="12475037" y="2656854"/>
            <a:ext cx="1562101" cy="1562101"/>
          </a:xfrm>
          <a:prstGeom prst="rect">
            <a:avLst/>
          </a:prstGeom>
          <a:ln w="12700">
            <a:miter lim="400000"/>
          </a:ln>
        </p:spPr>
      </p:pic>
      <p:pic>
        <p:nvPicPr>
          <p:cNvPr id="209" name="a_12.png" descr="a_12.png"/>
          <p:cNvPicPr>
            <a:picLocks noChangeAspect="1"/>
          </p:cNvPicPr>
          <p:nvPr/>
        </p:nvPicPr>
        <p:blipFill>
          <a:blip r:embed="rId13">
            <a:extLst/>
          </a:blip>
          <a:stretch>
            <a:fillRect/>
          </a:stretch>
        </p:blipFill>
        <p:spPr>
          <a:xfrm>
            <a:off x="20840761" y="1650101"/>
            <a:ext cx="1562101" cy="1562101"/>
          </a:xfrm>
          <a:prstGeom prst="rect">
            <a:avLst/>
          </a:prstGeom>
          <a:ln w="12700">
            <a:miter lim="400000"/>
          </a:ln>
        </p:spPr>
      </p:pic>
      <p:pic>
        <p:nvPicPr>
          <p:cNvPr id="210" name="a_13.png" descr="a_13.png"/>
          <p:cNvPicPr>
            <a:picLocks noChangeAspect="1"/>
          </p:cNvPicPr>
          <p:nvPr/>
        </p:nvPicPr>
        <p:blipFill>
          <a:blip r:embed="rId14">
            <a:extLst/>
          </a:blip>
          <a:stretch>
            <a:fillRect/>
          </a:stretch>
        </p:blipFill>
        <p:spPr>
          <a:xfrm>
            <a:off x="17235934" y="1854781"/>
            <a:ext cx="4127501" cy="4127501"/>
          </a:xfrm>
          <a:prstGeom prst="rect">
            <a:avLst/>
          </a:prstGeom>
          <a:ln w="12700">
            <a:miter lim="400000"/>
          </a:ln>
        </p:spPr>
      </p:pic>
      <p:pic>
        <p:nvPicPr>
          <p:cNvPr id="211" name="a_14.png" descr="a_14.png"/>
          <p:cNvPicPr>
            <a:picLocks noChangeAspect="1"/>
          </p:cNvPicPr>
          <p:nvPr/>
        </p:nvPicPr>
        <p:blipFill>
          <a:blip r:embed="rId15">
            <a:extLst/>
          </a:blip>
          <a:stretch>
            <a:fillRect/>
          </a:stretch>
        </p:blipFill>
        <p:spPr>
          <a:xfrm>
            <a:off x="22128085" y="2257764"/>
            <a:ext cx="254001" cy="4495801"/>
          </a:xfrm>
          <a:prstGeom prst="rect">
            <a:avLst/>
          </a:prstGeom>
          <a:ln w="12700">
            <a:miter lim="400000"/>
          </a:ln>
        </p:spPr>
      </p:pic>
      <p:pic>
        <p:nvPicPr>
          <p:cNvPr id="212" name="a_15.png" descr="a_15.png"/>
          <p:cNvPicPr>
            <a:picLocks noChangeAspect="1"/>
          </p:cNvPicPr>
          <p:nvPr/>
        </p:nvPicPr>
        <p:blipFill>
          <a:blip r:embed="rId16">
            <a:extLst/>
          </a:blip>
          <a:stretch>
            <a:fillRect/>
          </a:stretch>
        </p:blipFill>
        <p:spPr>
          <a:xfrm>
            <a:off x="16587741" y="4580405"/>
            <a:ext cx="2019301" cy="2032001"/>
          </a:xfrm>
          <a:prstGeom prst="rect">
            <a:avLst/>
          </a:prstGeom>
          <a:ln w="12700">
            <a:miter lim="400000"/>
          </a:ln>
        </p:spPr>
      </p:pic>
      <p:pic>
        <p:nvPicPr>
          <p:cNvPr id="213" name="a_16.png" descr="a_16.png"/>
          <p:cNvPicPr>
            <a:picLocks noChangeAspect="1"/>
          </p:cNvPicPr>
          <p:nvPr/>
        </p:nvPicPr>
        <p:blipFill>
          <a:blip r:embed="rId17">
            <a:extLst/>
          </a:blip>
          <a:stretch>
            <a:fillRect/>
          </a:stretch>
        </p:blipFill>
        <p:spPr>
          <a:xfrm>
            <a:off x="21562935" y="6018655"/>
            <a:ext cx="1435101" cy="1435101"/>
          </a:xfrm>
          <a:prstGeom prst="rect">
            <a:avLst/>
          </a:prstGeom>
          <a:ln w="12700">
            <a:miter lim="400000"/>
          </a:ln>
        </p:spPr>
      </p:pic>
      <p:pic>
        <p:nvPicPr>
          <p:cNvPr id="214" name="a_17.png" descr="a_17.png"/>
          <p:cNvPicPr>
            <a:picLocks noChangeAspect="1"/>
          </p:cNvPicPr>
          <p:nvPr/>
        </p:nvPicPr>
        <p:blipFill>
          <a:blip r:embed="rId18">
            <a:extLst/>
          </a:blip>
          <a:stretch>
            <a:fillRect/>
          </a:stretch>
        </p:blipFill>
        <p:spPr>
          <a:xfrm>
            <a:off x="17821182" y="923585"/>
            <a:ext cx="1562101" cy="1562101"/>
          </a:xfrm>
          <a:prstGeom prst="rect">
            <a:avLst/>
          </a:prstGeom>
          <a:ln w="12700">
            <a:miter lim="400000"/>
          </a:ln>
        </p:spPr>
      </p:pic>
      <p:pic>
        <p:nvPicPr>
          <p:cNvPr id="215" name="a_18.png" descr="a_18.png"/>
          <p:cNvPicPr>
            <a:picLocks noChangeAspect="1"/>
          </p:cNvPicPr>
          <p:nvPr/>
        </p:nvPicPr>
        <p:blipFill>
          <a:blip r:embed="rId19">
            <a:extLst/>
          </a:blip>
          <a:stretch>
            <a:fillRect/>
          </a:stretch>
        </p:blipFill>
        <p:spPr>
          <a:xfrm>
            <a:off x="7189617" y="2688789"/>
            <a:ext cx="6134101" cy="266701"/>
          </a:xfrm>
          <a:prstGeom prst="rect">
            <a:avLst/>
          </a:prstGeom>
          <a:ln w="12700">
            <a:miter lim="400000"/>
          </a:ln>
        </p:spPr>
      </p:pic>
      <p:pic>
        <p:nvPicPr>
          <p:cNvPr id="216" name="a_19.png" descr="a_19.png"/>
          <p:cNvPicPr>
            <a:picLocks noChangeAspect="1"/>
          </p:cNvPicPr>
          <p:nvPr/>
        </p:nvPicPr>
        <p:blipFill>
          <a:blip r:embed="rId20">
            <a:extLst/>
          </a:blip>
          <a:stretch>
            <a:fillRect/>
          </a:stretch>
        </p:blipFill>
        <p:spPr>
          <a:xfrm>
            <a:off x="13746825" y="3270143"/>
            <a:ext cx="254001" cy="5054601"/>
          </a:xfrm>
          <a:prstGeom prst="rect">
            <a:avLst/>
          </a:prstGeom>
          <a:ln w="12700">
            <a:miter lim="400000"/>
          </a:ln>
        </p:spPr>
      </p:pic>
      <p:pic>
        <p:nvPicPr>
          <p:cNvPr id="217" name="a_20.png" descr="a_20.png"/>
          <p:cNvPicPr>
            <a:picLocks noChangeAspect="1"/>
          </p:cNvPicPr>
          <p:nvPr/>
        </p:nvPicPr>
        <p:blipFill>
          <a:blip r:embed="rId21">
            <a:extLst/>
          </a:blip>
          <a:stretch>
            <a:fillRect/>
          </a:stretch>
        </p:blipFill>
        <p:spPr>
          <a:xfrm>
            <a:off x="13156275" y="7971575"/>
            <a:ext cx="1435101" cy="1435101"/>
          </a:xfrm>
          <a:prstGeom prst="rect">
            <a:avLst/>
          </a:prstGeom>
          <a:ln w="12700">
            <a:miter lim="400000"/>
          </a:ln>
        </p:spPr>
      </p:pic>
      <p:pic>
        <p:nvPicPr>
          <p:cNvPr id="218" name="a_21.png" descr="a_21.png"/>
          <p:cNvPicPr>
            <a:picLocks noChangeAspect="1"/>
          </p:cNvPicPr>
          <p:nvPr/>
        </p:nvPicPr>
        <p:blipFill>
          <a:blip r:embed="rId22">
            <a:extLst/>
          </a:blip>
          <a:stretch>
            <a:fillRect/>
          </a:stretch>
        </p:blipFill>
        <p:spPr>
          <a:xfrm>
            <a:off x="7118103" y="2053789"/>
            <a:ext cx="1435101" cy="1435101"/>
          </a:xfrm>
          <a:prstGeom prst="rect">
            <a:avLst/>
          </a:prstGeom>
          <a:ln w="12700">
            <a:miter lim="400000"/>
          </a:ln>
        </p:spPr>
      </p:pic>
      <p:pic>
        <p:nvPicPr>
          <p:cNvPr id="219" name="a_22.png" descr="a_22.png"/>
          <p:cNvPicPr>
            <a:picLocks noChangeAspect="1"/>
          </p:cNvPicPr>
          <p:nvPr/>
        </p:nvPicPr>
        <p:blipFill>
          <a:blip r:embed="rId23">
            <a:extLst/>
          </a:blip>
          <a:stretch>
            <a:fillRect/>
          </a:stretch>
        </p:blipFill>
        <p:spPr>
          <a:xfrm>
            <a:off x="1271048" y="6042143"/>
            <a:ext cx="317501" cy="20066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40.jpg" descr="4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Title"/>
          <p:cNvSpPr txBox="1"/>
          <p:nvPr>
            <p:ph type="title"/>
          </p:nvPr>
        </p:nvSpPr>
        <p:spPr>
          <a:prstGeom prst="rect">
            <a:avLst/>
          </a:prstGeom>
        </p:spPr>
        <p:txBody>
          <a:bodyPr/>
          <a:lstStyle/>
          <a:p>
            <a:pPr/>
          </a:p>
        </p:txBody>
      </p:sp>
      <p:sp>
        <p:nvSpPr>
          <p:cNvPr id="443" name="Slide Subtitle"/>
          <p:cNvSpPr txBox="1"/>
          <p:nvPr>
            <p:ph type="body" idx="21"/>
          </p:nvPr>
        </p:nvSpPr>
        <p:spPr>
          <a:prstGeom prst="rect">
            <a:avLst/>
          </a:prstGeom>
        </p:spPr>
        <p:txBody>
          <a:bodyPr/>
          <a:lstStyle/>
          <a:p>
            <a:pPr/>
          </a:p>
        </p:txBody>
      </p:sp>
      <p:sp>
        <p:nvSpPr>
          <p:cNvPr id="444" name="Slide bullet text"/>
          <p:cNvSpPr txBox="1"/>
          <p:nvPr>
            <p:ph type="body" idx="1"/>
          </p:nvPr>
        </p:nvSpPr>
        <p:spPr>
          <a:prstGeom prst="rect">
            <a:avLst/>
          </a:prstGeom>
        </p:spPr>
        <p:txBody>
          <a:bodyPr/>
          <a:lstStyle/>
          <a:p>
            <a:pPr/>
          </a:p>
        </p:txBody>
      </p:sp>
      <p:pic>
        <p:nvPicPr>
          <p:cNvPr id="445"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Title"/>
          <p:cNvSpPr txBox="1"/>
          <p:nvPr>
            <p:ph type="title"/>
          </p:nvPr>
        </p:nvSpPr>
        <p:spPr>
          <a:prstGeom prst="rect">
            <a:avLst/>
          </a:prstGeom>
        </p:spPr>
        <p:txBody>
          <a:bodyPr/>
          <a:lstStyle/>
          <a:p>
            <a:pPr/>
          </a:p>
        </p:txBody>
      </p:sp>
      <p:sp>
        <p:nvSpPr>
          <p:cNvPr id="450" name="Slide Subtitle"/>
          <p:cNvSpPr txBox="1"/>
          <p:nvPr>
            <p:ph type="body" idx="21"/>
          </p:nvPr>
        </p:nvSpPr>
        <p:spPr>
          <a:prstGeom prst="rect">
            <a:avLst/>
          </a:prstGeom>
        </p:spPr>
        <p:txBody>
          <a:bodyPr/>
          <a:lstStyle/>
          <a:p>
            <a:pPr/>
          </a:p>
        </p:txBody>
      </p:sp>
      <p:sp>
        <p:nvSpPr>
          <p:cNvPr id="451" name="Slide bullet text"/>
          <p:cNvSpPr txBox="1"/>
          <p:nvPr>
            <p:ph type="body" idx="1"/>
          </p:nvPr>
        </p:nvSpPr>
        <p:spPr>
          <a:prstGeom prst="rect">
            <a:avLst/>
          </a:prstGeom>
        </p:spPr>
        <p:txBody>
          <a:bodyPr/>
          <a:lstStyle/>
          <a:p>
            <a:pPr/>
          </a:p>
        </p:txBody>
      </p:sp>
      <p:pic>
        <p:nvPicPr>
          <p:cNvPr id="452"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Title"/>
          <p:cNvSpPr txBox="1"/>
          <p:nvPr>
            <p:ph type="title"/>
          </p:nvPr>
        </p:nvSpPr>
        <p:spPr>
          <a:prstGeom prst="rect">
            <a:avLst/>
          </a:prstGeom>
        </p:spPr>
        <p:txBody>
          <a:bodyPr/>
          <a:lstStyle/>
          <a:p>
            <a:pPr/>
          </a:p>
        </p:txBody>
      </p:sp>
      <p:sp>
        <p:nvSpPr>
          <p:cNvPr id="478" name="Slide Subtitle"/>
          <p:cNvSpPr txBox="1"/>
          <p:nvPr>
            <p:ph type="body" idx="21"/>
          </p:nvPr>
        </p:nvSpPr>
        <p:spPr>
          <a:prstGeom prst="rect">
            <a:avLst/>
          </a:prstGeom>
        </p:spPr>
        <p:txBody>
          <a:bodyPr/>
          <a:lstStyle/>
          <a:p>
            <a:pPr/>
          </a:p>
        </p:txBody>
      </p:sp>
      <p:sp>
        <p:nvSpPr>
          <p:cNvPr id="479" name="Slide bullet text"/>
          <p:cNvSpPr txBox="1"/>
          <p:nvPr>
            <p:ph type="body" idx="1"/>
          </p:nvPr>
        </p:nvSpPr>
        <p:spPr>
          <a:prstGeom prst="rect">
            <a:avLst/>
          </a:prstGeom>
        </p:spPr>
        <p:txBody>
          <a:bodyPr/>
          <a:lstStyle/>
          <a:p>
            <a:pPr/>
          </a:p>
        </p:txBody>
      </p:sp>
      <p:pic>
        <p:nvPicPr>
          <p:cNvPr id="480"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lide Title"/>
          <p:cNvSpPr txBox="1"/>
          <p:nvPr>
            <p:ph type="title"/>
          </p:nvPr>
        </p:nvSpPr>
        <p:spPr>
          <a:prstGeom prst="rect">
            <a:avLst/>
          </a:prstGeom>
        </p:spPr>
        <p:txBody>
          <a:bodyPr/>
          <a:lstStyle/>
          <a:p>
            <a:pPr/>
          </a:p>
        </p:txBody>
      </p:sp>
      <p:sp>
        <p:nvSpPr>
          <p:cNvPr id="485" name="Slide Subtitle"/>
          <p:cNvSpPr txBox="1"/>
          <p:nvPr>
            <p:ph type="body" idx="21"/>
          </p:nvPr>
        </p:nvSpPr>
        <p:spPr>
          <a:prstGeom prst="rect">
            <a:avLst/>
          </a:prstGeom>
        </p:spPr>
        <p:txBody>
          <a:bodyPr/>
          <a:lstStyle/>
          <a:p>
            <a:pPr/>
          </a:p>
        </p:txBody>
      </p:sp>
      <p:sp>
        <p:nvSpPr>
          <p:cNvPr id="486" name="Slide bullet text"/>
          <p:cNvSpPr txBox="1"/>
          <p:nvPr>
            <p:ph type="body" idx="1"/>
          </p:nvPr>
        </p:nvSpPr>
        <p:spPr>
          <a:prstGeom prst="rect">
            <a:avLst/>
          </a:prstGeom>
        </p:spPr>
        <p:txBody>
          <a:bodyPr/>
          <a:lstStyle/>
          <a:p>
            <a:pPr/>
          </a:p>
        </p:txBody>
      </p:sp>
      <p:pic>
        <p:nvPicPr>
          <p:cNvPr id="487"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Title"/>
          <p:cNvSpPr txBox="1"/>
          <p:nvPr>
            <p:ph type="title"/>
          </p:nvPr>
        </p:nvSpPr>
        <p:spPr>
          <a:prstGeom prst="rect">
            <a:avLst/>
          </a:prstGeom>
        </p:spPr>
        <p:txBody>
          <a:bodyPr/>
          <a:lstStyle/>
          <a:p>
            <a:pPr/>
          </a:p>
        </p:txBody>
      </p:sp>
      <p:sp>
        <p:nvSpPr>
          <p:cNvPr id="492" name="Slide Subtitle"/>
          <p:cNvSpPr txBox="1"/>
          <p:nvPr>
            <p:ph type="body" idx="21"/>
          </p:nvPr>
        </p:nvSpPr>
        <p:spPr>
          <a:prstGeom prst="rect">
            <a:avLst/>
          </a:prstGeom>
        </p:spPr>
        <p:txBody>
          <a:bodyPr/>
          <a:lstStyle/>
          <a:p>
            <a:pPr/>
          </a:p>
        </p:txBody>
      </p:sp>
      <p:sp>
        <p:nvSpPr>
          <p:cNvPr id="493" name="Slide bullet text"/>
          <p:cNvSpPr txBox="1"/>
          <p:nvPr>
            <p:ph type="body" idx="1"/>
          </p:nvPr>
        </p:nvSpPr>
        <p:spPr>
          <a:prstGeom prst="rect">
            <a:avLst/>
          </a:prstGeom>
        </p:spPr>
        <p:txBody>
          <a:bodyPr/>
          <a:lstStyle/>
          <a:p>
            <a:pPr/>
          </a:p>
        </p:txBody>
      </p:sp>
      <p:pic>
        <p:nvPicPr>
          <p:cNvPr id="494"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1" name="b_1.png" descr="b_1.png"/>
          <p:cNvPicPr>
            <a:picLocks noChangeAspect="1"/>
          </p:cNvPicPr>
          <p:nvPr/>
        </p:nvPicPr>
        <p:blipFill>
          <a:blip r:embed="rId2">
            <a:extLst/>
          </a:blip>
          <a:stretch>
            <a:fillRect/>
          </a:stretch>
        </p:blipFill>
        <p:spPr>
          <a:xfrm>
            <a:off x="10307899" y="832343"/>
            <a:ext cx="266701" cy="6972301"/>
          </a:xfrm>
          <a:prstGeom prst="rect">
            <a:avLst/>
          </a:prstGeom>
          <a:ln w="12700">
            <a:miter lim="400000"/>
          </a:ln>
        </p:spPr>
      </p:pic>
      <p:pic>
        <p:nvPicPr>
          <p:cNvPr id="222" name="b_2.png" descr="b_2.png"/>
          <p:cNvPicPr>
            <a:picLocks noChangeAspect="1"/>
          </p:cNvPicPr>
          <p:nvPr/>
        </p:nvPicPr>
        <p:blipFill>
          <a:blip r:embed="rId3">
            <a:extLst/>
          </a:blip>
          <a:stretch>
            <a:fillRect/>
          </a:stretch>
        </p:blipFill>
        <p:spPr>
          <a:xfrm>
            <a:off x="11829926" y="832343"/>
            <a:ext cx="266701" cy="6972301"/>
          </a:xfrm>
          <a:prstGeom prst="rect">
            <a:avLst/>
          </a:prstGeom>
          <a:ln w="12700">
            <a:miter lim="400000"/>
          </a:ln>
        </p:spPr>
      </p:pic>
      <p:pic>
        <p:nvPicPr>
          <p:cNvPr id="223" name="b_5.png" descr="b_5.png"/>
          <p:cNvPicPr>
            <a:picLocks noChangeAspect="1"/>
          </p:cNvPicPr>
          <p:nvPr/>
        </p:nvPicPr>
        <p:blipFill>
          <a:blip r:embed="rId4">
            <a:extLst/>
          </a:blip>
          <a:stretch>
            <a:fillRect/>
          </a:stretch>
        </p:blipFill>
        <p:spPr>
          <a:xfrm>
            <a:off x="19409668" y="2792335"/>
            <a:ext cx="2044701" cy="2044701"/>
          </a:xfrm>
          <a:prstGeom prst="rect">
            <a:avLst/>
          </a:prstGeom>
          <a:ln w="12700">
            <a:miter lim="400000"/>
          </a:ln>
        </p:spPr>
      </p:pic>
      <p:pic>
        <p:nvPicPr>
          <p:cNvPr id="224" name="b_6.png" descr="b_6.png"/>
          <p:cNvPicPr>
            <a:picLocks noChangeAspect="1"/>
          </p:cNvPicPr>
          <p:nvPr/>
        </p:nvPicPr>
        <p:blipFill>
          <a:blip r:embed="rId5">
            <a:extLst/>
          </a:blip>
          <a:stretch>
            <a:fillRect/>
          </a:stretch>
        </p:blipFill>
        <p:spPr>
          <a:xfrm>
            <a:off x="1007430" y="4131137"/>
            <a:ext cx="2044701" cy="2044701"/>
          </a:xfrm>
          <a:prstGeom prst="rect">
            <a:avLst/>
          </a:prstGeom>
          <a:ln w="12700">
            <a:miter lim="400000"/>
          </a:ln>
        </p:spPr>
      </p:pic>
      <p:pic>
        <p:nvPicPr>
          <p:cNvPr id="225" name="b_7.png" descr="b_7.png"/>
          <p:cNvPicPr>
            <a:picLocks noChangeAspect="1"/>
          </p:cNvPicPr>
          <p:nvPr/>
        </p:nvPicPr>
        <p:blipFill>
          <a:blip r:embed="rId6">
            <a:extLst/>
          </a:blip>
          <a:stretch>
            <a:fillRect/>
          </a:stretch>
        </p:blipFill>
        <p:spPr>
          <a:xfrm>
            <a:off x="1007430" y="4131137"/>
            <a:ext cx="2044701" cy="2044701"/>
          </a:xfrm>
          <a:prstGeom prst="rect">
            <a:avLst/>
          </a:prstGeom>
          <a:ln w="12700">
            <a:miter lim="400000"/>
          </a:ln>
        </p:spPr>
      </p:pic>
      <p:pic>
        <p:nvPicPr>
          <p:cNvPr id="226" name="b_8.png" descr="b_8.png"/>
          <p:cNvPicPr>
            <a:picLocks noChangeAspect="1"/>
          </p:cNvPicPr>
          <p:nvPr/>
        </p:nvPicPr>
        <p:blipFill>
          <a:blip r:embed="rId7">
            <a:extLst/>
          </a:blip>
          <a:stretch>
            <a:fillRect/>
          </a:stretch>
        </p:blipFill>
        <p:spPr>
          <a:xfrm>
            <a:off x="1007430" y="4131137"/>
            <a:ext cx="2044701" cy="2044701"/>
          </a:xfrm>
          <a:prstGeom prst="rect">
            <a:avLst/>
          </a:prstGeom>
          <a:ln w="12700">
            <a:miter lim="400000"/>
          </a:ln>
        </p:spPr>
      </p:pic>
      <p:pic>
        <p:nvPicPr>
          <p:cNvPr id="227" name="b_9.png" descr="b_9.png"/>
          <p:cNvPicPr>
            <a:picLocks noChangeAspect="1"/>
          </p:cNvPicPr>
          <p:nvPr/>
        </p:nvPicPr>
        <p:blipFill>
          <a:blip r:embed="rId8">
            <a:extLst/>
          </a:blip>
          <a:stretch>
            <a:fillRect/>
          </a:stretch>
        </p:blipFill>
        <p:spPr>
          <a:xfrm>
            <a:off x="6654615" y="3296143"/>
            <a:ext cx="2044701" cy="2044701"/>
          </a:xfrm>
          <a:prstGeom prst="rect">
            <a:avLst/>
          </a:prstGeom>
          <a:ln w="12700">
            <a:miter lim="400000"/>
          </a:ln>
        </p:spPr>
      </p:pic>
      <p:pic>
        <p:nvPicPr>
          <p:cNvPr id="228" name="b_10.png" descr="b_10.png"/>
          <p:cNvPicPr>
            <a:picLocks noChangeAspect="1"/>
          </p:cNvPicPr>
          <p:nvPr/>
        </p:nvPicPr>
        <p:blipFill>
          <a:blip r:embed="rId9">
            <a:extLst/>
          </a:blip>
          <a:stretch>
            <a:fillRect/>
          </a:stretch>
        </p:blipFill>
        <p:spPr>
          <a:xfrm>
            <a:off x="13498312" y="1114517"/>
            <a:ext cx="2044701" cy="2044701"/>
          </a:xfrm>
          <a:prstGeom prst="rect">
            <a:avLst/>
          </a:prstGeom>
          <a:ln w="12700">
            <a:miter lim="400000"/>
          </a:ln>
        </p:spPr>
      </p:pic>
      <p:pic>
        <p:nvPicPr>
          <p:cNvPr id="229" name="b_11.png" descr="b_11.png"/>
          <p:cNvPicPr>
            <a:picLocks noChangeAspect="1"/>
          </p:cNvPicPr>
          <p:nvPr/>
        </p:nvPicPr>
        <p:blipFill>
          <a:blip r:embed="rId10">
            <a:extLst/>
          </a:blip>
          <a:stretch>
            <a:fillRect/>
          </a:stretch>
        </p:blipFill>
        <p:spPr>
          <a:xfrm>
            <a:off x="1007430" y="620512"/>
            <a:ext cx="2044701" cy="2044701"/>
          </a:xfrm>
          <a:prstGeom prst="rect">
            <a:avLst/>
          </a:prstGeom>
          <a:ln w="12700">
            <a:miter lim="400000"/>
          </a:ln>
        </p:spPr>
      </p:pic>
      <p:pic>
        <p:nvPicPr>
          <p:cNvPr id="230" name="b_12.png" descr="b_12.png"/>
          <p:cNvPicPr>
            <a:picLocks noChangeAspect="1"/>
          </p:cNvPicPr>
          <p:nvPr/>
        </p:nvPicPr>
        <p:blipFill>
          <a:blip r:embed="rId11">
            <a:extLst/>
          </a:blip>
          <a:stretch>
            <a:fillRect/>
          </a:stretch>
        </p:blipFill>
        <p:spPr>
          <a:xfrm>
            <a:off x="4050745" y="620512"/>
            <a:ext cx="2044701" cy="2044701"/>
          </a:xfrm>
          <a:prstGeom prst="rect">
            <a:avLst/>
          </a:prstGeom>
          <a:ln w="12700">
            <a:miter lim="400000"/>
          </a:ln>
        </p:spPr>
      </p:pic>
      <p:pic>
        <p:nvPicPr>
          <p:cNvPr id="231" name="b_13.png" descr="b_13.png"/>
          <p:cNvPicPr>
            <a:picLocks noChangeAspect="1"/>
          </p:cNvPicPr>
          <p:nvPr/>
        </p:nvPicPr>
        <p:blipFill>
          <a:blip r:embed="rId12">
            <a:extLst/>
          </a:blip>
          <a:stretch>
            <a:fillRect/>
          </a:stretch>
        </p:blipFill>
        <p:spPr>
          <a:xfrm>
            <a:off x="6654615" y="771591"/>
            <a:ext cx="2044701" cy="2044701"/>
          </a:xfrm>
          <a:prstGeom prst="rect">
            <a:avLst/>
          </a:prstGeom>
          <a:ln w="12700">
            <a:miter lim="400000"/>
          </a:ln>
        </p:spPr>
      </p:pic>
      <p:grpSp>
        <p:nvGrpSpPr>
          <p:cNvPr id="234" name="Group"/>
          <p:cNvGrpSpPr/>
          <p:nvPr/>
        </p:nvGrpSpPr>
        <p:grpSpPr>
          <a:xfrm>
            <a:off x="16309080" y="1114517"/>
            <a:ext cx="2044701" cy="2044701"/>
            <a:chOff x="0" y="0"/>
            <a:chExt cx="2044700" cy="2044700"/>
          </a:xfrm>
        </p:grpSpPr>
        <p:pic>
          <p:nvPicPr>
            <p:cNvPr id="232" name="b_14.png" descr="b_14.png"/>
            <p:cNvPicPr>
              <a:picLocks noChangeAspect="1"/>
            </p:cNvPicPr>
            <p:nvPr/>
          </p:nvPicPr>
          <p:blipFill>
            <a:blip r:embed="rId13">
              <a:extLst/>
            </a:blip>
            <a:stretch>
              <a:fillRect/>
            </a:stretch>
          </p:blipFill>
          <p:spPr>
            <a:xfrm>
              <a:off x="0" y="0"/>
              <a:ext cx="2044700" cy="2044700"/>
            </a:xfrm>
            <a:prstGeom prst="rect">
              <a:avLst/>
            </a:prstGeom>
            <a:ln w="12700" cap="flat">
              <a:noFill/>
              <a:miter lim="400000"/>
            </a:ln>
            <a:effectLst/>
          </p:spPr>
        </p:pic>
        <p:pic>
          <p:nvPicPr>
            <p:cNvPr id="233" name="b_15.png" descr="b_15.png"/>
            <p:cNvPicPr>
              <a:picLocks noChangeAspect="1"/>
            </p:cNvPicPr>
            <p:nvPr/>
          </p:nvPicPr>
          <p:blipFill>
            <a:blip r:embed="rId14">
              <a:extLst/>
            </a:blip>
            <a:stretch>
              <a:fillRect/>
            </a:stretch>
          </p:blipFill>
          <p:spPr>
            <a:xfrm>
              <a:off x="0" y="0"/>
              <a:ext cx="2044700" cy="2044700"/>
            </a:xfrm>
            <a:prstGeom prst="rect">
              <a:avLst/>
            </a:prstGeom>
            <a:ln w="12700" cap="flat">
              <a:noFill/>
              <a:miter lim="400000"/>
            </a:ln>
            <a:effectLst/>
          </p:spPr>
        </p:pic>
      </p:grpSp>
      <p:pic>
        <p:nvPicPr>
          <p:cNvPr id="235" name="b_16.png" descr="b_16.png"/>
          <p:cNvPicPr>
            <a:picLocks noChangeAspect="1"/>
          </p:cNvPicPr>
          <p:nvPr/>
        </p:nvPicPr>
        <p:blipFill>
          <a:blip r:embed="rId15">
            <a:extLst/>
          </a:blip>
          <a:stretch>
            <a:fillRect/>
          </a:stretch>
        </p:blipFill>
        <p:spPr>
          <a:xfrm>
            <a:off x="3042636" y="10468437"/>
            <a:ext cx="1435101" cy="1435101"/>
          </a:xfrm>
          <a:prstGeom prst="rect">
            <a:avLst/>
          </a:prstGeom>
          <a:ln w="12700">
            <a:miter lim="400000"/>
          </a:ln>
        </p:spPr>
      </p:pic>
      <p:pic>
        <p:nvPicPr>
          <p:cNvPr id="236" name="b_17.png" descr="b_17.png"/>
          <p:cNvPicPr>
            <a:picLocks noChangeAspect="1"/>
          </p:cNvPicPr>
          <p:nvPr/>
        </p:nvPicPr>
        <p:blipFill>
          <a:blip r:embed="rId16">
            <a:extLst/>
          </a:blip>
          <a:stretch>
            <a:fillRect/>
          </a:stretch>
        </p:blipFill>
        <p:spPr>
          <a:xfrm>
            <a:off x="20081227" y="563362"/>
            <a:ext cx="3632201" cy="965201"/>
          </a:xfrm>
          <a:prstGeom prst="rect">
            <a:avLst/>
          </a:prstGeom>
          <a:ln w="12700">
            <a:miter lim="400000"/>
          </a:ln>
        </p:spPr>
      </p:pic>
      <p:pic>
        <p:nvPicPr>
          <p:cNvPr id="237" name="b_18.png" descr="b_18.png"/>
          <p:cNvPicPr>
            <a:picLocks noChangeAspect="1"/>
          </p:cNvPicPr>
          <p:nvPr/>
        </p:nvPicPr>
        <p:blipFill>
          <a:blip r:embed="rId17">
            <a:extLst/>
          </a:blip>
          <a:stretch>
            <a:fillRect/>
          </a:stretch>
        </p:blipFill>
        <p:spPr>
          <a:xfrm>
            <a:off x="22726896" y="3799087"/>
            <a:ext cx="266701" cy="6972301"/>
          </a:xfrm>
          <a:prstGeom prst="rect">
            <a:avLst/>
          </a:prstGeom>
          <a:ln w="12700">
            <a:miter lim="400000"/>
          </a:ln>
        </p:spPr>
      </p:pic>
      <p:pic>
        <p:nvPicPr>
          <p:cNvPr id="238" name="b_19.png" descr="b_19.png"/>
          <p:cNvPicPr>
            <a:picLocks noChangeAspect="1"/>
          </p:cNvPicPr>
          <p:nvPr/>
        </p:nvPicPr>
        <p:blipFill>
          <a:blip r:embed="rId18">
            <a:extLst/>
          </a:blip>
          <a:stretch>
            <a:fillRect/>
          </a:stretch>
        </p:blipFill>
        <p:spPr>
          <a:xfrm>
            <a:off x="23415224" y="3799087"/>
            <a:ext cx="266701" cy="6972301"/>
          </a:xfrm>
          <a:prstGeom prst="rect">
            <a:avLst/>
          </a:prstGeom>
          <a:ln w="12700">
            <a:miter lim="400000"/>
          </a:ln>
        </p:spPr>
      </p:pic>
      <p:pic>
        <p:nvPicPr>
          <p:cNvPr id="239" name="b_20.png" descr="b_20.png"/>
          <p:cNvPicPr>
            <a:picLocks noChangeAspect="1"/>
          </p:cNvPicPr>
          <p:nvPr/>
        </p:nvPicPr>
        <p:blipFill>
          <a:blip r:embed="rId19">
            <a:extLst/>
          </a:blip>
          <a:stretch>
            <a:fillRect/>
          </a:stretch>
        </p:blipFill>
        <p:spPr>
          <a:xfrm>
            <a:off x="5161871" y="10627125"/>
            <a:ext cx="5016501" cy="1282701"/>
          </a:xfrm>
          <a:prstGeom prst="rect">
            <a:avLst/>
          </a:prstGeom>
          <a:ln w="12700">
            <a:miter lim="400000"/>
          </a:ln>
        </p:spPr>
      </p:pic>
      <p:pic>
        <p:nvPicPr>
          <p:cNvPr id="240" name="b_21.png" descr="b_21.png"/>
          <p:cNvPicPr>
            <a:picLocks noChangeAspect="1"/>
          </p:cNvPicPr>
          <p:nvPr/>
        </p:nvPicPr>
        <p:blipFill>
          <a:blip r:embed="rId20">
            <a:extLst/>
          </a:blip>
          <a:stretch>
            <a:fillRect/>
          </a:stretch>
        </p:blipFill>
        <p:spPr>
          <a:xfrm>
            <a:off x="1866899" y="11882946"/>
            <a:ext cx="20650201" cy="1155701"/>
          </a:xfrm>
          <a:prstGeom prst="rect">
            <a:avLst/>
          </a:prstGeom>
          <a:ln w="12700">
            <a:miter lim="400000"/>
          </a:ln>
        </p:spPr>
      </p:pic>
      <p:pic>
        <p:nvPicPr>
          <p:cNvPr id="241" name="b_22.png" descr="b_22.png"/>
          <p:cNvPicPr>
            <a:picLocks noChangeAspect="1"/>
          </p:cNvPicPr>
          <p:nvPr/>
        </p:nvPicPr>
        <p:blipFill>
          <a:blip r:embed="rId21">
            <a:extLst/>
          </a:blip>
          <a:stretch>
            <a:fillRect/>
          </a:stretch>
        </p:blipFill>
        <p:spPr>
          <a:xfrm>
            <a:off x="5029199" y="12079796"/>
            <a:ext cx="14579601" cy="1016001"/>
          </a:xfrm>
          <a:prstGeom prst="rect">
            <a:avLst/>
          </a:prstGeom>
          <a:ln w="12700">
            <a:miter lim="400000"/>
          </a:ln>
        </p:spPr>
      </p:pic>
      <p:pic>
        <p:nvPicPr>
          <p:cNvPr id="242" name="b_23.png" descr="b_23.png"/>
          <p:cNvPicPr>
            <a:picLocks noChangeAspect="1"/>
          </p:cNvPicPr>
          <p:nvPr/>
        </p:nvPicPr>
        <p:blipFill>
          <a:blip r:embed="rId22">
            <a:extLst/>
          </a:blip>
          <a:stretch>
            <a:fillRect/>
          </a:stretch>
        </p:blipFill>
        <p:spPr>
          <a:xfrm>
            <a:off x="5009471" y="10512825"/>
            <a:ext cx="5321301" cy="1511301"/>
          </a:xfrm>
          <a:prstGeom prst="rect">
            <a:avLst/>
          </a:prstGeom>
          <a:ln w="12700">
            <a:miter lim="400000"/>
          </a:ln>
        </p:spPr>
      </p:pic>
      <p:pic>
        <p:nvPicPr>
          <p:cNvPr id="243" name="b_24.png" descr="b_24.png"/>
          <p:cNvPicPr>
            <a:picLocks noChangeAspect="1"/>
          </p:cNvPicPr>
          <p:nvPr/>
        </p:nvPicPr>
        <p:blipFill>
          <a:blip r:embed="rId23">
            <a:extLst/>
          </a:blip>
          <a:stretch>
            <a:fillRect/>
          </a:stretch>
        </p:blipFill>
        <p:spPr>
          <a:xfrm>
            <a:off x="1053606" y="5022850"/>
            <a:ext cx="266701" cy="3543301"/>
          </a:xfrm>
          <a:prstGeom prst="rect">
            <a:avLst/>
          </a:prstGeom>
          <a:ln w="12700">
            <a:miter lim="400000"/>
          </a:ln>
        </p:spPr>
      </p:pic>
      <p:pic>
        <p:nvPicPr>
          <p:cNvPr id="244" name="b_25.png" descr="b_25.png"/>
          <p:cNvPicPr>
            <a:picLocks noChangeAspect="1"/>
          </p:cNvPicPr>
          <p:nvPr/>
        </p:nvPicPr>
        <p:blipFill>
          <a:blip r:embed="rId24">
            <a:extLst/>
          </a:blip>
          <a:stretch>
            <a:fillRect/>
          </a:stretch>
        </p:blipFill>
        <p:spPr>
          <a:xfrm>
            <a:off x="2751954" y="5022850"/>
            <a:ext cx="266701" cy="3543301"/>
          </a:xfrm>
          <a:prstGeom prst="rect">
            <a:avLst/>
          </a:prstGeom>
          <a:ln w="12700">
            <a:miter lim="400000"/>
          </a:ln>
        </p:spPr>
      </p:pic>
      <p:pic>
        <p:nvPicPr>
          <p:cNvPr id="245" name="b_26.png" descr="b_26.png"/>
          <p:cNvPicPr>
            <a:picLocks noChangeAspect="1"/>
          </p:cNvPicPr>
          <p:nvPr/>
        </p:nvPicPr>
        <p:blipFill>
          <a:blip r:embed="rId25">
            <a:extLst/>
          </a:blip>
          <a:stretch>
            <a:fillRect/>
          </a:stretch>
        </p:blipFill>
        <p:spPr>
          <a:xfrm>
            <a:off x="1007430" y="4131137"/>
            <a:ext cx="2044701" cy="2044701"/>
          </a:xfrm>
          <a:prstGeom prst="rect">
            <a:avLst/>
          </a:prstGeom>
          <a:ln w="12700">
            <a:miter lim="400000"/>
          </a:ln>
        </p:spPr>
      </p:pic>
      <p:pic>
        <p:nvPicPr>
          <p:cNvPr id="246" name="b_3.png" descr="b_3.png"/>
          <p:cNvPicPr>
            <a:picLocks noChangeAspect="1"/>
          </p:cNvPicPr>
          <p:nvPr/>
        </p:nvPicPr>
        <p:blipFill>
          <a:blip r:embed="rId26">
            <a:extLst/>
          </a:blip>
          <a:stretch>
            <a:fillRect/>
          </a:stretch>
        </p:blipFill>
        <p:spPr>
          <a:xfrm>
            <a:off x="19473354" y="3799087"/>
            <a:ext cx="266701" cy="6972301"/>
          </a:xfrm>
          <a:prstGeom prst="rect">
            <a:avLst/>
          </a:prstGeom>
          <a:ln w="12700">
            <a:miter lim="400000"/>
          </a:ln>
        </p:spPr>
      </p:pic>
      <p:pic>
        <p:nvPicPr>
          <p:cNvPr id="247" name="b_4.png" descr="b_4.png"/>
          <p:cNvPicPr>
            <a:picLocks noChangeAspect="1"/>
          </p:cNvPicPr>
          <p:nvPr/>
        </p:nvPicPr>
        <p:blipFill>
          <a:blip r:embed="rId27">
            <a:extLst/>
          </a:blip>
          <a:stretch>
            <a:fillRect/>
          </a:stretch>
        </p:blipFill>
        <p:spPr>
          <a:xfrm>
            <a:off x="21149569" y="3795793"/>
            <a:ext cx="266701" cy="69723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Title"/>
          <p:cNvSpPr txBox="1"/>
          <p:nvPr>
            <p:ph type="title"/>
          </p:nvPr>
        </p:nvSpPr>
        <p:spPr>
          <a:prstGeom prst="rect">
            <a:avLst/>
          </a:prstGeom>
        </p:spPr>
        <p:txBody>
          <a:bodyPr/>
          <a:lstStyle/>
          <a:p>
            <a:pPr/>
          </a:p>
        </p:txBody>
      </p:sp>
      <p:sp>
        <p:nvSpPr>
          <p:cNvPr id="499" name="Slide Subtitle"/>
          <p:cNvSpPr txBox="1"/>
          <p:nvPr>
            <p:ph type="body" idx="21"/>
          </p:nvPr>
        </p:nvSpPr>
        <p:spPr>
          <a:prstGeom prst="rect">
            <a:avLst/>
          </a:prstGeom>
        </p:spPr>
        <p:txBody>
          <a:bodyPr/>
          <a:lstStyle/>
          <a:p>
            <a:pPr/>
          </a:p>
        </p:txBody>
      </p:sp>
      <p:sp>
        <p:nvSpPr>
          <p:cNvPr id="500" name="Slide bullet text"/>
          <p:cNvSpPr txBox="1"/>
          <p:nvPr>
            <p:ph type="body" idx="1"/>
          </p:nvPr>
        </p:nvSpPr>
        <p:spPr>
          <a:prstGeom prst="rect">
            <a:avLst/>
          </a:prstGeom>
        </p:spPr>
        <p:txBody>
          <a:bodyPr/>
          <a:lstStyle/>
          <a:p>
            <a:pPr/>
          </a:p>
        </p:txBody>
      </p:sp>
      <p:pic>
        <p:nvPicPr>
          <p:cNvPr id="501"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Title"/>
          <p:cNvSpPr txBox="1"/>
          <p:nvPr>
            <p:ph type="title"/>
          </p:nvPr>
        </p:nvSpPr>
        <p:spPr>
          <a:prstGeom prst="rect">
            <a:avLst/>
          </a:prstGeom>
        </p:spPr>
        <p:txBody>
          <a:bodyPr/>
          <a:lstStyle/>
          <a:p>
            <a:pPr/>
          </a:p>
        </p:txBody>
      </p:sp>
      <p:sp>
        <p:nvSpPr>
          <p:cNvPr id="506" name="Slide Subtitle"/>
          <p:cNvSpPr txBox="1"/>
          <p:nvPr>
            <p:ph type="body" idx="21"/>
          </p:nvPr>
        </p:nvSpPr>
        <p:spPr>
          <a:prstGeom prst="rect">
            <a:avLst/>
          </a:prstGeom>
        </p:spPr>
        <p:txBody>
          <a:bodyPr/>
          <a:lstStyle/>
          <a:p>
            <a:pPr/>
          </a:p>
        </p:txBody>
      </p:sp>
      <p:sp>
        <p:nvSpPr>
          <p:cNvPr id="507" name="Slide bullet text"/>
          <p:cNvSpPr txBox="1"/>
          <p:nvPr>
            <p:ph type="body" idx="1"/>
          </p:nvPr>
        </p:nvSpPr>
        <p:spPr>
          <a:prstGeom prst="rect">
            <a:avLst/>
          </a:prstGeom>
        </p:spPr>
        <p:txBody>
          <a:bodyPr/>
          <a:lstStyle/>
          <a:p>
            <a:pPr/>
          </a:p>
        </p:txBody>
      </p:sp>
      <p:pic>
        <p:nvPicPr>
          <p:cNvPr id="508"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Title"/>
          <p:cNvSpPr txBox="1"/>
          <p:nvPr>
            <p:ph type="title"/>
          </p:nvPr>
        </p:nvSpPr>
        <p:spPr>
          <a:prstGeom prst="rect">
            <a:avLst/>
          </a:prstGeom>
        </p:spPr>
        <p:txBody>
          <a:bodyPr/>
          <a:lstStyle/>
          <a:p>
            <a:pPr/>
          </a:p>
        </p:txBody>
      </p:sp>
      <p:sp>
        <p:nvSpPr>
          <p:cNvPr id="527" name="Slide Subtitle"/>
          <p:cNvSpPr txBox="1"/>
          <p:nvPr>
            <p:ph type="body" idx="21"/>
          </p:nvPr>
        </p:nvSpPr>
        <p:spPr>
          <a:prstGeom prst="rect">
            <a:avLst/>
          </a:prstGeom>
        </p:spPr>
        <p:txBody>
          <a:bodyPr/>
          <a:lstStyle/>
          <a:p>
            <a:pPr/>
          </a:p>
        </p:txBody>
      </p:sp>
      <p:sp>
        <p:nvSpPr>
          <p:cNvPr id="528" name="Slide bullet text"/>
          <p:cNvSpPr txBox="1"/>
          <p:nvPr>
            <p:ph type="body" idx="1"/>
          </p:nvPr>
        </p:nvSpPr>
        <p:spPr>
          <a:prstGeom prst="rect">
            <a:avLst/>
          </a:prstGeom>
        </p:spPr>
        <p:txBody>
          <a:bodyPr/>
          <a:lstStyle/>
          <a:p>
            <a:pPr/>
          </a:p>
        </p:txBody>
      </p:sp>
      <p:pic>
        <p:nvPicPr>
          <p:cNvPr id="529"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lide Title"/>
          <p:cNvSpPr txBox="1"/>
          <p:nvPr>
            <p:ph type="title"/>
          </p:nvPr>
        </p:nvSpPr>
        <p:spPr>
          <a:prstGeom prst="rect">
            <a:avLst/>
          </a:prstGeom>
        </p:spPr>
        <p:txBody>
          <a:bodyPr/>
          <a:lstStyle/>
          <a:p>
            <a:pPr/>
          </a:p>
        </p:txBody>
      </p:sp>
      <p:sp>
        <p:nvSpPr>
          <p:cNvPr id="534" name="Slide Subtitle"/>
          <p:cNvSpPr txBox="1"/>
          <p:nvPr>
            <p:ph type="body" idx="21"/>
          </p:nvPr>
        </p:nvSpPr>
        <p:spPr>
          <a:prstGeom prst="rect">
            <a:avLst/>
          </a:prstGeom>
        </p:spPr>
        <p:txBody>
          <a:bodyPr/>
          <a:lstStyle/>
          <a:p>
            <a:pPr/>
          </a:p>
        </p:txBody>
      </p:sp>
      <p:sp>
        <p:nvSpPr>
          <p:cNvPr id="535" name="Slide bullet text"/>
          <p:cNvSpPr txBox="1"/>
          <p:nvPr>
            <p:ph type="body" idx="1"/>
          </p:nvPr>
        </p:nvSpPr>
        <p:spPr>
          <a:prstGeom prst="rect">
            <a:avLst/>
          </a:prstGeom>
        </p:spPr>
        <p:txBody>
          <a:bodyPr/>
          <a:lstStyle/>
          <a:p>
            <a:pPr/>
          </a:p>
        </p:txBody>
      </p:sp>
      <p:pic>
        <p:nvPicPr>
          <p:cNvPr id="536"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Title"/>
          <p:cNvSpPr txBox="1"/>
          <p:nvPr>
            <p:ph type="title"/>
          </p:nvPr>
        </p:nvSpPr>
        <p:spPr>
          <a:prstGeom prst="rect">
            <a:avLst/>
          </a:prstGeom>
        </p:spPr>
        <p:txBody>
          <a:bodyPr/>
          <a:lstStyle/>
          <a:p>
            <a:pPr/>
          </a:p>
        </p:txBody>
      </p:sp>
      <p:sp>
        <p:nvSpPr>
          <p:cNvPr id="555" name="Slide Subtitle"/>
          <p:cNvSpPr txBox="1"/>
          <p:nvPr>
            <p:ph type="body" idx="21"/>
          </p:nvPr>
        </p:nvSpPr>
        <p:spPr>
          <a:prstGeom prst="rect">
            <a:avLst/>
          </a:prstGeom>
        </p:spPr>
        <p:txBody>
          <a:bodyPr/>
          <a:lstStyle/>
          <a:p>
            <a:pPr/>
          </a:p>
        </p:txBody>
      </p:sp>
      <p:sp>
        <p:nvSpPr>
          <p:cNvPr id="556" name="Slide bullet text"/>
          <p:cNvSpPr txBox="1"/>
          <p:nvPr>
            <p:ph type="body" idx="1"/>
          </p:nvPr>
        </p:nvSpPr>
        <p:spPr>
          <a:prstGeom prst="rect">
            <a:avLst/>
          </a:prstGeom>
        </p:spPr>
        <p:txBody>
          <a:bodyPr/>
          <a:lstStyle/>
          <a:p>
            <a:pPr/>
          </a:p>
        </p:txBody>
      </p:sp>
      <p:pic>
        <p:nvPicPr>
          <p:cNvPr id="557"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Title"/>
          <p:cNvSpPr txBox="1"/>
          <p:nvPr>
            <p:ph type="title"/>
          </p:nvPr>
        </p:nvSpPr>
        <p:spPr>
          <a:prstGeom prst="rect">
            <a:avLst/>
          </a:prstGeom>
        </p:spPr>
        <p:txBody>
          <a:bodyPr/>
          <a:lstStyle/>
          <a:p>
            <a:pPr/>
          </a:p>
        </p:txBody>
      </p:sp>
      <p:sp>
        <p:nvSpPr>
          <p:cNvPr id="562" name="Slide Subtitle"/>
          <p:cNvSpPr txBox="1"/>
          <p:nvPr>
            <p:ph type="body" idx="21"/>
          </p:nvPr>
        </p:nvSpPr>
        <p:spPr>
          <a:prstGeom prst="rect">
            <a:avLst/>
          </a:prstGeom>
        </p:spPr>
        <p:txBody>
          <a:bodyPr/>
          <a:lstStyle/>
          <a:p>
            <a:pPr/>
          </a:p>
        </p:txBody>
      </p:sp>
      <p:sp>
        <p:nvSpPr>
          <p:cNvPr id="563" name="Slide bullet text"/>
          <p:cNvSpPr txBox="1"/>
          <p:nvPr>
            <p:ph type="body" idx="1"/>
          </p:nvPr>
        </p:nvSpPr>
        <p:spPr>
          <a:prstGeom prst="rect">
            <a:avLst/>
          </a:prstGeom>
        </p:spPr>
        <p:txBody>
          <a:bodyPr/>
          <a:lstStyle/>
          <a:p>
            <a:pPr/>
          </a:p>
        </p:txBody>
      </p:sp>
      <p:pic>
        <p:nvPicPr>
          <p:cNvPr id="564"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9" name="c_1.png" descr="c_1.png"/>
          <p:cNvPicPr>
            <a:picLocks noChangeAspect="1"/>
          </p:cNvPicPr>
          <p:nvPr/>
        </p:nvPicPr>
        <p:blipFill>
          <a:blip r:embed="rId2">
            <a:extLst/>
          </a:blip>
          <a:stretch>
            <a:fillRect/>
          </a:stretch>
        </p:blipFill>
        <p:spPr>
          <a:xfrm>
            <a:off x="6218591" y="5126854"/>
            <a:ext cx="10718801" cy="8216901"/>
          </a:xfrm>
          <a:prstGeom prst="rect">
            <a:avLst/>
          </a:prstGeom>
          <a:ln w="12700">
            <a:miter lim="400000"/>
          </a:ln>
        </p:spPr>
      </p:pic>
      <p:pic>
        <p:nvPicPr>
          <p:cNvPr id="250" name="c_2.png" descr="c_2.png"/>
          <p:cNvPicPr>
            <a:picLocks noChangeAspect="1"/>
          </p:cNvPicPr>
          <p:nvPr/>
        </p:nvPicPr>
        <p:blipFill>
          <a:blip r:embed="rId3">
            <a:extLst/>
          </a:blip>
          <a:stretch>
            <a:fillRect/>
          </a:stretch>
        </p:blipFill>
        <p:spPr>
          <a:xfrm>
            <a:off x="15284604" y="4952013"/>
            <a:ext cx="1562101" cy="1562101"/>
          </a:xfrm>
          <a:prstGeom prst="rect">
            <a:avLst/>
          </a:prstGeom>
          <a:ln w="12700">
            <a:miter lim="400000"/>
          </a:ln>
        </p:spPr>
      </p:pic>
      <p:pic>
        <p:nvPicPr>
          <p:cNvPr id="251" name="c_3.png" descr="c_3.png"/>
          <p:cNvPicPr>
            <a:picLocks noChangeAspect="1"/>
          </p:cNvPicPr>
          <p:nvPr/>
        </p:nvPicPr>
        <p:blipFill>
          <a:blip r:embed="rId4">
            <a:extLst/>
          </a:blip>
          <a:stretch>
            <a:fillRect/>
          </a:stretch>
        </p:blipFill>
        <p:spPr>
          <a:xfrm>
            <a:off x="7849185" y="4980804"/>
            <a:ext cx="8420101" cy="254001"/>
          </a:xfrm>
          <a:prstGeom prst="rect">
            <a:avLst/>
          </a:prstGeom>
          <a:ln w="12700">
            <a:miter lim="400000"/>
          </a:ln>
        </p:spPr>
      </p:pic>
      <p:pic>
        <p:nvPicPr>
          <p:cNvPr id="252" name="c_4.png" descr="c_4.png"/>
          <p:cNvPicPr>
            <a:picLocks noChangeAspect="1"/>
          </p:cNvPicPr>
          <p:nvPr/>
        </p:nvPicPr>
        <p:blipFill>
          <a:blip r:embed="rId5">
            <a:extLst/>
          </a:blip>
          <a:stretch>
            <a:fillRect/>
          </a:stretch>
        </p:blipFill>
        <p:spPr>
          <a:xfrm>
            <a:off x="16543630" y="5590527"/>
            <a:ext cx="266701" cy="6146801"/>
          </a:xfrm>
          <a:prstGeom prst="rect">
            <a:avLst/>
          </a:prstGeom>
          <a:ln w="12700">
            <a:miter lim="400000"/>
          </a:ln>
        </p:spPr>
      </p:pic>
      <p:pic>
        <p:nvPicPr>
          <p:cNvPr id="253" name="c_5.png" descr="c_5.png"/>
          <p:cNvPicPr>
            <a:picLocks noChangeAspect="1"/>
          </p:cNvPicPr>
          <p:nvPr/>
        </p:nvPicPr>
        <p:blipFill>
          <a:blip r:embed="rId6">
            <a:extLst/>
          </a:blip>
          <a:stretch>
            <a:fillRect/>
          </a:stretch>
        </p:blipFill>
        <p:spPr>
          <a:xfrm>
            <a:off x="15284604" y="4952013"/>
            <a:ext cx="1562101" cy="1562101"/>
          </a:xfrm>
          <a:prstGeom prst="rect">
            <a:avLst/>
          </a:prstGeom>
          <a:ln w="12700">
            <a:miter lim="400000"/>
          </a:ln>
        </p:spPr>
      </p:pic>
      <p:pic>
        <p:nvPicPr>
          <p:cNvPr id="254" name="c_6.png" descr="c_6.png"/>
          <p:cNvPicPr>
            <a:picLocks noChangeAspect="1"/>
          </p:cNvPicPr>
          <p:nvPr/>
        </p:nvPicPr>
        <p:blipFill>
          <a:blip r:embed="rId7">
            <a:extLst/>
          </a:blip>
          <a:stretch>
            <a:fillRect/>
          </a:stretch>
        </p:blipFill>
        <p:spPr>
          <a:xfrm>
            <a:off x="16010230" y="10850793"/>
            <a:ext cx="1282701" cy="1270001"/>
          </a:xfrm>
          <a:prstGeom prst="rect">
            <a:avLst/>
          </a:prstGeom>
          <a:ln w="12700">
            <a:miter lim="400000"/>
          </a:ln>
        </p:spPr>
      </p:pic>
      <p:pic>
        <p:nvPicPr>
          <p:cNvPr id="255" name="c_7.png" descr="c_7.png"/>
          <p:cNvPicPr>
            <a:picLocks noChangeAspect="1"/>
          </p:cNvPicPr>
          <p:nvPr/>
        </p:nvPicPr>
        <p:blipFill>
          <a:blip r:embed="rId8">
            <a:extLst/>
          </a:blip>
          <a:stretch>
            <a:fillRect/>
          </a:stretch>
        </p:blipFill>
        <p:spPr>
          <a:xfrm>
            <a:off x="7501384" y="4491854"/>
            <a:ext cx="1282701" cy="1282701"/>
          </a:xfrm>
          <a:prstGeom prst="rect">
            <a:avLst/>
          </a:prstGeom>
          <a:ln w="12700">
            <a:miter lim="400000"/>
          </a:ln>
        </p:spPr>
      </p:pic>
      <p:pic>
        <p:nvPicPr>
          <p:cNvPr id="256" name="c_8.png" descr="c_8.png"/>
          <p:cNvPicPr>
            <a:picLocks noChangeAspect="1"/>
          </p:cNvPicPr>
          <p:nvPr/>
        </p:nvPicPr>
        <p:blipFill>
          <a:blip r:embed="rId9">
            <a:extLst/>
          </a:blip>
          <a:stretch>
            <a:fillRect/>
          </a:stretch>
        </p:blipFill>
        <p:spPr>
          <a:xfrm>
            <a:off x="15817634" y="734565"/>
            <a:ext cx="7581901" cy="6934201"/>
          </a:xfrm>
          <a:prstGeom prst="rect">
            <a:avLst/>
          </a:prstGeom>
          <a:ln w="12700">
            <a:miter lim="400000"/>
          </a:ln>
        </p:spPr>
      </p:pic>
      <p:pic>
        <p:nvPicPr>
          <p:cNvPr id="257" name="c_9.png" descr="c_9.png"/>
          <p:cNvPicPr>
            <a:picLocks noChangeAspect="1"/>
          </p:cNvPicPr>
          <p:nvPr/>
        </p:nvPicPr>
        <p:blipFill>
          <a:blip r:embed="rId10">
            <a:extLst/>
          </a:blip>
          <a:stretch>
            <a:fillRect/>
          </a:stretch>
        </p:blipFill>
        <p:spPr>
          <a:xfrm>
            <a:off x="7278178" y="5850939"/>
            <a:ext cx="5892801" cy="1016001"/>
          </a:xfrm>
          <a:prstGeom prst="rect">
            <a:avLst/>
          </a:prstGeom>
          <a:ln w="12700">
            <a:miter lim="400000"/>
          </a:ln>
        </p:spPr>
      </p:pic>
      <p:pic>
        <p:nvPicPr>
          <p:cNvPr id="258" name="c_10.png" descr="c_10.png"/>
          <p:cNvPicPr>
            <a:picLocks noChangeAspect="1"/>
          </p:cNvPicPr>
          <p:nvPr/>
        </p:nvPicPr>
        <p:blipFill>
          <a:blip r:embed="rId11">
            <a:extLst/>
          </a:blip>
          <a:stretch>
            <a:fillRect/>
          </a:stretch>
        </p:blipFill>
        <p:spPr>
          <a:xfrm>
            <a:off x="14126006" y="6629215"/>
            <a:ext cx="736601" cy="6197601"/>
          </a:xfrm>
          <a:prstGeom prst="rect">
            <a:avLst/>
          </a:prstGeom>
          <a:ln w="12700">
            <a:miter lim="400000"/>
          </a:ln>
        </p:spPr>
      </p:pic>
      <p:pic>
        <p:nvPicPr>
          <p:cNvPr id="259" name="c_11.png" descr="c_11.png"/>
          <p:cNvPicPr>
            <a:picLocks noChangeAspect="1"/>
          </p:cNvPicPr>
          <p:nvPr/>
        </p:nvPicPr>
        <p:blipFill>
          <a:blip r:embed="rId12">
            <a:extLst/>
          </a:blip>
          <a:stretch>
            <a:fillRect/>
          </a:stretch>
        </p:blipFill>
        <p:spPr>
          <a:xfrm>
            <a:off x="13263947" y="12288729"/>
            <a:ext cx="1155701" cy="711201"/>
          </a:xfrm>
          <a:prstGeom prst="rect">
            <a:avLst/>
          </a:prstGeom>
          <a:ln w="12700">
            <a:miter lim="400000"/>
          </a:ln>
        </p:spPr>
      </p:pic>
      <p:pic>
        <p:nvPicPr>
          <p:cNvPr id="260" name="c_12.png" descr="c_12.png"/>
          <p:cNvPicPr>
            <a:picLocks noChangeAspect="1"/>
          </p:cNvPicPr>
          <p:nvPr/>
        </p:nvPicPr>
        <p:blipFill>
          <a:blip r:embed="rId13">
            <a:extLst/>
          </a:blip>
          <a:stretch>
            <a:fillRect/>
          </a:stretch>
        </p:blipFill>
        <p:spPr>
          <a:xfrm>
            <a:off x="12891085" y="6109871"/>
            <a:ext cx="1155701" cy="711201"/>
          </a:xfrm>
          <a:prstGeom prst="rect">
            <a:avLst/>
          </a:prstGeom>
          <a:ln w="12700">
            <a:miter lim="400000"/>
          </a:ln>
        </p:spPr>
      </p:pic>
      <p:pic>
        <p:nvPicPr>
          <p:cNvPr id="261" name="c_13.png" descr="c_13.png"/>
          <p:cNvPicPr>
            <a:picLocks noChangeAspect="1"/>
          </p:cNvPicPr>
          <p:nvPr/>
        </p:nvPicPr>
        <p:blipFill>
          <a:blip r:embed="rId14">
            <a:extLst/>
          </a:blip>
          <a:stretch>
            <a:fillRect/>
          </a:stretch>
        </p:blipFill>
        <p:spPr>
          <a:xfrm>
            <a:off x="3602083" y="3380789"/>
            <a:ext cx="3594101" cy="3213101"/>
          </a:xfrm>
          <a:prstGeom prst="rect">
            <a:avLst/>
          </a:prstGeom>
          <a:ln w="12700">
            <a:miter lim="400000"/>
          </a:ln>
        </p:spPr>
      </p:pic>
      <p:pic>
        <p:nvPicPr>
          <p:cNvPr id="262" name="c_14.png" descr="c_14.png"/>
          <p:cNvPicPr>
            <a:picLocks noChangeAspect="1"/>
          </p:cNvPicPr>
          <p:nvPr/>
        </p:nvPicPr>
        <p:blipFill>
          <a:blip r:embed="rId15">
            <a:extLst/>
          </a:blip>
          <a:stretch>
            <a:fillRect/>
          </a:stretch>
        </p:blipFill>
        <p:spPr>
          <a:xfrm>
            <a:off x="17789833" y="10083491"/>
            <a:ext cx="3492501" cy="3124201"/>
          </a:xfrm>
          <a:prstGeom prst="rect">
            <a:avLst/>
          </a:prstGeom>
          <a:ln w="12700">
            <a:miter lim="400000"/>
          </a:ln>
        </p:spPr>
      </p:pic>
      <p:pic>
        <p:nvPicPr>
          <p:cNvPr id="263" name="c_15.png" descr="c_15.png"/>
          <p:cNvPicPr>
            <a:picLocks noChangeAspect="1"/>
          </p:cNvPicPr>
          <p:nvPr/>
        </p:nvPicPr>
        <p:blipFill>
          <a:blip r:embed="rId16">
            <a:extLst/>
          </a:blip>
          <a:stretch>
            <a:fillRect/>
          </a:stretch>
        </p:blipFill>
        <p:spPr>
          <a:xfrm>
            <a:off x="1119788" y="4669654"/>
            <a:ext cx="2273301" cy="901701"/>
          </a:xfrm>
          <a:prstGeom prst="rect">
            <a:avLst/>
          </a:prstGeom>
          <a:ln w="12700">
            <a:miter lim="400000"/>
          </a:ln>
        </p:spPr>
      </p:pic>
      <p:pic>
        <p:nvPicPr>
          <p:cNvPr id="264" name="c_16.png" descr="c_16.png"/>
          <p:cNvPicPr>
            <a:picLocks noChangeAspect="1"/>
          </p:cNvPicPr>
          <p:nvPr/>
        </p:nvPicPr>
        <p:blipFill>
          <a:blip r:embed="rId17">
            <a:extLst/>
          </a:blip>
          <a:stretch>
            <a:fillRect/>
          </a:stretch>
        </p:blipFill>
        <p:spPr>
          <a:xfrm>
            <a:off x="21522461" y="11301273"/>
            <a:ext cx="2286001" cy="901701"/>
          </a:xfrm>
          <a:prstGeom prst="rect">
            <a:avLst/>
          </a:prstGeom>
          <a:ln w="12700">
            <a:miter lim="400000"/>
          </a:ln>
        </p:spPr>
      </p:pic>
      <p:pic>
        <p:nvPicPr>
          <p:cNvPr id="265" name="c_17.png" descr="c_17.png"/>
          <p:cNvPicPr>
            <a:picLocks noChangeAspect="1"/>
          </p:cNvPicPr>
          <p:nvPr/>
        </p:nvPicPr>
        <p:blipFill>
          <a:blip r:embed="rId18">
            <a:extLst/>
          </a:blip>
          <a:stretch>
            <a:fillRect/>
          </a:stretch>
        </p:blipFill>
        <p:spPr>
          <a:xfrm>
            <a:off x="5977476" y="7684116"/>
            <a:ext cx="2705101" cy="1104901"/>
          </a:xfrm>
          <a:prstGeom prst="rect">
            <a:avLst/>
          </a:prstGeom>
          <a:ln w="12700">
            <a:miter lim="400000"/>
          </a:ln>
        </p:spPr>
      </p:pic>
      <p:pic>
        <p:nvPicPr>
          <p:cNvPr id="266" name="c_18.png" descr="c_18.png"/>
          <p:cNvPicPr>
            <a:picLocks noChangeAspect="1"/>
          </p:cNvPicPr>
          <p:nvPr/>
        </p:nvPicPr>
        <p:blipFill>
          <a:blip r:embed="rId19">
            <a:extLst/>
          </a:blip>
          <a:stretch>
            <a:fillRect/>
          </a:stretch>
        </p:blipFill>
        <p:spPr>
          <a:xfrm>
            <a:off x="676213" y="8866634"/>
            <a:ext cx="10058401" cy="4013201"/>
          </a:xfrm>
          <a:prstGeom prst="rect">
            <a:avLst/>
          </a:prstGeom>
          <a:ln w="12700">
            <a:miter lim="400000"/>
          </a:ln>
        </p:spPr>
      </p:pic>
      <p:pic>
        <p:nvPicPr>
          <p:cNvPr id="267" name="c_19.png" descr="c_19.png"/>
          <p:cNvPicPr>
            <a:picLocks noChangeAspect="1"/>
          </p:cNvPicPr>
          <p:nvPr/>
        </p:nvPicPr>
        <p:blipFill>
          <a:blip r:embed="rId20">
            <a:extLst/>
          </a:blip>
          <a:stretch>
            <a:fillRect/>
          </a:stretch>
        </p:blipFill>
        <p:spPr>
          <a:xfrm>
            <a:off x="8887626" y="1391081"/>
            <a:ext cx="14262101" cy="85979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lide Title"/>
          <p:cNvSpPr txBox="1"/>
          <p:nvPr>
            <p:ph type="title"/>
          </p:nvPr>
        </p:nvSpPr>
        <p:spPr>
          <a:prstGeom prst="rect">
            <a:avLst/>
          </a:prstGeom>
        </p:spPr>
        <p:txBody>
          <a:bodyPr/>
          <a:lstStyle/>
          <a:p>
            <a:pPr/>
          </a:p>
        </p:txBody>
      </p:sp>
      <p:sp>
        <p:nvSpPr>
          <p:cNvPr id="611" name="Slide Subtitle"/>
          <p:cNvSpPr txBox="1"/>
          <p:nvPr>
            <p:ph type="body" idx="21"/>
          </p:nvPr>
        </p:nvSpPr>
        <p:spPr>
          <a:prstGeom prst="rect">
            <a:avLst/>
          </a:prstGeom>
        </p:spPr>
        <p:txBody>
          <a:bodyPr/>
          <a:lstStyle/>
          <a:p>
            <a:pPr/>
          </a:p>
        </p:txBody>
      </p:sp>
      <p:sp>
        <p:nvSpPr>
          <p:cNvPr id="612" name="Slide bullet text"/>
          <p:cNvSpPr txBox="1"/>
          <p:nvPr>
            <p:ph type="body" idx="1"/>
          </p:nvPr>
        </p:nvSpPr>
        <p:spPr>
          <a:prstGeom prst="rect">
            <a:avLst/>
          </a:prstGeom>
        </p:spPr>
        <p:txBody>
          <a:bodyPr/>
          <a:lstStyle/>
          <a:p>
            <a:pPr/>
          </a:p>
        </p:txBody>
      </p:sp>
      <p:pic>
        <p:nvPicPr>
          <p:cNvPr id="613"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Title"/>
          <p:cNvSpPr txBox="1"/>
          <p:nvPr>
            <p:ph type="title"/>
          </p:nvPr>
        </p:nvSpPr>
        <p:spPr>
          <a:prstGeom prst="rect">
            <a:avLst/>
          </a:prstGeom>
        </p:spPr>
        <p:txBody>
          <a:bodyPr/>
          <a:lstStyle/>
          <a:p>
            <a:pPr/>
          </a:p>
        </p:txBody>
      </p:sp>
      <p:sp>
        <p:nvSpPr>
          <p:cNvPr id="618" name="Slide Subtitle"/>
          <p:cNvSpPr txBox="1"/>
          <p:nvPr>
            <p:ph type="body" idx="21"/>
          </p:nvPr>
        </p:nvSpPr>
        <p:spPr>
          <a:prstGeom prst="rect">
            <a:avLst/>
          </a:prstGeom>
        </p:spPr>
        <p:txBody>
          <a:bodyPr/>
          <a:lstStyle/>
          <a:p>
            <a:pPr/>
          </a:p>
        </p:txBody>
      </p:sp>
      <p:sp>
        <p:nvSpPr>
          <p:cNvPr id="619" name="Slide bullet text"/>
          <p:cNvSpPr txBox="1"/>
          <p:nvPr>
            <p:ph type="body" idx="1"/>
          </p:nvPr>
        </p:nvSpPr>
        <p:spPr>
          <a:prstGeom prst="rect">
            <a:avLst/>
          </a:prstGeom>
        </p:spPr>
        <p:txBody>
          <a:bodyPr/>
          <a:lstStyle/>
          <a:p>
            <a:pPr/>
          </a:p>
        </p:txBody>
      </p:sp>
      <p:pic>
        <p:nvPicPr>
          <p:cNvPr id="620"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Title"/>
          <p:cNvSpPr txBox="1"/>
          <p:nvPr>
            <p:ph type="title"/>
          </p:nvPr>
        </p:nvSpPr>
        <p:spPr>
          <a:prstGeom prst="rect">
            <a:avLst/>
          </a:prstGeom>
        </p:spPr>
        <p:txBody>
          <a:bodyPr/>
          <a:lstStyle/>
          <a:p>
            <a:pPr/>
          </a:p>
        </p:txBody>
      </p:sp>
      <p:sp>
        <p:nvSpPr>
          <p:cNvPr id="625" name="Slide Subtitle"/>
          <p:cNvSpPr txBox="1"/>
          <p:nvPr>
            <p:ph type="body" idx="21"/>
          </p:nvPr>
        </p:nvSpPr>
        <p:spPr>
          <a:prstGeom prst="rect">
            <a:avLst/>
          </a:prstGeom>
        </p:spPr>
        <p:txBody>
          <a:bodyPr/>
          <a:lstStyle/>
          <a:p>
            <a:pPr/>
          </a:p>
        </p:txBody>
      </p:sp>
      <p:sp>
        <p:nvSpPr>
          <p:cNvPr id="626" name="Slide bullet text"/>
          <p:cNvSpPr txBox="1"/>
          <p:nvPr>
            <p:ph type="body" idx="1"/>
          </p:nvPr>
        </p:nvSpPr>
        <p:spPr>
          <a:prstGeom prst="rect">
            <a:avLst/>
          </a:prstGeom>
        </p:spPr>
        <p:txBody>
          <a:bodyPr/>
          <a:lstStyle/>
          <a:p>
            <a:pPr/>
          </a:p>
        </p:txBody>
      </p:sp>
      <p:pic>
        <p:nvPicPr>
          <p:cNvPr id="627"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lide Title"/>
          <p:cNvSpPr txBox="1"/>
          <p:nvPr>
            <p:ph type="title"/>
          </p:nvPr>
        </p:nvSpPr>
        <p:spPr>
          <a:prstGeom prst="rect">
            <a:avLst/>
          </a:prstGeom>
        </p:spPr>
        <p:txBody>
          <a:bodyPr/>
          <a:lstStyle/>
          <a:p>
            <a:pPr/>
          </a:p>
        </p:txBody>
      </p:sp>
      <p:sp>
        <p:nvSpPr>
          <p:cNvPr id="632" name="Slide Subtitle"/>
          <p:cNvSpPr txBox="1"/>
          <p:nvPr>
            <p:ph type="body" idx="21"/>
          </p:nvPr>
        </p:nvSpPr>
        <p:spPr>
          <a:prstGeom prst="rect">
            <a:avLst/>
          </a:prstGeom>
        </p:spPr>
        <p:txBody>
          <a:bodyPr/>
          <a:lstStyle/>
          <a:p>
            <a:pPr/>
          </a:p>
        </p:txBody>
      </p:sp>
      <p:sp>
        <p:nvSpPr>
          <p:cNvPr id="633" name="Slide bullet text"/>
          <p:cNvSpPr txBox="1"/>
          <p:nvPr>
            <p:ph type="body" idx="1"/>
          </p:nvPr>
        </p:nvSpPr>
        <p:spPr>
          <a:prstGeom prst="rect">
            <a:avLst/>
          </a:prstGeom>
        </p:spPr>
        <p:txBody>
          <a:bodyPr/>
          <a:lstStyle/>
          <a:p>
            <a:pPr/>
          </a:p>
        </p:txBody>
      </p:sp>
      <p:pic>
        <p:nvPicPr>
          <p:cNvPr id="634"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lide Title"/>
          <p:cNvSpPr txBox="1"/>
          <p:nvPr>
            <p:ph type="title"/>
          </p:nvPr>
        </p:nvSpPr>
        <p:spPr>
          <a:prstGeom prst="rect">
            <a:avLst/>
          </a:prstGeom>
        </p:spPr>
        <p:txBody>
          <a:bodyPr/>
          <a:lstStyle/>
          <a:p>
            <a:pPr/>
          </a:p>
        </p:txBody>
      </p:sp>
      <p:sp>
        <p:nvSpPr>
          <p:cNvPr id="639" name="Slide Subtitle"/>
          <p:cNvSpPr txBox="1"/>
          <p:nvPr>
            <p:ph type="body" idx="21"/>
          </p:nvPr>
        </p:nvSpPr>
        <p:spPr>
          <a:prstGeom prst="rect">
            <a:avLst/>
          </a:prstGeom>
        </p:spPr>
        <p:txBody>
          <a:bodyPr/>
          <a:lstStyle/>
          <a:p>
            <a:pPr/>
          </a:p>
        </p:txBody>
      </p:sp>
      <p:sp>
        <p:nvSpPr>
          <p:cNvPr id="640" name="Slide bullet text"/>
          <p:cNvSpPr txBox="1"/>
          <p:nvPr>
            <p:ph type="body" idx="1"/>
          </p:nvPr>
        </p:nvSpPr>
        <p:spPr>
          <a:prstGeom prst="rect">
            <a:avLst/>
          </a:prstGeom>
        </p:spPr>
        <p:txBody>
          <a:bodyPr/>
          <a:lstStyle/>
          <a:p>
            <a:pPr/>
          </a:p>
        </p:txBody>
      </p:sp>
      <p:pic>
        <p:nvPicPr>
          <p:cNvPr id="641"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lide Title"/>
          <p:cNvSpPr txBox="1"/>
          <p:nvPr>
            <p:ph type="title"/>
          </p:nvPr>
        </p:nvSpPr>
        <p:spPr>
          <a:prstGeom prst="rect">
            <a:avLst/>
          </a:prstGeom>
        </p:spPr>
        <p:txBody>
          <a:bodyPr/>
          <a:lstStyle/>
          <a:p>
            <a:pPr/>
          </a:p>
        </p:txBody>
      </p:sp>
      <p:sp>
        <p:nvSpPr>
          <p:cNvPr id="646" name="Slide Subtitle"/>
          <p:cNvSpPr txBox="1"/>
          <p:nvPr>
            <p:ph type="body" idx="21"/>
          </p:nvPr>
        </p:nvSpPr>
        <p:spPr>
          <a:prstGeom prst="rect">
            <a:avLst/>
          </a:prstGeom>
        </p:spPr>
        <p:txBody>
          <a:bodyPr/>
          <a:lstStyle/>
          <a:p>
            <a:pPr/>
          </a:p>
        </p:txBody>
      </p:sp>
      <p:sp>
        <p:nvSpPr>
          <p:cNvPr id="647" name="Slide bullet text"/>
          <p:cNvSpPr txBox="1"/>
          <p:nvPr>
            <p:ph type="body" idx="1"/>
          </p:nvPr>
        </p:nvSpPr>
        <p:spPr>
          <a:prstGeom prst="rect">
            <a:avLst/>
          </a:prstGeom>
        </p:spPr>
        <p:txBody>
          <a:bodyPr/>
          <a:lstStyle/>
          <a:p>
            <a:pPr/>
          </a:p>
        </p:txBody>
      </p:sp>
      <p:pic>
        <p:nvPicPr>
          <p:cNvPr id="648"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lide Title"/>
          <p:cNvSpPr txBox="1"/>
          <p:nvPr>
            <p:ph type="title"/>
          </p:nvPr>
        </p:nvSpPr>
        <p:spPr>
          <a:prstGeom prst="rect">
            <a:avLst/>
          </a:prstGeom>
        </p:spPr>
        <p:txBody>
          <a:bodyPr/>
          <a:lstStyle/>
          <a:p>
            <a:pPr/>
          </a:p>
        </p:txBody>
      </p:sp>
      <p:sp>
        <p:nvSpPr>
          <p:cNvPr id="660" name="Slide Subtitle"/>
          <p:cNvSpPr txBox="1"/>
          <p:nvPr>
            <p:ph type="body" idx="21"/>
          </p:nvPr>
        </p:nvSpPr>
        <p:spPr>
          <a:prstGeom prst="rect">
            <a:avLst/>
          </a:prstGeom>
        </p:spPr>
        <p:txBody>
          <a:bodyPr/>
          <a:lstStyle/>
          <a:p>
            <a:pPr/>
          </a:p>
        </p:txBody>
      </p:sp>
      <p:sp>
        <p:nvSpPr>
          <p:cNvPr id="661" name="Slide bullet text"/>
          <p:cNvSpPr txBox="1"/>
          <p:nvPr>
            <p:ph type="body" idx="1"/>
          </p:nvPr>
        </p:nvSpPr>
        <p:spPr>
          <a:prstGeom prst="rect">
            <a:avLst/>
          </a:prstGeom>
        </p:spPr>
        <p:txBody>
          <a:bodyPr/>
          <a:lstStyle/>
          <a:p>
            <a:pPr/>
          </a:p>
        </p:txBody>
      </p:sp>
      <p:pic>
        <p:nvPicPr>
          <p:cNvPr id="662"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Title"/>
          <p:cNvSpPr txBox="1"/>
          <p:nvPr>
            <p:ph type="title"/>
          </p:nvPr>
        </p:nvSpPr>
        <p:spPr>
          <a:prstGeom prst="rect">
            <a:avLst/>
          </a:prstGeom>
        </p:spPr>
        <p:txBody>
          <a:bodyPr/>
          <a:lstStyle/>
          <a:p>
            <a:pPr/>
          </a:p>
        </p:txBody>
      </p:sp>
      <p:sp>
        <p:nvSpPr>
          <p:cNvPr id="274" name="Slide Subtitle"/>
          <p:cNvSpPr txBox="1"/>
          <p:nvPr>
            <p:ph type="body" idx="21"/>
          </p:nvPr>
        </p:nvSpPr>
        <p:spPr>
          <a:prstGeom prst="rect">
            <a:avLst/>
          </a:prstGeom>
        </p:spPr>
        <p:txBody>
          <a:bodyPr/>
          <a:lstStyle/>
          <a:p>
            <a:pPr/>
          </a:p>
        </p:txBody>
      </p:sp>
      <p:sp>
        <p:nvSpPr>
          <p:cNvPr id="275" name="Slide bullet text"/>
          <p:cNvSpPr txBox="1"/>
          <p:nvPr>
            <p:ph type="body" idx="1"/>
          </p:nvPr>
        </p:nvSpPr>
        <p:spPr>
          <a:prstGeom prst="rect">
            <a:avLst/>
          </a:prstGeom>
        </p:spPr>
        <p:txBody>
          <a:bodyPr/>
          <a:lstStyle/>
          <a:p>
            <a:pPr/>
          </a:p>
        </p:txBody>
      </p:sp>
      <p:pic>
        <p:nvPicPr>
          <p:cNvPr id="27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lide Title"/>
          <p:cNvSpPr txBox="1"/>
          <p:nvPr>
            <p:ph type="title"/>
          </p:nvPr>
        </p:nvSpPr>
        <p:spPr>
          <a:prstGeom prst="rect">
            <a:avLst/>
          </a:prstGeom>
        </p:spPr>
        <p:txBody>
          <a:bodyPr/>
          <a:lstStyle/>
          <a:p>
            <a:pPr/>
          </a:p>
        </p:txBody>
      </p:sp>
      <p:sp>
        <p:nvSpPr>
          <p:cNvPr id="281" name="Slide Subtitle"/>
          <p:cNvSpPr txBox="1"/>
          <p:nvPr>
            <p:ph type="body" idx="21"/>
          </p:nvPr>
        </p:nvSpPr>
        <p:spPr>
          <a:prstGeom prst="rect">
            <a:avLst/>
          </a:prstGeom>
        </p:spPr>
        <p:txBody>
          <a:bodyPr/>
          <a:lstStyle/>
          <a:p>
            <a:pPr/>
          </a:p>
        </p:txBody>
      </p:sp>
      <p:sp>
        <p:nvSpPr>
          <p:cNvPr id="282" name="Slide bullet text"/>
          <p:cNvSpPr txBox="1"/>
          <p:nvPr>
            <p:ph type="body" idx="1"/>
          </p:nvPr>
        </p:nvSpPr>
        <p:spPr>
          <a:prstGeom prst="rect">
            <a:avLst/>
          </a:prstGeom>
        </p:spPr>
        <p:txBody>
          <a:bodyPr/>
          <a:lstStyle/>
          <a:p>
            <a:pPr/>
          </a:p>
        </p:txBody>
      </p:sp>
      <p:pic>
        <p:nvPicPr>
          <p:cNvPr id="28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Title"/>
          <p:cNvSpPr txBox="1"/>
          <p:nvPr>
            <p:ph type="title"/>
          </p:nvPr>
        </p:nvSpPr>
        <p:spPr>
          <a:prstGeom prst="rect">
            <a:avLst/>
          </a:prstGeom>
        </p:spPr>
        <p:txBody>
          <a:bodyPr/>
          <a:lstStyle/>
          <a:p>
            <a:pPr/>
          </a:p>
        </p:txBody>
      </p:sp>
      <p:sp>
        <p:nvSpPr>
          <p:cNvPr id="288" name="Slide Subtitle"/>
          <p:cNvSpPr txBox="1"/>
          <p:nvPr>
            <p:ph type="body" idx="21"/>
          </p:nvPr>
        </p:nvSpPr>
        <p:spPr>
          <a:prstGeom prst="rect">
            <a:avLst/>
          </a:prstGeom>
        </p:spPr>
        <p:txBody>
          <a:bodyPr/>
          <a:lstStyle/>
          <a:p>
            <a:pPr/>
          </a:p>
        </p:txBody>
      </p:sp>
      <p:sp>
        <p:nvSpPr>
          <p:cNvPr id="289" name="Slide bullet text"/>
          <p:cNvSpPr txBox="1"/>
          <p:nvPr>
            <p:ph type="body" idx="1"/>
          </p:nvPr>
        </p:nvSpPr>
        <p:spPr>
          <a:prstGeom prst="rect">
            <a:avLst/>
          </a:prstGeom>
        </p:spPr>
        <p:txBody>
          <a:bodyPr/>
          <a:lstStyle/>
          <a:p>
            <a:pPr/>
          </a:p>
        </p:txBody>
      </p:sp>
      <p:pic>
        <p:nvPicPr>
          <p:cNvPr id="290"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