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notesSlides/notesSlide2.xml" ContentType="application/vnd.openxmlformats-officedocument.presentationml.notesSlide+xml"/>
  <Override PartName="/ppt/media/image2.jpeg" ContentType="image/jpeg"/>
  <Override PartName="/ppt/notesSlides/notesSlide3.xml" ContentType="application/vnd.openxmlformats-officedocument.presentationml.notesSlide+xml"/>
  <Override PartName="/ppt/media/image3.jpeg" ContentType="image/jpeg"/>
  <Override PartName="/ppt/notesSlides/notesSlide4.xml" ContentType="application/vnd.openxmlformats-officedocument.presentationml.notesSlide+xml"/>
  <Override PartName="/ppt/media/image4.jpeg" ContentType="image/jpeg"/>
  <Override PartName="/ppt/notesSlides/notesSlide5.xml" ContentType="application/vnd.openxmlformats-officedocument.presentationml.notesSlide+xml"/>
  <Override PartName="/ppt/media/image5.jpeg" ContentType="image/jpeg"/>
  <Override PartName="/ppt/notesSlides/notesSlide6.xml" ContentType="application/vnd.openxmlformats-officedocument.presentationml.notesSlide+xml"/>
  <Override PartName="/ppt/media/image6.jpeg" ContentType="image/jpeg"/>
  <Override PartName="/ppt/notesSlides/notesSlide7.xml" ContentType="application/vnd.openxmlformats-officedocument.presentationml.notesSlide+xml"/>
  <Override PartName="/ppt/media/image7.jpeg" ContentType="image/jpeg"/>
  <Override PartName="/ppt/notesSlides/notesSlide8.xml" ContentType="application/vnd.openxmlformats-officedocument.presentationml.notesSlide+xml"/>
  <Override PartName="/ppt/media/image8.jpeg" ContentType="image/jpeg"/>
  <Override PartName="/ppt/notesSlides/notesSlide9.xml" ContentType="application/vnd.openxmlformats-officedocument.presentationml.notesSlide+xml"/>
  <Override PartName="/ppt/media/image9.jpeg" ContentType="image/jpeg"/>
  <Override PartName="/ppt/notesSlides/notesSlide10.xml" ContentType="application/vnd.openxmlformats-officedocument.presentationml.notesSlide+xml"/>
  <Override PartName="/ppt/media/image10.jpeg" ContentType="image/jpeg"/>
  <Override PartName="/ppt/notesSlides/notesSlide11.xml" ContentType="application/vnd.openxmlformats-officedocument.presentationml.notesSlide+xml"/>
  <Override PartName="/ppt/media/image11.jpeg" ContentType="image/jpeg"/>
  <Override PartName="/ppt/notesSlides/notesSlide12.xml" ContentType="application/vnd.openxmlformats-officedocument.presentationml.notesSlide+xml"/>
  <Override PartName="/ppt/media/image12.jpeg" ContentType="image/jpeg"/>
  <Override PartName="/ppt/notesSlides/notesSlide13.xml" ContentType="application/vnd.openxmlformats-officedocument.presentationml.notesSlide+xml"/>
  <Override PartName="/ppt/media/image13.jpeg" ContentType="image/jpeg"/>
  <Override PartName="/ppt/notesSlides/notesSlide14.xml" ContentType="application/vnd.openxmlformats-officedocument.presentationml.notesSlide+xml"/>
  <Override PartName="/ppt/media/image14.jpeg" ContentType="image/jpeg"/>
  <Override PartName="/ppt/notesSlides/notesSlide15.xml" ContentType="application/vnd.openxmlformats-officedocument.presentationml.notesSlide+xml"/>
  <Override PartName="/ppt/media/image15.jpeg" ContentType="image/jpeg"/>
  <Override PartName="/ppt/notesSlides/notesSlide16.xml" ContentType="application/vnd.openxmlformats-officedocument.presentationml.notesSlide+xml"/>
  <Override PartName="/ppt/media/image16.jpeg" ContentType="image/jpeg"/>
  <Override PartName="/ppt/notesSlides/notesSlide17.xml" ContentType="application/vnd.openxmlformats-officedocument.presentationml.notesSlide+xml"/>
  <Override PartName="/ppt/media/image17.jpeg" ContentType="image/jpeg"/>
  <Override PartName="/ppt/notesSlides/notesSlide18.xml" ContentType="application/vnd.openxmlformats-officedocument.presentationml.notesSlide+xml"/>
  <Override PartName="/ppt/media/image18.jpeg" ContentType="image/jpeg"/>
  <Override PartName="/ppt/notesSlides/notesSlide19.xml" ContentType="application/vnd.openxmlformats-officedocument.presentationml.notesSlide+xml"/>
  <Override PartName="/ppt/media/image19.jpeg" ContentType="image/jpeg"/>
  <Override PartName="/ppt/notesSlides/notesSlide20.xml" ContentType="application/vnd.openxmlformats-officedocument.presentationml.notesSlide+xml"/>
  <Override PartName="/ppt/media/image20.jpeg" ContentType="image/jpeg"/>
  <Override PartName="/ppt/notesSlides/notesSlide21.xml" ContentType="application/vnd.openxmlformats-officedocument.presentationml.notesSlide+xml"/>
  <Override PartName="/ppt/media/image21.jpeg" ContentType="image/jpeg"/>
  <Override PartName="/ppt/notesSlides/notesSlide22.xml" ContentType="application/vnd.openxmlformats-officedocument.presentationml.notesSlide+xml"/>
  <Override PartName="/ppt/media/image22.jpeg" ContentType="image/jpeg"/>
  <Override PartName="/ppt/notesSlides/notesSlide23.xml" ContentType="application/vnd.openxmlformats-officedocument.presentationml.notesSlide+xml"/>
  <Override PartName="/ppt/media/image23.jpeg" ContentType="image/jpeg"/>
  <Override PartName="/ppt/notesSlides/notesSlide24.xml" ContentType="application/vnd.openxmlformats-officedocument.presentationml.notesSlide+xml"/>
  <Override PartName="/ppt/media/image24.jpeg" ContentType="image/jpeg"/>
  <Override PartName="/ppt/notesSlides/notesSlide25.xml" ContentType="application/vnd.openxmlformats-officedocument.presentationml.notesSlide+xml"/>
  <Override PartName="/ppt/media/image25.jpeg" ContentType="image/jpeg"/>
  <Override PartName="/ppt/notesSlides/notesSlide26.xml" ContentType="application/vnd.openxmlformats-officedocument.presentationml.notesSlide+xml"/>
  <Override PartName="/ppt/media/image26.jpeg" ContentType="image/jpeg"/>
  <Override PartName="/ppt/notesSlides/notesSlide27.xml" ContentType="application/vnd.openxmlformats-officedocument.presentationml.notesSlide+xml"/>
  <Override PartName="/ppt/media/image27.jpeg" ContentType="image/jpeg"/>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media/image28.jpeg" ContentType="image/jpeg"/>
  <Override PartName="/ppt/notesSlides/notesSlide31.xml" ContentType="application/vnd.openxmlformats-officedocument.presentationml.notesSlide+xml"/>
  <Override PartName="/ppt/media/image29.jpeg" ContentType="image/jpeg"/>
  <Override PartName="/ppt/notesSlides/notesSlide32.xml" ContentType="application/vnd.openxmlformats-officedocument.presentationml.notesSlide+xml"/>
  <Override PartName="/ppt/media/image30.jpeg" ContentType="image/jpeg"/>
  <Override PartName="/ppt/notesSlides/notesSlide33.xml" ContentType="application/vnd.openxmlformats-officedocument.presentationml.notesSlide+xml"/>
  <Override PartName="/ppt/media/image31.jpeg" ContentType="image/jpeg"/>
  <Override PartName="/ppt/notesSlides/notesSlide34.xml" ContentType="application/vnd.openxmlformats-officedocument.presentationml.notesSlide+xml"/>
  <Override PartName="/ppt/media/image32.jpeg" ContentType="image/jpeg"/>
  <Override PartName="/ppt/notesSlides/notesSlide35.xml" ContentType="application/vnd.openxmlformats-officedocument.presentationml.notesSlide+xml"/>
  <Override PartName="/ppt/media/image33.jpeg" ContentType="image/jpeg"/>
  <Override PartName="/ppt/notesSlides/notesSlide36.xml" ContentType="application/vnd.openxmlformats-officedocument.presentationml.notesSlide+xml"/>
  <Override PartName="/ppt/media/image34.jpeg" ContentType="image/jpeg"/>
  <Override PartName="/ppt/notesSlides/notesSlide37.xml" ContentType="application/vnd.openxmlformats-officedocument.presentationml.notesSlide+xml"/>
  <Override PartName="/ppt/media/image35.jpeg" ContentType="image/jpeg"/>
  <Override PartName="/ppt/notesSlides/notesSlide38.xml" ContentType="application/vnd.openxmlformats-officedocument.presentationml.notesSlide+xml"/>
  <Override PartName="/ppt/media/image36.jpeg" ContentType="image/jpeg"/>
  <Override PartName="/ppt/notesSlides/notesSlide39.xml" ContentType="application/vnd.openxmlformats-officedocument.presentationml.notesSlide+xml"/>
  <Override PartName="/ppt/media/image37.jpeg" ContentType="image/jpeg"/>
  <Override PartName="/ppt/media/image38.jpeg" ContentType="image/jpeg"/>
  <Override PartName="/ppt/notesSlides/notesSlide40.xml" ContentType="application/vnd.openxmlformats-officedocument.presentationml.notesSlide+xml"/>
  <Override PartName="/ppt/media/image39.jpeg" ContentType="image/jpeg"/>
  <Override PartName="/ppt/notesSlides/notesSlide41.xml" ContentType="application/vnd.openxmlformats-officedocument.presentationml.notesSlide+xml"/>
  <Override PartName="/ppt/media/image40.jpeg" ContentType="image/jpeg"/>
  <Override PartName="/ppt/notesSlides/notesSlide42.xml" ContentType="application/vnd.openxmlformats-officedocument.presentationml.notesSlide+xml"/>
  <Override PartName="/ppt/media/image41.jpeg" ContentType="image/jpeg"/>
  <Override PartName="/ppt/notesSlides/notesSlide43.xml" ContentType="application/vnd.openxmlformats-officedocument.presentationml.notesSlide+xml"/>
  <Override PartName="/ppt/media/image42.jpeg" ContentType="image/jpeg"/>
  <Override PartName="/ppt/notesSlides/notesSlide44.xml" ContentType="application/vnd.openxmlformats-officedocument.presentationml.notesSlide+xml"/>
  <Override PartName="/ppt/media/image43.jpeg" ContentType="image/jpeg"/>
  <Override PartName="/ppt/notesSlides/notesSlide45.xml" ContentType="application/vnd.openxmlformats-officedocument.presentationml.notesSlide+xml"/>
  <Override PartName="/ppt/media/image44.jpeg" ContentType="image/jpeg"/>
  <Override PartName="/ppt/notesSlides/notesSlide46.xml" ContentType="application/vnd.openxmlformats-officedocument.presentationml.notesSlide+xml"/>
  <Override PartName="/ppt/media/image45.jpeg" ContentType="image/jpeg"/>
  <Override PartName="/ppt/notesSlides/notesSlide47.xml" ContentType="application/vnd.openxmlformats-officedocument.presentationml.notesSlide+xml"/>
  <Override PartName="/ppt/media/image46.jpeg" ContentType="image/jpeg"/>
  <Override PartName="/ppt/notesSlides/notesSlide48.xml" ContentType="application/vnd.openxmlformats-officedocument.presentationml.notesSlide+xml"/>
  <Override PartName="/ppt/media/image47.jpeg" ContentType="image/jpeg"/>
  <Override PartName="/ppt/notesSlides/notesSlide49.xml" ContentType="application/vnd.openxmlformats-officedocument.presentationml.notesSlide+xml"/>
  <Override PartName="/ppt/media/image48.jpeg" ContentType="image/jpeg"/>
  <Override PartName="/ppt/notesSlides/notesSlide50.xml" ContentType="application/vnd.openxmlformats-officedocument.presentationml.notesSlide+xml"/>
  <Override PartName="/ppt/media/image49.jpeg" ContentType="image/jpeg"/>
  <Override PartName="/ppt/notesSlides/notesSlide51.xml" ContentType="application/vnd.openxmlformats-officedocument.presentationml.notesSlide+xml"/>
  <Override PartName="/ppt/media/image50.jpeg" ContentType="image/jpeg"/>
  <Override PartName="/ppt/notesSlides/notesSlide52.xml" ContentType="application/vnd.openxmlformats-officedocument.presentationml.notesSlide+xml"/>
  <Override PartName="/ppt/media/image51.jpeg" ContentType="image/jpeg"/>
  <Override PartName="/ppt/notesSlides/notesSlide53.xml" ContentType="application/vnd.openxmlformats-officedocument.presentationml.notesSlide+xml"/>
  <Override PartName="/ppt/media/image52.jpeg" ContentType="image/jpeg"/>
  <Override PartName="/ppt/notesSlides/notesSlide54.xml" ContentType="application/vnd.openxmlformats-officedocument.presentationml.notesSlide+xml"/>
  <Override PartName="/ppt/media/image53.jpeg" ContentType="image/jpeg"/>
  <Override PartName="/ppt/notesSlides/notesSlide55.xml" ContentType="application/vnd.openxmlformats-officedocument.presentationml.notesSlide+xml"/>
  <Override PartName="/ppt/media/image54.jpeg" ContentType="image/jpeg"/>
  <Override PartName="/ppt/notesSlides/notesSlide56.xml" ContentType="application/vnd.openxmlformats-officedocument.presentationml.notesSlide+xml"/>
  <Override PartName="/ppt/media/image55.jpeg" ContentType="image/jpeg"/>
  <Override PartName="/ppt/notesSlides/notesSlide57.xml" ContentType="application/vnd.openxmlformats-officedocument.presentationml.notesSlide+xml"/>
  <Override PartName="/ppt/media/image56.jpeg" ContentType="image/jpeg"/>
  <Override PartName="/ppt/notesSlides/notesSlide58.xml" ContentType="application/vnd.openxmlformats-officedocument.presentationml.notesSlide+xml"/>
  <Override PartName="/ppt/media/image57.jpeg" ContentType="image/jpeg"/>
  <Override PartName="/ppt/notesSlides/notesSlide59.xml" ContentType="application/vnd.openxmlformats-officedocument.presentationml.notesSlide+xml"/>
  <Override PartName="/ppt/media/image58.jpeg" ContentType="image/jpeg"/>
  <Override PartName="/ppt/notesSlides/notesSlide60.xml" ContentType="application/vnd.openxmlformats-officedocument.presentationml.notesSlide+xml"/>
  <Override PartName="/ppt/media/image59.jpeg" ContentType="image/jpeg"/>
  <Override PartName="/ppt/notesSlides/notesSlide61.xml" ContentType="application/vnd.openxmlformats-officedocument.presentationml.notesSlide+xml"/>
  <Override PartName="/ppt/media/image60.jpeg" ContentType="image/jpeg"/>
  <Override PartName="/ppt/notesSlides/notesSlide62.xml" ContentType="application/vnd.openxmlformats-officedocument.presentationml.notesSlide+xml"/>
  <Override PartName="/ppt/media/image61.jpeg" ContentType="image/jpeg"/>
  <Override PartName="/ppt/notesSlides/notesSlide63.xml" ContentType="application/vnd.openxmlformats-officedocument.presentationml.notesSlide+xml"/>
  <Override PartName="/ppt/media/image62.jpeg" ContentType="image/jpeg"/>
  <Override PartName="/ppt/notesSlides/notesSlide64.xml" ContentType="application/vnd.openxmlformats-officedocument.presentationml.notesSlide+xml"/>
  <Override PartName="/ppt/media/image63.jpeg" ContentType="image/jpeg"/>
  <Override PartName="/ppt/notesSlides/notesSlide65.xml" ContentType="application/vnd.openxmlformats-officedocument.presentationml.notesSlide+xml"/>
  <Override PartName="/ppt/media/image64.jpeg" ContentType="image/jpeg"/>
  <Override PartName="/ppt/media/image65.jpeg" ContentType="image/jpeg"/>
  <Override PartName="/ppt/notesSlides/notesSlide66.xml" ContentType="application/vnd.openxmlformats-officedocument.presentationml.notesSlide+xml"/>
  <Override PartName="/ppt/media/image66.jpeg" ContentType="image/jpeg"/>
  <Override PartName="/ppt/notesSlides/notesSlide67.xml" ContentType="application/vnd.openxmlformats-officedocument.presentationml.notesSlide+xml"/>
  <Override PartName="/ppt/media/image67.jpeg" ContentType="image/jpeg"/>
  <Override PartName="/ppt/notesSlides/notesSlide68.xml" ContentType="application/vnd.openxmlformats-officedocument.presentationml.notesSlide+xml"/>
  <Override PartName="/ppt/media/image68.jpeg" ContentType="image/jpeg"/>
  <Override PartName="/ppt/notesSlides/notesSlide69.xml" ContentType="application/vnd.openxmlformats-officedocument.presentationml.notesSlide+xml"/>
  <Override PartName="/ppt/media/image69.jpeg" ContentType="image/jpeg"/>
  <Override PartName="/ppt/notesSlides/notesSlide70.xml" ContentType="application/vnd.openxmlformats-officedocument.presentationml.notesSlide+xml"/>
  <Override PartName="/ppt/media/image70.jpeg" ContentType="image/jpeg"/>
  <Override PartName="/ppt/notesSlides/notesSlide71.xml" ContentType="application/vnd.openxmlformats-officedocument.presentationml.notesSlide+xml"/>
  <Override PartName="/ppt/media/image71.jpeg" ContentType="image/jpeg"/>
  <Override PartName="/ppt/notesSlides/notesSlide72.xml" ContentType="application/vnd.openxmlformats-officedocument.presentationml.notesSlide+xml"/>
  <Override PartName="/ppt/media/image72.jpeg" ContentType="image/jpeg"/>
  <Override PartName="/ppt/notesSlides/notesSlide73.xml" ContentType="application/vnd.openxmlformats-officedocument.presentationml.notesSlide+xml"/>
  <Override PartName="/ppt/media/image73.jpeg" ContentType="image/jpeg"/>
  <Override PartName="/ppt/notesSlides/notesSlide74.xml" ContentType="application/vnd.openxmlformats-officedocument.presentationml.notesSlide+xml"/>
  <Override PartName="/ppt/media/image74.jpeg" ContentType="image/jpeg"/>
  <Override PartName="/ppt/notesSlides/notesSlide75.xml" ContentType="application/vnd.openxmlformats-officedocument.presentationml.notesSlide+xml"/>
  <Override PartName="/ppt/media/image75.jpeg" ContentType="image/jpeg"/>
  <Override PartName="/ppt/notesSlides/notesSlide76.xml" ContentType="application/vnd.openxmlformats-officedocument.presentationml.notesSlide+xml"/>
  <Override PartName="/ppt/media/image76.jpeg" ContentType="image/jpeg"/>
  <Override PartName="/ppt/notesSlides/notesSlide77.xml" ContentType="application/vnd.openxmlformats-officedocument.presentationml.notesSlide+xml"/>
  <Override PartName="/ppt/media/image77.jpeg" ContentType="image/jpeg"/>
  <Override PartName="/ppt/notesSlides/notesSlide78.xml" ContentType="application/vnd.openxmlformats-officedocument.presentationml.notesSlide+xml"/>
  <Override PartName="/ppt/media/image78.jpeg" ContentType="image/jpeg"/>
  <Override PartName="/ppt/notesSlides/notesSlide79.xml" ContentType="application/vnd.openxmlformats-officedocument.presentationml.notesSlide+xml"/>
  <Override PartName="/ppt/media/image79.jpeg" ContentType="image/jpeg"/>
  <Override PartName="/ppt/notesSlides/notesSlide80.xml" ContentType="application/vnd.openxmlformats-officedocument.presentationml.notesSlide+xml"/>
  <Override PartName="/ppt/media/image80.jpeg" ContentType="image/jpeg"/>
  <Override PartName="/ppt/notesSlides/notesSlide81.xml" ContentType="application/vnd.openxmlformats-officedocument.presentationml.notesSlide+xml"/>
  <Override PartName="/ppt/media/image81.jpeg" ContentType="image/jpeg"/>
  <Override PartName="/ppt/notesSlides/notesSlide82.xml" ContentType="application/vnd.openxmlformats-officedocument.presentationml.notesSlide+xml"/>
  <Override PartName="/ppt/media/image82.jpeg" ContentType="image/jpeg"/>
  <Override PartName="/ppt/media/image83.jpeg" ContentType="image/jpeg"/>
  <Override PartName="/ppt/notesSlides/notesSlide83.xml" ContentType="application/vnd.openxmlformats-officedocument.presentationml.notesSlide+xml"/>
  <Override PartName="/ppt/media/image84.jpeg" ContentType="image/jpeg"/>
  <Override PartName="/ppt/notesSlides/notesSlide84.xml" ContentType="application/vnd.openxmlformats-officedocument.presentationml.notesSlide+xml"/>
  <Override PartName="/ppt/media/image85.jpeg" ContentType="image/jpeg"/>
  <Override PartName="/ppt/notesSlides/notesSlide85.xml" ContentType="application/vnd.openxmlformats-officedocument.presentationml.notesSlide+xml"/>
  <Override PartName="/ppt/media/image86.jpeg" ContentType="image/jpeg"/>
  <Override PartName="/ppt/notesSlides/notesSlide86.xml" ContentType="application/vnd.openxmlformats-officedocument.presentationml.notesSlide+xml"/>
  <Override PartName="/ppt/media/image87.jpeg" ContentType="image/jpeg"/>
  <Override PartName="/ppt/notesSlides/notesSlide87.xml" ContentType="application/vnd.openxmlformats-officedocument.presentationml.notesSlide+xml"/>
  <Override PartName="/ppt/media/image88.jpeg" ContentType="image/jpeg"/>
  <Override PartName="/ppt/notesSlides/notesSlide88.xml" ContentType="application/vnd.openxmlformats-officedocument.presentationml.notesSlide+xml"/>
  <Override PartName="/ppt/media/image89.jpeg" ContentType="image/jpeg"/>
  <Override PartName="/ppt/notesSlides/notesSlide89.xml" ContentType="application/vnd.openxmlformats-officedocument.presentationml.notesSlide+xml"/>
  <Override PartName="/ppt/media/image90.jpeg" ContentType="image/jpeg"/>
  <Override PartName="/ppt/notesSlides/notesSlide90.xml" ContentType="application/vnd.openxmlformats-officedocument.presentationml.notesSlide+xml"/>
  <Override PartName="/ppt/media/image91.jpeg" ContentType="image/jpeg"/>
  <Override PartName="/ppt/notesSlides/notesSlide91.xml" ContentType="application/vnd.openxmlformats-officedocument.presentationml.notesSlide+xml"/>
  <Override PartName="/ppt/media/image92.jpeg" ContentType="image/jpeg"/>
  <Override PartName="/ppt/notesSlides/notesSlide92.xml" ContentType="application/vnd.openxmlformats-officedocument.presentationml.notesSlide+xml"/>
  <Override PartName="/ppt/media/image93.jpeg" ContentType="image/jpeg"/>
  <Override PartName="/ppt/notesSlides/notesSlide93.xml" ContentType="application/vnd.openxmlformats-officedocument.presentationml.notesSlide+xml"/>
  <Override PartName="/ppt/media/image94.jpeg" ContentType="image/jpeg"/>
  <Override PartName="/ppt/notesSlides/notesSlide94.xml" ContentType="application/vnd.openxmlformats-officedocument.presentationml.notesSlide+xml"/>
  <Override PartName="/ppt/media/image95.jpeg" ContentType="image/jpeg"/>
  <Override PartName="/ppt/notesSlides/notesSlide95.xml" ContentType="application/vnd.openxmlformats-officedocument.presentationml.notesSlide+xml"/>
  <Override PartName="/ppt/media/image96.jpeg" ContentType="image/jpeg"/>
  <Override PartName="/ppt/notesSlides/notesSlide96.xml" ContentType="application/vnd.openxmlformats-officedocument.presentationml.notesSlide+xml"/>
  <Override PartName="/ppt/media/image97.jpeg" ContentType="image/jpeg"/>
  <Override PartName="/ppt/notesSlides/notesSlide97.xml" ContentType="application/vnd.openxmlformats-officedocument.presentationml.notesSlide+xml"/>
  <Override PartName="/ppt/media/image98.jpeg" ContentType="image/jpeg"/>
  <Override PartName="/ppt/notesSlides/notesSlide98.xml" ContentType="application/vnd.openxmlformats-officedocument.presentationml.notesSlide+xml"/>
  <Override PartName="/ppt/media/image99.jpeg" ContentType="image/jpeg"/>
  <Override PartName="/ppt/notesSlides/notesSlide99.xml" ContentType="application/vnd.openxmlformats-officedocument.presentationml.notesSlide+xml"/>
  <Override PartName="/ppt/media/image100.jpeg" ContentType="image/jpeg"/>
  <Override PartName="/ppt/notesSlides/notesSlide100.xml" ContentType="application/vnd.openxmlformats-officedocument.presentationml.notesSlide+xml"/>
  <Override PartName="/ppt/media/image101.jpeg" ContentType="image/jpeg"/>
  <Override PartName="/ppt/notesSlides/notesSlide101.xml" ContentType="application/vnd.openxmlformats-officedocument.presentationml.notesSlide+xml"/>
  <Override PartName="/ppt/media/image102.jpeg" ContentType="image/jpeg"/>
  <Override PartName="/ppt/notesSlides/notesSlide102.xml" ContentType="application/vnd.openxmlformats-officedocument.presentationml.notesSlide+xml"/>
  <Override PartName="/ppt/media/image103.jpeg" ContentType="image/jpeg"/>
  <Override PartName="/ppt/notesSlides/notesSlide103.xml" ContentType="application/vnd.openxmlformats-officedocument.presentationml.notesSlide+xml"/>
  <Override PartName="/ppt/media/image104.jpeg" ContentType="image/jpeg"/>
  <Override PartName="/ppt/notesSlides/notesSlide104.xml" ContentType="application/vnd.openxmlformats-officedocument.presentationml.notesSlide+xml"/>
  <Override PartName="/ppt/media/image105.jpeg" ContentType="image/jpeg"/>
  <Override PartName="/ppt/notesSlides/notesSlide105.xml" ContentType="application/vnd.openxmlformats-officedocument.presentationml.notesSlide+xml"/>
  <Override PartName="/ppt/media/image106.jpeg" ContentType="image/jpeg"/>
  <Override PartName="/ppt/notesSlides/notesSlide106.xml" ContentType="application/vnd.openxmlformats-officedocument.presentationml.notesSlide+xml"/>
  <Override PartName="/ppt/media/image107.jpeg" ContentType="image/jpeg"/>
  <Override PartName="/ppt/notesSlides/notesSlide107.xml" ContentType="application/vnd.openxmlformats-officedocument.presentationml.notesSlide+xml"/>
  <Override PartName="/ppt/media/image108.jpeg" ContentType="image/jpeg"/>
  <Override PartName="/ppt/notesSlides/notesSlide108.xml" ContentType="application/vnd.openxmlformats-officedocument.presentationml.notesSlide+xml"/>
  <Override PartName="/ppt/media/image109.jpeg" ContentType="image/jpeg"/>
  <Override PartName="/ppt/notesSlides/notesSlide109.xml" ContentType="application/vnd.openxmlformats-officedocument.presentationml.notesSlide+xml"/>
  <Override PartName="/ppt/media/image110.jpeg" ContentType="image/jpeg"/>
  <Override PartName="/ppt/notesSlides/notesSlide110.xml" ContentType="application/vnd.openxmlformats-officedocument.presentationml.notesSlide+xml"/>
  <Override PartName="/ppt/media/image111.jpeg" ContentType="image/jpeg"/>
  <Override PartName="/ppt/notesSlides/notesSlide111.xml" ContentType="application/vnd.openxmlformats-officedocument.presentationml.notesSlide+xml"/>
  <Override PartName="/ppt/media/image112.jpeg" ContentType="image/jpeg"/>
  <Override PartName="/ppt/notesSlides/notesSlide112.xml" ContentType="application/vnd.openxmlformats-officedocument.presentationml.notesSlide+xml"/>
  <Override PartName="/ppt/media/image113.jpeg" ContentType="image/jpeg"/>
  <Override PartName="/ppt/notesSlides/notesSlide113.xml" ContentType="application/vnd.openxmlformats-officedocument.presentationml.notesSlide+xml"/>
  <Override PartName="/ppt/media/image114.jpeg" ContentType="image/jpeg"/>
  <Override PartName="/ppt/notesSlides/notesSlide114.xml" ContentType="application/vnd.openxmlformats-officedocument.presentationml.notesSlide+xml"/>
  <Override PartName="/ppt/media/image115.jpeg" ContentType="image/jpeg"/>
  <Override PartName="/ppt/notesSlides/notesSlide115.xml" ContentType="application/vnd.openxmlformats-officedocument.presentationml.notesSlide+xml"/>
  <Override PartName="/ppt/media/image116.jpeg" ContentType="image/jpeg"/>
  <Override PartName="/ppt/notesSlides/notesSlide116.xml" ContentType="application/vnd.openxmlformats-officedocument.presentationml.notesSlide+xml"/>
  <Override PartName="/ppt/media/image117.jpeg" ContentType="image/jpeg"/>
  <Override PartName="/ppt/notesSlides/notesSlide117.xml" ContentType="application/vnd.openxmlformats-officedocument.presentationml.notesSlide+xml"/>
  <Override PartName="/ppt/media/image118.jpeg" ContentType="image/jpeg"/>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media/image119.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 Id="rId134" Type="http://schemas.openxmlformats.org/officeDocument/2006/relationships/slide" Target="slides/slide127.xml"/><Relationship Id="rId135" Type="http://schemas.openxmlformats.org/officeDocument/2006/relationships/slide" Target="slides/slide128.xml"/><Relationship Id="rId136" Type="http://schemas.openxmlformats.org/officeDocument/2006/relationships/slide" Target="slides/slide129.xml"/><Relationship Id="rId137" Type="http://schemas.openxmlformats.org/officeDocument/2006/relationships/slide" Target="slides/slide130.xml"/><Relationship Id="rId138" Type="http://schemas.openxmlformats.org/officeDocument/2006/relationships/slide" Target="slides/slide131.xml"/><Relationship Id="rId139" Type="http://schemas.openxmlformats.org/officeDocument/2006/relationships/slide" Target="slides/slide132.xml"/><Relationship Id="rId140" Type="http://schemas.openxmlformats.org/officeDocument/2006/relationships/slide" Target="slides/slide133.xml"/><Relationship Id="rId141" Type="http://schemas.openxmlformats.org/officeDocument/2006/relationships/slide" Target="slides/slide134.xml"/><Relationship Id="rId142" Type="http://schemas.openxmlformats.org/officeDocument/2006/relationships/slide" Target="slides/slide13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00.xml.rels><?xml version="1.0" encoding="UTF-8"?>
<Relationships xmlns="http://schemas.openxmlformats.org/package/2006/relationships"><Relationship Id="rId1" Type="http://schemas.openxmlformats.org/officeDocument/2006/relationships/slide" Target="../slides/slide111.xml"/><Relationship Id="rId2" Type="http://schemas.openxmlformats.org/officeDocument/2006/relationships/notesMaster" Target="../notesMasters/notesMaster1.xml"/></Relationships>

</file>

<file path=ppt/notesSlides/_rels/notesSlide101.xml.rels><?xml version="1.0" encoding="UTF-8"?>
<Relationships xmlns="http://schemas.openxmlformats.org/package/2006/relationships"><Relationship Id="rId1" Type="http://schemas.openxmlformats.org/officeDocument/2006/relationships/slide" Target="../slides/slide112.xml"/><Relationship Id="rId2" Type="http://schemas.openxmlformats.org/officeDocument/2006/relationships/notesMaster" Target="../notesMasters/notesMaster1.xml"/></Relationships>

</file>

<file path=ppt/notesSlides/_rels/notesSlide102.xml.rels><?xml version="1.0" encoding="UTF-8"?>
<Relationships xmlns="http://schemas.openxmlformats.org/package/2006/relationships"><Relationship Id="rId1" Type="http://schemas.openxmlformats.org/officeDocument/2006/relationships/slide" Target="../slides/slide113.xml"/><Relationship Id="rId2" Type="http://schemas.openxmlformats.org/officeDocument/2006/relationships/notesMaster" Target="../notesMasters/notesMaster1.xml"/></Relationships>

</file>

<file path=ppt/notesSlides/_rels/notesSlide103.xml.rels><?xml version="1.0" encoding="UTF-8"?>
<Relationships xmlns="http://schemas.openxmlformats.org/package/2006/relationships"><Relationship Id="rId1" Type="http://schemas.openxmlformats.org/officeDocument/2006/relationships/slide" Target="../slides/slide114.xml"/><Relationship Id="rId2" Type="http://schemas.openxmlformats.org/officeDocument/2006/relationships/notesMaster" Target="../notesMasters/notesMaster1.xml"/></Relationships>

</file>

<file path=ppt/notesSlides/_rels/notesSlide104.xml.rels><?xml version="1.0" encoding="UTF-8"?>
<Relationships xmlns="http://schemas.openxmlformats.org/package/2006/relationships"><Relationship Id="rId1" Type="http://schemas.openxmlformats.org/officeDocument/2006/relationships/slide" Target="../slides/slide115.xml"/><Relationship Id="rId2" Type="http://schemas.openxmlformats.org/officeDocument/2006/relationships/notesMaster" Target="../notesMasters/notesMaster1.xml"/></Relationships>

</file>

<file path=ppt/notesSlides/_rels/notesSlide105.xml.rels><?xml version="1.0" encoding="UTF-8"?>
<Relationships xmlns="http://schemas.openxmlformats.org/package/2006/relationships"><Relationship Id="rId1" Type="http://schemas.openxmlformats.org/officeDocument/2006/relationships/slide" Target="../slides/slide116.xml"/><Relationship Id="rId2" Type="http://schemas.openxmlformats.org/officeDocument/2006/relationships/notesMaster" Target="../notesMasters/notesMaster1.xml"/></Relationships>

</file>

<file path=ppt/notesSlides/_rels/notesSlide106.xml.rels><?xml version="1.0" encoding="UTF-8"?>
<Relationships xmlns="http://schemas.openxmlformats.org/package/2006/relationships"><Relationship Id="rId1" Type="http://schemas.openxmlformats.org/officeDocument/2006/relationships/slide" Target="../slides/slide117.xml"/><Relationship Id="rId2" Type="http://schemas.openxmlformats.org/officeDocument/2006/relationships/notesMaster" Target="../notesMasters/notesMaster1.xml"/></Relationships>

</file>

<file path=ppt/notesSlides/_rels/notesSlide107.xml.rels><?xml version="1.0" encoding="UTF-8"?>
<Relationships xmlns="http://schemas.openxmlformats.org/package/2006/relationships"><Relationship Id="rId1" Type="http://schemas.openxmlformats.org/officeDocument/2006/relationships/slide" Target="../slides/slide118.xml"/><Relationship Id="rId2" Type="http://schemas.openxmlformats.org/officeDocument/2006/relationships/notesMaster" Target="../notesMasters/notesMaster1.xml"/></Relationships>

</file>

<file path=ppt/notesSlides/_rels/notesSlide108.xml.rels><?xml version="1.0" encoding="UTF-8"?>
<Relationships xmlns="http://schemas.openxmlformats.org/package/2006/relationships"><Relationship Id="rId1" Type="http://schemas.openxmlformats.org/officeDocument/2006/relationships/slide" Target="../slides/slide119.xml"/><Relationship Id="rId2" Type="http://schemas.openxmlformats.org/officeDocument/2006/relationships/notesMaster" Target="../notesMasters/notesMaster1.xml"/></Relationships>

</file>

<file path=ppt/notesSlides/_rels/notesSlide109.xml.rels><?xml version="1.0" encoding="UTF-8"?>
<Relationships xmlns="http://schemas.openxmlformats.org/package/2006/relationships"><Relationship Id="rId1" Type="http://schemas.openxmlformats.org/officeDocument/2006/relationships/slide" Target="../slides/slide120.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10.xml.rels><?xml version="1.0" encoding="UTF-8"?>
<Relationships xmlns="http://schemas.openxmlformats.org/package/2006/relationships"><Relationship Id="rId1" Type="http://schemas.openxmlformats.org/officeDocument/2006/relationships/slide" Target="../slides/slide121.xml"/><Relationship Id="rId2" Type="http://schemas.openxmlformats.org/officeDocument/2006/relationships/notesMaster" Target="../notesMasters/notesMaster1.xml"/></Relationships>

</file>

<file path=ppt/notesSlides/_rels/notesSlide111.xml.rels><?xml version="1.0" encoding="UTF-8"?>
<Relationships xmlns="http://schemas.openxmlformats.org/package/2006/relationships"><Relationship Id="rId1" Type="http://schemas.openxmlformats.org/officeDocument/2006/relationships/slide" Target="../slides/slide122.xml"/><Relationship Id="rId2" Type="http://schemas.openxmlformats.org/officeDocument/2006/relationships/notesMaster" Target="../notesMasters/notesMaster1.xml"/></Relationships>

</file>

<file path=ppt/notesSlides/_rels/notesSlide112.xml.rels><?xml version="1.0" encoding="UTF-8"?>
<Relationships xmlns="http://schemas.openxmlformats.org/package/2006/relationships"><Relationship Id="rId1" Type="http://schemas.openxmlformats.org/officeDocument/2006/relationships/slide" Target="../slides/slide123.xml"/><Relationship Id="rId2" Type="http://schemas.openxmlformats.org/officeDocument/2006/relationships/notesMaster" Target="../notesMasters/notesMaster1.xml"/></Relationships>

</file>

<file path=ppt/notesSlides/_rels/notesSlide113.xml.rels><?xml version="1.0" encoding="UTF-8"?>
<Relationships xmlns="http://schemas.openxmlformats.org/package/2006/relationships"><Relationship Id="rId1" Type="http://schemas.openxmlformats.org/officeDocument/2006/relationships/slide" Target="../slides/slide124.xml"/><Relationship Id="rId2" Type="http://schemas.openxmlformats.org/officeDocument/2006/relationships/notesMaster" Target="../notesMasters/notesMaster1.xml"/></Relationships>

</file>

<file path=ppt/notesSlides/_rels/notesSlide114.xml.rels><?xml version="1.0" encoding="UTF-8"?>
<Relationships xmlns="http://schemas.openxmlformats.org/package/2006/relationships"><Relationship Id="rId1" Type="http://schemas.openxmlformats.org/officeDocument/2006/relationships/slide" Target="../slides/slide125.xml"/><Relationship Id="rId2" Type="http://schemas.openxmlformats.org/officeDocument/2006/relationships/notesMaster" Target="../notesMasters/notesMaster1.xml"/></Relationships>

</file>

<file path=ppt/notesSlides/_rels/notesSlide115.xml.rels><?xml version="1.0" encoding="UTF-8"?>
<Relationships xmlns="http://schemas.openxmlformats.org/package/2006/relationships"><Relationship Id="rId1" Type="http://schemas.openxmlformats.org/officeDocument/2006/relationships/slide" Target="../slides/slide126.xml"/><Relationship Id="rId2" Type="http://schemas.openxmlformats.org/officeDocument/2006/relationships/notesMaster" Target="../notesMasters/notesMaster1.xml"/></Relationships>

</file>

<file path=ppt/notesSlides/_rels/notesSlide116.xml.rels><?xml version="1.0" encoding="UTF-8"?>
<Relationships xmlns="http://schemas.openxmlformats.org/package/2006/relationships"><Relationship Id="rId1" Type="http://schemas.openxmlformats.org/officeDocument/2006/relationships/slide" Target="../slides/slide127.xml"/><Relationship Id="rId2" Type="http://schemas.openxmlformats.org/officeDocument/2006/relationships/notesMaster" Target="../notesMasters/notesMaster1.xml"/></Relationships>

</file>

<file path=ppt/notesSlides/_rels/notesSlide117.xml.rels><?xml version="1.0" encoding="UTF-8"?>
<Relationships xmlns="http://schemas.openxmlformats.org/package/2006/relationships"><Relationship Id="rId1" Type="http://schemas.openxmlformats.org/officeDocument/2006/relationships/slide" Target="../slides/slide128.xml"/><Relationship Id="rId2" Type="http://schemas.openxmlformats.org/officeDocument/2006/relationships/notesMaster" Target="../notesMasters/notesMaster1.xml"/></Relationships>

</file>

<file path=ppt/notesSlides/_rels/notesSlide118.xml.rels><?xml version="1.0" encoding="UTF-8"?>
<Relationships xmlns="http://schemas.openxmlformats.org/package/2006/relationships"><Relationship Id="rId1" Type="http://schemas.openxmlformats.org/officeDocument/2006/relationships/slide" Target="../slides/slide129.xml"/><Relationship Id="rId2" Type="http://schemas.openxmlformats.org/officeDocument/2006/relationships/notesMaster" Target="../notesMasters/notesMaster1.xml"/></Relationships>

</file>

<file path=ppt/notesSlides/_rels/notesSlide119.xml.rels><?xml version="1.0" encoding="UTF-8"?>
<Relationships xmlns="http://schemas.openxmlformats.org/package/2006/relationships"><Relationship Id="rId1" Type="http://schemas.openxmlformats.org/officeDocument/2006/relationships/slide" Target="../slides/slide130.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20.xml.rels><?xml version="1.0" encoding="UTF-8"?>
<Relationships xmlns="http://schemas.openxmlformats.org/package/2006/relationships"><Relationship Id="rId1" Type="http://schemas.openxmlformats.org/officeDocument/2006/relationships/slide" Target="../slides/slide131.xml"/><Relationship Id="rId2" Type="http://schemas.openxmlformats.org/officeDocument/2006/relationships/notesMaster" Target="../notesMasters/notesMaster1.xml"/></Relationships>

</file>

<file path=ppt/notesSlides/_rels/notesSlide121.xml.rels><?xml version="1.0" encoding="UTF-8"?>
<Relationships xmlns="http://schemas.openxmlformats.org/package/2006/relationships"><Relationship Id="rId1" Type="http://schemas.openxmlformats.org/officeDocument/2006/relationships/slide" Target="../slides/slide132.xml"/><Relationship Id="rId2" Type="http://schemas.openxmlformats.org/officeDocument/2006/relationships/notesMaster" Target="../notesMasters/notesMaster1.xml"/></Relationships>

</file>

<file path=ppt/notesSlides/_rels/notesSlide122.xml.rels><?xml version="1.0" encoding="UTF-8"?>
<Relationships xmlns="http://schemas.openxmlformats.org/package/2006/relationships"><Relationship Id="rId1" Type="http://schemas.openxmlformats.org/officeDocument/2006/relationships/slide" Target="../slides/slide133.xml"/><Relationship Id="rId2" Type="http://schemas.openxmlformats.org/officeDocument/2006/relationships/notesMaster" Target="../notesMasters/notesMaster1.xml"/></Relationships>

</file>

<file path=ppt/notesSlides/_rels/notesSlide123.xml.rels><?xml version="1.0" encoding="UTF-8"?>
<Relationships xmlns="http://schemas.openxmlformats.org/package/2006/relationships"><Relationship Id="rId1" Type="http://schemas.openxmlformats.org/officeDocument/2006/relationships/slide" Target="../slides/slide134.xml"/><Relationship Id="rId2" Type="http://schemas.openxmlformats.org/officeDocument/2006/relationships/notesMaster" Target="../notesMasters/notesMaster1.xml"/></Relationships>

</file>

<file path=ppt/notesSlides/_rels/notesSlide124.xml.rels><?xml version="1.0" encoding="UTF-8"?>
<Relationships xmlns="http://schemas.openxmlformats.org/package/2006/relationships"><Relationship Id="rId1" Type="http://schemas.openxmlformats.org/officeDocument/2006/relationships/slide" Target="../slides/slide135.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51.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52.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53.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54.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55.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56.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57.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58.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59.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60.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61.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62.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63.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64.xml.rels><?xml version="1.0" encoding="UTF-8"?>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Relationships>

</file>

<file path=ppt/notesSlides/_rels/notesSlide65.xml.rels><?xml version="1.0" encoding="UTF-8"?>
<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Relationships>

</file>

<file path=ppt/notesSlides/_rels/notesSlide66.xml.rels><?xml version="1.0" encoding="UTF-8"?>
<Relationships xmlns="http://schemas.openxmlformats.org/package/2006/relationships"><Relationship Id="rId1" Type="http://schemas.openxmlformats.org/officeDocument/2006/relationships/slide" Target="../slides/slide76.xml"/><Relationship Id="rId2" Type="http://schemas.openxmlformats.org/officeDocument/2006/relationships/notesMaster" Target="../notesMasters/notesMaster1.xml"/></Relationships>

</file>

<file path=ppt/notesSlides/_rels/notesSlide67.xml.rels><?xml version="1.0" encoding="UTF-8"?>
<Relationships xmlns="http://schemas.openxmlformats.org/package/2006/relationships"><Relationship Id="rId1" Type="http://schemas.openxmlformats.org/officeDocument/2006/relationships/slide" Target="../slides/slide77.xml"/><Relationship Id="rId2" Type="http://schemas.openxmlformats.org/officeDocument/2006/relationships/notesMaster" Target="../notesMasters/notesMaster1.xml"/></Relationships>

</file>

<file path=ppt/notesSlides/_rels/notesSlide68.xml.rels><?xml version="1.0" encoding="UTF-8"?>
<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Relationships>

</file>

<file path=ppt/notesSlides/_rels/notesSlide69.xml.rels><?xml version="1.0" encoding="UTF-8"?>
<Relationships xmlns="http://schemas.openxmlformats.org/package/2006/relationships"><Relationship Id="rId1" Type="http://schemas.openxmlformats.org/officeDocument/2006/relationships/slide" Target="../slides/slide79.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70.xml.rels><?xml version="1.0" encoding="UTF-8"?>
<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Relationships>

</file>

<file path=ppt/notesSlides/_rels/notesSlide71.xml.rels><?xml version="1.0" encoding="UTF-8"?>
<Relationships xmlns="http://schemas.openxmlformats.org/package/2006/relationships"><Relationship Id="rId1" Type="http://schemas.openxmlformats.org/officeDocument/2006/relationships/slide" Target="../slides/slide81.xml"/><Relationship Id="rId2" Type="http://schemas.openxmlformats.org/officeDocument/2006/relationships/notesMaster" Target="../notesMasters/notesMaster1.xml"/></Relationships>

</file>

<file path=ppt/notesSlides/_rels/notesSlide72.xml.rels><?xml version="1.0" encoding="UTF-8"?>
<Relationships xmlns="http://schemas.openxmlformats.org/package/2006/relationships"><Relationship Id="rId1" Type="http://schemas.openxmlformats.org/officeDocument/2006/relationships/slide" Target="../slides/slide82.xml"/><Relationship Id="rId2" Type="http://schemas.openxmlformats.org/officeDocument/2006/relationships/notesMaster" Target="../notesMasters/notesMaster1.xml"/></Relationships>

</file>

<file path=ppt/notesSlides/_rels/notesSlide73.xml.rels><?xml version="1.0" encoding="UTF-8"?>
<Relationships xmlns="http://schemas.openxmlformats.org/package/2006/relationships"><Relationship Id="rId1" Type="http://schemas.openxmlformats.org/officeDocument/2006/relationships/slide" Target="../slides/slide83.xml"/><Relationship Id="rId2" Type="http://schemas.openxmlformats.org/officeDocument/2006/relationships/notesMaster" Target="../notesMasters/notesMaster1.xml"/></Relationships>

</file>

<file path=ppt/notesSlides/_rels/notesSlide74.xml.rels><?xml version="1.0" encoding="UTF-8"?>
<Relationships xmlns="http://schemas.openxmlformats.org/package/2006/relationships"><Relationship Id="rId1" Type="http://schemas.openxmlformats.org/officeDocument/2006/relationships/slide" Target="../slides/slide84.xml"/><Relationship Id="rId2" Type="http://schemas.openxmlformats.org/officeDocument/2006/relationships/notesMaster" Target="../notesMasters/notesMaster1.xml"/></Relationships>

</file>

<file path=ppt/notesSlides/_rels/notesSlide75.xml.rels><?xml version="1.0" encoding="UTF-8"?>
<Relationships xmlns="http://schemas.openxmlformats.org/package/2006/relationships"><Relationship Id="rId1" Type="http://schemas.openxmlformats.org/officeDocument/2006/relationships/slide" Target="../slides/slide85.xml"/><Relationship Id="rId2" Type="http://schemas.openxmlformats.org/officeDocument/2006/relationships/notesMaster" Target="../notesMasters/notesMaster1.xml"/></Relationships>

</file>

<file path=ppt/notesSlides/_rels/notesSlide76.xml.rels><?xml version="1.0" encoding="UTF-8"?>
<Relationships xmlns="http://schemas.openxmlformats.org/package/2006/relationships"><Relationship Id="rId1" Type="http://schemas.openxmlformats.org/officeDocument/2006/relationships/slide" Target="../slides/slide86.xml"/><Relationship Id="rId2" Type="http://schemas.openxmlformats.org/officeDocument/2006/relationships/notesMaster" Target="../notesMasters/notesMaster1.xml"/></Relationships>

</file>

<file path=ppt/notesSlides/_rels/notesSlide77.xml.rels><?xml version="1.0" encoding="UTF-8"?>
<Relationships xmlns="http://schemas.openxmlformats.org/package/2006/relationships"><Relationship Id="rId1" Type="http://schemas.openxmlformats.org/officeDocument/2006/relationships/slide" Target="../slides/slide87.xml"/><Relationship Id="rId2" Type="http://schemas.openxmlformats.org/officeDocument/2006/relationships/notesMaster" Target="../notesMasters/notesMaster1.xml"/></Relationships>

</file>

<file path=ppt/notesSlides/_rels/notesSlide78.xml.rels><?xml version="1.0" encoding="UTF-8"?>
<Relationships xmlns="http://schemas.openxmlformats.org/package/2006/relationships"><Relationship Id="rId1" Type="http://schemas.openxmlformats.org/officeDocument/2006/relationships/slide" Target="../slides/slide88.xml"/><Relationship Id="rId2" Type="http://schemas.openxmlformats.org/officeDocument/2006/relationships/notesMaster" Target="../notesMasters/notesMaster1.xml"/></Relationships>

</file>

<file path=ppt/notesSlides/_rels/notesSlide79.xml.rels><?xml version="1.0" encoding="UTF-8"?>
<Relationships xmlns="http://schemas.openxmlformats.org/package/2006/relationships"><Relationship Id="rId1" Type="http://schemas.openxmlformats.org/officeDocument/2006/relationships/slide" Target="../slides/slide89.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80.xml.rels><?xml version="1.0" encoding="UTF-8"?>
<Relationships xmlns="http://schemas.openxmlformats.org/package/2006/relationships"><Relationship Id="rId1" Type="http://schemas.openxmlformats.org/officeDocument/2006/relationships/slide" Target="../slides/slide90.xml"/><Relationship Id="rId2" Type="http://schemas.openxmlformats.org/officeDocument/2006/relationships/notesMaster" Target="../notesMasters/notesMaster1.xml"/></Relationships>

</file>

<file path=ppt/notesSlides/_rels/notesSlide81.xml.rels><?xml version="1.0" encoding="UTF-8"?>
<Relationships xmlns="http://schemas.openxmlformats.org/package/2006/relationships"><Relationship Id="rId1" Type="http://schemas.openxmlformats.org/officeDocument/2006/relationships/slide" Target="../slides/slide91.xml"/><Relationship Id="rId2" Type="http://schemas.openxmlformats.org/officeDocument/2006/relationships/notesMaster" Target="../notesMasters/notesMaster1.xml"/></Relationships>

</file>

<file path=ppt/notesSlides/_rels/notesSlide82.xml.rels><?xml version="1.0" encoding="UTF-8"?>
<Relationships xmlns="http://schemas.openxmlformats.org/package/2006/relationships"><Relationship Id="rId1" Type="http://schemas.openxmlformats.org/officeDocument/2006/relationships/slide" Target="../slides/slide92.xml"/><Relationship Id="rId2" Type="http://schemas.openxmlformats.org/officeDocument/2006/relationships/notesMaster" Target="../notesMasters/notesMaster1.xml"/></Relationships>

</file>

<file path=ppt/notesSlides/_rels/notesSlide83.xml.rels><?xml version="1.0" encoding="UTF-8"?>
<Relationships xmlns="http://schemas.openxmlformats.org/package/2006/relationships"><Relationship Id="rId1" Type="http://schemas.openxmlformats.org/officeDocument/2006/relationships/slide" Target="../slides/slide94.xml"/><Relationship Id="rId2" Type="http://schemas.openxmlformats.org/officeDocument/2006/relationships/notesMaster" Target="../notesMasters/notesMaster1.xml"/></Relationships>

</file>

<file path=ppt/notesSlides/_rels/notesSlide84.xml.rels><?xml version="1.0" encoding="UTF-8"?>
<Relationships xmlns="http://schemas.openxmlformats.org/package/2006/relationships"><Relationship Id="rId1" Type="http://schemas.openxmlformats.org/officeDocument/2006/relationships/slide" Target="../slides/slide95.xml"/><Relationship Id="rId2" Type="http://schemas.openxmlformats.org/officeDocument/2006/relationships/notesMaster" Target="../notesMasters/notesMaster1.xml"/></Relationships>

</file>

<file path=ppt/notesSlides/_rels/notesSlide85.xml.rels><?xml version="1.0" encoding="UTF-8"?>
<Relationships xmlns="http://schemas.openxmlformats.org/package/2006/relationships"><Relationship Id="rId1" Type="http://schemas.openxmlformats.org/officeDocument/2006/relationships/slide" Target="../slides/slide96.xml"/><Relationship Id="rId2" Type="http://schemas.openxmlformats.org/officeDocument/2006/relationships/notesMaster" Target="../notesMasters/notesMaster1.xml"/></Relationships>

</file>

<file path=ppt/notesSlides/_rels/notesSlide86.xml.rels><?xml version="1.0" encoding="UTF-8"?>
<Relationships xmlns="http://schemas.openxmlformats.org/package/2006/relationships"><Relationship Id="rId1" Type="http://schemas.openxmlformats.org/officeDocument/2006/relationships/slide" Target="../slides/slide97.xml"/><Relationship Id="rId2" Type="http://schemas.openxmlformats.org/officeDocument/2006/relationships/notesMaster" Target="../notesMasters/notesMaster1.xml"/></Relationships>

</file>

<file path=ppt/notesSlides/_rels/notesSlide87.xml.rels><?xml version="1.0" encoding="UTF-8"?>
<Relationships xmlns="http://schemas.openxmlformats.org/package/2006/relationships"><Relationship Id="rId1" Type="http://schemas.openxmlformats.org/officeDocument/2006/relationships/slide" Target="../slides/slide98.xml"/><Relationship Id="rId2" Type="http://schemas.openxmlformats.org/officeDocument/2006/relationships/notesMaster" Target="../notesMasters/notesMaster1.xml"/></Relationships>

</file>

<file path=ppt/notesSlides/_rels/notesSlide88.xml.rels><?xml version="1.0" encoding="UTF-8"?>
<Relationships xmlns="http://schemas.openxmlformats.org/package/2006/relationships"><Relationship Id="rId1" Type="http://schemas.openxmlformats.org/officeDocument/2006/relationships/slide" Target="../slides/slide99.xml"/><Relationship Id="rId2" Type="http://schemas.openxmlformats.org/officeDocument/2006/relationships/notesMaster" Target="../notesMasters/notesMaster1.xml"/></Relationships>

</file>

<file path=ppt/notesSlides/_rels/notesSlide89.xml.rels><?xml version="1.0" encoding="UTF-8"?>
<Relationships xmlns="http://schemas.openxmlformats.org/package/2006/relationships"><Relationship Id="rId1" Type="http://schemas.openxmlformats.org/officeDocument/2006/relationships/slide" Target="../slides/slide100.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90.xml.rels><?xml version="1.0" encoding="UTF-8"?>
<Relationships xmlns="http://schemas.openxmlformats.org/package/2006/relationships"><Relationship Id="rId1" Type="http://schemas.openxmlformats.org/officeDocument/2006/relationships/slide" Target="../slides/slide101.xml"/><Relationship Id="rId2" Type="http://schemas.openxmlformats.org/officeDocument/2006/relationships/notesMaster" Target="../notesMasters/notesMaster1.xml"/></Relationships>

</file>

<file path=ppt/notesSlides/_rels/notesSlide91.xml.rels><?xml version="1.0" encoding="UTF-8"?>
<Relationships xmlns="http://schemas.openxmlformats.org/package/2006/relationships"><Relationship Id="rId1" Type="http://schemas.openxmlformats.org/officeDocument/2006/relationships/slide" Target="../slides/slide102.xml"/><Relationship Id="rId2" Type="http://schemas.openxmlformats.org/officeDocument/2006/relationships/notesMaster" Target="../notesMasters/notesMaster1.xml"/></Relationships>

</file>

<file path=ppt/notesSlides/_rels/notesSlide92.xml.rels><?xml version="1.0" encoding="UTF-8"?>
<Relationships xmlns="http://schemas.openxmlformats.org/package/2006/relationships"><Relationship Id="rId1" Type="http://schemas.openxmlformats.org/officeDocument/2006/relationships/slide" Target="../slides/slide103.xml"/><Relationship Id="rId2" Type="http://schemas.openxmlformats.org/officeDocument/2006/relationships/notesMaster" Target="../notesMasters/notesMaster1.xml"/></Relationships>

</file>

<file path=ppt/notesSlides/_rels/notesSlide93.xml.rels><?xml version="1.0" encoding="UTF-8"?>
<Relationships xmlns="http://schemas.openxmlformats.org/package/2006/relationships"><Relationship Id="rId1" Type="http://schemas.openxmlformats.org/officeDocument/2006/relationships/slide" Target="../slides/slide104.xml"/><Relationship Id="rId2" Type="http://schemas.openxmlformats.org/officeDocument/2006/relationships/notesMaster" Target="../notesMasters/notesMaster1.xml"/></Relationships>

</file>

<file path=ppt/notesSlides/_rels/notesSlide94.xml.rels><?xml version="1.0" encoding="UTF-8"?>
<Relationships xmlns="http://schemas.openxmlformats.org/package/2006/relationships"><Relationship Id="rId1" Type="http://schemas.openxmlformats.org/officeDocument/2006/relationships/slide" Target="../slides/slide105.xml"/><Relationship Id="rId2" Type="http://schemas.openxmlformats.org/officeDocument/2006/relationships/notesMaster" Target="../notesMasters/notesMaster1.xml"/></Relationships>

</file>

<file path=ppt/notesSlides/_rels/notesSlide95.xml.rels><?xml version="1.0" encoding="UTF-8"?>
<Relationships xmlns="http://schemas.openxmlformats.org/package/2006/relationships"><Relationship Id="rId1" Type="http://schemas.openxmlformats.org/officeDocument/2006/relationships/slide" Target="../slides/slide106.xml"/><Relationship Id="rId2" Type="http://schemas.openxmlformats.org/officeDocument/2006/relationships/notesMaster" Target="../notesMasters/notesMaster1.xml"/></Relationships>

</file>

<file path=ppt/notesSlides/_rels/notesSlide96.xml.rels><?xml version="1.0" encoding="UTF-8"?>
<Relationships xmlns="http://schemas.openxmlformats.org/package/2006/relationships"><Relationship Id="rId1" Type="http://schemas.openxmlformats.org/officeDocument/2006/relationships/slide" Target="../slides/slide107.xml"/><Relationship Id="rId2" Type="http://schemas.openxmlformats.org/officeDocument/2006/relationships/notesMaster" Target="../notesMasters/notesMaster1.xml"/></Relationships>

</file>

<file path=ppt/notesSlides/_rels/notesSlide97.xml.rels><?xml version="1.0" encoding="UTF-8"?>
<Relationships xmlns="http://schemas.openxmlformats.org/package/2006/relationships"><Relationship Id="rId1" Type="http://schemas.openxmlformats.org/officeDocument/2006/relationships/slide" Target="../slides/slide108.xml"/><Relationship Id="rId2" Type="http://schemas.openxmlformats.org/officeDocument/2006/relationships/notesMaster" Target="../notesMasters/notesMaster1.xml"/></Relationships>

</file>

<file path=ppt/notesSlides/_rels/notesSlide98.xml.rels><?xml version="1.0" encoding="UTF-8"?>
<Relationships xmlns="http://schemas.openxmlformats.org/package/2006/relationships"><Relationship Id="rId1" Type="http://schemas.openxmlformats.org/officeDocument/2006/relationships/slide" Target="../slides/slide109.xml"/><Relationship Id="rId2" Type="http://schemas.openxmlformats.org/officeDocument/2006/relationships/notesMaster" Target="../notesMasters/notesMaster1.xml"/></Relationships>

</file>

<file path=ppt/notesSlides/_rels/notesSlide99.xml.rels><?xml version="1.0" encoding="UTF-8"?>
<Relationships xmlns="http://schemas.openxmlformats.org/package/2006/relationships"><Relationship Id="rId1" Type="http://schemas.openxmlformats.org/officeDocument/2006/relationships/slide" Target="../slides/slide11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Shape 297"/>
          <p:cNvSpPr/>
          <p:nvPr>
            <p:ph type="sldImg"/>
          </p:nvPr>
        </p:nvSpPr>
        <p:spPr>
          <a:prstGeom prst="rect">
            <a:avLst/>
          </a:prstGeom>
        </p:spPr>
        <p:txBody>
          <a:bodyPr/>
          <a:lstStyle/>
          <a:p>
            <a:pPr/>
          </a:p>
        </p:txBody>
      </p:sp>
      <p:sp>
        <p:nvSpPr>
          <p:cNvPr id="298" name="Shape 298"/>
          <p:cNvSpPr/>
          <p:nvPr>
            <p:ph type="body" sz="quarter" idx="1"/>
          </p:nvPr>
        </p:nvSpPr>
        <p:spPr>
          <a:prstGeom prst="rect">
            <a:avLst/>
          </a:prstGeom>
        </p:spPr>
        <p:txBody>
          <a:bodyPr/>
          <a:lstStyle/>
          <a:p>
            <a:pPr/>
            <a:r>
              <a:t>Newton’s 1st Law of Motion </a:t>
            </a:r>
          </a:p>
          <a:p>
            <a:pPr/>
            <a:r>
              <a:t>physicslab.app</a:t>
            </a:r>
          </a:p>
          <a:p>
            <a:pPr/>
            <a:r>
              <a:t>If you have any questions, suggestions or feedback about these slides please email me at chris@physicslab.app or send me a message on Discord @physicslab.</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 name="Shape 360"/>
          <p:cNvSpPr/>
          <p:nvPr>
            <p:ph type="sldImg"/>
          </p:nvPr>
        </p:nvSpPr>
        <p:spPr>
          <a:prstGeom prst="rect">
            <a:avLst/>
          </a:prstGeom>
        </p:spPr>
        <p:txBody>
          <a:bodyPr/>
          <a:lstStyle/>
          <a:p>
            <a:pPr/>
          </a:p>
        </p:txBody>
      </p:sp>
      <p:sp>
        <p:nvSpPr>
          <p:cNvPr id="361" name="Shape 361"/>
          <p:cNvSpPr/>
          <p:nvPr>
            <p:ph type="body" sz="quarter" idx="1"/>
          </p:nvPr>
        </p:nvSpPr>
        <p:spPr>
          <a:prstGeom prst="rect">
            <a:avLst/>
          </a:prstGeom>
        </p:spPr>
        <p:txBody>
          <a:bodyPr/>
          <a:lstStyle/>
          <a:p>
            <a:pPr/>
            <a:r>
              <a:t>	•	In the next scenario, you grab a book, slide it across a table with some initial speed, and then it stops. So, “why does the book stop moving?”</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5" name="Shape 1005"/>
          <p:cNvSpPr/>
          <p:nvPr>
            <p:ph type="sldImg"/>
          </p:nvPr>
        </p:nvSpPr>
        <p:spPr>
          <a:prstGeom prst="rect">
            <a:avLst/>
          </a:prstGeom>
        </p:spPr>
        <p:txBody>
          <a:bodyPr/>
          <a:lstStyle/>
          <a:p>
            <a:pPr/>
          </a:p>
        </p:txBody>
      </p:sp>
      <p:sp>
        <p:nvSpPr>
          <p:cNvPr id="1006" name="Shape 1006"/>
          <p:cNvSpPr/>
          <p:nvPr>
            <p:ph type="body" sz="quarter" idx="1"/>
          </p:nvPr>
        </p:nvSpPr>
        <p:spPr>
          <a:prstGeom prst="rect">
            <a:avLst/>
          </a:prstGeom>
        </p:spPr>
        <p:txBody>
          <a:bodyPr/>
          <a:lstStyle/>
          <a:p>
            <a:pPr/>
            <a:r>
              <a:t>	•	In the next scenario, why does the ball accelerate downwards?</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2" name="Shape 1012"/>
          <p:cNvSpPr/>
          <p:nvPr>
            <p:ph type="sldImg"/>
          </p:nvPr>
        </p:nvSpPr>
        <p:spPr>
          <a:prstGeom prst="rect">
            <a:avLst/>
          </a:prstGeom>
        </p:spPr>
        <p:txBody>
          <a:bodyPr/>
          <a:lstStyle/>
          <a:p>
            <a:pPr/>
          </a:p>
        </p:txBody>
      </p:sp>
      <p:sp>
        <p:nvSpPr>
          <p:cNvPr id="1013" name="Shape 1013"/>
          <p:cNvSpPr/>
          <p:nvPr>
            <p:ph type="body" sz="quarter" idx="1"/>
          </p:nvPr>
        </p:nvSpPr>
        <p:spPr>
          <a:prstGeom prst="rect">
            <a:avLst/>
          </a:prstGeom>
        </p:spPr>
        <p:txBody>
          <a:bodyPr/>
          <a:lstStyle/>
          <a:p>
            <a:pPr/>
            <a:r>
              <a:t>	•	If the speed is changing, Newton’s 1st law says that there must be a net force acting on the ball.</a:t>
            </a:r>
          </a:p>
          <a:p>
            <a:pPr/>
            <a:r>
              <a:t>	•	And it turns out that the only force is a downwards gravitational force from the earth, if we ignore air resistance.</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9" name="Shape 1019"/>
          <p:cNvSpPr/>
          <p:nvPr>
            <p:ph type="sldImg"/>
          </p:nvPr>
        </p:nvSpPr>
        <p:spPr>
          <a:prstGeom prst="rect">
            <a:avLst/>
          </a:prstGeom>
        </p:spPr>
        <p:txBody>
          <a:bodyPr/>
          <a:lstStyle/>
          <a:p>
            <a:pPr/>
          </a:p>
        </p:txBody>
      </p:sp>
      <p:sp>
        <p:nvSpPr>
          <p:cNvPr id="1020" name="Shape 1020"/>
          <p:cNvSpPr/>
          <p:nvPr>
            <p:ph type="body" sz="quarter" idx="1"/>
          </p:nvPr>
        </p:nvSpPr>
        <p:spPr>
          <a:prstGeom prst="rect">
            <a:avLst/>
          </a:prstGeom>
        </p:spPr>
        <p:txBody>
          <a:bodyPr/>
          <a:lstStyle/>
          <a:p>
            <a:pPr/>
            <a:r>
              <a:t>For a baseball that force is about 1.5 N. </a:t>
            </a:r>
          </a:p>
          <a:p>
            <a:pPr/>
          </a:p>
          <a:p>
            <a:pPr/>
            <a:r>
              <a:t>So the net force on the ball is 1.5 N downwards, which causes the ball’s velocity to change. </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6" name="Shape 1026"/>
          <p:cNvSpPr/>
          <p:nvPr>
            <p:ph type="sldImg"/>
          </p:nvPr>
        </p:nvSpPr>
        <p:spPr>
          <a:prstGeom prst="rect">
            <a:avLst/>
          </a:prstGeom>
        </p:spPr>
        <p:txBody>
          <a:bodyPr/>
          <a:lstStyle/>
          <a:p>
            <a:pPr/>
          </a:p>
        </p:txBody>
      </p:sp>
      <p:sp>
        <p:nvSpPr>
          <p:cNvPr id="1027" name="Shape 1027"/>
          <p:cNvSpPr/>
          <p:nvPr>
            <p:ph type="body" sz="quarter" idx="1"/>
          </p:nvPr>
        </p:nvSpPr>
        <p:spPr>
          <a:prstGeom prst="rect">
            <a:avLst/>
          </a:prstGeom>
        </p:spPr>
        <p:txBody>
          <a:bodyPr/>
          <a:lstStyle/>
          <a:p>
            <a:pPr/>
            <a:r>
              <a:t>	•	In the last scenario, the car is turning around a sharp corner and the person feels like they’re moving sideways, towards the outside of the turn. So what’s going on?</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3" name="Shape 1033"/>
          <p:cNvSpPr/>
          <p:nvPr>
            <p:ph type="sldImg"/>
          </p:nvPr>
        </p:nvSpPr>
        <p:spPr>
          <a:prstGeom prst="rect">
            <a:avLst/>
          </a:prstGeom>
        </p:spPr>
        <p:txBody>
          <a:bodyPr/>
          <a:lstStyle/>
          <a:p>
            <a:pPr/>
          </a:p>
        </p:txBody>
      </p:sp>
      <p:sp>
        <p:nvSpPr>
          <p:cNvPr id="1034" name="Shape 1034"/>
          <p:cNvSpPr/>
          <p:nvPr>
            <p:ph type="body" sz="quarter" idx="1"/>
          </p:nvPr>
        </p:nvSpPr>
        <p:spPr>
          <a:prstGeom prst="rect">
            <a:avLst/>
          </a:prstGeom>
        </p:spPr>
        <p:txBody>
          <a:bodyPr/>
          <a:lstStyle/>
          <a:p>
            <a:pPr/>
            <a:r>
              <a:t>	•	Let’s look at this point in time when the car is here.</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0" name="Shape 1040"/>
          <p:cNvSpPr/>
          <p:nvPr>
            <p:ph type="sldImg"/>
          </p:nvPr>
        </p:nvSpPr>
        <p:spPr>
          <a:prstGeom prst="rect">
            <a:avLst/>
          </a:prstGeom>
        </p:spPr>
        <p:txBody>
          <a:bodyPr/>
          <a:lstStyle/>
          <a:p>
            <a:pPr/>
          </a:p>
        </p:txBody>
      </p:sp>
      <p:sp>
        <p:nvSpPr>
          <p:cNvPr id="1041" name="Shape 1041"/>
          <p:cNvSpPr/>
          <p:nvPr>
            <p:ph type="body" sz="quarter" idx="1"/>
          </p:nvPr>
        </p:nvSpPr>
        <p:spPr>
          <a:prstGeom prst="rect">
            <a:avLst/>
          </a:prstGeom>
        </p:spPr>
        <p:txBody>
          <a:bodyPr/>
          <a:lstStyle/>
          <a:p>
            <a:pPr/>
            <a:r>
              <a:t>The person’s velocity at that moment is pointing in this direction, and Newton’s 1st law says that the person will continue moving in a straight line unless there is a net force acting on them.</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7" name="Shape 1047"/>
          <p:cNvSpPr/>
          <p:nvPr>
            <p:ph type="sldImg"/>
          </p:nvPr>
        </p:nvSpPr>
        <p:spPr>
          <a:prstGeom prst="rect">
            <a:avLst/>
          </a:prstGeom>
        </p:spPr>
        <p:txBody>
          <a:bodyPr/>
          <a:lstStyle/>
          <a:p>
            <a:pPr/>
          </a:p>
        </p:txBody>
      </p:sp>
      <p:sp>
        <p:nvSpPr>
          <p:cNvPr id="1048" name="Shape 1048"/>
          <p:cNvSpPr/>
          <p:nvPr>
            <p:ph type="body" sz="quarter" idx="1"/>
          </p:nvPr>
        </p:nvSpPr>
        <p:spPr>
          <a:prstGeom prst="rect">
            <a:avLst/>
          </a:prstGeom>
        </p:spPr>
        <p:txBody>
          <a:bodyPr/>
          <a:lstStyle/>
          <a:p>
            <a:pPr/>
            <a:r>
              <a:t>So if we removed all the forces on the person, they would naturally move like this because of their inertia.</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4" name="Shape 1054"/>
          <p:cNvSpPr/>
          <p:nvPr>
            <p:ph type="sldImg"/>
          </p:nvPr>
        </p:nvSpPr>
        <p:spPr>
          <a:prstGeom prst="rect">
            <a:avLst/>
          </a:prstGeom>
        </p:spPr>
        <p:txBody>
          <a:bodyPr/>
          <a:lstStyle/>
          <a:p>
            <a:pPr/>
          </a:p>
        </p:txBody>
      </p:sp>
      <p:sp>
        <p:nvSpPr>
          <p:cNvPr id="1055" name="Shape 1055"/>
          <p:cNvSpPr/>
          <p:nvPr>
            <p:ph type="body" sz="quarter" idx="1"/>
          </p:nvPr>
        </p:nvSpPr>
        <p:spPr>
          <a:prstGeom prst="rect">
            <a:avLst/>
          </a:prstGeom>
        </p:spPr>
        <p:txBody>
          <a:bodyPr/>
          <a:lstStyle/>
          <a:p>
            <a:pPr/>
            <a:r>
              <a:t>	•	But there is a net force on the person from the seatbelt, or other forces from the car, so they don’t move in a straight line.</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1" name="Shape 1061"/>
          <p:cNvSpPr/>
          <p:nvPr>
            <p:ph type="sldImg"/>
          </p:nvPr>
        </p:nvSpPr>
        <p:spPr>
          <a:prstGeom prst="rect">
            <a:avLst/>
          </a:prstGeom>
        </p:spPr>
        <p:txBody>
          <a:bodyPr/>
          <a:lstStyle/>
          <a:p>
            <a:pPr/>
          </a:p>
        </p:txBody>
      </p:sp>
      <p:sp>
        <p:nvSpPr>
          <p:cNvPr id="1062" name="Shape 1062"/>
          <p:cNvSpPr/>
          <p:nvPr>
            <p:ph type="body" sz="quarter" idx="1"/>
          </p:nvPr>
        </p:nvSpPr>
        <p:spPr>
          <a:prstGeom prst="rect">
            <a:avLst/>
          </a:prstGeom>
        </p:spPr>
        <p:txBody>
          <a:bodyPr/>
          <a:lstStyle/>
          <a:p>
            <a:pPr/>
            <a:r>
              <a:t>The seatbelt forces their velocity to change direction, but person’s inertia wants them to be out here. So there isn’t a force pushing them outwards, its their inertia causing them to move sideways.</a:t>
            </a:r>
          </a:p>
          <a:p>
            <a:pPr/>
          </a:p>
          <a:p>
            <a:pPr/>
            <a:r>
              <a:t>Don’t worry if this is confusing, it’ll make more sense when we learn about centripetal force. But this scenario can be explained using Newton’s 1st law of motion and an object’s tendency to move in a straight line because of its inertia.</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8" name="Shape 1068"/>
          <p:cNvSpPr/>
          <p:nvPr>
            <p:ph type="sldImg"/>
          </p:nvPr>
        </p:nvSpPr>
        <p:spPr>
          <a:prstGeom prst="rect">
            <a:avLst/>
          </a:prstGeom>
        </p:spPr>
        <p:txBody>
          <a:bodyPr/>
          <a:lstStyle/>
          <a:p>
            <a:pPr/>
          </a:p>
        </p:txBody>
      </p:sp>
      <p:sp>
        <p:nvSpPr>
          <p:cNvPr id="1069" name="Shape 1069"/>
          <p:cNvSpPr/>
          <p:nvPr>
            <p:ph type="body" sz="quarter" idx="1"/>
          </p:nvPr>
        </p:nvSpPr>
        <p:spPr>
          <a:prstGeom prst="rect">
            <a:avLst/>
          </a:prstGeom>
        </p:spPr>
        <p:txBody>
          <a:bodyPr/>
          <a:lstStyle/>
          <a:p>
            <a:pPr/>
            <a:r>
              <a:t>	•	So those are examples of how we can start to apply Newton’s 1st law of motion. Again, don’t worry if any of that was confusing, we’ll learn a lot more throughout the rest of this unit.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7" name="Shape 367"/>
          <p:cNvSpPr/>
          <p:nvPr>
            <p:ph type="sldImg"/>
          </p:nvPr>
        </p:nvSpPr>
        <p:spPr>
          <a:prstGeom prst="rect">
            <a:avLst/>
          </a:prstGeom>
        </p:spPr>
        <p:txBody>
          <a:bodyPr/>
          <a:lstStyle/>
          <a:p>
            <a:pPr/>
          </a:p>
        </p:txBody>
      </p:sp>
      <p:sp>
        <p:nvSpPr>
          <p:cNvPr id="368" name="Shape 368"/>
          <p:cNvSpPr/>
          <p:nvPr>
            <p:ph type="body" sz="quarter" idx="1"/>
          </p:nvPr>
        </p:nvSpPr>
        <p:spPr>
          <a:prstGeom prst="rect">
            <a:avLst/>
          </a:prstGeom>
        </p:spPr>
        <p:txBody>
          <a:bodyPr/>
          <a:lstStyle/>
          <a:p>
            <a:pPr/>
            <a:r>
              <a:t>	•	Now let’s say you’re watching a hockey game, and a player passes the puck across the ice. The puck seems to be moving at a constant speed and it doesn’t stop. If the book stopped on its own, then why does the puck keep moving at a constant speed?</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5" name="Shape 1075"/>
          <p:cNvSpPr/>
          <p:nvPr>
            <p:ph type="sldImg"/>
          </p:nvPr>
        </p:nvSpPr>
        <p:spPr>
          <a:prstGeom prst="rect">
            <a:avLst/>
          </a:prstGeom>
        </p:spPr>
        <p:txBody>
          <a:bodyPr/>
          <a:lstStyle/>
          <a:p>
            <a:pPr/>
          </a:p>
        </p:txBody>
      </p:sp>
      <p:sp>
        <p:nvSpPr>
          <p:cNvPr id="1076" name="Shape 1076"/>
          <p:cNvSpPr/>
          <p:nvPr>
            <p:ph type="body" sz="quarter" idx="1"/>
          </p:nvPr>
        </p:nvSpPr>
        <p:spPr>
          <a:prstGeom prst="rect">
            <a:avLst/>
          </a:prstGeom>
        </p:spPr>
        <p:txBody>
          <a:bodyPr/>
          <a:lstStyle/>
          <a:p>
            <a:pPr/>
            <a:r>
              <a:t>	•	In the next video, we’ll learn about Newton’s 2nd law of motion and cover free body diagrams in more detail.</a:t>
            </a:r>
          </a:p>
          <a:p>
            <a:pPr/>
            <a:r>
              <a:t>	•	Newton’s 2nd law is very similar to Newton’s 1st law, but it actually tells us how the acceleration is related to the net force using numbers and the one of the most famous equations in physics: F net = m a. </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2" name="Shape 1082"/>
          <p:cNvSpPr/>
          <p:nvPr>
            <p:ph type="sldImg"/>
          </p:nvPr>
        </p:nvSpPr>
        <p:spPr>
          <a:prstGeom prst="rect">
            <a:avLst/>
          </a:prstGeom>
        </p:spPr>
        <p:txBody>
          <a:bodyPr/>
          <a:lstStyle/>
          <a:p>
            <a:pPr/>
          </a:p>
        </p:txBody>
      </p:sp>
      <p:sp>
        <p:nvSpPr>
          <p:cNvPr id="1083" name="Shape 1083"/>
          <p:cNvSpPr/>
          <p:nvPr>
            <p:ph type="body" sz="quarter" idx="1"/>
          </p:nvPr>
        </p:nvSpPr>
        <p:spPr>
          <a:prstGeom prst="rect">
            <a:avLst/>
          </a:prstGeom>
        </p:spPr>
        <p:txBody>
          <a:bodyPr/>
          <a:lstStyle/>
          <a:p>
            <a:pPr/>
            <a:r>
              <a:t>	• 	But that’s it for this video, so let’s do a quick summary.</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9" name="Shape 1089"/>
          <p:cNvSpPr/>
          <p:nvPr>
            <p:ph type="sldImg"/>
          </p:nvPr>
        </p:nvSpPr>
        <p:spPr>
          <a:prstGeom prst="rect">
            <a:avLst/>
          </a:prstGeom>
        </p:spPr>
        <p:txBody>
          <a:bodyPr/>
          <a:lstStyle/>
          <a:p>
            <a:pPr/>
          </a:p>
        </p:txBody>
      </p:sp>
      <p:sp>
        <p:nvSpPr>
          <p:cNvPr id="1090" name="Shape 1090"/>
          <p:cNvSpPr/>
          <p:nvPr>
            <p:ph type="body" sz="quarter" idx="1"/>
          </p:nvPr>
        </p:nvSpPr>
        <p:spPr>
          <a:prstGeom prst="rect">
            <a:avLst/>
          </a:prstGeom>
        </p:spPr>
        <p:txBody>
          <a:bodyPr/>
          <a:lstStyle/>
          <a:p>
            <a:pPr/>
            <a:r>
              <a:t>	•	The net force acting on an object is the total or the sum of all the forces acting on it.</a:t>
            </a:r>
          </a:p>
          <a:p>
            <a:pPr/>
            <a:r>
              <a:t>	•	We usually write net force as sigma F, which means the sum of all the forces.</a:t>
            </a:r>
          </a:p>
          <a:p>
            <a:pPr/>
            <a:r>
              <a:t>	•	If there’s only one force, then that’s also the net force.</a:t>
            </a:r>
          </a:p>
          <a:p>
            <a:pPr/>
            <a:r>
              <a:t>	•	If there are multiple forces, we add them together if they’re in the same direction, and we subtract them if they’re in opposite directions.</a:t>
            </a:r>
          </a:p>
          <a:p>
            <a:pPr/>
            <a:r>
              <a:t>	•	If the forces in each direction have the same magnitude, they cancel out and the net force is zero.</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6" name="Shape 1096"/>
          <p:cNvSpPr/>
          <p:nvPr>
            <p:ph type="sldImg"/>
          </p:nvPr>
        </p:nvSpPr>
        <p:spPr>
          <a:prstGeom prst="rect">
            <a:avLst/>
          </a:prstGeom>
        </p:spPr>
        <p:txBody>
          <a:bodyPr/>
          <a:lstStyle/>
          <a:p>
            <a:pPr/>
          </a:p>
        </p:txBody>
      </p:sp>
      <p:sp>
        <p:nvSpPr>
          <p:cNvPr id="1097" name="Shape 1097"/>
          <p:cNvSpPr/>
          <p:nvPr>
            <p:ph type="body" sz="quarter" idx="1"/>
          </p:nvPr>
        </p:nvSpPr>
        <p:spPr>
          <a:prstGeom prst="rect">
            <a:avLst/>
          </a:prstGeom>
        </p:spPr>
        <p:txBody>
          <a:bodyPr/>
          <a:lstStyle/>
          <a:p>
            <a:pPr/>
            <a:r>
              <a:t>	•	We say the forces are balanced if the net force is zero,</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3" name="Shape 1103"/>
          <p:cNvSpPr/>
          <p:nvPr>
            <p:ph type="sldImg"/>
          </p:nvPr>
        </p:nvSpPr>
        <p:spPr>
          <a:prstGeom prst="rect">
            <a:avLst/>
          </a:prstGeom>
        </p:spPr>
        <p:txBody>
          <a:bodyPr/>
          <a:lstStyle/>
          <a:p>
            <a:pPr/>
          </a:p>
        </p:txBody>
      </p:sp>
      <p:sp>
        <p:nvSpPr>
          <p:cNvPr id="1104" name="Shape 1104"/>
          <p:cNvSpPr/>
          <p:nvPr>
            <p:ph type="body" sz="quarter" idx="1"/>
          </p:nvPr>
        </p:nvSpPr>
        <p:spPr>
          <a:prstGeom prst="rect">
            <a:avLst/>
          </a:prstGeom>
        </p:spPr>
        <p:txBody>
          <a:bodyPr/>
          <a:lstStyle/>
          <a:p>
            <a:pPr/>
            <a:r>
              <a:t>and the forces are unbalanced if there is a net force in one direction.</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0" name="Shape 1110"/>
          <p:cNvSpPr/>
          <p:nvPr>
            <p:ph type="sldImg"/>
          </p:nvPr>
        </p:nvSpPr>
        <p:spPr>
          <a:prstGeom prst="rect">
            <a:avLst/>
          </a:prstGeom>
        </p:spPr>
        <p:txBody>
          <a:bodyPr/>
          <a:lstStyle/>
          <a:p>
            <a:pPr/>
          </a:p>
        </p:txBody>
      </p:sp>
      <p:sp>
        <p:nvSpPr>
          <p:cNvPr id="1111" name="Shape 1111"/>
          <p:cNvSpPr/>
          <p:nvPr>
            <p:ph type="body" sz="quarter" idx="1"/>
          </p:nvPr>
        </p:nvSpPr>
        <p:spPr>
          <a:prstGeom prst="rect">
            <a:avLst/>
          </a:prstGeom>
        </p:spPr>
        <p:txBody>
          <a:bodyPr/>
          <a:lstStyle/>
          <a:p>
            <a:pPr/>
            <a:r>
              <a:t>	•	Newton’s 1st law of motion has two parts.</a:t>
            </a:r>
          </a:p>
          <a:p>
            <a:pPr/>
            <a:r>
              <a:t>	•	First, an object at rest will remain at rest unless acted on by a net force. </a:t>
            </a:r>
          </a:p>
          <a:p>
            <a:pPr/>
            <a:r>
              <a:t>	•	There may be forces, but there’s no net force because they cancel out.</a:t>
            </a:r>
          </a:p>
          <a:p>
            <a:pPr/>
            <a:r>
              <a:t>	•	So if an object is not moving, a net force is not required to keep it at rest, it’ll stay that way on its own. </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7" name="Shape 1117"/>
          <p:cNvSpPr/>
          <p:nvPr>
            <p:ph type="sldImg"/>
          </p:nvPr>
        </p:nvSpPr>
        <p:spPr>
          <a:prstGeom prst="rect">
            <a:avLst/>
          </a:prstGeom>
        </p:spPr>
        <p:txBody>
          <a:bodyPr/>
          <a:lstStyle/>
          <a:p>
            <a:pPr/>
          </a:p>
        </p:txBody>
      </p:sp>
      <p:sp>
        <p:nvSpPr>
          <p:cNvPr id="1118" name="Shape 1118"/>
          <p:cNvSpPr/>
          <p:nvPr>
            <p:ph type="body" sz="quarter" idx="1"/>
          </p:nvPr>
        </p:nvSpPr>
        <p:spPr>
          <a:prstGeom prst="rect">
            <a:avLst/>
          </a:prstGeom>
        </p:spPr>
        <p:txBody>
          <a:bodyPr/>
          <a:lstStyle/>
          <a:p>
            <a:pPr/>
            <a:r>
              <a:t>	•	Second, a moving object will continue moving in a straight line at a constant speed unless acted on by a net force. Again, this could mean there’s no forces on the object, or there are forces that cancel out so there’s no net force.</a:t>
            </a:r>
          </a:p>
          <a:p>
            <a:pPr/>
            <a:r>
              <a:t>	•	A net force is not required to keep an object moving, it continues moving on its own because of its inertia.</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4" name="Shape 1124"/>
          <p:cNvSpPr/>
          <p:nvPr>
            <p:ph type="sldImg"/>
          </p:nvPr>
        </p:nvSpPr>
        <p:spPr>
          <a:prstGeom prst="rect">
            <a:avLst/>
          </a:prstGeom>
        </p:spPr>
        <p:txBody>
          <a:bodyPr/>
          <a:lstStyle/>
          <a:p>
            <a:pPr/>
          </a:p>
        </p:txBody>
      </p:sp>
      <p:sp>
        <p:nvSpPr>
          <p:cNvPr id="1125" name="Shape 1125"/>
          <p:cNvSpPr/>
          <p:nvPr>
            <p:ph type="body" sz="quarter" idx="1"/>
          </p:nvPr>
        </p:nvSpPr>
        <p:spPr>
          <a:prstGeom prst="rect">
            <a:avLst/>
          </a:prstGeom>
        </p:spPr>
        <p:txBody>
          <a:bodyPr/>
          <a:lstStyle/>
          <a:p>
            <a:pPr/>
            <a:r>
              <a:t>	•	If there is a net force acting on an object, then it will not remain at rest and it’s velocity will change. </a:t>
            </a:r>
          </a:p>
          <a:p>
            <a:pPr/>
            <a:r>
              <a:t>	•	The net force might cause the object to start moving from rest   or speed up.</a:t>
            </a:r>
          </a:p>
          <a:p>
            <a:pPr/>
            <a:r>
              <a:t>	•	It might cause the object to slow down or stop.</a:t>
            </a:r>
          </a:p>
          <a:p>
            <a:pPr/>
            <a:r>
              <a:t>	•	Or, since velocity is a vector, it could also cause the velocity to change direction, not just magnitude.</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1" name="Shape 1131"/>
          <p:cNvSpPr/>
          <p:nvPr>
            <p:ph type="sldImg"/>
          </p:nvPr>
        </p:nvSpPr>
        <p:spPr>
          <a:prstGeom prst="rect">
            <a:avLst/>
          </a:prstGeom>
        </p:spPr>
        <p:txBody>
          <a:bodyPr/>
          <a:lstStyle/>
          <a:p>
            <a:pPr/>
          </a:p>
        </p:txBody>
      </p:sp>
      <p:sp>
        <p:nvSpPr>
          <p:cNvPr id="1132" name="Shape 1132"/>
          <p:cNvSpPr/>
          <p:nvPr>
            <p:ph type="body" sz="quarter" idx="1"/>
          </p:nvPr>
        </p:nvSpPr>
        <p:spPr>
          <a:prstGeom prst="rect">
            <a:avLst/>
          </a:prstGeom>
        </p:spPr>
        <p:txBody>
          <a:bodyPr/>
          <a:lstStyle/>
          <a:p>
            <a:pPr/>
            <a:r>
              <a:t>	•	We can use Newton’s 1st law to explain any motion that we see, at least conceptually.</a:t>
            </a: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8" name="Shape 1138"/>
          <p:cNvSpPr/>
          <p:nvPr>
            <p:ph type="sldImg"/>
          </p:nvPr>
        </p:nvSpPr>
        <p:spPr>
          <a:prstGeom prst="rect">
            <a:avLst/>
          </a:prstGeom>
        </p:spPr>
        <p:txBody>
          <a:bodyPr/>
          <a:lstStyle/>
          <a:p>
            <a:pPr/>
          </a:p>
        </p:txBody>
      </p:sp>
      <p:sp>
        <p:nvSpPr>
          <p:cNvPr id="1139" name="Shape 1139"/>
          <p:cNvSpPr/>
          <p:nvPr>
            <p:ph type="body" sz="quarter" idx="1"/>
          </p:nvPr>
        </p:nvSpPr>
        <p:spPr>
          <a:prstGeom prst="rect">
            <a:avLst/>
          </a:prstGeom>
        </p:spPr>
        <p:txBody>
          <a:bodyPr/>
          <a:lstStyle/>
          <a:p>
            <a:pPr/>
            <a:r>
              <a:t>	•	If an object isn’t moving, then there is no net force on the object. That could mean there’s no forces (which almost never happens), or there’s forces acting in opposite directions that cancel out.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4" name="Shape 374"/>
          <p:cNvSpPr/>
          <p:nvPr>
            <p:ph type="sldImg"/>
          </p:nvPr>
        </p:nvSpPr>
        <p:spPr>
          <a:prstGeom prst="rect">
            <a:avLst/>
          </a:prstGeom>
        </p:spPr>
        <p:txBody>
          <a:bodyPr/>
          <a:lstStyle/>
          <a:p>
            <a:pPr/>
          </a:p>
        </p:txBody>
      </p:sp>
      <p:sp>
        <p:nvSpPr>
          <p:cNvPr id="375" name="Shape 375"/>
          <p:cNvSpPr/>
          <p:nvPr>
            <p:ph type="body" sz="quarter" idx="1"/>
          </p:nvPr>
        </p:nvSpPr>
        <p:spPr>
          <a:prstGeom prst="rect">
            <a:avLst/>
          </a:prstGeom>
        </p:spPr>
        <p:txBody>
          <a:bodyPr/>
          <a:lstStyle/>
          <a:p>
            <a:pPr/>
            <a:r>
              <a:t>	•	In the next scenario, you’re trying to move another box. But this time, the box slides across the floor with a constant speed while you’re pushing it. And if you stop pushing, the box stops moving. If the hockey puck moved at a constant speed on its own, then “why does the box require a push to keep moving at a constant speed”?</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5" name="Shape 1145"/>
          <p:cNvSpPr/>
          <p:nvPr>
            <p:ph type="sldImg"/>
          </p:nvPr>
        </p:nvSpPr>
        <p:spPr>
          <a:prstGeom prst="rect">
            <a:avLst/>
          </a:prstGeom>
        </p:spPr>
        <p:txBody>
          <a:bodyPr/>
          <a:lstStyle/>
          <a:p>
            <a:pPr/>
          </a:p>
        </p:txBody>
      </p:sp>
      <p:sp>
        <p:nvSpPr>
          <p:cNvPr id="1146" name="Shape 1146"/>
          <p:cNvSpPr/>
          <p:nvPr>
            <p:ph type="body" sz="quarter" idx="1"/>
          </p:nvPr>
        </p:nvSpPr>
        <p:spPr>
          <a:prstGeom prst="rect">
            <a:avLst/>
          </a:prstGeom>
        </p:spPr>
        <p:txBody>
          <a:bodyPr/>
          <a:lstStyle/>
          <a:p>
            <a:pPr/>
            <a:r>
              <a:t>	•	When moving objects slow down and stop, there must be a net force acting on it, and it’s usually a friction force.</a:t>
            </a: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2" name="Shape 1152"/>
          <p:cNvSpPr/>
          <p:nvPr>
            <p:ph type="sldImg"/>
          </p:nvPr>
        </p:nvSpPr>
        <p:spPr>
          <a:prstGeom prst="rect">
            <a:avLst/>
          </a:prstGeom>
        </p:spPr>
        <p:txBody>
          <a:bodyPr/>
          <a:lstStyle/>
          <a:p>
            <a:pPr/>
          </a:p>
        </p:txBody>
      </p:sp>
      <p:sp>
        <p:nvSpPr>
          <p:cNvPr id="1153" name="Shape 1153"/>
          <p:cNvSpPr/>
          <p:nvPr>
            <p:ph type="body" sz="quarter" idx="1"/>
          </p:nvPr>
        </p:nvSpPr>
        <p:spPr>
          <a:prstGeom prst="rect">
            <a:avLst/>
          </a:prstGeom>
        </p:spPr>
        <p:txBody>
          <a:bodyPr/>
          <a:lstStyle/>
          <a:p>
            <a:pPr/>
            <a:r>
              <a:t>	•	If there was no friction or air resistance, moving objects would continue moving in a straight line at a constant speed if the net force is zero.</a:t>
            </a: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9" name="Shape 1159"/>
          <p:cNvSpPr/>
          <p:nvPr>
            <p:ph type="sldImg"/>
          </p:nvPr>
        </p:nvSpPr>
        <p:spPr>
          <a:prstGeom prst="rect">
            <a:avLst/>
          </a:prstGeom>
        </p:spPr>
        <p:txBody>
          <a:bodyPr/>
          <a:lstStyle/>
          <a:p>
            <a:pPr/>
          </a:p>
        </p:txBody>
      </p:sp>
      <p:sp>
        <p:nvSpPr>
          <p:cNvPr id="1160" name="Shape 1160"/>
          <p:cNvSpPr/>
          <p:nvPr>
            <p:ph type="body" sz="quarter" idx="1"/>
          </p:nvPr>
        </p:nvSpPr>
        <p:spPr>
          <a:prstGeom prst="rect">
            <a:avLst/>
          </a:prstGeom>
        </p:spPr>
        <p:txBody>
          <a:bodyPr/>
          <a:lstStyle/>
          <a:p>
            <a:pPr/>
            <a:r>
              <a:t>	•	If an object is moving at a constant velocity, Newton’s 1st law tells us that the net force must be zero, otherwise the object would accelerate.</a:t>
            </a: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6" name="Shape 1166"/>
          <p:cNvSpPr/>
          <p:nvPr>
            <p:ph type="sldImg"/>
          </p:nvPr>
        </p:nvSpPr>
        <p:spPr>
          <a:prstGeom prst="rect">
            <a:avLst/>
          </a:prstGeom>
        </p:spPr>
        <p:txBody>
          <a:bodyPr/>
          <a:lstStyle/>
          <a:p>
            <a:pPr/>
          </a:p>
        </p:txBody>
      </p:sp>
      <p:sp>
        <p:nvSpPr>
          <p:cNvPr id="1167" name="Shape 1167"/>
          <p:cNvSpPr/>
          <p:nvPr>
            <p:ph type="body" sz="quarter" idx="1"/>
          </p:nvPr>
        </p:nvSpPr>
        <p:spPr>
          <a:prstGeom prst="rect">
            <a:avLst/>
          </a:prstGeom>
        </p:spPr>
        <p:txBody>
          <a:bodyPr/>
          <a:lstStyle/>
          <a:p>
            <a:pPr/>
            <a:r>
              <a:t>	•	That’s what happens in projectile motion. If we ignore air resistance, the only force acting on the object is a downwards gravitational force, and that net force causes the object to accelerate downwards.</a:t>
            </a: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3" name="Shape 1173"/>
          <p:cNvSpPr/>
          <p:nvPr>
            <p:ph type="sldImg"/>
          </p:nvPr>
        </p:nvSpPr>
        <p:spPr>
          <a:prstGeom prst="rect">
            <a:avLst/>
          </a:prstGeom>
        </p:spPr>
        <p:txBody>
          <a:bodyPr/>
          <a:lstStyle/>
          <a:p>
            <a:pPr/>
          </a:p>
        </p:txBody>
      </p:sp>
      <p:sp>
        <p:nvSpPr>
          <p:cNvPr id="1174" name="Shape 1174"/>
          <p:cNvSpPr/>
          <p:nvPr>
            <p:ph type="body" sz="quarter" idx="1"/>
          </p:nvPr>
        </p:nvSpPr>
        <p:spPr>
          <a:prstGeom prst="rect">
            <a:avLst/>
          </a:prstGeom>
        </p:spPr>
        <p:txBody>
          <a:bodyPr/>
          <a:lstStyle/>
          <a:p>
            <a:pPr/>
            <a:r>
              <a:t>	•	And don’t forget that velocity is a vector, so a net force can also change an object’s direction, not just its speed.</a:t>
            </a:r>
          </a:p>
          <a:p>
            <a:pPr/>
            <a:r>
              <a:t>	•	Newton’s 1st law says that an object wants to continue moving in a straight line because of its inertia. So if it doesn’t move in a straight line, there must be a net force acting on the object.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1" name="Shape 381"/>
          <p:cNvSpPr/>
          <p:nvPr>
            <p:ph type="sldImg"/>
          </p:nvPr>
        </p:nvSpPr>
        <p:spPr>
          <a:prstGeom prst="rect">
            <a:avLst/>
          </a:prstGeom>
        </p:spPr>
        <p:txBody>
          <a:bodyPr/>
          <a:lstStyle/>
          <a:p>
            <a:pPr/>
          </a:p>
        </p:txBody>
      </p:sp>
      <p:sp>
        <p:nvSpPr>
          <p:cNvPr id="382" name="Shape 382"/>
          <p:cNvSpPr/>
          <p:nvPr>
            <p:ph type="body" sz="quarter" idx="1"/>
          </p:nvPr>
        </p:nvSpPr>
        <p:spPr>
          <a:prstGeom prst="rect">
            <a:avLst/>
          </a:prstGeom>
        </p:spPr>
        <p:txBody>
          <a:bodyPr/>
          <a:lstStyle/>
          <a:p>
            <a:pPr/>
            <a:r>
              <a:t>	•	Now let’s say you drop a ball from rest. We know from projectile motion that the ball will accelerate downwards, and 1 second later its speed is 9.8 m/s. So “why does the ball accelerate”, and why doesn’t it fall at a constant speed?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8" name="Shape 388"/>
          <p:cNvSpPr/>
          <p:nvPr>
            <p:ph type="sldImg"/>
          </p:nvPr>
        </p:nvSpPr>
        <p:spPr>
          <a:prstGeom prst="rect">
            <a:avLst/>
          </a:prstGeom>
        </p:spPr>
        <p:txBody>
          <a:bodyPr/>
          <a:lstStyle/>
          <a:p>
            <a:pPr/>
          </a:p>
        </p:txBody>
      </p:sp>
      <p:sp>
        <p:nvSpPr>
          <p:cNvPr id="389" name="Shape 389"/>
          <p:cNvSpPr/>
          <p:nvPr>
            <p:ph type="body" sz="quarter" idx="1"/>
          </p:nvPr>
        </p:nvSpPr>
        <p:spPr>
          <a:prstGeom prst="rect">
            <a:avLst/>
          </a:prstGeom>
        </p:spPr>
        <p:txBody>
          <a:bodyPr/>
          <a:lstStyle/>
          <a:p>
            <a:pPr/>
            <a:r>
              <a:t>	•	In the last example, a person is riding in a car, and the car is turning quickly around a corner. If you’ve been in this scenario, you probably felt like something was causing you to move sideways towards the outside of the turn, and you had to lean against a door or hold on to something. So in this scenario, “What’s causing the person to move sideways in the car” while the car is turning?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5" name="Shape 395"/>
          <p:cNvSpPr/>
          <p:nvPr>
            <p:ph type="sldImg"/>
          </p:nvPr>
        </p:nvSpPr>
        <p:spPr>
          <a:prstGeom prst="rect">
            <a:avLst/>
          </a:prstGeom>
        </p:spPr>
        <p:txBody>
          <a:bodyPr/>
          <a:lstStyle/>
          <a:p>
            <a:pPr/>
          </a:p>
        </p:txBody>
      </p:sp>
      <p:sp>
        <p:nvSpPr>
          <p:cNvPr id="396" name="Shape 396"/>
          <p:cNvSpPr/>
          <p:nvPr>
            <p:ph type="body" sz="quarter" idx="1"/>
          </p:nvPr>
        </p:nvSpPr>
        <p:spPr>
          <a:prstGeom prst="rect">
            <a:avLst/>
          </a:prstGeom>
        </p:spPr>
        <p:txBody>
          <a:bodyPr/>
          <a:lstStyle/>
          <a:p>
            <a:pPr/>
            <a:r>
              <a:t>	•	Alright so hopefully you were able to come up with some explanation for each scenario.</a:t>
            </a:r>
          </a:p>
          <a:p>
            <a:pPr/>
            <a:r>
              <a:t>	•	Here are some common things that people think of:</a:t>
            </a:r>
          </a:p>
          <a:p>
            <a:pPr/>
            <a:r>
              <a:t>	•	Objects eventually stop moving on their own and they naturally come to rest. </a:t>
            </a:r>
          </a:p>
          <a:p>
            <a:pPr/>
            <a:r>
              <a:t>	⁃	That might explain why the book slows down and stops, but it doesn’t explain why the hockey puck keeps moving. Maybe it just needs more time to stop on its own.</a:t>
            </a:r>
          </a:p>
          <a:p>
            <a:pPr/>
            <a:r>
              <a:t>	•	Next, objects don’t move on their own and a force is needed to move an object. So maybe there’s a force that’s pushing this person to the side as the car turns. And maybe that’s why you had to push on this box to keep it moving. </a:t>
            </a:r>
          </a:p>
          <a:p>
            <a:pPr/>
            <a:r>
              <a:t>	⁃	But if that’s true, why doesn’t the hockey puck need a force to keep it moving? And does a force move an object at a constant speed, like the box, or does a force cause an object to accelerate like the ball?</a:t>
            </a:r>
          </a:p>
          <a:p>
            <a:pPr/>
            <a:r>
              <a:t>	•	And finally, if an object is not moving then there are no forces acting on it. </a:t>
            </a:r>
          </a:p>
          <a:p>
            <a:pPr/>
            <a:r>
              <a:t>	⁃	Does that explain why the first box isn’t moving? The person is definitely applying a force to the box, but it still doesn’t move.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2" name="Shape 402"/>
          <p:cNvSpPr/>
          <p:nvPr>
            <p:ph type="sldImg"/>
          </p:nvPr>
        </p:nvSpPr>
        <p:spPr>
          <a:prstGeom prst="rect">
            <a:avLst/>
          </a:prstGeom>
        </p:spPr>
        <p:txBody>
          <a:bodyPr/>
          <a:lstStyle/>
          <a:p>
            <a:pPr/>
          </a:p>
        </p:txBody>
      </p:sp>
      <p:sp>
        <p:nvSpPr>
          <p:cNvPr id="403" name="Shape 403"/>
          <p:cNvSpPr/>
          <p:nvPr>
            <p:ph type="body" sz="quarter" idx="1"/>
          </p:nvPr>
        </p:nvSpPr>
        <p:spPr>
          <a:prstGeom prst="rect">
            <a:avLst/>
          </a:prstGeom>
        </p:spPr>
        <p:txBody>
          <a:bodyPr/>
          <a:lstStyle/>
          <a:p>
            <a:pPr/>
            <a:r>
              <a:t>	•	Even though these statements feel like they match what we observe in everyday life, they’re actually not true. </a:t>
            </a:r>
          </a:p>
          <a:p>
            <a:pPr/>
            <a:r>
              <a:t>	•	But if you used any of them to explain these scenarios, you’re not alone. For thousands of years, these are some of the ways that people explained motion. Nobody was really sure why things behaved the way they do, and even the smartest people in every period came up with some theories that sound pretty weird today.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9" name="Shape 409"/>
          <p:cNvSpPr/>
          <p:nvPr>
            <p:ph type="sldImg"/>
          </p:nvPr>
        </p:nvSpPr>
        <p:spPr>
          <a:prstGeom prst="rect">
            <a:avLst/>
          </a:prstGeom>
        </p:spPr>
        <p:txBody>
          <a:bodyPr/>
          <a:lstStyle/>
          <a:p>
            <a:pPr/>
          </a:p>
        </p:txBody>
      </p:sp>
      <p:sp>
        <p:nvSpPr>
          <p:cNvPr id="410" name="Shape 410"/>
          <p:cNvSpPr/>
          <p:nvPr>
            <p:ph type="body" sz="quarter" idx="1"/>
          </p:nvPr>
        </p:nvSpPr>
        <p:spPr>
          <a:prstGeom prst="rect">
            <a:avLst/>
          </a:prstGeom>
        </p:spPr>
        <p:txBody>
          <a:bodyPr/>
          <a:lstStyle/>
          <a:p>
            <a:pPr/>
            <a:r>
              <a:t>	•	Over time, people started to piece things together. And eventually, an English philosopher named Isaac Newton summarized things with what we now call Newton’s 3 laws of motion. </a:t>
            </a:r>
          </a:p>
          <a:p>
            <a:pPr/>
            <a:r>
              <a:t>	•	We can use these laws to explain the scenarios above and pretty much all motion that we see. We’re gonna cover Newton’s 1st law in this video, the other laws in the next few videos.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6" name="Shape 416"/>
          <p:cNvSpPr/>
          <p:nvPr>
            <p:ph type="sldImg"/>
          </p:nvPr>
        </p:nvSpPr>
        <p:spPr>
          <a:prstGeom prst="rect">
            <a:avLst/>
          </a:prstGeom>
        </p:spPr>
        <p:txBody>
          <a:bodyPr/>
          <a:lstStyle/>
          <a:p>
            <a:pPr/>
          </a:p>
        </p:txBody>
      </p:sp>
      <p:sp>
        <p:nvSpPr>
          <p:cNvPr id="417" name="Shape 417"/>
          <p:cNvSpPr/>
          <p:nvPr>
            <p:ph type="body" sz="quarter" idx="1"/>
          </p:nvPr>
        </p:nvSpPr>
        <p:spPr>
          <a:prstGeom prst="rect">
            <a:avLst/>
          </a:prstGeom>
        </p:spPr>
        <p:txBody>
          <a:bodyPr/>
          <a:lstStyle/>
          <a:p>
            <a:pPr/>
            <a:r>
              <a:t>	•	We need to understand forces in order to understand these laws and we covered forces in the last video, so watch that one first.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3" name="Shape 423"/>
          <p:cNvSpPr/>
          <p:nvPr>
            <p:ph type="sldImg"/>
          </p:nvPr>
        </p:nvSpPr>
        <p:spPr>
          <a:prstGeom prst="rect">
            <a:avLst/>
          </a:prstGeom>
        </p:spPr>
        <p:txBody>
          <a:bodyPr/>
          <a:lstStyle/>
          <a:p>
            <a:pPr/>
          </a:p>
        </p:txBody>
      </p:sp>
      <p:sp>
        <p:nvSpPr>
          <p:cNvPr id="424" name="Shape 424"/>
          <p:cNvSpPr/>
          <p:nvPr>
            <p:ph type="body" sz="quarter" idx="1"/>
          </p:nvPr>
        </p:nvSpPr>
        <p:spPr>
          <a:prstGeom prst="rect">
            <a:avLst/>
          </a:prstGeom>
        </p:spPr>
        <p:txBody>
          <a:bodyPr/>
          <a:lstStyle/>
          <a:p>
            <a:pPr/>
            <a:r>
              <a:t>	•	But if we look at the first two laws, it’s not a force that affects motion, it’s a net force.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4" name="Shape 304"/>
          <p:cNvSpPr/>
          <p:nvPr>
            <p:ph type="sldImg"/>
          </p:nvPr>
        </p:nvSpPr>
        <p:spPr>
          <a:prstGeom prst="rect">
            <a:avLst/>
          </a:prstGeom>
        </p:spPr>
        <p:txBody>
          <a:bodyPr/>
          <a:lstStyle/>
          <a:p>
            <a:pPr/>
          </a:p>
        </p:txBody>
      </p:sp>
      <p:sp>
        <p:nvSpPr>
          <p:cNvPr id="305" name="Shape 305"/>
          <p:cNvSpPr/>
          <p:nvPr>
            <p:ph type="body" sz="quarter" idx="1"/>
          </p:nvPr>
        </p:nvSpPr>
        <p:spPr>
          <a:prstGeom prst="rect">
            <a:avLst/>
          </a:prstGeom>
        </p:spPr>
        <p:txBody>
          <a:bodyPr/>
          <a:lstStyle/>
          <a:p>
            <a:pPr/>
            <a:r>
              <a:t>	• 	Hey everyone, in this video we’re gonna learn about Newton’s 1st law of motion.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0" name="Shape 430"/>
          <p:cNvSpPr/>
          <p:nvPr>
            <p:ph type="sldImg"/>
          </p:nvPr>
        </p:nvSpPr>
        <p:spPr>
          <a:prstGeom prst="rect">
            <a:avLst/>
          </a:prstGeom>
        </p:spPr>
        <p:txBody>
          <a:bodyPr/>
          <a:lstStyle/>
          <a:p>
            <a:pPr/>
          </a:p>
        </p:txBody>
      </p:sp>
      <p:sp>
        <p:nvSpPr>
          <p:cNvPr id="431" name="Shape 431"/>
          <p:cNvSpPr/>
          <p:nvPr>
            <p:ph type="body" sz="quarter" idx="1"/>
          </p:nvPr>
        </p:nvSpPr>
        <p:spPr>
          <a:prstGeom prst="rect">
            <a:avLst/>
          </a:prstGeom>
        </p:spPr>
        <p:txBody>
          <a:bodyPr/>
          <a:lstStyle/>
          <a:p>
            <a:pPr/>
            <a:r>
              <a:t>	•	So let’s explain what a net force is, and then we can learn Newton’s 1st law of motion.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7" name="Shape 437"/>
          <p:cNvSpPr/>
          <p:nvPr>
            <p:ph type="sldImg"/>
          </p:nvPr>
        </p:nvSpPr>
        <p:spPr>
          <a:prstGeom prst="rect">
            <a:avLst/>
          </a:prstGeom>
        </p:spPr>
        <p:txBody>
          <a:bodyPr/>
          <a:lstStyle/>
          <a:p>
            <a:pPr/>
          </a:p>
        </p:txBody>
      </p:sp>
      <p:sp>
        <p:nvSpPr>
          <p:cNvPr id="438" name="Shape 438"/>
          <p:cNvSpPr/>
          <p:nvPr>
            <p:ph type="body" sz="quarter" idx="1"/>
          </p:nvPr>
        </p:nvSpPr>
        <p:spPr>
          <a:prstGeom prst="rect">
            <a:avLst/>
          </a:prstGeom>
        </p:spPr>
        <p:txBody>
          <a:bodyPr/>
          <a:lstStyle/>
          <a:p>
            <a:pPr/>
            <a:r>
              <a:t>	•	The net force acting on an object is the total, or the sum of all of the forces acting on it.</a:t>
            </a:r>
          </a:p>
          <a:p>
            <a:pPr/>
            <a:r>
              <a:t>	•	And remember, forces are vectors, so the net force depends on the magnitudes and the directions of the forces.</a:t>
            </a:r>
          </a:p>
          <a:p>
            <a:pPr/>
            <a:r>
              <a:t>	•	We can write net force like this, but we’re usually gonna write it like this. The greek letter “sigma” means “the sum of” multiple things. So “sigma F” means the sum of all the forces, which is the net force.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4" name="Shape 444"/>
          <p:cNvSpPr/>
          <p:nvPr>
            <p:ph type="sldImg"/>
          </p:nvPr>
        </p:nvSpPr>
        <p:spPr>
          <a:prstGeom prst="rect">
            <a:avLst/>
          </a:prstGeom>
        </p:spPr>
        <p:txBody>
          <a:bodyPr/>
          <a:lstStyle/>
          <a:p>
            <a:pPr/>
          </a:p>
        </p:txBody>
      </p:sp>
      <p:sp>
        <p:nvSpPr>
          <p:cNvPr id="445" name="Shape 445"/>
          <p:cNvSpPr/>
          <p:nvPr>
            <p:ph type="body" sz="quarter" idx="1"/>
          </p:nvPr>
        </p:nvSpPr>
        <p:spPr>
          <a:prstGeom prst="rect">
            <a:avLst/>
          </a:prstGeom>
        </p:spPr>
        <p:txBody>
          <a:bodyPr/>
          <a:lstStyle/>
          <a:p>
            <a:pPr/>
            <a:r>
              <a:t>	•	So in the examples below, what is the net force acting on each box in the horizontal direction? </a:t>
            </a:r>
          </a:p>
          <a:p>
            <a:pPr/>
            <a:r>
              <a:t>	•	And to keep things simple, let’s say there’s no friction force on the boxes.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1" name="Shape 451"/>
          <p:cNvSpPr/>
          <p:nvPr>
            <p:ph type="sldImg"/>
          </p:nvPr>
        </p:nvSpPr>
        <p:spPr>
          <a:prstGeom prst="rect">
            <a:avLst/>
          </a:prstGeom>
        </p:spPr>
        <p:txBody>
          <a:bodyPr/>
          <a:lstStyle/>
          <a:p>
            <a:pPr/>
          </a:p>
        </p:txBody>
      </p:sp>
      <p:sp>
        <p:nvSpPr>
          <p:cNvPr id="452" name="Shape 452"/>
          <p:cNvSpPr/>
          <p:nvPr>
            <p:ph type="body" sz="quarter" idx="1"/>
          </p:nvPr>
        </p:nvSpPr>
        <p:spPr>
          <a:prstGeom prst="rect">
            <a:avLst/>
          </a:prstGeom>
        </p:spPr>
        <p:txBody>
          <a:bodyPr/>
          <a:lstStyle/>
          <a:p>
            <a:pPr/>
            <a:r>
              <a:t>	•	Ok so first, let’s draw free body diagrams that just show the horizontal forces on each box.</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8" name="Shape 458"/>
          <p:cNvSpPr/>
          <p:nvPr>
            <p:ph type="sldImg"/>
          </p:nvPr>
        </p:nvSpPr>
        <p:spPr>
          <a:prstGeom prst="rect">
            <a:avLst/>
          </a:prstGeom>
        </p:spPr>
        <p:txBody>
          <a:bodyPr/>
          <a:lstStyle/>
          <a:p>
            <a:pPr/>
          </a:p>
        </p:txBody>
      </p:sp>
      <p:sp>
        <p:nvSpPr>
          <p:cNvPr id="459" name="Shape 459"/>
          <p:cNvSpPr/>
          <p:nvPr>
            <p:ph type="body" sz="quarter" idx="1"/>
          </p:nvPr>
        </p:nvSpPr>
        <p:spPr>
          <a:prstGeom prst="rect">
            <a:avLst/>
          </a:prstGeom>
        </p:spPr>
        <p:txBody>
          <a:bodyPr/>
          <a:lstStyle/>
          <a:p>
            <a:pPr/>
            <a:r>
              <a:t>	•	In the first example, the person is pulling the box to the right with 10 N of force. Remember, a newton, capital N, is the SI unit of force. Since the box only has one force acting on it, that’s also the net force on the box. So the net force is 10 N to the right.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5" name="Shape 465"/>
          <p:cNvSpPr/>
          <p:nvPr>
            <p:ph type="sldImg"/>
          </p:nvPr>
        </p:nvSpPr>
        <p:spPr>
          <a:prstGeom prst="rect">
            <a:avLst/>
          </a:prstGeom>
        </p:spPr>
        <p:txBody>
          <a:bodyPr/>
          <a:lstStyle/>
          <a:p>
            <a:pPr/>
          </a:p>
        </p:txBody>
      </p:sp>
      <p:sp>
        <p:nvSpPr>
          <p:cNvPr id="466" name="Shape 466"/>
          <p:cNvSpPr/>
          <p:nvPr>
            <p:ph type="body" sz="quarter" idx="1"/>
          </p:nvPr>
        </p:nvSpPr>
        <p:spPr>
          <a:prstGeom prst="rect">
            <a:avLst/>
          </a:prstGeom>
        </p:spPr>
        <p:txBody>
          <a:bodyPr/>
          <a:lstStyle/>
          <a:p>
            <a:pPr/>
            <a:r>
              <a:t>	•	In the second example, there’s a 10 N force acting to the right, and a 10 N force acting to the left. In this case, the net force is 10 N minus 10 N which is 0 N. So there’s no net force on this box. We’re subtracting one force from the other because they point in opposite directions, and since forces are vectors, we need to account for those directions. We’ll cover this more in the next video, but we can think of it like a game of tug-of-war. The two forces have the same magnitude or strength, 10 N, and they’re pulling in opposite directions, so they cancel out and there’s zero net force.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2" name="Shape 472"/>
          <p:cNvSpPr/>
          <p:nvPr>
            <p:ph type="sldImg"/>
          </p:nvPr>
        </p:nvSpPr>
        <p:spPr>
          <a:prstGeom prst="rect">
            <a:avLst/>
          </a:prstGeom>
        </p:spPr>
        <p:txBody>
          <a:bodyPr/>
          <a:lstStyle/>
          <a:p>
            <a:pPr/>
          </a:p>
        </p:txBody>
      </p:sp>
      <p:sp>
        <p:nvSpPr>
          <p:cNvPr id="473" name="Shape 473"/>
          <p:cNvSpPr/>
          <p:nvPr>
            <p:ph type="body" sz="quarter" idx="1"/>
          </p:nvPr>
        </p:nvSpPr>
        <p:spPr>
          <a:prstGeom prst="rect">
            <a:avLst/>
          </a:prstGeom>
        </p:spPr>
        <p:txBody>
          <a:bodyPr/>
          <a:lstStyle/>
          <a:p>
            <a:pPr/>
            <a:r>
              <a:t>	•	In the third example, a person is pulling to the right with 15 N of force, and a person is pulling to the left with 10 N of force. This means the person on the right is pulling harder than the person on the left. So now, the net force is 15 N minus 10 N, which is 5 N. So the net force on this box is 5 N to the right. We could think of the left force as canceling out 10 N from the right force, so we’re left with 5 N on the right.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9" name="Shape 479"/>
          <p:cNvSpPr/>
          <p:nvPr>
            <p:ph type="sldImg"/>
          </p:nvPr>
        </p:nvSpPr>
        <p:spPr>
          <a:prstGeom prst="rect">
            <a:avLst/>
          </a:prstGeom>
        </p:spPr>
        <p:txBody>
          <a:bodyPr/>
          <a:lstStyle/>
          <a:p>
            <a:pPr/>
          </a:p>
        </p:txBody>
      </p:sp>
      <p:sp>
        <p:nvSpPr>
          <p:cNvPr id="480" name="Shape 480"/>
          <p:cNvSpPr/>
          <p:nvPr>
            <p:ph type="body" sz="quarter" idx="1"/>
          </p:nvPr>
        </p:nvSpPr>
        <p:spPr>
          <a:prstGeom prst="rect">
            <a:avLst/>
          </a:prstGeom>
        </p:spPr>
        <p:txBody>
          <a:bodyPr/>
          <a:lstStyle/>
          <a:p>
            <a:pPr/>
            <a:r>
              <a:t>	•	If the forces were switched and the left person was pulling harder, then the net force would be 5 N to the left.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6" name="Shape 486"/>
          <p:cNvSpPr/>
          <p:nvPr>
            <p:ph type="sldImg"/>
          </p:nvPr>
        </p:nvSpPr>
        <p:spPr>
          <a:prstGeom prst="rect">
            <a:avLst/>
          </a:prstGeom>
        </p:spPr>
        <p:txBody>
          <a:bodyPr/>
          <a:lstStyle/>
          <a:p>
            <a:pPr/>
          </a:p>
        </p:txBody>
      </p:sp>
      <p:sp>
        <p:nvSpPr>
          <p:cNvPr id="487" name="Shape 487"/>
          <p:cNvSpPr/>
          <p:nvPr>
            <p:ph type="body" sz="quarter" idx="1"/>
          </p:nvPr>
        </p:nvSpPr>
        <p:spPr>
          <a:prstGeom prst="rect">
            <a:avLst/>
          </a:prstGeom>
        </p:spPr>
        <p:txBody>
          <a:bodyPr/>
          <a:lstStyle/>
          <a:p>
            <a:pPr/>
            <a:r>
              <a:t>	•	So those are the net forces acting on each box. A net force is not a certain type of force, it’s just the total or the sum of all of the forces on the object.</a:t>
            </a:r>
          </a:p>
          <a:p>
            <a:pPr/>
            <a:r>
              <a:t>•	For the 2nd box, we would say the forces are balanced, because the forces on each side have the same magnitude and the net force is zero. </a:t>
            </a:r>
          </a:p>
          <a:p>
            <a:pPr/>
            <a:r>
              <a:t>	•	For the 1st box, we would say the forces are unbalanced. There’s only one force pulling to the right, and there’s no other force to balance it out.</a:t>
            </a:r>
          </a:p>
          <a:p>
            <a:pPr/>
            <a:r>
              <a:t>	•	For the 3rd box, we would also say the forces are unbalanced. There’s two forces in opposite directions, but the left force is stronger, so they’re not balanced and there’s a net force to the left.</a:t>
            </a:r>
          </a:p>
          <a:p>
            <a:pPr/>
            <a:r>
              <a:t>	•	We’ll go into more detail in the next video, but that’s all we need to know for now.</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3" name="Shape 493"/>
          <p:cNvSpPr/>
          <p:nvPr>
            <p:ph type="sldImg"/>
          </p:nvPr>
        </p:nvSpPr>
        <p:spPr>
          <a:prstGeom prst="rect">
            <a:avLst/>
          </a:prstGeom>
        </p:spPr>
        <p:txBody>
          <a:bodyPr/>
          <a:lstStyle/>
          <a:p>
            <a:pPr/>
          </a:p>
        </p:txBody>
      </p:sp>
      <p:sp>
        <p:nvSpPr>
          <p:cNvPr id="494" name="Shape 494"/>
          <p:cNvSpPr/>
          <p:nvPr>
            <p:ph type="body" sz="quarter" idx="1"/>
          </p:nvPr>
        </p:nvSpPr>
        <p:spPr>
          <a:prstGeom prst="rect">
            <a:avLst/>
          </a:prstGeom>
        </p:spPr>
        <p:txBody>
          <a:bodyPr/>
          <a:lstStyle/>
          <a:p>
            <a:pPr/>
            <a:r>
              <a:t>	•	So we’ve learned about forces, and net forces, so now let’s learn about Newton’s 3 laws of motion.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Shape 311"/>
          <p:cNvSpPr/>
          <p:nvPr>
            <p:ph type="sldImg"/>
          </p:nvPr>
        </p:nvSpPr>
        <p:spPr>
          <a:prstGeom prst="rect">
            <a:avLst/>
          </a:prstGeom>
        </p:spPr>
        <p:txBody>
          <a:bodyPr/>
          <a:lstStyle/>
          <a:p>
            <a:pPr/>
          </a:p>
        </p:txBody>
      </p:sp>
      <p:sp>
        <p:nvSpPr>
          <p:cNvPr id="312" name="Shape 312"/>
          <p:cNvSpPr/>
          <p:nvPr>
            <p:ph type="body" sz="quarter" idx="1"/>
          </p:nvPr>
        </p:nvSpPr>
        <p:spPr>
          <a:prstGeom prst="rect">
            <a:avLst/>
          </a:prstGeom>
        </p:spPr>
        <p:txBody>
          <a:bodyPr/>
          <a:lstStyle/>
          <a:p>
            <a:pPr/>
            <a:r>
              <a:t>	• 	We’ll cover balanced and unbalanced forces and how to calculate the net force on an object.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0" name="Shape 500"/>
          <p:cNvSpPr/>
          <p:nvPr>
            <p:ph type="sldImg"/>
          </p:nvPr>
        </p:nvSpPr>
        <p:spPr>
          <a:prstGeom prst="rect">
            <a:avLst/>
          </a:prstGeom>
        </p:spPr>
        <p:txBody>
          <a:bodyPr/>
          <a:lstStyle/>
          <a:p>
            <a:pPr/>
          </a:p>
        </p:txBody>
      </p:sp>
      <p:sp>
        <p:nvSpPr>
          <p:cNvPr id="501" name="Shape 501"/>
          <p:cNvSpPr/>
          <p:nvPr>
            <p:ph type="body" sz="quarter" idx="1"/>
          </p:nvPr>
        </p:nvSpPr>
        <p:spPr>
          <a:prstGeom prst="rect">
            <a:avLst/>
          </a:prstGeom>
        </p:spPr>
        <p:txBody>
          <a:bodyPr/>
          <a:lstStyle/>
          <a:p>
            <a:pPr/>
            <a:r>
              <a:t>	•	We’ll start with the 1st law and cover the next two in other videos.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7" name="Shape 507"/>
          <p:cNvSpPr/>
          <p:nvPr>
            <p:ph type="sldImg"/>
          </p:nvPr>
        </p:nvSpPr>
        <p:spPr>
          <a:prstGeom prst="rect">
            <a:avLst/>
          </a:prstGeom>
        </p:spPr>
        <p:txBody>
          <a:bodyPr/>
          <a:lstStyle/>
          <a:p>
            <a:pPr/>
          </a:p>
        </p:txBody>
      </p:sp>
      <p:sp>
        <p:nvSpPr>
          <p:cNvPr id="508" name="Shape 508"/>
          <p:cNvSpPr/>
          <p:nvPr>
            <p:ph type="body" sz="quarter" idx="1"/>
          </p:nvPr>
        </p:nvSpPr>
        <p:spPr>
          <a:prstGeom prst="rect">
            <a:avLst/>
          </a:prstGeom>
        </p:spPr>
        <p:txBody>
          <a:bodyPr/>
          <a:lstStyle/>
          <a:p>
            <a:pPr/>
            <a:r>
              <a:t>	•	Newton’s 1st law of motion says that “an object at rest will remain at rest, and an object in motion will continue moving in a straight line at a constant speed unless acted on by a net force”.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4" name="Shape 514"/>
          <p:cNvSpPr/>
          <p:nvPr>
            <p:ph type="sldImg"/>
          </p:nvPr>
        </p:nvSpPr>
        <p:spPr>
          <a:prstGeom prst="rect">
            <a:avLst/>
          </a:prstGeom>
        </p:spPr>
        <p:txBody>
          <a:bodyPr/>
          <a:lstStyle/>
          <a:p>
            <a:pPr/>
          </a:p>
        </p:txBody>
      </p:sp>
      <p:sp>
        <p:nvSpPr>
          <p:cNvPr id="515" name="Shape 515"/>
          <p:cNvSpPr/>
          <p:nvPr>
            <p:ph type="body" sz="quarter" idx="1"/>
          </p:nvPr>
        </p:nvSpPr>
        <p:spPr>
          <a:prstGeom prst="rect">
            <a:avLst/>
          </a:prstGeom>
        </p:spPr>
        <p:txBody>
          <a:bodyPr/>
          <a:lstStyle/>
          <a:p>
            <a:pPr/>
            <a:r>
              <a:t>	•	There’s really two parts to this law, so let’s split them up and talk about each one.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1" name="Shape 521"/>
          <p:cNvSpPr/>
          <p:nvPr>
            <p:ph type="sldImg"/>
          </p:nvPr>
        </p:nvSpPr>
        <p:spPr>
          <a:prstGeom prst="rect">
            <a:avLst/>
          </a:prstGeom>
        </p:spPr>
        <p:txBody>
          <a:bodyPr/>
          <a:lstStyle/>
          <a:p>
            <a:pPr/>
          </a:p>
        </p:txBody>
      </p:sp>
      <p:sp>
        <p:nvSpPr>
          <p:cNvPr id="522" name="Shape 522"/>
          <p:cNvSpPr/>
          <p:nvPr>
            <p:ph type="body" sz="quarter" idx="1"/>
          </p:nvPr>
        </p:nvSpPr>
        <p:spPr>
          <a:prstGeom prst="rect">
            <a:avLst/>
          </a:prstGeom>
        </p:spPr>
        <p:txBody>
          <a:bodyPr/>
          <a:lstStyle/>
          <a:p>
            <a:pPr/>
            <a:r>
              <a:t>	•	First, an object at rest will remain at rest unless acted on by a net force. </a:t>
            </a:r>
          </a:p>
          <a:p>
            <a:pPr/>
            <a:r>
              <a:t>	•	So let’s say we have a curling stone sitting at rest on some ice. Remember, “at rest” means the object isn’t moving.</a:t>
            </a:r>
          </a:p>
          <a:p>
            <a:pPr/>
            <a:r>
              <a:t>	•	Newton’s 1st law says that this curling stone will remain at rest, it will continue to not move, unless a net force is applied to it. So if you want the stone to start moving, you need to push it with a net force.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8" name="Shape 528"/>
          <p:cNvSpPr/>
          <p:nvPr>
            <p:ph type="sldImg"/>
          </p:nvPr>
        </p:nvSpPr>
        <p:spPr>
          <a:prstGeom prst="rect">
            <a:avLst/>
          </a:prstGeom>
        </p:spPr>
        <p:txBody>
          <a:bodyPr/>
          <a:lstStyle/>
          <a:p>
            <a:pPr/>
          </a:p>
        </p:txBody>
      </p:sp>
      <p:sp>
        <p:nvSpPr>
          <p:cNvPr id="529" name="Shape 529"/>
          <p:cNvSpPr/>
          <p:nvPr>
            <p:ph type="body" sz="quarter" idx="1"/>
          </p:nvPr>
        </p:nvSpPr>
        <p:spPr>
          <a:prstGeom prst="rect">
            <a:avLst/>
          </a:prstGeom>
        </p:spPr>
        <p:txBody>
          <a:bodyPr/>
          <a:lstStyle/>
          <a:p>
            <a:pPr/>
            <a:r>
              <a:t>	•	The second part says that “a moving object will continue moving in a straight line at a constant speed (which means its velocity vector will stay the same) unless acted on by a net force”.</a:t>
            </a:r>
          </a:p>
          <a:p>
            <a:pPr/>
            <a:r>
              <a:t>	•	So let’s say someone already pushed the curling stone. Once it’s moving, it will continue to move in a straight line at a constant speed, forever. It won’t speed up, it won’t slow down, and it won’t change direction.</a:t>
            </a:r>
          </a:p>
          <a:p>
            <a:pPr/>
            <a:r>
              <a:t>	• If we want to stop the curling stone, we need to apply a net force.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5" name="Shape 535"/>
          <p:cNvSpPr/>
          <p:nvPr>
            <p:ph type="sldImg"/>
          </p:nvPr>
        </p:nvSpPr>
        <p:spPr>
          <a:prstGeom prst="rect">
            <a:avLst/>
          </a:prstGeom>
        </p:spPr>
        <p:txBody>
          <a:bodyPr/>
          <a:lstStyle/>
          <a:p>
            <a:pPr/>
          </a:p>
        </p:txBody>
      </p:sp>
      <p:sp>
        <p:nvSpPr>
          <p:cNvPr id="536" name="Shape 536"/>
          <p:cNvSpPr/>
          <p:nvPr>
            <p:ph type="body" sz="quarter" idx="1"/>
          </p:nvPr>
        </p:nvSpPr>
        <p:spPr>
          <a:prstGeom prst="rect">
            <a:avLst/>
          </a:prstGeom>
        </p:spPr>
        <p:txBody>
          <a:bodyPr/>
          <a:lstStyle/>
          <a:p>
            <a:pPr/>
            <a:r>
              <a:t>	•	And that’s usually what happens. Even though ice is slippery, there’s still some friction force acting on the curling stone in the opposite direction.</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2" name="Shape 542"/>
          <p:cNvSpPr/>
          <p:nvPr>
            <p:ph type="sldImg"/>
          </p:nvPr>
        </p:nvSpPr>
        <p:spPr>
          <a:prstGeom prst="rect">
            <a:avLst/>
          </a:prstGeom>
        </p:spPr>
        <p:txBody>
          <a:bodyPr/>
          <a:lstStyle/>
          <a:p>
            <a:pPr/>
          </a:p>
        </p:txBody>
      </p:sp>
      <p:sp>
        <p:nvSpPr>
          <p:cNvPr id="543" name="Shape 543"/>
          <p:cNvSpPr/>
          <p:nvPr>
            <p:ph type="body" sz="quarter" idx="1"/>
          </p:nvPr>
        </p:nvSpPr>
        <p:spPr>
          <a:prstGeom prst="rect">
            <a:avLst/>
          </a:prstGeom>
        </p:spPr>
        <p:txBody>
          <a:bodyPr/>
          <a:lstStyle/>
          <a:p>
            <a:pPr/>
            <a:r>
              <a:t>That friction is the net force which is slowing it down, or changing its speed according to Newton’s 1st law.</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9" name="Shape 549"/>
          <p:cNvSpPr/>
          <p:nvPr>
            <p:ph type="sldImg"/>
          </p:nvPr>
        </p:nvSpPr>
        <p:spPr>
          <a:prstGeom prst="rect">
            <a:avLst/>
          </a:prstGeom>
        </p:spPr>
        <p:txBody>
          <a:bodyPr/>
          <a:lstStyle/>
          <a:p>
            <a:pPr/>
          </a:p>
        </p:txBody>
      </p:sp>
      <p:sp>
        <p:nvSpPr>
          <p:cNvPr id="550" name="Shape 550"/>
          <p:cNvSpPr/>
          <p:nvPr>
            <p:ph type="body" sz="quarter" idx="1"/>
          </p:nvPr>
        </p:nvSpPr>
        <p:spPr>
          <a:prstGeom prst="rect">
            <a:avLst/>
          </a:prstGeom>
        </p:spPr>
        <p:txBody>
          <a:bodyPr/>
          <a:lstStyle/>
          <a:p>
            <a:pPr/>
            <a:r>
              <a:t>	•	If the ice had no friction, and there was no air resistance, then the curling stone would move at a constant speed forever.</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6" name="Shape 556"/>
          <p:cNvSpPr/>
          <p:nvPr>
            <p:ph type="sldImg"/>
          </p:nvPr>
        </p:nvSpPr>
        <p:spPr>
          <a:prstGeom prst="rect">
            <a:avLst/>
          </a:prstGeom>
        </p:spPr>
        <p:txBody>
          <a:bodyPr/>
          <a:lstStyle/>
          <a:p>
            <a:pPr/>
          </a:p>
        </p:txBody>
      </p:sp>
      <p:sp>
        <p:nvSpPr>
          <p:cNvPr id="557" name="Shape 557"/>
          <p:cNvSpPr/>
          <p:nvPr>
            <p:ph type="body" sz="quarter" idx="1"/>
          </p:nvPr>
        </p:nvSpPr>
        <p:spPr>
          <a:prstGeom prst="rect">
            <a:avLst/>
          </a:prstGeom>
        </p:spPr>
        <p:txBody>
          <a:bodyPr/>
          <a:lstStyle/>
          <a:p>
            <a:pPr/>
            <a:r>
              <a:t>	•	Pretty much every object has a friction force acting on it, so it can make things a little confusing when we’re trying to learn how forces affect motion. </a:t>
            </a:r>
          </a:p>
          <a:p>
            <a:pPr/>
            <a:r>
              <a:t>	•	It helps to think about objects sliding on ice with no friction, but let’s go somewhere else where there are no other forces to worry about...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3" name="Shape 563"/>
          <p:cNvSpPr/>
          <p:nvPr>
            <p:ph type="sldImg"/>
          </p:nvPr>
        </p:nvSpPr>
        <p:spPr>
          <a:prstGeom prst="rect">
            <a:avLst/>
          </a:prstGeom>
        </p:spPr>
        <p:txBody>
          <a:bodyPr/>
          <a:lstStyle/>
          <a:p>
            <a:pPr/>
          </a:p>
        </p:txBody>
      </p:sp>
      <p:sp>
        <p:nvSpPr>
          <p:cNvPr id="564" name="Shape 564"/>
          <p:cNvSpPr/>
          <p:nvPr>
            <p:ph type="body" sz="quarter" idx="1"/>
          </p:nvPr>
        </p:nvSpPr>
        <p:spPr>
          <a:prstGeom prst="rect">
            <a:avLst/>
          </a:prstGeom>
        </p:spPr>
        <p:txBody>
          <a:bodyPr/>
          <a:lstStyle/>
          <a:p>
            <a:pPr/>
            <a:r>
              <a:t>	•	… somewhere deep in outer space. The laws of physics work the same way everywhere in the universe.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Shape 318"/>
          <p:cNvSpPr/>
          <p:nvPr>
            <p:ph type="sldImg"/>
          </p:nvPr>
        </p:nvSpPr>
        <p:spPr>
          <a:prstGeom prst="rect">
            <a:avLst/>
          </a:prstGeom>
        </p:spPr>
        <p:txBody>
          <a:bodyPr/>
          <a:lstStyle/>
          <a:p>
            <a:pPr/>
          </a:p>
        </p:txBody>
      </p:sp>
      <p:sp>
        <p:nvSpPr>
          <p:cNvPr id="319" name="Shape 319"/>
          <p:cNvSpPr/>
          <p:nvPr>
            <p:ph type="body" sz="quarter" idx="1"/>
          </p:nvPr>
        </p:nvSpPr>
        <p:spPr>
          <a:prstGeom prst="rect">
            <a:avLst/>
          </a:prstGeom>
        </p:spPr>
        <p:txBody>
          <a:bodyPr/>
          <a:lstStyle/>
          <a:p>
            <a:pPr/>
            <a:r>
              <a:t>	• 	And then, we’ll explore Newton’s 1st law and learn how a net force affects an object’s motion.</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5" name="Shape 575"/>
          <p:cNvSpPr/>
          <p:nvPr>
            <p:ph type="sldImg"/>
          </p:nvPr>
        </p:nvSpPr>
        <p:spPr>
          <a:prstGeom prst="rect">
            <a:avLst/>
          </a:prstGeom>
        </p:spPr>
        <p:txBody>
          <a:bodyPr/>
          <a:lstStyle/>
          <a:p>
            <a:pPr/>
          </a:p>
        </p:txBody>
      </p:sp>
      <p:sp>
        <p:nvSpPr>
          <p:cNvPr id="576" name="Shape 576"/>
          <p:cNvSpPr/>
          <p:nvPr>
            <p:ph type="body" sz="quarter" idx="1"/>
          </p:nvPr>
        </p:nvSpPr>
        <p:spPr>
          <a:prstGeom prst="rect">
            <a:avLst/>
          </a:prstGeom>
        </p:spPr>
        <p:txBody>
          <a:bodyPr/>
          <a:lstStyle/>
          <a:p>
            <a:pPr/>
            <a:r>
              <a:t>But out here, we can imagine an object has no friction forces, because it’s not touching any surface…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2" name="Shape 582"/>
          <p:cNvSpPr/>
          <p:nvPr>
            <p:ph type="sldImg"/>
          </p:nvPr>
        </p:nvSpPr>
        <p:spPr>
          <a:prstGeom prst="rect">
            <a:avLst/>
          </a:prstGeom>
        </p:spPr>
        <p:txBody>
          <a:bodyPr/>
          <a:lstStyle/>
          <a:p>
            <a:pPr/>
          </a:p>
        </p:txBody>
      </p:sp>
      <p:sp>
        <p:nvSpPr>
          <p:cNvPr id="583" name="Shape 583"/>
          <p:cNvSpPr/>
          <p:nvPr>
            <p:ph type="body" sz="quarter" idx="1"/>
          </p:nvPr>
        </p:nvSpPr>
        <p:spPr>
          <a:prstGeom prst="rect">
            <a:avLst/>
          </a:prstGeom>
        </p:spPr>
        <p:txBody>
          <a:bodyPr/>
          <a:lstStyle/>
          <a:p>
            <a:pPr/>
            <a:r>
              <a:t>there’s no air resistance because there’s no air in the vacuum of space…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9" name="Shape 589"/>
          <p:cNvSpPr/>
          <p:nvPr>
            <p:ph type="sldImg"/>
          </p:nvPr>
        </p:nvSpPr>
        <p:spPr>
          <a:prstGeom prst="rect">
            <a:avLst/>
          </a:prstGeom>
        </p:spPr>
        <p:txBody>
          <a:bodyPr/>
          <a:lstStyle/>
          <a:p>
            <a:pPr/>
          </a:p>
        </p:txBody>
      </p:sp>
      <p:sp>
        <p:nvSpPr>
          <p:cNvPr id="590" name="Shape 590"/>
          <p:cNvSpPr/>
          <p:nvPr>
            <p:ph type="body" sz="quarter" idx="1"/>
          </p:nvPr>
        </p:nvSpPr>
        <p:spPr>
          <a:prstGeom prst="rect">
            <a:avLst/>
          </a:prstGeom>
        </p:spPr>
        <p:txBody>
          <a:bodyPr/>
          <a:lstStyle/>
          <a:p>
            <a:pPr/>
            <a:r>
              <a:t>and we’ll assume there’s no gravitational forces because the object is far away from the Earth, the sun and other planets.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6" name="Shape 596"/>
          <p:cNvSpPr/>
          <p:nvPr>
            <p:ph type="sldImg"/>
          </p:nvPr>
        </p:nvSpPr>
        <p:spPr>
          <a:prstGeom prst="rect">
            <a:avLst/>
          </a:prstGeom>
        </p:spPr>
        <p:txBody>
          <a:bodyPr/>
          <a:lstStyle/>
          <a:p>
            <a:pPr/>
          </a:p>
        </p:txBody>
      </p:sp>
      <p:sp>
        <p:nvSpPr>
          <p:cNvPr id="597" name="Shape 597"/>
          <p:cNvSpPr/>
          <p:nvPr>
            <p:ph type="body" sz="quarter" idx="1"/>
          </p:nvPr>
        </p:nvSpPr>
        <p:spPr>
          <a:prstGeom prst="rect">
            <a:avLst/>
          </a:prstGeom>
        </p:spPr>
        <p:txBody>
          <a:bodyPr/>
          <a:lstStyle/>
          <a:p>
            <a:pPr/>
            <a:r>
              <a:t>	•		So this box is free to float around in space, and we can apply our own forces to better understand how they affect its motion.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3" name="Shape 603"/>
          <p:cNvSpPr/>
          <p:nvPr>
            <p:ph type="sldImg"/>
          </p:nvPr>
        </p:nvSpPr>
        <p:spPr>
          <a:prstGeom prst="rect">
            <a:avLst/>
          </a:prstGeom>
        </p:spPr>
        <p:txBody>
          <a:bodyPr/>
          <a:lstStyle/>
          <a:p>
            <a:pPr/>
          </a:p>
        </p:txBody>
      </p:sp>
      <p:sp>
        <p:nvSpPr>
          <p:cNvPr id="604" name="Shape 604"/>
          <p:cNvSpPr/>
          <p:nvPr>
            <p:ph type="body" sz="quarter" idx="1"/>
          </p:nvPr>
        </p:nvSpPr>
        <p:spPr>
          <a:prstGeom prst="rect">
            <a:avLst/>
          </a:prstGeom>
        </p:spPr>
        <p:txBody>
          <a:bodyPr/>
          <a:lstStyle/>
          <a:p>
            <a:pPr/>
            <a:r>
              <a:t>	•	This is really how we wanna start thinking about objects, forces and motion. Instead of assuming an object will behave a certain way, we wanna start from the ground up. Imagine the object with no forces acting on it…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0" name="Shape 610"/>
          <p:cNvSpPr/>
          <p:nvPr>
            <p:ph type="sldImg"/>
          </p:nvPr>
        </p:nvSpPr>
        <p:spPr>
          <a:prstGeom prst="rect">
            <a:avLst/>
          </a:prstGeom>
        </p:spPr>
        <p:txBody>
          <a:bodyPr/>
          <a:lstStyle/>
          <a:p>
            <a:pPr/>
          </a:p>
        </p:txBody>
      </p:sp>
      <p:sp>
        <p:nvSpPr>
          <p:cNvPr id="611" name="Shape 611"/>
          <p:cNvSpPr/>
          <p:nvPr>
            <p:ph type="body" sz="quarter" idx="1"/>
          </p:nvPr>
        </p:nvSpPr>
        <p:spPr>
          <a:prstGeom prst="rect">
            <a:avLst/>
          </a:prstGeom>
        </p:spPr>
        <p:txBody>
          <a:bodyPr/>
          <a:lstStyle/>
          <a:p>
            <a:pPr/>
            <a:r>
              <a:t>	•	 …then we can add on any forces that are involved in different situations, and then we can figure out the motion from there. </a:t>
            </a:r>
          </a:p>
          <a:p>
            <a:pPr/>
            <a:r>
              <a:t>	•	But fundamentally, all object’s follow Newton’s laws of motion...</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7" name="Shape 617"/>
          <p:cNvSpPr/>
          <p:nvPr>
            <p:ph type="sldImg"/>
          </p:nvPr>
        </p:nvSpPr>
        <p:spPr>
          <a:prstGeom prst="rect">
            <a:avLst/>
          </a:prstGeom>
        </p:spPr>
        <p:txBody>
          <a:bodyPr/>
          <a:lstStyle/>
          <a:p>
            <a:pPr/>
          </a:p>
        </p:txBody>
      </p:sp>
      <p:sp>
        <p:nvSpPr>
          <p:cNvPr id="618" name="Shape 618"/>
          <p:cNvSpPr/>
          <p:nvPr>
            <p:ph type="body" sz="quarter" idx="1"/>
          </p:nvPr>
        </p:nvSpPr>
        <p:spPr>
          <a:prstGeom prst="rect">
            <a:avLst/>
          </a:prstGeom>
        </p:spPr>
        <p:txBody>
          <a:bodyPr/>
          <a:lstStyle/>
          <a:p>
            <a:pPr/>
            <a:r>
              <a:t>…which start, with how objects move when there is no net force.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4" name="Shape 624"/>
          <p:cNvSpPr/>
          <p:nvPr>
            <p:ph type="sldImg"/>
          </p:nvPr>
        </p:nvSpPr>
        <p:spPr>
          <a:prstGeom prst="rect">
            <a:avLst/>
          </a:prstGeom>
        </p:spPr>
        <p:txBody>
          <a:bodyPr/>
          <a:lstStyle/>
          <a:p>
            <a:pPr/>
          </a:p>
        </p:txBody>
      </p:sp>
      <p:sp>
        <p:nvSpPr>
          <p:cNvPr id="625" name="Shape 625"/>
          <p:cNvSpPr/>
          <p:nvPr>
            <p:ph type="body" sz="quarter" idx="1"/>
          </p:nvPr>
        </p:nvSpPr>
        <p:spPr>
          <a:prstGeom prst="rect">
            <a:avLst/>
          </a:prstGeom>
        </p:spPr>
        <p:txBody>
          <a:bodyPr/>
          <a:lstStyle/>
          <a:p>
            <a:pPr/>
            <a:r>
              <a:t>	•	So, let’s say we have a box that is not moving. The box is at rest and it has zero speed. We’re assuming that there are no forces acting on the box, which means the net force on the box is zero. </a:t>
            </a:r>
          </a:p>
          <a:p>
            <a:pPr/>
            <a:r>
              <a:t>	•	According to Newton’s 1st law, this box will remain at rest forever. </a:t>
            </a:r>
          </a:p>
          <a:p>
            <a:pPr/>
            <a:r>
              <a:t>	•	The only way that it’ll start to move is if some net force is applied to it, which we’ll get to in a second.</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1" name="Shape 631"/>
          <p:cNvSpPr/>
          <p:nvPr>
            <p:ph type="sldImg"/>
          </p:nvPr>
        </p:nvSpPr>
        <p:spPr>
          <a:prstGeom prst="rect">
            <a:avLst/>
          </a:prstGeom>
        </p:spPr>
        <p:txBody>
          <a:bodyPr/>
          <a:lstStyle/>
          <a:p>
            <a:pPr/>
          </a:p>
        </p:txBody>
      </p:sp>
      <p:sp>
        <p:nvSpPr>
          <p:cNvPr id="632" name="Shape 632"/>
          <p:cNvSpPr/>
          <p:nvPr>
            <p:ph type="body" sz="quarter" idx="1"/>
          </p:nvPr>
        </p:nvSpPr>
        <p:spPr>
          <a:prstGeom prst="rect">
            <a:avLst/>
          </a:prstGeom>
        </p:spPr>
        <p:txBody>
          <a:bodyPr/>
          <a:lstStyle/>
          <a:p>
            <a:pPr/>
            <a:r>
              <a:t>But this means that “a force is not required to keep an object at rest”. Objects remain at rest on their own.</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8" name="Shape 638"/>
          <p:cNvSpPr/>
          <p:nvPr>
            <p:ph type="sldImg"/>
          </p:nvPr>
        </p:nvSpPr>
        <p:spPr>
          <a:prstGeom prst="rect">
            <a:avLst/>
          </a:prstGeom>
        </p:spPr>
        <p:txBody>
          <a:bodyPr/>
          <a:lstStyle/>
          <a:p>
            <a:pPr/>
          </a:p>
        </p:txBody>
      </p:sp>
      <p:sp>
        <p:nvSpPr>
          <p:cNvPr id="639" name="Shape 639"/>
          <p:cNvSpPr/>
          <p:nvPr>
            <p:ph type="body" sz="quarter" idx="1"/>
          </p:nvPr>
        </p:nvSpPr>
        <p:spPr>
          <a:prstGeom prst="rect">
            <a:avLst/>
          </a:prstGeom>
        </p:spPr>
        <p:txBody>
          <a:bodyPr/>
          <a:lstStyle/>
          <a:p>
            <a:pPr/>
            <a:r>
              <a:t>	•	Now let’s look at a box that is already moving at 2 m/s. Again, there are no forces and no net force on the box.</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Shape 325"/>
          <p:cNvSpPr/>
          <p:nvPr>
            <p:ph type="sldImg"/>
          </p:nvPr>
        </p:nvSpPr>
        <p:spPr>
          <a:prstGeom prst="rect">
            <a:avLst/>
          </a:prstGeom>
        </p:spPr>
        <p:txBody>
          <a:bodyPr/>
          <a:lstStyle/>
          <a:p>
            <a:pPr/>
          </a:p>
        </p:txBody>
      </p:sp>
      <p:sp>
        <p:nvSpPr>
          <p:cNvPr id="326" name="Shape 326"/>
          <p:cNvSpPr/>
          <p:nvPr>
            <p:ph type="body" sz="quarter" idx="1"/>
          </p:nvPr>
        </p:nvSpPr>
        <p:spPr>
          <a:prstGeom prst="rect">
            <a:avLst/>
          </a:prstGeom>
        </p:spPr>
        <p:txBody>
          <a:bodyPr/>
          <a:lstStyle/>
          <a:p>
            <a:pPr/>
            <a:r>
              <a:t>	• 	After that, we’ll look at some different scenarios and we’ll try to explain what’s happening using Newton’s 1st law of motion.</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5" name="Shape 645"/>
          <p:cNvSpPr/>
          <p:nvPr>
            <p:ph type="sldImg"/>
          </p:nvPr>
        </p:nvSpPr>
        <p:spPr>
          <a:prstGeom prst="rect">
            <a:avLst/>
          </a:prstGeom>
        </p:spPr>
        <p:txBody>
          <a:bodyPr/>
          <a:lstStyle/>
          <a:p>
            <a:pPr/>
          </a:p>
        </p:txBody>
      </p:sp>
      <p:sp>
        <p:nvSpPr>
          <p:cNvPr id="646" name="Shape 646"/>
          <p:cNvSpPr/>
          <p:nvPr>
            <p:ph type="body" sz="quarter" idx="1"/>
          </p:nvPr>
        </p:nvSpPr>
        <p:spPr>
          <a:prstGeom prst="rect">
            <a:avLst/>
          </a:prstGeom>
        </p:spPr>
        <p:txBody>
          <a:bodyPr/>
          <a:lstStyle/>
          <a:p>
            <a:pPr/>
            <a:r>
              <a:t>According to Newton’s 1st law, the box will continue moving in a straight line at a constant speed forever. The net force is zero, so the velocity is constant. The box doesn’t speed up, slow down, or change direction. So we can say “a force is not required to keep an object moving”.</a:t>
            </a:r>
          </a:p>
          <a:p>
            <a:pPr/>
            <a:r>
              <a:t>	•	You might be thinking, well, why is the box moving? Wouldn’t a force be required to get it moving? Otherwise it would remain at rest. And that’s true. There’s a subtle difference between those two things that can be confusing. </a:t>
            </a:r>
          </a:p>
          <a:p>
            <a:pPr/>
            <a:r>
              <a:t>	•	A net force is required to change its velocity from not moving to 2 m/s.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2" name="Shape 652"/>
          <p:cNvSpPr/>
          <p:nvPr>
            <p:ph type="sldImg"/>
          </p:nvPr>
        </p:nvSpPr>
        <p:spPr>
          <a:prstGeom prst="rect">
            <a:avLst/>
          </a:prstGeom>
        </p:spPr>
        <p:txBody>
          <a:bodyPr/>
          <a:lstStyle/>
          <a:p>
            <a:pPr/>
          </a:p>
        </p:txBody>
      </p:sp>
      <p:sp>
        <p:nvSpPr>
          <p:cNvPr id="653" name="Shape 653"/>
          <p:cNvSpPr/>
          <p:nvPr>
            <p:ph type="body" sz="quarter" idx="1"/>
          </p:nvPr>
        </p:nvSpPr>
        <p:spPr>
          <a:prstGeom prst="rect">
            <a:avLst/>
          </a:prstGeom>
        </p:spPr>
        <p:txBody>
          <a:bodyPr/>
          <a:lstStyle/>
          <a:p>
            <a:pPr/>
            <a:r>
              <a:t>But this box was already moving at 2 m/s,</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9" name="Shape 659"/>
          <p:cNvSpPr/>
          <p:nvPr>
            <p:ph type="sldImg"/>
          </p:nvPr>
        </p:nvSpPr>
        <p:spPr>
          <a:prstGeom prst="rect">
            <a:avLst/>
          </a:prstGeom>
        </p:spPr>
        <p:txBody>
          <a:bodyPr/>
          <a:lstStyle/>
          <a:p>
            <a:pPr/>
          </a:p>
        </p:txBody>
      </p:sp>
      <p:sp>
        <p:nvSpPr>
          <p:cNvPr id="660" name="Shape 660"/>
          <p:cNvSpPr/>
          <p:nvPr>
            <p:ph type="body" sz="quarter" idx="1"/>
          </p:nvPr>
        </p:nvSpPr>
        <p:spPr>
          <a:prstGeom prst="rect">
            <a:avLst/>
          </a:prstGeom>
        </p:spPr>
        <p:txBody>
          <a:bodyPr/>
          <a:lstStyle/>
          <a:p>
            <a:pPr/>
            <a:r>
              <a:t>and newtons 1st law is saying a force is not required to keep it moving.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6" name="Shape 666"/>
          <p:cNvSpPr/>
          <p:nvPr>
            <p:ph type="sldImg"/>
          </p:nvPr>
        </p:nvSpPr>
        <p:spPr>
          <a:prstGeom prst="rect">
            <a:avLst/>
          </a:prstGeom>
        </p:spPr>
        <p:txBody>
          <a:bodyPr/>
          <a:lstStyle/>
          <a:p>
            <a:pPr/>
          </a:p>
        </p:txBody>
      </p:sp>
      <p:sp>
        <p:nvSpPr>
          <p:cNvPr id="667" name="Shape 667"/>
          <p:cNvSpPr/>
          <p:nvPr>
            <p:ph type="body" sz="quarter" idx="1"/>
          </p:nvPr>
        </p:nvSpPr>
        <p:spPr>
          <a:prstGeom prst="rect">
            <a:avLst/>
          </a:prstGeom>
        </p:spPr>
        <p:txBody>
          <a:bodyPr/>
          <a:lstStyle/>
          <a:p>
            <a:pPr/>
            <a:r>
              <a:t>	•	This is known as “inertia”, which is the tendency for an object to maintain its state of motion, or resist a change to its state of motion. </a:t>
            </a:r>
          </a:p>
          <a:p>
            <a:pPr/>
            <a:r>
              <a:t>	•	So we could say this box will move at a constant velocity forever because of its own inertia, or because it follows Newton’s 1st law, which is often referred to as the law of inertia. </a:t>
            </a:r>
          </a:p>
          <a:p>
            <a:pPr/>
            <a:r>
              <a:t>	•	So that’s what happens when there are no forces involved. But Newton’s 1st law only mentions a net force, so what’s another scenario where the net force is zero?</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3" name="Shape 673"/>
          <p:cNvSpPr/>
          <p:nvPr>
            <p:ph type="sldImg"/>
          </p:nvPr>
        </p:nvSpPr>
        <p:spPr>
          <a:prstGeom prst="rect">
            <a:avLst/>
          </a:prstGeom>
        </p:spPr>
        <p:txBody>
          <a:bodyPr/>
          <a:lstStyle/>
          <a:p>
            <a:pPr/>
          </a:p>
        </p:txBody>
      </p:sp>
      <p:sp>
        <p:nvSpPr>
          <p:cNvPr id="674" name="Shape 674"/>
          <p:cNvSpPr/>
          <p:nvPr>
            <p:ph type="body" sz="quarter" idx="1"/>
          </p:nvPr>
        </p:nvSpPr>
        <p:spPr>
          <a:prstGeom prst="rect">
            <a:avLst/>
          </a:prstGeom>
        </p:spPr>
        <p:txBody>
          <a:bodyPr/>
          <a:lstStyle/>
          <a:p>
            <a:pPr/>
            <a:r>
              <a:t>	•	Since we’re in space, let’s add some rocket thrusters that pull the box in opposite directions. In this case each thruster pulls with the same amount of force, 3 N. So what is the net force on the box?</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0" name="Shape 680"/>
          <p:cNvSpPr/>
          <p:nvPr>
            <p:ph type="sldImg"/>
          </p:nvPr>
        </p:nvSpPr>
        <p:spPr>
          <a:prstGeom prst="rect">
            <a:avLst/>
          </a:prstGeom>
        </p:spPr>
        <p:txBody>
          <a:bodyPr/>
          <a:lstStyle/>
          <a:p>
            <a:pPr/>
          </a:p>
        </p:txBody>
      </p:sp>
      <p:sp>
        <p:nvSpPr>
          <p:cNvPr id="681" name="Shape 681"/>
          <p:cNvSpPr/>
          <p:nvPr>
            <p:ph type="body" sz="quarter" idx="1"/>
          </p:nvPr>
        </p:nvSpPr>
        <p:spPr>
          <a:prstGeom prst="rect">
            <a:avLst/>
          </a:prstGeom>
        </p:spPr>
        <p:txBody>
          <a:bodyPr/>
          <a:lstStyle/>
          <a:p>
            <a:pPr/>
            <a:r>
              <a:t>	•	It would be 3 N minus 3 N which is 0 N. The forces have the same strength and pull in opposite directions so they cancel out, and there’s no net force.</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7" name="Shape 687"/>
          <p:cNvSpPr/>
          <p:nvPr>
            <p:ph type="sldImg"/>
          </p:nvPr>
        </p:nvSpPr>
        <p:spPr>
          <a:prstGeom prst="rect">
            <a:avLst/>
          </a:prstGeom>
        </p:spPr>
        <p:txBody>
          <a:bodyPr/>
          <a:lstStyle/>
          <a:p>
            <a:pPr/>
          </a:p>
        </p:txBody>
      </p:sp>
      <p:sp>
        <p:nvSpPr>
          <p:cNvPr id="688" name="Shape 688"/>
          <p:cNvSpPr/>
          <p:nvPr>
            <p:ph type="body" sz="quarter" idx="1"/>
          </p:nvPr>
        </p:nvSpPr>
        <p:spPr>
          <a:prstGeom prst="rect">
            <a:avLst/>
          </a:prstGeom>
        </p:spPr>
        <p:txBody>
          <a:bodyPr/>
          <a:lstStyle/>
          <a:p>
            <a:pPr/>
            <a:r>
              <a:t>	•	 If the box is at rest then it will remain at rest, and we can say “an object at rest may have forces acting on it (but the net force is zero)”.</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4" name="Shape 694"/>
          <p:cNvSpPr/>
          <p:nvPr>
            <p:ph type="sldImg"/>
          </p:nvPr>
        </p:nvSpPr>
        <p:spPr>
          <a:prstGeom prst="rect">
            <a:avLst/>
          </a:prstGeom>
        </p:spPr>
        <p:txBody>
          <a:bodyPr/>
          <a:lstStyle/>
          <a:p>
            <a:pPr/>
          </a:p>
        </p:txBody>
      </p:sp>
      <p:sp>
        <p:nvSpPr>
          <p:cNvPr id="695" name="Shape 695"/>
          <p:cNvSpPr/>
          <p:nvPr>
            <p:ph type="body" sz="quarter" idx="1"/>
          </p:nvPr>
        </p:nvSpPr>
        <p:spPr>
          <a:prstGeom prst="rect">
            <a:avLst/>
          </a:prstGeom>
        </p:spPr>
        <p:txBody>
          <a:bodyPr/>
          <a:lstStyle/>
          <a:p>
            <a:pPr/>
            <a:r>
              <a:t>	•	What if this same box was already moving at 2 m/s?</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1" name="Shape 701"/>
          <p:cNvSpPr/>
          <p:nvPr>
            <p:ph type="sldImg"/>
          </p:nvPr>
        </p:nvSpPr>
        <p:spPr>
          <a:prstGeom prst="rect">
            <a:avLst/>
          </a:prstGeom>
        </p:spPr>
        <p:txBody>
          <a:bodyPr/>
          <a:lstStyle/>
          <a:p>
            <a:pPr/>
          </a:p>
        </p:txBody>
      </p:sp>
      <p:sp>
        <p:nvSpPr>
          <p:cNvPr id="702" name="Shape 702"/>
          <p:cNvSpPr/>
          <p:nvPr>
            <p:ph type="body" sz="quarter" idx="1"/>
          </p:nvPr>
        </p:nvSpPr>
        <p:spPr>
          <a:prstGeom prst="rect">
            <a:avLst/>
          </a:prstGeom>
        </p:spPr>
        <p:txBody>
          <a:bodyPr/>
          <a:lstStyle/>
          <a:p>
            <a:pPr/>
            <a:r>
              <a:t>The net force is still zero, so the velocity is constant.</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8" name="Shape 708"/>
          <p:cNvSpPr/>
          <p:nvPr>
            <p:ph type="sldImg"/>
          </p:nvPr>
        </p:nvSpPr>
        <p:spPr>
          <a:prstGeom prst="rect">
            <a:avLst/>
          </a:prstGeom>
        </p:spPr>
        <p:txBody>
          <a:bodyPr/>
          <a:lstStyle/>
          <a:p>
            <a:pPr/>
          </a:p>
        </p:txBody>
      </p:sp>
      <p:sp>
        <p:nvSpPr>
          <p:cNvPr id="709" name="Shape 709"/>
          <p:cNvSpPr/>
          <p:nvPr>
            <p:ph type="body" sz="quarter" idx="1"/>
          </p:nvPr>
        </p:nvSpPr>
        <p:spPr>
          <a:prstGeom prst="rect">
            <a:avLst/>
          </a:prstGeom>
        </p:spPr>
        <p:txBody>
          <a:bodyPr/>
          <a:lstStyle/>
          <a:p>
            <a:pPr/>
            <a:r>
              <a:t>This box will move in a straight line at 2 m/s forever.</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2" name="Shape 332"/>
          <p:cNvSpPr/>
          <p:nvPr>
            <p:ph type="sldImg"/>
          </p:nvPr>
        </p:nvSpPr>
        <p:spPr>
          <a:prstGeom prst="rect">
            <a:avLst/>
          </a:prstGeom>
        </p:spPr>
        <p:txBody>
          <a:bodyPr/>
          <a:lstStyle/>
          <a:p>
            <a:pPr/>
          </a:p>
        </p:txBody>
      </p:sp>
      <p:sp>
        <p:nvSpPr>
          <p:cNvPr id="333" name="Shape 333"/>
          <p:cNvSpPr/>
          <p:nvPr>
            <p:ph type="body" sz="quarter" idx="1"/>
          </p:nvPr>
        </p:nvSpPr>
        <p:spPr>
          <a:prstGeom prst="rect">
            <a:avLst/>
          </a:prstGeom>
        </p:spPr>
        <p:txBody>
          <a:bodyPr/>
          <a:lstStyle/>
          <a:p>
            <a:pPr/>
            <a:r>
              <a:t>	•	In the last video, we mentioned that everything we’ve learned so far has been kinematics, which covers how objects move.</a:t>
            </a:r>
          </a:p>
          <a:p>
            <a:pPr/>
            <a:r>
              <a:t>	•	Now, we’re moving on to dynamics, which covers why objects move and what causes them to move.</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5" name="Shape 715"/>
          <p:cNvSpPr/>
          <p:nvPr>
            <p:ph type="sldImg"/>
          </p:nvPr>
        </p:nvSpPr>
        <p:spPr>
          <a:prstGeom prst="rect">
            <a:avLst/>
          </a:prstGeom>
        </p:spPr>
        <p:txBody>
          <a:bodyPr/>
          <a:lstStyle/>
          <a:p>
            <a:pPr/>
          </a:p>
        </p:txBody>
      </p:sp>
      <p:sp>
        <p:nvSpPr>
          <p:cNvPr id="716" name="Shape 716"/>
          <p:cNvSpPr/>
          <p:nvPr>
            <p:ph type="body" sz="quarter" idx="1"/>
          </p:nvPr>
        </p:nvSpPr>
        <p:spPr>
          <a:prstGeom prst="rect">
            <a:avLst/>
          </a:prstGeom>
        </p:spPr>
        <p:txBody>
          <a:bodyPr/>
          <a:lstStyle/>
          <a:p>
            <a:pPr/>
            <a:r>
              <a:t>	•	Again, it doesn’t matter how or why the box was moving to begin with, maybe someone gave it a push. But it’s already moving and the net force is zero, so it will continue moving with a constant velocity.</a:t>
            </a:r>
          </a:p>
          <a:p>
            <a:pPr/>
            <a:r>
              <a:t>	•	And we could say that “an object moving with a constant velocity may have forces acting on it (but the net forces is zero).</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2" name="Shape 722"/>
          <p:cNvSpPr/>
          <p:nvPr>
            <p:ph type="sldImg"/>
          </p:nvPr>
        </p:nvSpPr>
        <p:spPr>
          <a:prstGeom prst="rect">
            <a:avLst/>
          </a:prstGeom>
        </p:spPr>
        <p:txBody>
          <a:bodyPr/>
          <a:lstStyle/>
          <a:p>
            <a:pPr/>
          </a:p>
        </p:txBody>
      </p:sp>
      <p:sp>
        <p:nvSpPr>
          <p:cNvPr id="723" name="Shape 723"/>
          <p:cNvSpPr/>
          <p:nvPr>
            <p:ph type="body" sz="quarter" idx="1"/>
          </p:nvPr>
        </p:nvSpPr>
        <p:spPr>
          <a:prstGeom prst="rect">
            <a:avLst/>
          </a:prstGeom>
        </p:spPr>
        <p:txBody>
          <a:bodyPr/>
          <a:lstStyle/>
          <a:p>
            <a:pPr/>
            <a:r>
              <a:t>	•	But what if there is a net force?</a:t>
            </a:r>
          </a:p>
          <a:p>
            <a:pPr/>
            <a:r>
              <a:t>	•	Let’s say the rocket thruster on the right is now pulling with 5 N of force.</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9" name="Shape 729"/>
          <p:cNvSpPr/>
          <p:nvPr>
            <p:ph type="sldImg"/>
          </p:nvPr>
        </p:nvSpPr>
        <p:spPr>
          <a:prstGeom prst="rect">
            <a:avLst/>
          </a:prstGeom>
        </p:spPr>
        <p:txBody>
          <a:bodyPr/>
          <a:lstStyle/>
          <a:p>
            <a:pPr/>
          </a:p>
        </p:txBody>
      </p:sp>
      <p:sp>
        <p:nvSpPr>
          <p:cNvPr id="730" name="Shape 730"/>
          <p:cNvSpPr/>
          <p:nvPr>
            <p:ph type="body" sz="quarter" idx="1"/>
          </p:nvPr>
        </p:nvSpPr>
        <p:spPr>
          <a:prstGeom prst="rect">
            <a:avLst/>
          </a:prstGeom>
        </p:spPr>
        <p:txBody>
          <a:bodyPr/>
          <a:lstStyle/>
          <a:p>
            <a:pPr/>
            <a:r>
              <a:t>Now net force on the box is 5 N minus 3 N</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6" name="Shape 736"/>
          <p:cNvSpPr/>
          <p:nvPr>
            <p:ph type="sldImg"/>
          </p:nvPr>
        </p:nvSpPr>
        <p:spPr>
          <a:prstGeom prst="rect">
            <a:avLst/>
          </a:prstGeom>
        </p:spPr>
        <p:txBody>
          <a:bodyPr/>
          <a:lstStyle/>
          <a:p>
            <a:pPr/>
          </a:p>
        </p:txBody>
      </p:sp>
      <p:sp>
        <p:nvSpPr>
          <p:cNvPr id="737" name="Shape 737"/>
          <p:cNvSpPr/>
          <p:nvPr>
            <p:ph type="body" sz="quarter" idx="1"/>
          </p:nvPr>
        </p:nvSpPr>
        <p:spPr>
          <a:prstGeom prst="rect">
            <a:avLst/>
          </a:prstGeom>
        </p:spPr>
        <p:txBody>
          <a:bodyPr/>
          <a:lstStyle/>
          <a:p>
            <a:pPr/>
            <a:r>
              <a:t>which is 2 N to the right.</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3" name="Shape 743"/>
          <p:cNvSpPr/>
          <p:nvPr>
            <p:ph type="sldImg"/>
          </p:nvPr>
        </p:nvSpPr>
        <p:spPr>
          <a:prstGeom prst="rect">
            <a:avLst/>
          </a:prstGeom>
        </p:spPr>
        <p:txBody>
          <a:bodyPr/>
          <a:lstStyle/>
          <a:p>
            <a:pPr/>
          </a:p>
        </p:txBody>
      </p:sp>
      <p:sp>
        <p:nvSpPr>
          <p:cNvPr id="744" name="Shape 744"/>
          <p:cNvSpPr/>
          <p:nvPr>
            <p:ph type="body" sz="quarter" idx="1"/>
          </p:nvPr>
        </p:nvSpPr>
        <p:spPr>
          <a:prstGeom prst="rect">
            <a:avLst/>
          </a:prstGeom>
        </p:spPr>
        <p:txBody>
          <a:bodyPr/>
          <a:lstStyle/>
          <a:p>
            <a:pPr/>
            <a:r>
              <a:t>According to Newton’s 1st law, the box will not remain at rest or move at a constant speed. The net force is not zero, so the velocity will change.</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0" name="Shape 750"/>
          <p:cNvSpPr/>
          <p:nvPr>
            <p:ph type="sldImg"/>
          </p:nvPr>
        </p:nvSpPr>
        <p:spPr>
          <a:prstGeom prst="rect">
            <a:avLst/>
          </a:prstGeom>
        </p:spPr>
        <p:txBody>
          <a:bodyPr/>
          <a:lstStyle/>
          <a:p>
            <a:pPr/>
          </a:p>
        </p:txBody>
      </p:sp>
      <p:sp>
        <p:nvSpPr>
          <p:cNvPr id="751" name="Shape 751"/>
          <p:cNvSpPr/>
          <p:nvPr>
            <p:ph type="body" sz="quarter" idx="1"/>
          </p:nvPr>
        </p:nvSpPr>
        <p:spPr>
          <a:prstGeom prst="rect">
            <a:avLst/>
          </a:prstGeom>
        </p:spPr>
        <p:txBody>
          <a:bodyPr/>
          <a:lstStyle/>
          <a:p>
            <a:pPr/>
            <a:r>
              <a:t>	•	It turns out that the box will accelerate and speed up in the direction of the net force, which will be explained by Newton’s 2nd law.</a:t>
            </a:r>
          </a:p>
          <a:p>
            <a:pPr/>
            <a:r>
              <a:t>	•	So, if this box started at rest, the net force of 2 N will cause it to start moving and speed up over time.</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2" name="Shape 762"/>
          <p:cNvSpPr/>
          <p:nvPr>
            <p:ph type="sldImg"/>
          </p:nvPr>
        </p:nvSpPr>
        <p:spPr>
          <a:prstGeom prst="rect">
            <a:avLst/>
          </a:prstGeom>
        </p:spPr>
        <p:txBody>
          <a:bodyPr/>
          <a:lstStyle/>
          <a:p>
            <a:pPr/>
          </a:p>
        </p:txBody>
      </p:sp>
      <p:sp>
        <p:nvSpPr>
          <p:cNvPr id="763" name="Shape 763"/>
          <p:cNvSpPr/>
          <p:nvPr>
            <p:ph type="body" sz="quarter" idx="1"/>
          </p:nvPr>
        </p:nvSpPr>
        <p:spPr>
          <a:prstGeom prst="rect">
            <a:avLst/>
          </a:prstGeom>
        </p:spPr>
        <p:txBody>
          <a:bodyPr/>
          <a:lstStyle/>
          <a:p>
            <a:pPr/>
            <a:r>
              <a:t>	•	Or let’s say the net force was acting to the left and the box was already moving at 2 m/s. The net force would cause it to slow down because it’s in the opposite direction as the velocity.</a:t>
            </a:r>
          </a:p>
          <a:p>
            <a:pPr/>
            <a:r>
              <a:t>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9" name="Shape 769"/>
          <p:cNvSpPr/>
          <p:nvPr>
            <p:ph type="sldImg"/>
          </p:nvPr>
        </p:nvSpPr>
        <p:spPr>
          <a:prstGeom prst="rect">
            <a:avLst/>
          </a:prstGeom>
        </p:spPr>
        <p:txBody>
          <a:bodyPr/>
          <a:lstStyle/>
          <a:p>
            <a:pPr/>
          </a:p>
        </p:txBody>
      </p:sp>
      <p:sp>
        <p:nvSpPr>
          <p:cNvPr id="770" name="Shape 770"/>
          <p:cNvSpPr/>
          <p:nvPr>
            <p:ph type="body" sz="quarter" idx="1"/>
          </p:nvPr>
        </p:nvSpPr>
        <p:spPr>
          <a:prstGeom prst="rect">
            <a:avLst/>
          </a:prstGeom>
        </p:spPr>
        <p:txBody>
          <a:bodyPr/>
          <a:lstStyle/>
          <a:p>
            <a:pPr/>
            <a:r>
              <a:t>•	So we can say that “if an object’s velocity changes, there must be a net force acting on it”.</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6" name="Shape 776"/>
          <p:cNvSpPr/>
          <p:nvPr>
            <p:ph type="sldImg"/>
          </p:nvPr>
        </p:nvSpPr>
        <p:spPr>
          <a:prstGeom prst="rect">
            <a:avLst/>
          </a:prstGeom>
        </p:spPr>
        <p:txBody>
          <a:bodyPr/>
          <a:lstStyle/>
          <a:p>
            <a:pPr/>
          </a:p>
        </p:txBody>
      </p:sp>
      <p:sp>
        <p:nvSpPr>
          <p:cNvPr id="777" name="Shape 777"/>
          <p:cNvSpPr/>
          <p:nvPr>
            <p:ph type="body" sz="quarter" idx="1"/>
          </p:nvPr>
        </p:nvSpPr>
        <p:spPr>
          <a:prstGeom prst="rect">
            <a:avLst/>
          </a:prstGeom>
        </p:spPr>
        <p:txBody>
          <a:bodyPr/>
          <a:lstStyle/>
          <a:p>
            <a:pPr/>
            <a:r>
              <a:t>	•	When we think of velocity, we usually think of the magnitude, or how fast something’s moving. But velocity is a vector so it has a magnitude (which we call speed) and it has a direction.</a:t>
            </a:r>
          </a:p>
          <a:p>
            <a:pPr/>
            <a:r>
              <a:t>	•	Newton’s 1st law applies to both parts. The speed and/or the direction will change if there’s a net force. We saw how the speed would change, but how would the direction change?</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3" name="Shape 783"/>
          <p:cNvSpPr/>
          <p:nvPr>
            <p:ph type="sldImg"/>
          </p:nvPr>
        </p:nvSpPr>
        <p:spPr>
          <a:prstGeom prst="rect">
            <a:avLst/>
          </a:prstGeom>
        </p:spPr>
        <p:txBody>
          <a:bodyPr/>
          <a:lstStyle/>
          <a:p>
            <a:pPr/>
          </a:p>
        </p:txBody>
      </p:sp>
      <p:sp>
        <p:nvSpPr>
          <p:cNvPr id="784" name="Shape 784"/>
          <p:cNvSpPr/>
          <p:nvPr>
            <p:ph type="body" sz="quarter" idx="1"/>
          </p:nvPr>
        </p:nvSpPr>
        <p:spPr>
          <a:prstGeom prst="rect">
            <a:avLst/>
          </a:prstGeom>
        </p:spPr>
        <p:txBody>
          <a:bodyPr/>
          <a:lstStyle/>
          <a:p>
            <a:pPr/>
            <a:r>
              <a:t>	•	That happens if the net force is not parallel to the velocity.</a:t>
            </a:r>
          </a:p>
          <a:p>
            <a:pPr/>
            <a:r>
              <a:t>	•	So if this box is initially moving to the right and the net force is upwards, the velocity will change direction.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 name="Shape 339"/>
          <p:cNvSpPr/>
          <p:nvPr>
            <p:ph type="sldImg"/>
          </p:nvPr>
        </p:nvSpPr>
        <p:spPr>
          <a:prstGeom prst="rect">
            <a:avLst/>
          </a:prstGeom>
        </p:spPr>
        <p:txBody>
          <a:bodyPr/>
          <a:lstStyle/>
          <a:p>
            <a:pPr/>
          </a:p>
        </p:txBody>
      </p:sp>
      <p:sp>
        <p:nvSpPr>
          <p:cNvPr id="340" name="Shape 340"/>
          <p:cNvSpPr/>
          <p:nvPr>
            <p:ph type="body" sz="quarter" idx="1"/>
          </p:nvPr>
        </p:nvSpPr>
        <p:spPr>
          <a:prstGeom prst="rect">
            <a:avLst/>
          </a:prstGeom>
        </p:spPr>
        <p:txBody>
          <a:bodyPr/>
          <a:lstStyle/>
          <a:p>
            <a:pPr/>
            <a:r>
              <a:t>	• 	So let’s start this video by trying to answer the question: why do objects move in different ways?</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0" name="Shape 790"/>
          <p:cNvSpPr/>
          <p:nvPr>
            <p:ph type="sldImg"/>
          </p:nvPr>
        </p:nvSpPr>
        <p:spPr>
          <a:prstGeom prst="rect">
            <a:avLst/>
          </a:prstGeom>
        </p:spPr>
        <p:txBody>
          <a:bodyPr/>
          <a:lstStyle/>
          <a:p>
            <a:pPr/>
          </a:p>
        </p:txBody>
      </p:sp>
      <p:sp>
        <p:nvSpPr>
          <p:cNvPr id="791" name="Shape 791"/>
          <p:cNvSpPr/>
          <p:nvPr>
            <p:ph type="body" sz="quarter" idx="1"/>
          </p:nvPr>
        </p:nvSpPr>
        <p:spPr>
          <a:prstGeom prst="rect">
            <a:avLst/>
          </a:prstGeom>
        </p:spPr>
        <p:txBody>
          <a:bodyPr/>
          <a:lstStyle/>
          <a:p>
            <a:pPr/>
            <a:r>
              <a:t>	•	Newton’s 1st law says a moving object will continue moving in a straight line at a constant speed unless acted on by a net force. </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7" name="Shape 797"/>
          <p:cNvSpPr/>
          <p:nvPr>
            <p:ph type="sldImg"/>
          </p:nvPr>
        </p:nvSpPr>
        <p:spPr>
          <a:prstGeom prst="rect">
            <a:avLst/>
          </a:prstGeom>
        </p:spPr>
        <p:txBody>
          <a:bodyPr/>
          <a:lstStyle/>
          <a:p>
            <a:pPr/>
          </a:p>
        </p:txBody>
      </p:sp>
      <p:sp>
        <p:nvSpPr>
          <p:cNvPr id="798" name="Shape 798"/>
          <p:cNvSpPr/>
          <p:nvPr>
            <p:ph type="body" sz="quarter" idx="1"/>
          </p:nvPr>
        </p:nvSpPr>
        <p:spPr>
          <a:prstGeom prst="rect">
            <a:avLst/>
          </a:prstGeom>
        </p:spPr>
        <p:txBody>
          <a:bodyPr/>
          <a:lstStyle/>
          <a:p>
            <a:pPr/>
            <a:r>
              <a:t>	•	So we can say “if the direction of an object’s velocity changes, there must be a net force acting on it”.</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4" name="Shape 804"/>
          <p:cNvSpPr/>
          <p:nvPr>
            <p:ph type="sldImg"/>
          </p:nvPr>
        </p:nvSpPr>
        <p:spPr>
          <a:prstGeom prst="rect">
            <a:avLst/>
          </a:prstGeom>
        </p:spPr>
        <p:txBody>
          <a:bodyPr/>
          <a:lstStyle/>
          <a:p>
            <a:pPr/>
          </a:p>
        </p:txBody>
      </p:sp>
      <p:sp>
        <p:nvSpPr>
          <p:cNvPr id="805" name="Shape 805"/>
          <p:cNvSpPr/>
          <p:nvPr>
            <p:ph type="body" sz="quarter" idx="1"/>
          </p:nvPr>
        </p:nvSpPr>
        <p:spPr>
          <a:prstGeom prst="rect">
            <a:avLst/>
          </a:prstGeom>
        </p:spPr>
        <p:txBody>
          <a:bodyPr/>
          <a:lstStyle/>
          <a:p>
            <a:pPr/>
            <a:r>
              <a:t>	•	So here’s a quick summary of Newton’s 1st law of motion.</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1" name="Shape 811"/>
          <p:cNvSpPr/>
          <p:nvPr>
            <p:ph type="sldImg"/>
          </p:nvPr>
        </p:nvSpPr>
        <p:spPr>
          <a:prstGeom prst="rect">
            <a:avLst/>
          </a:prstGeom>
        </p:spPr>
        <p:txBody>
          <a:bodyPr/>
          <a:lstStyle/>
          <a:p>
            <a:pPr/>
          </a:p>
        </p:txBody>
      </p:sp>
      <p:sp>
        <p:nvSpPr>
          <p:cNvPr id="812" name="Shape 812"/>
          <p:cNvSpPr/>
          <p:nvPr>
            <p:ph type="body" sz="quarter" idx="1"/>
          </p:nvPr>
        </p:nvSpPr>
        <p:spPr>
          <a:prstGeom prst="rect">
            <a:avLst/>
          </a:prstGeom>
        </p:spPr>
        <p:txBody>
          <a:bodyPr/>
          <a:lstStyle/>
          <a:p>
            <a:pPr/>
            <a:r>
              <a:t>	•	First, an object at rest will remain at rest if there is no net force acting on it. There may be forces, but there’s no net force because they cancel out.</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8" name="Shape 818"/>
          <p:cNvSpPr/>
          <p:nvPr>
            <p:ph type="sldImg"/>
          </p:nvPr>
        </p:nvSpPr>
        <p:spPr>
          <a:prstGeom prst="rect">
            <a:avLst/>
          </a:prstGeom>
        </p:spPr>
        <p:txBody>
          <a:bodyPr/>
          <a:lstStyle/>
          <a:p>
            <a:pPr/>
          </a:p>
        </p:txBody>
      </p:sp>
      <p:sp>
        <p:nvSpPr>
          <p:cNvPr id="819" name="Shape 819"/>
          <p:cNvSpPr/>
          <p:nvPr>
            <p:ph type="body" sz="quarter" idx="1"/>
          </p:nvPr>
        </p:nvSpPr>
        <p:spPr>
          <a:prstGeom prst="rect">
            <a:avLst/>
          </a:prstGeom>
        </p:spPr>
        <p:txBody>
          <a:bodyPr/>
          <a:lstStyle/>
          <a:p>
            <a:pPr/>
            <a:r>
              <a:t>	•	Second, a moving object will continue moving in a straight line at a consant speed if there is no net force acting it. Again, there may be forces, but there’s no net force.</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5" name="Shape 825"/>
          <p:cNvSpPr/>
          <p:nvPr>
            <p:ph type="sldImg"/>
          </p:nvPr>
        </p:nvSpPr>
        <p:spPr>
          <a:prstGeom prst="rect">
            <a:avLst/>
          </a:prstGeom>
        </p:spPr>
        <p:txBody>
          <a:bodyPr/>
          <a:lstStyle/>
          <a:p>
            <a:pPr/>
          </a:p>
        </p:txBody>
      </p:sp>
      <p:sp>
        <p:nvSpPr>
          <p:cNvPr id="826" name="Shape 826"/>
          <p:cNvSpPr/>
          <p:nvPr>
            <p:ph type="body" sz="quarter" idx="1"/>
          </p:nvPr>
        </p:nvSpPr>
        <p:spPr>
          <a:prstGeom prst="rect">
            <a:avLst/>
          </a:prstGeom>
        </p:spPr>
        <p:txBody>
          <a:bodyPr/>
          <a:lstStyle/>
          <a:p>
            <a:pPr/>
            <a:r>
              <a:t>	•	If there is a net force acting on the object, its velocity will change. It might speed up…</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2" name="Shape 832"/>
          <p:cNvSpPr/>
          <p:nvPr>
            <p:ph type="sldImg"/>
          </p:nvPr>
        </p:nvSpPr>
        <p:spPr>
          <a:prstGeom prst="rect">
            <a:avLst/>
          </a:prstGeom>
        </p:spPr>
        <p:txBody>
          <a:bodyPr/>
          <a:lstStyle/>
          <a:p>
            <a:pPr/>
          </a:p>
        </p:txBody>
      </p:sp>
      <p:sp>
        <p:nvSpPr>
          <p:cNvPr id="833" name="Shape 833"/>
          <p:cNvSpPr/>
          <p:nvPr>
            <p:ph type="body" sz="quarter" idx="1"/>
          </p:nvPr>
        </p:nvSpPr>
        <p:spPr>
          <a:prstGeom prst="rect">
            <a:avLst/>
          </a:prstGeom>
        </p:spPr>
        <p:txBody>
          <a:bodyPr/>
          <a:lstStyle/>
          <a:p>
            <a:pPr/>
            <a:r>
              <a:t>it might slow down… </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9" name="Shape 839"/>
          <p:cNvSpPr/>
          <p:nvPr>
            <p:ph type="sldImg"/>
          </p:nvPr>
        </p:nvSpPr>
        <p:spPr>
          <a:prstGeom prst="rect">
            <a:avLst/>
          </a:prstGeom>
        </p:spPr>
        <p:txBody>
          <a:bodyPr/>
          <a:lstStyle/>
          <a:p>
            <a:pPr/>
          </a:p>
        </p:txBody>
      </p:sp>
      <p:sp>
        <p:nvSpPr>
          <p:cNvPr id="840" name="Shape 840"/>
          <p:cNvSpPr/>
          <p:nvPr>
            <p:ph type="body" sz="quarter" idx="1"/>
          </p:nvPr>
        </p:nvSpPr>
        <p:spPr>
          <a:prstGeom prst="rect">
            <a:avLst/>
          </a:prstGeom>
        </p:spPr>
        <p:txBody>
          <a:bodyPr/>
          <a:lstStyle/>
          <a:p>
            <a:pPr/>
            <a:r>
              <a:t>or it might change direction.</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6" name="Shape 846"/>
          <p:cNvSpPr/>
          <p:nvPr>
            <p:ph type="sldImg"/>
          </p:nvPr>
        </p:nvSpPr>
        <p:spPr>
          <a:prstGeom prst="rect">
            <a:avLst/>
          </a:prstGeom>
        </p:spPr>
        <p:txBody>
          <a:bodyPr/>
          <a:lstStyle/>
          <a:p>
            <a:pPr/>
          </a:p>
        </p:txBody>
      </p:sp>
      <p:sp>
        <p:nvSpPr>
          <p:cNvPr id="847" name="Shape 847"/>
          <p:cNvSpPr/>
          <p:nvPr>
            <p:ph type="body" sz="quarter" idx="1"/>
          </p:nvPr>
        </p:nvSpPr>
        <p:spPr>
          <a:prstGeom prst="rect">
            <a:avLst/>
          </a:prstGeom>
        </p:spPr>
        <p:txBody>
          <a:bodyPr/>
          <a:lstStyle/>
          <a:p>
            <a:pPr/>
            <a:r>
              <a:t>	•	While we’re here, let’s explain why those statements we saw before aren’t true.</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3" name="Shape 853"/>
          <p:cNvSpPr/>
          <p:nvPr>
            <p:ph type="sldImg"/>
          </p:nvPr>
        </p:nvSpPr>
        <p:spPr>
          <a:prstGeom prst="rect">
            <a:avLst/>
          </a:prstGeom>
        </p:spPr>
        <p:txBody>
          <a:bodyPr/>
          <a:lstStyle/>
          <a:p>
            <a:pPr/>
          </a:p>
        </p:txBody>
      </p:sp>
      <p:sp>
        <p:nvSpPr>
          <p:cNvPr id="854" name="Shape 854"/>
          <p:cNvSpPr/>
          <p:nvPr>
            <p:ph type="body" sz="quarter" idx="1"/>
          </p:nvPr>
        </p:nvSpPr>
        <p:spPr>
          <a:prstGeom prst="rect">
            <a:avLst/>
          </a:prstGeom>
        </p:spPr>
        <p:txBody>
          <a:bodyPr/>
          <a:lstStyle/>
          <a:p>
            <a:pPr/>
            <a:r>
              <a:t>	•	First, “objects eventually stop moving on their own and they naturally come to rest”. Now we know from Newton’s 1st law that objects actually keep moving on their own because of their inertia.</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6" name="Shape 346"/>
          <p:cNvSpPr/>
          <p:nvPr>
            <p:ph type="sldImg"/>
          </p:nvPr>
        </p:nvSpPr>
        <p:spPr>
          <a:prstGeom prst="rect">
            <a:avLst/>
          </a:prstGeom>
        </p:spPr>
        <p:txBody>
          <a:bodyPr/>
          <a:lstStyle/>
          <a:p>
            <a:pPr/>
          </a:p>
        </p:txBody>
      </p:sp>
      <p:sp>
        <p:nvSpPr>
          <p:cNvPr id="347" name="Shape 347"/>
          <p:cNvSpPr/>
          <p:nvPr>
            <p:ph type="body" sz="quarter" idx="1"/>
          </p:nvPr>
        </p:nvSpPr>
        <p:spPr>
          <a:prstGeom prst="rect">
            <a:avLst/>
          </a:prstGeom>
        </p:spPr>
        <p:txBody>
          <a:bodyPr/>
          <a:lstStyle/>
          <a:p>
            <a:pPr/>
            <a:r>
              <a:t>	•	Even though we see things moving and not moving all around us, we usually don’t think about what’s causing those things to happen. </a:t>
            </a:r>
          </a:p>
          <a:p>
            <a:pPr/>
            <a:r>
              <a:t>	• 	Let’s look at 6 different scenarios and see if we can explain why the object is moving in a certain way. Then we’ll come back to these after we learn about Newton’s 1st law of motion.</a:t>
            </a:r>
          </a:p>
          <a:p>
            <a:pPr/>
            <a:r>
              <a:t>	•	Pause the video and write down your explanation after each one, or try to explain it out loud, but see if you can come up with a reason before moving on.</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0" name="Shape 860"/>
          <p:cNvSpPr/>
          <p:nvPr>
            <p:ph type="sldImg"/>
          </p:nvPr>
        </p:nvSpPr>
        <p:spPr>
          <a:prstGeom prst="rect">
            <a:avLst/>
          </a:prstGeom>
        </p:spPr>
        <p:txBody>
          <a:bodyPr/>
          <a:lstStyle/>
          <a:p>
            <a:pPr/>
          </a:p>
        </p:txBody>
      </p:sp>
      <p:sp>
        <p:nvSpPr>
          <p:cNvPr id="861" name="Shape 861"/>
          <p:cNvSpPr/>
          <p:nvPr>
            <p:ph type="body" sz="quarter" idx="1"/>
          </p:nvPr>
        </p:nvSpPr>
        <p:spPr>
          <a:prstGeom prst="rect">
            <a:avLst/>
          </a:prstGeom>
        </p:spPr>
        <p:txBody>
          <a:bodyPr/>
          <a:lstStyle/>
          <a:p>
            <a:pPr/>
            <a:r>
              <a:t>	• 	If a moving object slows down and stops, it’s because there’s some net force causing it to do that. </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7" name="Shape 867"/>
          <p:cNvSpPr/>
          <p:nvPr>
            <p:ph type="sldImg"/>
          </p:nvPr>
        </p:nvSpPr>
        <p:spPr>
          <a:prstGeom prst="rect">
            <a:avLst/>
          </a:prstGeom>
        </p:spPr>
        <p:txBody>
          <a:bodyPr/>
          <a:lstStyle/>
          <a:p>
            <a:pPr/>
          </a:p>
        </p:txBody>
      </p:sp>
      <p:sp>
        <p:nvSpPr>
          <p:cNvPr id="868" name="Shape 868"/>
          <p:cNvSpPr/>
          <p:nvPr>
            <p:ph type="body" sz="quarter" idx="1"/>
          </p:nvPr>
        </p:nvSpPr>
        <p:spPr>
          <a:prstGeom prst="rect">
            <a:avLst/>
          </a:prstGeom>
        </p:spPr>
        <p:txBody>
          <a:bodyPr/>
          <a:lstStyle/>
          <a:p>
            <a:pPr/>
            <a:r>
              <a:t>	•	Next, objects don’t move on their own and a force is needed to move an object.</a:t>
            </a:r>
          </a:p>
          <a:p>
            <a:pPr/>
            <a:r>
              <a:t>	•	Here’s where we need to be more specific. Objects continue to move on their own once they’re moving, and a force is not needed to keep an object moving. </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4" name="Shape 874"/>
          <p:cNvSpPr/>
          <p:nvPr>
            <p:ph type="sldImg"/>
          </p:nvPr>
        </p:nvSpPr>
        <p:spPr>
          <a:prstGeom prst="rect">
            <a:avLst/>
          </a:prstGeom>
        </p:spPr>
        <p:txBody>
          <a:bodyPr/>
          <a:lstStyle/>
          <a:p>
            <a:pPr/>
          </a:p>
        </p:txBody>
      </p:sp>
      <p:sp>
        <p:nvSpPr>
          <p:cNvPr id="875" name="Shape 875"/>
          <p:cNvSpPr/>
          <p:nvPr>
            <p:ph type="body" sz="quarter" idx="1"/>
          </p:nvPr>
        </p:nvSpPr>
        <p:spPr>
          <a:prstGeom prst="rect">
            <a:avLst/>
          </a:prstGeom>
        </p:spPr>
        <p:txBody>
          <a:bodyPr/>
          <a:lstStyle/>
          <a:p>
            <a:pPr/>
            <a:r>
              <a:t>	•	But if we meant that objects don’t start to move on their own, then that’s true, a net force is needed to get an object moving from rest. So we could say that one’s half true, we just need to be specific about the word “move”.</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6" name="Shape 886"/>
          <p:cNvSpPr/>
          <p:nvPr>
            <p:ph type="sldImg"/>
          </p:nvPr>
        </p:nvSpPr>
        <p:spPr>
          <a:prstGeom prst="rect">
            <a:avLst/>
          </a:prstGeom>
        </p:spPr>
        <p:txBody>
          <a:bodyPr/>
          <a:lstStyle/>
          <a:p>
            <a:pPr/>
          </a:p>
        </p:txBody>
      </p:sp>
      <p:sp>
        <p:nvSpPr>
          <p:cNvPr id="887" name="Shape 887"/>
          <p:cNvSpPr/>
          <p:nvPr>
            <p:ph type="body" sz="quarter" idx="1"/>
          </p:nvPr>
        </p:nvSpPr>
        <p:spPr>
          <a:prstGeom prst="rect">
            <a:avLst/>
          </a:prstGeom>
        </p:spPr>
        <p:txBody>
          <a:bodyPr/>
          <a:lstStyle/>
          <a:p>
            <a:pPr/>
            <a:r>
              <a:t>	•	And last, if an object is not moving then there are no forces acting on it.</a:t>
            </a:r>
          </a:p>
          <a:p>
            <a:pPr/>
            <a:r>
              <a:t>	•	It’s true that an object will remain at rest if there are no forces acting on it, but we also saw that an object will remain at rest if there are forces acting on it, as long as the net force is zero.</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3" name="Shape 893"/>
          <p:cNvSpPr/>
          <p:nvPr>
            <p:ph type="sldImg"/>
          </p:nvPr>
        </p:nvSpPr>
        <p:spPr>
          <a:prstGeom prst="rect">
            <a:avLst/>
          </a:prstGeom>
        </p:spPr>
        <p:txBody>
          <a:bodyPr/>
          <a:lstStyle/>
          <a:p>
            <a:pPr/>
          </a:p>
        </p:txBody>
      </p:sp>
      <p:sp>
        <p:nvSpPr>
          <p:cNvPr id="894" name="Shape 894"/>
          <p:cNvSpPr/>
          <p:nvPr>
            <p:ph type="body" sz="quarter" idx="1"/>
          </p:nvPr>
        </p:nvSpPr>
        <p:spPr>
          <a:prstGeom prst="rect">
            <a:avLst/>
          </a:prstGeom>
        </p:spPr>
        <p:txBody>
          <a:bodyPr/>
          <a:lstStyle/>
          <a:p>
            <a:pPr/>
            <a:r>
              <a:t>	•	So that’s Newton’s 1st law of motion. </a:t>
            </a:r>
          </a:p>
          <a:p>
            <a:pPr/>
            <a:r>
              <a:t>	•	It’s easy to see how objects move in space when there’s no other forces involved…</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0" name="Shape 900"/>
          <p:cNvSpPr/>
          <p:nvPr>
            <p:ph type="sldImg"/>
          </p:nvPr>
        </p:nvSpPr>
        <p:spPr>
          <a:prstGeom prst="rect">
            <a:avLst/>
          </a:prstGeom>
        </p:spPr>
        <p:txBody>
          <a:bodyPr/>
          <a:lstStyle/>
          <a:p>
            <a:pPr/>
          </a:p>
        </p:txBody>
      </p:sp>
      <p:sp>
        <p:nvSpPr>
          <p:cNvPr id="901" name="Shape 901"/>
          <p:cNvSpPr/>
          <p:nvPr>
            <p:ph type="body" sz="quarter" idx="1"/>
          </p:nvPr>
        </p:nvSpPr>
        <p:spPr>
          <a:prstGeom prst="rect">
            <a:avLst/>
          </a:prstGeom>
        </p:spPr>
        <p:txBody>
          <a:bodyPr/>
          <a:lstStyle/>
          <a:p>
            <a:pPr/>
            <a:r>
              <a:t>	•	…but let’s go back to the real world and use Newton’s 1st law to explain the scenarios from before.</a:t>
            </a:r>
          </a:p>
          <a:p>
            <a:pPr/>
            <a:r>
              <a:t>	•	We still have a lot more to learn about forces so don’t worry if something doesn’t make sense yet.</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7" name="Shape 907"/>
          <p:cNvSpPr/>
          <p:nvPr>
            <p:ph type="sldImg"/>
          </p:nvPr>
        </p:nvSpPr>
        <p:spPr>
          <a:prstGeom prst="rect">
            <a:avLst/>
          </a:prstGeom>
        </p:spPr>
        <p:txBody>
          <a:bodyPr/>
          <a:lstStyle/>
          <a:p>
            <a:pPr/>
          </a:p>
        </p:txBody>
      </p:sp>
      <p:sp>
        <p:nvSpPr>
          <p:cNvPr id="908" name="Shape 908"/>
          <p:cNvSpPr/>
          <p:nvPr>
            <p:ph type="body" sz="quarter" idx="1"/>
          </p:nvPr>
        </p:nvSpPr>
        <p:spPr>
          <a:prstGeom prst="rect">
            <a:avLst/>
          </a:prstGeom>
        </p:spPr>
        <p:txBody>
          <a:bodyPr/>
          <a:lstStyle/>
          <a:p>
            <a:pPr/>
            <a:r>
              <a:t>	•	So first, if you push on a box and it doesn’t move, what’s going on?</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4" name="Shape 914"/>
          <p:cNvSpPr/>
          <p:nvPr>
            <p:ph type="sldImg"/>
          </p:nvPr>
        </p:nvSpPr>
        <p:spPr>
          <a:prstGeom prst="rect">
            <a:avLst/>
          </a:prstGeom>
        </p:spPr>
        <p:txBody>
          <a:bodyPr/>
          <a:lstStyle/>
          <a:p>
            <a:pPr/>
          </a:p>
        </p:txBody>
      </p:sp>
      <p:sp>
        <p:nvSpPr>
          <p:cNvPr id="915" name="Shape 915"/>
          <p:cNvSpPr/>
          <p:nvPr>
            <p:ph type="body" sz="quarter" idx="1"/>
          </p:nvPr>
        </p:nvSpPr>
        <p:spPr>
          <a:prstGeom prst="rect">
            <a:avLst/>
          </a:prstGeom>
        </p:spPr>
        <p:txBody>
          <a:bodyPr/>
          <a:lstStyle/>
          <a:p>
            <a:pPr/>
            <a:r>
              <a:t>	•	According to Newton’s 1st law, if box remains at rest then the net force on the box must be zero. So let’s look at a free body diagram of the box, and just focus on the horizontal forces. </a:t>
            </a:r>
          </a:p>
          <a:p>
            <a:pPr/>
            <a:r>
              <a:t>	•	If the person is applying a pushing force to the right, how can the net force be zero?</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1" name="Shape 921"/>
          <p:cNvSpPr/>
          <p:nvPr>
            <p:ph type="sldImg"/>
          </p:nvPr>
        </p:nvSpPr>
        <p:spPr>
          <a:prstGeom prst="rect">
            <a:avLst/>
          </a:prstGeom>
        </p:spPr>
        <p:txBody>
          <a:bodyPr/>
          <a:lstStyle/>
          <a:p>
            <a:pPr/>
          </a:p>
        </p:txBody>
      </p:sp>
      <p:sp>
        <p:nvSpPr>
          <p:cNvPr id="922" name="Shape 922"/>
          <p:cNvSpPr/>
          <p:nvPr>
            <p:ph type="body" sz="quarter" idx="1"/>
          </p:nvPr>
        </p:nvSpPr>
        <p:spPr>
          <a:prstGeom prst="rect">
            <a:avLst/>
          </a:prstGeom>
        </p:spPr>
        <p:txBody>
          <a:bodyPr/>
          <a:lstStyle/>
          <a:p>
            <a:pPr/>
            <a:r>
              <a:t>Well, there must be another force with the same magnitude acting to the left, and in this case that force is friction. </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8" name="Shape 928"/>
          <p:cNvSpPr/>
          <p:nvPr>
            <p:ph type="sldImg"/>
          </p:nvPr>
        </p:nvSpPr>
        <p:spPr>
          <a:prstGeom prst="rect">
            <a:avLst/>
          </a:prstGeom>
        </p:spPr>
        <p:txBody>
          <a:bodyPr/>
          <a:lstStyle/>
          <a:p>
            <a:pPr/>
          </a:p>
        </p:txBody>
      </p:sp>
      <p:sp>
        <p:nvSpPr>
          <p:cNvPr id="929" name="Shape 929"/>
          <p:cNvSpPr/>
          <p:nvPr>
            <p:ph type="body" sz="quarter" idx="1"/>
          </p:nvPr>
        </p:nvSpPr>
        <p:spPr>
          <a:prstGeom prst="rect">
            <a:avLst/>
          </a:prstGeom>
        </p:spPr>
        <p:txBody>
          <a:bodyPr/>
          <a:lstStyle/>
          <a:p>
            <a:pPr/>
            <a:r>
              <a:t>	•	For example, maybe both forces have a strength of 30 N, so the net force is 0, and the box remains at rest.</a:t>
            </a:r>
          </a:p>
          <a:p>
            <a:pPr/>
            <a:r>
              <a:t>	•	If one force was greater, then the box would start to accelerate. But since it remains at rest, we know that the net force on the box must be zero.</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3" name="Shape 353"/>
          <p:cNvSpPr/>
          <p:nvPr>
            <p:ph type="sldImg"/>
          </p:nvPr>
        </p:nvSpPr>
        <p:spPr>
          <a:prstGeom prst="rect">
            <a:avLst/>
          </a:prstGeom>
        </p:spPr>
        <p:txBody>
          <a:bodyPr/>
          <a:lstStyle/>
          <a:p>
            <a:pPr/>
          </a:p>
        </p:txBody>
      </p:sp>
      <p:sp>
        <p:nvSpPr>
          <p:cNvPr id="354" name="Shape 354"/>
          <p:cNvSpPr/>
          <p:nvPr>
            <p:ph type="body" sz="quarter" idx="1"/>
          </p:nvPr>
        </p:nvSpPr>
        <p:spPr>
          <a:prstGeom prst="rect">
            <a:avLst/>
          </a:prstGeom>
        </p:spPr>
        <p:txBody>
          <a:bodyPr/>
          <a:lstStyle/>
          <a:p>
            <a:pPr/>
            <a:r>
              <a:t>	•	So first, let’s say you’re trying to slide a box across the floor. You push it as hard as you can but it still doesn’t move. So in this scenario, “why doesn’t the box move?”</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5" name="Shape 935"/>
          <p:cNvSpPr/>
          <p:nvPr>
            <p:ph type="sldImg"/>
          </p:nvPr>
        </p:nvSpPr>
        <p:spPr>
          <a:prstGeom prst="rect">
            <a:avLst/>
          </a:prstGeom>
        </p:spPr>
        <p:txBody>
          <a:bodyPr/>
          <a:lstStyle/>
          <a:p>
            <a:pPr/>
          </a:p>
        </p:txBody>
      </p:sp>
      <p:sp>
        <p:nvSpPr>
          <p:cNvPr id="936" name="Shape 936"/>
          <p:cNvSpPr/>
          <p:nvPr>
            <p:ph type="body" sz="quarter" idx="1"/>
          </p:nvPr>
        </p:nvSpPr>
        <p:spPr>
          <a:prstGeom prst="rect">
            <a:avLst/>
          </a:prstGeom>
        </p:spPr>
        <p:txBody>
          <a:bodyPr/>
          <a:lstStyle/>
          <a:p>
            <a:pPr/>
            <a:r>
              <a:t>	•	In the next scenario, when you slide a book across a table, why does it slow down and stop?</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2" name="Shape 942"/>
          <p:cNvSpPr/>
          <p:nvPr>
            <p:ph type="sldImg"/>
          </p:nvPr>
        </p:nvSpPr>
        <p:spPr>
          <a:prstGeom prst="rect">
            <a:avLst/>
          </a:prstGeom>
        </p:spPr>
        <p:txBody>
          <a:bodyPr/>
          <a:lstStyle/>
          <a:p>
            <a:pPr/>
          </a:p>
        </p:txBody>
      </p:sp>
      <p:sp>
        <p:nvSpPr>
          <p:cNvPr id="943" name="Shape 943"/>
          <p:cNvSpPr/>
          <p:nvPr>
            <p:ph type="body" sz="quarter" idx="1"/>
          </p:nvPr>
        </p:nvSpPr>
        <p:spPr>
          <a:prstGeom prst="rect">
            <a:avLst/>
          </a:prstGeom>
        </p:spPr>
        <p:txBody>
          <a:bodyPr/>
          <a:lstStyle/>
          <a:p>
            <a:pPr/>
            <a:r>
              <a:t>	•	According to Newton’s 1st law, there must be a net force acting on the book.</a:t>
            </a:r>
          </a:p>
          <a:p>
            <a:pPr/>
            <a:r>
              <a:t>	•	After you let go, there is only a friction force acting on the book in the horizontal direction</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9" name="Shape 949"/>
          <p:cNvSpPr/>
          <p:nvPr>
            <p:ph type="sldImg"/>
          </p:nvPr>
        </p:nvSpPr>
        <p:spPr>
          <a:prstGeom prst="rect">
            <a:avLst/>
          </a:prstGeom>
        </p:spPr>
        <p:txBody>
          <a:bodyPr/>
          <a:lstStyle/>
          <a:p>
            <a:pPr/>
          </a:p>
        </p:txBody>
      </p:sp>
      <p:sp>
        <p:nvSpPr>
          <p:cNvPr id="950" name="Shape 950"/>
          <p:cNvSpPr/>
          <p:nvPr>
            <p:ph type="body" sz="quarter" idx="1"/>
          </p:nvPr>
        </p:nvSpPr>
        <p:spPr>
          <a:prstGeom prst="rect">
            <a:avLst/>
          </a:prstGeom>
        </p:spPr>
        <p:txBody>
          <a:bodyPr/>
          <a:lstStyle/>
          <a:p>
            <a:pPr/>
            <a:r>
              <a:t>maybe it’s something like 8 N. So the net force on the book is that friction force, 8 N to the left.</a:t>
            </a:r>
          </a:p>
          <a:p>
            <a:pPr/>
          </a:p>
          <a:p>
            <a:pPr/>
            <a:r>
              <a:t>Since the net force is not zero, the velocity changes, from 5 m/s to 0 m/s. </a:t>
            </a:r>
          </a:p>
          <a:p>
            <a:pPr/>
          </a:p>
          <a:p>
            <a:pPr/>
            <a:r>
              <a:t>The book doesn’t stop on its own, it stops because of the net force. If there was no friction, the book would keeping moving because of its own inertia.</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6" name="Shape 956"/>
          <p:cNvSpPr/>
          <p:nvPr>
            <p:ph type="sldImg"/>
          </p:nvPr>
        </p:nvSpPr>
        <p:spPr>
          <a:prstGeom prst="rect">
            <a:avLst/>
          </a:prstGeom>
        </p:spPr>
        <p:txBody>
          <a:bodyPr/>
          <a:lstStyle/>
          <a:p>
            <a:pPr/>
          </a:p>
        </p:txBody>
      </p:sp>
      <p:sp>
        <p:nvSpPr>
          <p:cNvPr id="957" name="Shape 957"/>
          <p:cNvSpPr/>
          <p:nvPr>
            <p:ph type="body" sz="quarter" idx="1"/>
          </p:nvPr>
        </p:nvSpPr>
        <p:spPr>
          <a:prstGeom prst="rect">
            <a:avLst/>
          </a:prstGeom>
        </p:spPr>
        <p:txBody>
          <a:bodyPr/>
          <a:lstStyle/>
          <a:p>
            <a:pPr/>
            <a:r>
              <a:t>	•	You might be asking, once the book stops, why does it remain at rest if there’s a net force? </a:t>
            </a:r>
          </a:p>
          <a:p>
            <a:pPr/>
            <a:r>
              <a:t>	•	Well it turns out that once the book stops moving, there’s no longer a friction force. We’ll explain that more in the lesson on friction, but now that there’s zero net force, the book remains at rest. </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3" name="Shape 963"/>
          <p:cNvSpPr/>
          <p:nvPr>
            <p:ph type="sldImg"/>
          </p:nvPr>
        </p:nvSpPr>
        <p:spPr>
          <a:prstGeom prst="rect">
            <a:avLst/>
          </a:prstGeom>
        </p:spPr>
        <p:txBody>
          <a:bodyPr/>
          <a:lstStyle/>
          <a:p>
            <a:pPr/>
          </a:p>
        </p:txBody>
      </p:sp>
      <p:sp>
        <p:nvSpPr>
          <p:cNvPr id="964" name="Shape 964"/>
          <p:cNvSpPr/>
          <p:nvPr>
            <p:ph type="body" sz="quarter" idx="1"/>
          </p:nvPr>
        </p:nvSpPr>
        <p:spPr>
          <a:prstGeom prst="rect">
            <a:avLst/>
          </a:prstGeom>
        </p:spPr>
        <p:txBody>
          <a:bodyPr/>
          <a:lstStyle/>
          <a:p>
            <a:pPr/>
            <a:r>
              <a:t>	•	In the next scenario, why does the hockey puck keep moving at a constant speed?</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0" name="Shape 970"/>
          <p:cNvSpPr/>
          <p:nvPr>
            <p:ph type="sldImg"/>
          </p:nvPr>
        </p:nvSpPr>
        <p:spPr>
          <a:prstGeom prst="rect">
            <a:avLst/>
          </a:prstGeom>
        </p:spPr>
        <p:txBody>
          <a:bodyPr/>
          <a:lstStyle/>
          <a:p>
            <a:pPr/>
          </a:p>
        </p:txBody>
      </p:sp>
      <p:sp>
        <p:nvSpPr>
          <p:cNvPr id="971" name="Shape 971"/>
          <p:cNvSpPr/>
          <p:nvPr>
            <p:ph type="body" sz="quarter" idx="1"/>
          </p:nvPr>
        </p:nvSpPr>
        <p:spPr>
          <a:prstGeom prst="rect">
            <a:avLst/>
          </a:prstGeom>
        </p:spPr>
        <p:txBody>
          <a:bodyPr/>
          <a:lstStyle/>
          <a:p>
            <a:pPr/>
            <a:r>
              <a:t>	•	According to Newton’s 1st law, there must be no net force on the puck.</a:t>
            </a:r>
          </a:p>
          <a:p>
            <a:pPr/>
            <a:r>
              <a:t>	•	If the speed actually is constant, then there’s no friction force on the puck, because the net force is zero and there’s no other horizontal forces. </a:t>
            </a:r>
          </a:p>
          <a:p>
            <a:pPr/>
            <a:r>
              <a:t>	•	So without friction, the puck will move in a straight line at a constant speed forever. </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7" name="Shape 977"/>
          <p:cNvSpPr/>
          <p:nvPr>
            <p:ph type="sldImg"/>
          </p:nvPr>
        </p:nvSpPr>
        <p:spPr>
          <a:prstGeom prst="rect">
            <a:avLst/>
          </a:prstGeom>
        </p:spPr>
        <p:txBody>
          <a:bodyPr/>
          <a:lstStyle/>
          <a:p>
            <a:pPr/>
          </a:p>
        </p:txBody>
      </p:sp>
      <p:sp>
        <p:nvSpPr>
          <p:cNvPr id="978" name="Shape 978"/>
          <p:cNvSpPr/>
          <p:nvPr>
            <p:ph type="body" sz="quarter" idx="1"/>
          </p:nvPr>
        </p:nvSpPr>
        <p:spPr>
          <a:prstGeom prst="rect">
            <a:avLst/>
          </a:prstGeom>
        </p:spPr>
        <p:txBody>
          <a:bodyPr/>
          <a:lstStyle/>
          <a:p>
            <a:pPr/>
            <a:r>
              <a:t>	•	But in the real world, there is a small friction force, maybe something like 0.1 N. So there actually would be a net force on the puck and it would slow down and eventually stop.</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4" name="Shape 984"/>
          <p:cNvSpPr/>
          <p:nvPr>
            <p:ph type="sldImg"/>
          </p:nvPr>
        </p:nvSpPr>
        <p:spPr>
          <a:prstGeom prst="rect">
            <a:avLst/>
          </a:prstGeom>
        </p:spPr>
        <p:txBody>
          <a:bodyPr/>
          <a:lstStyle/>
          <a:p>
            <a:pPr/>
          </a:p>
        </p:txBody>
      </p:sp>
      <p:sp>
        <p:nvSpPr>
          <p:cNvPr id="985" name="Shape 985"/>
          <p:cNvSpPr/>
          <p:nvPr>
            <p:ph type="body" sz="quarter" idx="1"/>
          </p:nvPr>
        </p:nvSpPr>
        <p:spPr>
          <a:prstGeom prst="rect">
            <a:avLst/>
          </a:prstGeom>
        </p:spPr>
        <p:txBody>
          <a:bodyPr/>
          <a:lstStyle/>
          <a:p>
            <a:pPr/>
            <a:r>
              <a:t>	•	Next, why does this box require a push to keep moving at a constant speed? </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1" name="Shape 991"/>
          <p:cNvSpPr/>
          <p:nvPr>
            <p:ph type="sldImg"/>
          </p:nvPr>
        </p:nvSpPr>
        <p:spPr>
          <a:prstGeom prst="rect">
            <a:avLst/>
          </a:prstGeom>
        </p:spPr>
        <p:txBody>
          <a:bodyPr/>
          <a:lstStyle/>
          <a:p>
            <a:pPr/>
          </a:p>
        </p:txBody>
      </p:sp>
      <p:sp>
        <p:nvSpPr>
          <p:cNvPr id="992" name="Shape 992"/>
          <p:cNvSpPr/>
          <p:nvPr>
            <p:ph type="body" sz="quarter" idx="1"/>
          </p:nvPr>
        </p:nvSpPr>
        <p:spPr>
          <a:prstGeom prst="rect">
            <a:avLst/>
          </a:prstGeom>
        </p:spPr>
        <p:txBody>
          <a:bodyPr/>
          <a:lstStyle/>
          <a:p>
            <a:pPr/>
            <a:r>
              <a:t>	•	Let’s say the person is pushing the box to right with 35 N of force. If the box is moving at a constant speed, Newton’s 1st law tells us that the net force must be zero.</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8" name="Shape 998"/>
          <p:cNvSpPr/>
          <p:nvPr>
            <p:ph type="sldImg"/>
          </p:nvPr>
        </p:nvSpPr>
        <p:spPr>
          <a:prstGeom prst="rect">
            <a:avLst/>
          </a:prstGeom>
        </p:spPr>
        <p:txBody>
          <a:bodyPr/>
          <a:lstStyle/>
          <a:p>
            <a:pPr/>
          </a:p>
        </p:txBody>
      </p:sp>
      <p:sp>
        <p:nvSpPr>
          <p:cNvPr id="999" name="Shape 999"/>
          <p:cNvSpPr/>
          <p:nvPr>
            <p:ph type="body" sz="quarter" idx="1"/>
          </p:nvPr>
        </p:nvSpPr>
        <p:spPr>
          <a:prstGeom prst="rect">
            <a:avLst/>
          </a:prstGeom>
        </p:spPr>
        <p:txBody>
          <a:bodyPr/>
          <a:lstStyle/>
          <a:p>
            <a:pPr/>
            <a:r>
              <a:t>So there must be a 35 N friction force (or some other force) acting to the left. </a:t>
            </a:r>
          </a:p>
          <a:p>
            <a:pPr/>
          </a:p>
          <a:p>
            <a:pPr/>
            <a:r>
              <a:t>The box does require a net force to start moving from rest, maybe another person helped get it moving. But while it’s moving at a constant speed of 1 m/s, the net force must be zero. If either force was greater, then the box would speed up or slow down.</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10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10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11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2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2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3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3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Bowl of salad with fried rice, boiled eggs, and chopstick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45" name="Bowl with salmon cakes, salad, and humm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46" name="Bowl of pappardelle pasta with parsley butter, roasted hazelnuts, and shaved parmesan chees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54" name="bowl of salad with fried rice, boiled eggs, and chopstick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5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umm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Bowl of pappardelle pasta with parsley butter, roasted hazelnuts, and shaved parmesan cheese"/>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7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7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8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9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9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mailto:chris@physicslab.app?subject=Physics%20Lab%20Slides" TargetMode="External"/><Relationship Id="rId3" Type="http://schemas.openxmlformats.org/officeDocument/2006/relationships/hyperlink" Target="https://physicslab.app" TargetMode="External"/></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10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9.xml"/><Relationship Id="rId3" Type="http://schemas.openxmlformats.org/officeDocument/2006/relationships/image" Target="../media/image90.jpeg"/></Relationships>

</file>

<file path=ppt/slides/_rels/slide10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0.xml"/><Relationship Id="rId3" Type="http://schemas.openxmlformats.org/officeDocument/2006/relationships/image" Target="../media/image91.jpeg"/></Relationships>

</file>

<file path=ppt/slides/_rels/slide10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1.xml"/><Relationship Id="rId3" Type="http://schemas.openxmlformats.org/officeDocument/2006/relationships/image" Target="../media/image92.jpeg"/></Relationships>

</file>

<file path=ppt/slides/_rels/slide10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2.xml"/><Relationship Id="rId3" Type="http://schemas.openxmlformats.org/officeDocument/2006/relationships/image" Target="../media/image93.jpeg"/></Relationships>

</file>

<file path=ppt/slides/_rels/slide10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3.xml"/><Relationship Id="rId3" Type="http://schemas.openxmlformats.org/officeDocument/2006/relationships/image" Target="../media/image94.jpeg"/></Relationships>

</file>

<file path=ppt/slides/_rels/slide10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4.xml"/><Relationship Id="rId3" Type="http://schemas.openxmlformats.org/officeDocument/2006/relationships/image" Target="../media/image95.jpeg"/></Relationships>

</file>

<file path=ppt/slides/_rels/slide10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5.xml"/><Relationship Id="rId3" Type="http://schemas.openxmlformats.org/officeDocument/2006/relationships/image" Target="../media/image96.jpeg"/></Relationships>

</file>

<file path=ppt/slides/_rels/slide10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6.xml"/><Relationship Id="rId3" Type="http://schemas.openxmlformats.org/officeDocument/2006/relationships/image" Target="../media/image97.jpeg"/></Relationships>

</file>

<file path=ppt/slides/_rels/slide10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7.xml"/><Relationship Id="rId3" Type="http://schemas.openxmlformats.org/officeDocument/2006/relationships/image" Target="../media/image98.jpeg"/></Relationships>

</file>

<file path=ppt/slides/_rels/slide10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8.xml"/><Relationship Id="rId3" Type="http://schemas.openxmlformats.org/officeDocument/2006/relationships/image" Target="../media/image99.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1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9.xml"/><Relationship Id="rId3" Type="http://schemas.openxmlformats.org/officeDocument/2006/relationships/image" Target="../media/image100.jpeg"/></Relationships>

</file>

<file path=ppt/slides/_rels/slide1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0.xml"/><Relationship Id="rId3" Type="http://schemas.openxmlformats.org/officeDocument/2006/relationships/image" Target="../media/image101.jpeg"/></Relationships>

</file>

<file path=ppt/slides/_rels/slide1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1.xml"/><Relationship Id="rId3" Type="http://schemas.openxmlformats.org/officeDocument/2006/relationships/image" Target="../media/image102.jpeg"/></Relationships>

</file>

<file path=ppt/slides/_rels/slide1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2.xml"/><Relationship Id="rId3" Type="http://schemas.openxmlformats.org/officeDocument/2006/relationships/image" Target="../media/image103.jpeg"/></Relationships>

</file>

<file path=ppt/slides/_rels/slide1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3.xml"/><Relationship Id="rId3" Type="http://schemas.openxmlformats.org/officeDocument/2006/relationships/image" Target="../media/image104.jpeg"/></Relationships>

</file>

<file path=ppt/slides/_rels/slide1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4.xml"/><Relationship Id="rId3" Type="http://schemas.openxmlformats.org/officeDocument/2006/relationships/image" Target="../media/image105.jpeg"/></Relationships>

</file>

<file path=ppt/slides/_rels/slide1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5.xml"/><Relationship Id="rId3" Type="http://schemas.openxmlformats.org/officeDocument/2006/relationships/image" Target="../media/image106.jpeg"/></Relationships>

</file>

<file path=ppt/slides/_rels/slide1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6.xml"/><Relationship Id="rId3" Type="http://schemas.openxmlformats.org/officeDocument/2006/relationships/image" Target="../media/image107.jpeg"/></Relationships>

</file>

<file path=ppt/slides/_rels/slide1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7.xml"/><Relationship Id="rId3" Type="http://schemas.openxmlformats.org/officeDocument/2006/relationships/image" Target="../media/image108.jpeg"/></Relationships>

</file>

<file path=ppt/slides/_rels/slide1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8.xml"/><Relationship Id="rId3" Type="http://schemas.openxmlformats.org/officeDocument/2006/relationships/image" Target="../media/image109.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1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9.xml"/><Relationship Id="rId3" Type="http://schemas.openxmlformats.org/officeDocument/2006/relationships/image" Target="../media/image110.jpeg"/></Relationships>

</file>

<file path=ppt/slides/_rels/slide1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0.xml"/><Relationship Id="rId3" Type="http://schemas.openxmlformats.org/officeDocument/2006/relationships/image" Target="../media/image111.jpeg"/></Relationships>

</file>

<file path=ppt/slides/_rels/slide1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1.xml"/><Relationship Id="rId3" Type="http://schemas.openxmlformats.org/officeDocument/2006/relationships/image" Target="../media/image112.jpeg"/></Relationships>

</file>

<file path=ppt/slides/_rels/slide1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2.xml"/><Relationship Id="rId3" Type="http://schemas.openxmlformats.org/officeDocument/2006/relationships/image" Target="../media/image113.jpeg"/></Relationships>

</file>

<file path=ppt/slides/_rels/slide1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3.xml"/><Relationship Id="rId3" Type="http://schemas.openxmlformats.org/officeDocument/2006/relationships/image" Target="../media/image114.jpeg"/></Relationships>

</file>

<file path=ppt/slides/_rels/slide1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4.xml"/><Relationship Id="rId3" Type="http://schemas.openxmlformats.org/officeDocument/2006/relationships/image" Target="../media/image115.jpeg"/></Relationships>

</file>

<file path=ppt/slides/_rels/slide1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5.xml"/><Relationship Id="rId3" Type="http://schemas.openxmlformats.org/officeDocument/2006/relationships/image" Target="../media/image116.jpeg"/></Relationships>

</file>

<file path=ppt/slides/_rels/slide12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6.xml"/><Relationship Id="rId3" Type="http://schemas.openxmlformats.org/officeDocument/2006/relationships/image" Target="../media/image117.jpeg"/></Relationships>

</file>

<file path=ppt/slides/_rels/slide12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7.xml"/><Relationship Id="rId3" Type="http://schemas.openxmlformats.org/officeDocument/2006/relationships/image" Target="../media/image118.jpeg"/></Relationships>

</file>

<file path=ppt/slides/_rels/slide1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8.xml"/><Relationship Id="rId3" Type="http://schemas.openxmlformats.org/officeDocument/2006/relationships/image" Target="../media/image86.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1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9.xml"/><Relationship Id="rId3" Type="http://schemas.openxmlformats.org/officeDocument/2006/relationships/image" Target="../media/image90.jpeg"/></Relationships>

</file>

<file path=ppt/slides/_rels/slide13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0.xml"/><Relationship Id="rId3" Type="http://schemas.openxmlformats.org/officeDocument/2006/relationships/image" Target="../media/image93.jpeg"/></Relationships>

</file>

<file path=ppt/slides/_rels/slide13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1.xml"/><Relationship Id="rId3" Type="http://schemas.openxmlformats.org/officeDocument/2006/relationships/image" Target="../media/image96.jpeg"/></Relationships>

</file>

<file path=ppt/slides/_rels/slide13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2.xml"/><Relationship Id="rId3" Type="http://schemas.openxmlformats.org/officeDocument/2006/relationships/image" Target="../media/image100.jpeg"/></Relationships>

</file>

<file path=ppt/slides/_rels/slide13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3.xml"/><Relationship Id="rId3" Type="http://schemas.openxmlformats.org/officeDocument/2006/relationships/image" Target="../media/image103.jpeg"/></Relationships>

</file>

<file path=ppt/slides/_rels/slide13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4.xml"/><Relationship Id="rId3" Type="http://schemas.openxmlformats.org/officeDocument/2006/relationships/image" Target="../media/image119.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9.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1.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2.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3.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4.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5.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6.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7.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8.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9.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0.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1.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2.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3.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4.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5.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6.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7.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3.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17.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28.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29.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19.png"/><Relationship Id="rId21" Type="http://schemas.openxmlformats.org/officeDocument/2006/relationships/image" Target="../media/image20.png"/><Relationship Id="rId22" Type="http://schemas.openxmlformats.org/officeDocument/2006/relationships/image" Target="../media/image21.png"/><Relationship Id="rId23" Type="http://schemas.openxmlformats.org/officeDocument/2006/relationships/image" Target="../media/image22.png"/><Relationship Id="rId24" Type="http://schemas.openxmlformats.org/officeDocument/2006/relationships/image" Target="../media/image23.png"/><Relationship Id="rId25" Type="http://schemas.openxmlformats.org/officeDocument/2006/relationships/image" Target="../media/image24.png"/><Relationship Id="rId26" Type="http://schemas.openxmlformats.org/officeDocument/2006/relationships/image" Target="../media/image25.png"/><Relationship Id="rId27" Type="http://schemas.openxmlformats.org/officeDocument/2006/relationships/image" Target="../media/image26.png"/><Relationship Id="rId28" Type="http://schemas.openxmlformats.org/officeDocument/2006/relationships/image" Target="../media/image27.png"/><Relationship Id="rId29" Type="http://schemas.openxmlformats.org/officeDocument/2006/relationships/image" Target="../media/image28.png"/><Relationship Id="rId30" Type="http://schemas.openxmlformats.org/officeDocument/2006/relationships/image" Target="../media/image29.png"/><Relationship Id="rId31" Type="http://schemas.openxmlformats.org/officeDocument/2006/relationships/image" Target="../media/image30.png"/><Relationship Id="rId32" Type="http://schemas.openxmlformats.org/officeDocument/2006/relationships/image" Target="../media/image31.png"/><Relationship Id="rId33" Type="http://schemas.openxmlformats.org/officeDocument/2006/relationships/image" Target="../media/image32.png"/><Relationship Id="rId34" Type="http://schemas.openxmlformats.org/officeDocument/2006/relationships/image" Target="../media/image33.png"/><Relationship Id="rId35" Type="http://schemas.openxmlformats.org/officeDocument/2006/relationships/image" Target="../media/image34.png"/><Relationship Id="rId36" Type="http://schemas.openxmlformats.org/officeDocument/2006/relationships/image" Target="../media/image35.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30.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31.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32.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33.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34.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35.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36.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37.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39.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png"/><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40.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41.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42.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43.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44.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45.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46.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47.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48.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49.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0.png"/><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6.png"/><Relationship Id="rId9" Type="http://schemas.openxmlformats.org/officeDocument/2006/relationships/image" Target="../media/image47.png"/><Relationship Id="rId10" Type="http://schemas.openxmlformats.org/officeDocument/2006/relationships/image" Target="../media/image48.png"/><Relationship Id="rId11" Type="http://schemas.openxmlformats.org/officeDocument/2006/relationships/image" Target="../media/image49.png"/><Relationship Id="rId12" Type="http://schemas.openxmlformats.org/officeDocument/2006/relationships/image" Target="../media/image50.png"/><Relationship Id="rId13" Type="http://schemas.openxmlformats.org/officeDocument/2006/relationships/image" Target="../media/image51.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50.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51.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52.jpeg"/></Relationships>

</file>

<file path=ppt/slides/_rels/slide6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53.jpeg"/></Relationships>

</file>

<file path=ppt/slides/_rels/slide6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54.jpeg"/></Relationships>

</file>

<file path=ppt/slides/_rels/slide6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55.jpeg"/></Relationships>

</file>

<file path=ppt/slides/_rels/slide6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56.jpeg"/></Relationships>

</file>

<file path=ppt/slides/_rels/slide6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57.jpeg"/></Relationships>

</file>

<file path=ppt/slides/_rels/slide6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58.jpeg"/></Relationships>

</file>

<file path=ppt/slides/_rels/slide6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59.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58.png"/><Relationship Id="rId9" Type="http://schemas.openxmlformats.org/officeDocument/2006/relationships/image" Target="../media/image59.png"/><Relationship Id="rId10" Type="http://schemas.openxmlformats.org/officeDocument/2006/relationships/image" Target="../media/image60.png"/><Relationship Id="rId11" Type="http://schemas.openxmlformats.org/officeDocument/2006/relationships/image" Target="../media/image61.png"/><Relationship Id="rId12" Type="http://schemas.openxmlformats.org/officeDocument/2006/relationships/image" Target="../media/image62.png"/><Relationship Id="rId13" Type="http://schemas.openxmlformats.org/officeDocument/2006/relationships/image" Target="../media/image63.png"/><Relationship Id="rId14" Type="http://schemas.openxmlformats.org/officeDocument/2006/relationships/image" Target="../media/image64.png"/><Relationship Id="rId15" Type="http://schemas.openxmlformats.org/officeDocument/2006/relationships/image" Target="../media/image65.png"/><Relationship Id="rId16" Type="http://schemas.openxmlformats.org/officeDocument/2006/relationships/image" Target="../media/image66.png"/><Relationship Id="rId17" Type="http://schemas.openxmlformats.org/officeDocument/2006/relationships/image" Target="../media/image67.png"/><Relationship Id="rId18" Type="http://schemas.openxmlformats.org/officeDocument/2006/relationships/image" Target="../media/image68.png"/><Relationship Id="rId19" Type="http://schemas.openxmlformats.org/officeDocument/2006/relationships/image" Target="../media/image69.png"/><Relationship Id="rId20" Type="http://schemas.openxmlformats.org/officeDocument/2006/relationships/image" Target="../media/image70.png"/><Relationship Id="rId21" Type="http://schemas.openxmlformats.org/officeDocument/2006/relationships/image" Target="../media/image71.png"/><Relationship Id="rId22" Type="http://schemas.openxmlformats.org/officeDocument/2006/relationships/image" Target="../media/image72.png"/><Relationship Id="rId23" Type="http://schemas.openxmlformats.org/officeDocument/2006/relationships/image" Target="../media/image73.png"/><Relationship Id="rId24" Type="http://schemas.openxmlformats.org/officeDocument/2006/relationships/image" Target="../media/image74.png"/><Relationship Id="rId25" Type="http://schemas.openxmlformats.org/officeDocument/2006/relationships/image" Target="../media/image75.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60.jpeg"/></Relationships>

</file>

<file path=ppt/slides/_rels/slide7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 Id="rId3" Type="http://schemas.openxmlformats.org/officeDocument/2006/relationships/image" Target="../media/image61.jpeg"/></Relationships>

</file>

<file path=ppt/slides/_rels/slide7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 Id="rId3" Type="http://schemas.openxmlformats.org/officeDocument/2006/relationships/image" Target="../media/image62.jpeg"/></Relationships>

</file>

<file path=ppt/slides/_rels/slide7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4.xml"/><Relationship Id="rId3" Type="http://schemas.openxmlformats.org/officeDocument/2006/relationships/image" Target="../media/image63.jpeg"/></Relationships>

</file>

<file path=ppt/slides/_rels/slide7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 Id="rId3" Type="http://schemas.openxmlformats.org/officeDocument/2006/relationships/image" Target="../media/image64.jpeg"/></Relationships>

</file>

<file path=ppt/slides/_rels/slide7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5.jpeg"/></Relationships>

</file>

<file path=ppt/slides/_rels/slide7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 Id="rId3" Type="http://schemas.openxmlformats.org/officeDocument/2006/relationships/image" Target="../media/image66.jpeg"/></Relationships>

</file>

<file path=ppt/slides/_rels/slide7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 Id="rId3" Type="http://schemas.openxmlformats.org/officeDocument/2006/relationships/image" Target="../media/image67.jpeg"/></Relationships>

</file>

<file path=ppt/slides/_rels/slide7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 Id="rId3" Type="http://schemas.openxmlformats.org/officeDocument/2006/relationships/image" Target="../media/image68.jpeg"/></Relationships>

</file>

<file path=ppt/slides/_rels/slide7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 Id="rId3" Type="http://schemas.openxmlformats.org/officeDocument/2006/relationships/image" Target="../media/image69.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6.png"/><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6" Type="http://schemas.openxmlformats.org/officeDocument/2006/relationships/image" Target="../media/image80.png"/><Relationship Id="rId7" Type="http://schemas.openxmlformats.org/officeDocument/2006/relationships/image" Target="../media/image81.png"/><Relationship Id="rId8" Type="http://schemas.openxmlformats.org/officeDocument/2006/relationships/image" Target="../media/image82.png"/><Relationship Id="rId9" Type="http://schemas.openxmlformats.org/officeDocument/2006/relationships/image" Target="../media/image83.png"/><Relationship Id="rId10" Type="http://schemas.openxmlformats.org/officeDocument/2006/relationships/image" Target="../media/image84.png"/><Relationship Id="rId11" Type="http://schemas.openxmlformats.org/officeDocument/2006/relationships/image" Target="../media/image85.png"/><Relationship Id="rId12" Type="http://schemas.openxmlformats.org/officeDocument/2006/relationships/image" Target="../media/image86.png"/><Relationship Id="rId13" Type="http://schemas.openxmlformats.org/officeDocument/2006/relationships/image" Target="../media/image87.png"/><Relationship Id="rId14" Type="http://schemas.openxmlformats.org/officeDocument/2006/relationships/image" Target="../media/image88.png"/><Relationship Id="rId15" Type="http://schemas.openxmlformats.org/officeDocument/2006/relationships/image" Target="../media/image89.png"/><Relationship Id="rId16" Type="http://schemas.openxmlformats.org/officeDocument/2006/relationships/image" Target="../media/image90.png"/></Relationships>

</file>

<file path=ppt/slides/_rels/slide8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 Id="rId3" Type="http://schemas.openxmlformats.org/officeDocument/2006/relationships/image" Target="../media/image70.jpeg"/></Relationships>

</file>

<file path=ppt/slides/_rels/slide8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 Id="rId3" Type="http://schemas.openxmlformats.org/officeDocument/2006/relationships/image" Target="../media/image71.jpeg"/></Relationships>

</file>

<file path=ppt/slides/_rels/slide8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 Id="rId3" Type="http://schemas.openxmlformats.org/officeDocument/2006/relationships/image" Target="../media/image72.jpeg"/></Relationships>

</file>

<file path=ppt/slides/_rels/slide8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3.xml"/><Relationship Id="rId3" Type="http://schemas.openxmlformats.org/officeDocument/2006/relationships/image" Target="../media/image73.jpeg"/></Relationships>

</file>

<file path=ppt/slides/_rels/slide8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4.xml"/><Relationship Id="rId3" Type="http://schemas.openxmlformats.org/officeDocument/2006/relationships/image" Target="../media/image74.jpeg"/></Relationships>

</file>

<file path=ppt/slides/_rels/slide8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5.xml"/><Relationship Id="rId3" Type="http://schemas.openxmlformats.org/officeDocument/2006/relationships/image" Target="../media/image75.jpeg"/></Relationships>

</file>

<file path=ppt/slides/_rels/slide8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6.xml"/><Relationship Id="rId3" Type="http://schemas.openxmlformats.org/officeDocument/2006/relationships/image" Target="../media/image76.jpeg"/></Relationships>

</file>

<file path=ppt/slides/_rels/slide8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7.xml"/><Relationship Id="rId3" Type="http://schemas.openxmlformats.org/officeDocument/2006/relationships/image" Target="../media/image77.jpeg"/></Relationships>

</file>

<file path=ppt/slides/_rels/slide8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8.xml"/><Relationship Id="rId3" Type="http://schemas.openxmlformats.org/officeDocument/2006/relationships/image" Target="../media/image78.jpeg"/></Relationships>

</file>

<file path=ppt/slides/_rels/slide8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9.xml"/><Relationship Id="rId3" Type="http://schemas.openxmlformats.org/officeDocument/2006/relationships/image" Target="../media/image79.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9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0.xml"/><Relationship Id="rId3" Type="http://schemas.openxmlformats.org/officeDocument/2006/relationships/image" Target="../media/image80.jpeg"/></Relationships>

</file>

<file path=ppt/slides/_rels/slide9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1.xml"/><Relationship Id="rId3" Type="http://schemas.openxmlformats.org/officeDocument/2006/relationships/image" Target="../media/image81.jpeg"/></Relationships>

</file>

<file path=ppt/slides/_rels/slide9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2.xml"/><Relationship Id="rId3" Type="http://schemas.openxmlformats.org/officeDocument/2006/relationships/image" Target="../media/image82.jpeg"/></Relationships>

</file>

<file path=ppt/slides/_rels/slide9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3.jpeg"/></Relationships>

</file>

<file path=ppt/slides/_rels/slide9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3.xml"/><Relationship Id="rId3" Type="http://schemas.openxmlformats.org/officeDocument/2006/relationships/image" Target="../media/image84.jpeg"/></Relationships>

</file>

<file path=ppt/slides/_rels/slide9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4.xml"/><Relationship Id="rId3" Type="http://schemas.openxmlformats.org/officeDocument/2006/relationships/image" Target="../media/image85.jpeg"/></Relationships>

</file>

<file path=ppt/slides/_rels/slide9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5.xml"/><Relationship Id="rId3" Type="http://schemas.openxmlformats.org/officeDocument/2006/relationships/image" Target="../media/image86.jpeg"/></Relationships>

</file>

<file path=ppt/slides/_rels/slide9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6.xml"/><Relationship Id="rId3" Type="http://schemas.openxmlformats.org/officeDocument/2006/relationships/image" Target="../media/image87.jpeg"/></Relationships>

</file>

<file path=ppt/slides/_rels/slide9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7.xml"/><Relationship Id="rId3" Type="http://schemas.openxmlformats.org/officeDocument/2006/relationships/image" Target="../media/image88.jpeg"/></Relationships>

</file>

<file path=ppt/slides/_rels/slide9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8.xml"/><Relationship Id="rId3" Type="http://schemas.openxmlformats.org/officeDocument/2006/relationships/image" Target="../media/image89.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sp>
        <p:nvSpPr>
          <p:cNvPr id="171" name="Newton’s 1st Law of Motion"/>
          <p:cNvSpPr txBox="1"/>
          <p:nvPr>
            <p:ph type="title"/>
          </p:nvPr>
        </p:nvSpPr>
        <p:spPr>
          <a:xfrm>
            <a:off x="1206500" y="1079500"/>
            <a:ext cx="21971000" cy="1164556"/>
          </a:xfrm>
          <a:prstGeom prst="rect">
            <a:avLst/>
          </a:prstGeom>
        </p:spPr>
        <p:txBody>
          <a:bodyPr/>
          <a:lstStyle>
            <a:lvl1pPr defTabSz="2121354">
              <a:defRPr b="0" spc="-121" sz="6090">
                <a:solidFill>
                  <a:srgbClr val="FFFFFF"/>
                </a:solidFill>
                <a:latin typeface="Avenir Heavy"/>
                <a:ea typeface="Avenir Heavy"/>
                <a:cs typeface="Avenir Heavy"/>
                <a:sym typeface="Avenir Heavy"/>
              </a:defRPr>
            </a:lvl1pPr>
          </a:lstStyle>
          <a:p>
            <a:pPr/>
            <a:r>
              <a:t>Newton’s 1st Law of Motion</a:t>
            </a:r>
          </a:p>
        </p:txBody>
      </p:sp>
      <p:sp>
        <p:nvSpPr>
          <p:cNvPr id="172" name="This version includes:…"/>
          <p:cNvSpPr txBox="1"/>
          <p:nvPr>
            <p:ph type="body" idx="1"/>
          </p:nvPr>
        </p:nvSpPr>
        <p:spPr>
          <a:xfrm>
            <a:off x="1206500" y="3757760"/>
            <a:ext cx="21971000" cy="9095462"/>
          </a:xfrm>
          <a:prstGeom prst="rect">
            <a:avLst/>
          </a:prstGeom>
        </p:spPr>
        <p:txBody>
          <a:bodyPr/>
          <a:lstStyle/>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This version includes: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screenshot images from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The video narration in the slide notes.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A blank template slide with the same background and font as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some basic graphics from this video for you to use however you like.</a:t>
            </a:r>
          </a:p>
          <a:p>
            <a:pPr lvl="1" marL="0" indent="45720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Feel free to add, delete and edit slides to make your own presentation. You can use these slides in class or share them with your students, but please do not share them with anyone else.</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If you have any feedback, suggestions or questions about these slides please email me at </a:t>
            </a:r>
            <a:r>
              <a:rPr u="sng">
                <a:hlinkClick r:id="rId2" invalidUrl="" action="" tgtFrame="" tooltip="" history="1" highlightClick="0" endSnd="0"/>
              </a:rPr>
              <a:t>chris@physicslab.app</a:t>
            </a:r>
            <a:r>
              <a:t> or send me a message on Discord @physicslab.</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u="sng">
                <a:solidFill>
                  <a:srgbClr val="FFFFFF"/>
                </a:solidFill>
                <a:latin typeface="Avenir Medium"/>
                <a:ea typeface="Avenir Medium"/>
                <a:cs typeface="Avenir Medium"/>
                <a:sym typeface="Avenir Medium"/>
              </a:defRPr>
            </a:pPr>
            <a:r>
              <a:rPr>
                <a:hlinkClick r:id="rId3" invalidUrl="" action="" tgtFrame="" tooltip="" history="1" highlightClick="0" endSnd="0"/>
              </a:rPr>
              <a:t>physicslab.app</a:t>
            </a:r>
          </a:p>
        </p:txBody>
      </p:sp>
      <p:sp>
        <p:nvSpPr>
          <p:cNvPr id="173" name="Slides Version 2"/>
          <p:cNvSpPr txBox="1"/>
          <p:nvPr/>
        </p:nvSpPr>
        <p:spPr>
          <a:xfrm>
            <a:off x="1206500" y="2372962"/>
            <a:ext cx="21971000" cy="74226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610870">
              <a:lnSpc>
                <a:spcPct val="100000"/>
              </a:lnSpc>
              <a:spcBef>
                <a:spcPts val="0"/>
              </a:spcBef>
              <a:defRPr sz="3700">
                <a:solidFill>
                  <a:srgbClr val="FFFFFF"/>
                </a:solidFill>
                <a:latin typeface="Avenir Heavy"/>
                <a:ea typeface="Avenir Heavy"/>
                <a:cs typeface="Avenir Heavy"/>
                <a:sym typeface="Avenir Heavy"/>
              </a:defRPr>
            </a:lvl1pPr>
          </a:lstStyle>
          <a:p>
            <a:pPr/>
            <a:r>
              <a:t>Slides Version 2</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Slide Title"/>
          <p:cNvSpPr txBox="1"/>
          <p:nvPr>
            <p:ph type="title"/>
          </p:nvPr>
        </p:nvSpPr>
        <p:spPr>
          <a:prstGeom prst="rect">
            <a:avLst/>
          </a:prstGeom>
        </p:spPr>
        <p:txBody>
          <a:bodyPr/>
          <a:lstStyle/>
          <a:p>
            <a:pPr/>
          </a:p>
        </p:txBody>
      </p:sp>
      <p:sp>
        <p:nvSpPr>
          <p:cNvPr id="301" name="Slide Subtitle"/>
          <p:cNvSpPr txBox="1"/>
          <p:nvPr>
            <p:ph type="body" idx="21"/>
          </p:nvPr>
        </p:nvSpPr>
        <p:spPr>
          <a:prstGeom prst="rect">
            <a:avLst/>
          </a:prstGeom>
        </p:spPr>
        <p:txBody>
          <a:bodyPr/>
          <a:lstStyle/>
          <a:p>
            <a:pPr/>
          </a:p>
        </p:txBody>
      </p:sp>
      <p:sp>
        <p:nvSpPr>
          <p:cNvPr id="302" name="Slide bullet text"/>
          <p:cNvSpPr txBox="1"/>
          <p:nvPr>
            <p:ph type="body" idx="1"/>
          </p:nvPr>
        </p:nvSpPr>
        <p:spPr>
          <a:prstGeom prst="rect">
            <a:avLst/>
          </a:prstGeom>
        </p:spPr>
        <p:txBody>
          <a:bodyPr/>
          <a:lstStyle/>
          <a:p>
            <a:pPr/>
          </a:p>
        </p:txBody>
      </p:sp>
      <p:pic>
        <p:nvPicPr>
          <p:cNvPr id="303" name="2.jpg" descr="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4" name="Slide Title"/>
          <p:cNvSpPr txBox="1"/>
          <p:nvPr>
            <p:ph type="title"/>
          </p:nvPr>
        </p:nvSpPr>
        <p:spPr>
          <a:prstGeom prst="rect">
            <a:avLst/>
          </a:prstGeom>
        </p:spPr>
        <p:txBody>
          <a:bodyPr/>
          <a:lstStyle/>
          <a:p>
            <a:pPr/>
          </a:p>
        </p:txBody>
      </p:sp>
      <p:sp>
        <p:nvSpPr>
          <p:cNvPr id="925" name="Slide Subtitle"/>
          <p:cNvSpPr txBox="1"/>
          <p:nvPr>
            <p:ph type="body" idx="21"/>
          </p:nvPr>
        </p:nvSpPr>
        <p:spPr>
          <a:prstGeom prst="rect">
            <a:avLst/>
          </a:prstGeom>
        </p:spPr>
        <p:txBody>
          <a:bodyPr/>
          <a:lstStyle/>
          <a:p>
            <a:pPr/>
          </a:p>
        </p:txBody>
      </p:sp>
      <p:sp>
        <p:nvSpPr>
          <p:cNvPr id="926" name="Slide bullet text"/>
          <p:cNvSpPr txBox="1"/>
          <p:nvPr>
            <p:ph type="body" idx="1"/>
          </p:nvPr>
        </p:nvSpPr>
        <p:spPr>
          <a:prstGeom prst="rect">
            <a:avLst/>
          </a:prstGeom>
        </p:spPr>
        <p:txBody>
          <a:bodyPr/>
          <a:lstStyle/>
          <a:p>
            <a:pPr/>
          </a:p>
        </p:txBody>
      </p:sp>
      <p:pic>
        <p:nvPicPr>
          <p:cNvPr id="927" name="225.jpg" descr="22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1" name="Slide Title"/>
          <p:cNvSpPr txBox="1"/>
          <p:nvPr>
            <p:ph type="title"/>
          </p:nvPr>
        </p:nvSpPr>
        <p:spPr>
          <a:prstGeom prst="rect">
            <a:avLst/>
          </a:prstGeom>
        </p:spPr>
        <p:txBody>
          <a:bodyPr/>
          <a:lstStyle/>
          <a:p>
            <a:pPr/>
          </a:p>
        </p:txBody>
      </p:sp>
      <p:sp>
        <p:nvSpPr>
          <p:cNvPr id="932" name="Slide Subtitle"/>
          <p:cNvSpPr txBox="1"/>
          <p:nvPr>
            <p:ph type="body" idx="21"/>
          </p:nvPr>
        </p:nvSpPr>
        <p:spPr>
          <a:prstGeom prst="rect">
            <a:avLst/>
          </a:prstGeom>
        </p:spPr>
        <p:txBody>
          <a:bodyPr/>
          <a:lstStyle/>
          <a:p>
            <a:pPr/>
          </a:p>
        </p:txBody>
      </p:sp>
      <p:sp>
        <p:nvSpPr>
          <p:cNvPr id="933" name="Slide bullet text"/>
          <p:cNvSpPr txBox="1"/>
          <p:nvPr>
            <p:ph type="body" idx="1"/>
          </p:nvPr>
        </p:nvSpPr>
        <p:spPr>
          <a:prstGeom prst="rect">
            <a:avLst/>
          </a:prstGeom>
        </p:spPr>
        <p:txBody>
          <a:bodyPr/>
          <a:lstStyle/>
          <a:p>
            <a:pPr/>
          </a:p>
        </p:txBody>
      </p:sp>
      <p:pic>
        <p:nvPicPr>
          <p:cNvPr id="934" name="169.jpg" descr="16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8" name="Slide Title"/>
          <p:cNvSpPr txBox="1"/>
          <p:nvPr>
            <p:ph type="title"/>
          </p:nvPr>
        </p:nvSpPr>
        <p:spPr>
          <a:prstGeom prst="rect">
            <a:avLst/>
          </a:prstGeom>
        </p:spPr>
        <p:txBody>
          <a:bodyPr/>
          <a:lstStyle/>
          <a:p>
            <a:pPr/>
          </a:p>
        </p:txBody>
      </p:sp>
      <p:sp>
        <p:nvSpPr>
          <p:cNvPr id="939" name="Slide Subtitle"/>
          <p:cNvSpPr txBox="1"/>
          <p:nvPr>
            <p:ph type="body" idx="21"/>
          </p:nvPr>
        </p:nvSpPr>
        <p:spPr>
          <a:prstGeom prst="rect">
            <a:avLst/>
          </a:prstGeom>
        </p:spPr>
        <p:txBody>
          <a:bodyPr/>
          <a:lstStyle/>
          <a:p>
            <a:pPr/>
          </a:p>
        </p:txBody>
      </p:sp>
      <p:sp>
        <p:nvSpPr>
          <p:cNvPr id="940" name="Slide bullet text"/>
          <p:cNvSpPr txBox="1"/>
          <p:nvPr>
            <p:ph type="body" idx="1"/>
          </p:nvPr>
        </p:nvSpPr>
        <p:spPr>
          <a:prstGeom prst="rect">
            <a:avLst/>
          </a:prstGeom>
        </p:spPr>
        <p:txBody>
          <a:bodyPr/>
          <a:lstStyle/>
          <a:p>
            <a:pPr/>
          </a:p>
        </p:txBody>
      </p:sp>
      <p:pic>
        <p:nvPicPr>
          <p:cNvPr id="941" name="171.jpg" descr="17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5" name="Slide Title"/>
          <p:cNvSpPr txBox="1"/>
          <p:nvPr>
            <p:ph type="title"/>
          </p:nvPr>
        </p:nvSpPr>
        <p:spPr>
          <a:prstGeom prst="rect">
            <a:avLst/>
          </a:prstGeom>
        </p:spPr>
        <p:txBody>
          <a:bodyPr/>
          <a:lstStyle/>
          <a:p>
            <a:pPr/>
          </a:p>
        </p:txBody>
      </p:sp>
      <p:sp>
        <p:nvSpPr>
          <p:cNvPr id="946" name="Slide Subtitle"/>
          <p:cNvSpPr txBox="1"/>
          <p:nvPr>
            <p:ph type="body" idx="21"/>
          </p:nvPr>
        </p:nvSpPr>
        <p:spPr>
          <a:prstGeom prst="rect">
            <a:avLst/>
          </a:prstGeom>
        </p:spPr>
        <p:txBody>
          <a:bodyPr/>
          <a:lstStyle/>
          <a:p>
            <a:pPr/>
          </a:p>
        </p:txBody>
      </p:sp>
      <p:sp>
        <p:nvSpPr>
          <p:cNvPr id="947" name="Slide bullet text"/>
          <p:cNvSpPr txBox="1"/>
          <p:nvPr>
            <p:ph type="body" idx="1"/>
          </p:nvPr>
        </p:nvSpPr>
        <p:spPr>
          <a:prstGeom prst="rect">
            <a:avLst/>
          </a:prstGeom>
        </p:spPr>
        <p:txBody>
          <a:bodyPr/>
          <a:lstStyle/>
          <a:p>
            <a:pPr/>
          </a:p>
        </p:txBody>
      </p:sp>
      <p:pic>
        <p:nvPicPr>
          <p:cNvPr id="948" name="226.jpg" descr="22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2" name="Slide Title"/>
          <p:cNvSpPr txBox="1"/>
          <p:nvPr>
            <p:ph type="title"/>
          </p:nvPr>
        </p:nvSpPr>
        <p:spPr>
          <a:prstGeom prst="rect">
            <a:avLst/>
          </a:prstGeom>
        </p:spPr>
        <p:txBody>
          <a:bodyPr/>
          <a:lstStyle/>
          <a:p>
            <a:pPr/>
          </a:p>
        </p:txBody>
      </p:sp>
      <p:sp>
        <p:nvSpPr>
          <p:cNvPr id="953" name="Slide Subtitle"/>
          <p:cNvSpPr txBox="1"/>
          <p:nvPr>
            <p:ph type="body" idx="21"/>
          </p:nvPr>
        </p:nvSpPr>
        <p:spPr>
          <a:prstGeom prst="rect">
            <a:avLst/>
          </a:prstGeom>
        </p:spPr>
        <p:txBody>
          <a:bodyPr/>
          <a:lstStyle/>
          <a:p>
            <a:pPr/>
          </a:p>
        </p:txBody>
      </p:sp>
      <p:sp>
        <p:nvSpPr>
          <p:cNvPr id="954" name="Slide bullet text"/>
          <p:cNvSpPr txBox="1"/>
          <p:nvPr>
            <p:ph type="body" idx="1"/>
          </p:nvPr>
        </p:nvSpPr>
        <p:spPr>
          <a:prstGeom prst="rect">
            <a:avLst/>
          </a:prstGeom>
        </p:spPr>
        <p:txBody>
          <a:bodyPr/>
          <a:lstStyle/>
          <a:p>
            <a:pPr/>
          </a:p>
        </p:txBody>
      </p:sp>
      <p:pic>
        <p:nvPicPr>
          <p:cNvPr id="955" name="176.jpg" descr="17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9" name="Slide Title"/>
          <p:cNvSpPr txBox="1"/>
          <p:nvPr>
            <p:ph type="title"/>
          </p:nvPr>
        </p:nvSpPr>
        <p:spPr>
          <a:prstGeom prst="rect">
            <a:avLst/>
          </a:prstGeom>
        </p:spPr>
        <p:txBody>
          <a:bodyPr/>
          <a:lstStyle/>
          <a:p>
            <a:pPr/>
          </a:p>
        </p:txBody>
      </p:sp>
      <p:sp>
        <p:nvSpPr>
          <p:cNvPr id="960" name="Slide Subtitle"/>
          <p:cNvSpPr txBox="1"/>
          <p:nvPr>
            <p:ph type="body" idx="21"/>
          </p:nvPr>
        </p:nvSpPr>
        <p:spPr>
          <a:prstGeom prst="rect">
            <a:avLst/>
          </a:prstGeom>
        </p:spPr>
        <p:txBody>
          <a:bodyPr/>
          <a:lstStyle/>
          <a:p>
            <a:pPr/>
          </a:p>
        </p:txBody>
      </p:sp>
      <p:sp>
        <p:nvSpPr>
          <p:cNvPr id="961" name="Slide bullet text"/>
          <p:cNvSpPr txBox="1"/>
          <p:nvPr>
            <p:ph type="body" idx="1"/>
          </p:nvPr>
        </p:nvSpPr>
        <p:spPr>
          <a:prstGeom prst="rect">
            <a:avLst/>
          </a:prstGeom>
        </p:spPr>
        <p:txBody>
          <a:bodyPr/>
          <a:lstStyle/>
          <a:p>
            <a:pPr/>
          </a:p>
        </p:txBody>
      </p:sp>
      <p:pic>
        <p:nvPicPr>
          <p:cNvPr id="962" name="178.jpg" descr="17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6" name="Slide Title"/>
          <p:cNvSpPr txBox="1"/>
          <p:nvPr>
            <p:ph type="title"/>
          </p:nvPr>
        </p:nvSpPr>
        <p:spPr>
          <a:prstGeom prst="rect">
            <a:avLst/>
          </a:prstGeom>
        </p:spPr>
        <p:txBody>
          <a:bodyPr/>
          <a:lstStyle/>
          <a:p>
            <a:pPr/>
          </a:p>
        </p:txBody>
      </p:sp>
      <p:sp>
        <p:nvSpPr>
          <p:cNvPr id="967" name="Slide Subtitle"/>
          <p:cNvSpPr txBox="1"/>
          <p:nvPr>
            <p:ph type="body" idx="21"/>
          </p:nvPr>
        </p:nvSpPr>
        <p:spPr>
          <a:prstGeom prst="rect">
            <a:avLst/>
          </a:prstGeom>
        </p:spPr>
        <p:txBody>
          <a:bodyPr/>
          <a:lstStyle/>
          <a:p>
            <a:pPr/>
          </a:p>
        </p:txBody>
      </p:sp>
      <p:sp>
        <p:nvSpPr>
          <p:cNvPr id="968" name="Slide bullet text"/>
          <p:cNvSpPr txBox="1"/>
          <p:nvPr>
            <p:ph type="body" idx="1"/>
          </p:nvPr>
        </p:nvSpPr>
        <p:spPr>
          <a:prstGeom prst="rect">
            <a:avLst/>
          </a:prstGeom>
        </p:spPr>
        <p:txBody>
          <a:bodyPr/>
          <a:lstStyle/>
          <a:p>
            <a:pPr/>
          </a:p>
        </p:txBody>
      </p:sp>
      <p:pic>
        <p:nvPicPr>
          <p:cNvPr id="969" name="227.jpg" descr="22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3" name="Slide Title"/>
          <p:cNvSpPr txBox="1"/>
          <p:nvPr>
            <p:ph type="title"/>
          </p:nvPr>
        </p:nvSpPr>
        <p:spPr>
          <a:prstGeom prst="rect">
            <a:avLst/>
          </a:prstGeom>
        </p:spPr>
        <p:txBody>
          <a:bodyPr/>
          <a:lstStyle/>
          <a:p>
            <a:pPr/>
          </a:p>
        </p:txBody>
      </p:sp>
      <p:sp>
        <p:nvSpPr>
          <p:cNvPr id="974" name="Slide Subtitle"/>
          <p:cNvSpPr txBox="1"/>
          <p:nvPr>
            <p:ph type="body" idx="21"/>
          </p:nvPr>
        </p:nvSpPr>
        <p:spPr>
          <a:prstGeom prst="rect">
            <a:avLst/>
          </a:prstGeom>
        </p:spPr>
        <p:txBody>
          <a:bodyPr/>
          <a:lstStyle/>
          <a:p>
            <a:pPr/>
          </a:p>
        </p:txBody>
      </p:sp>
      <p:sp>
        <p:nvSpPr>
          <p:cNvPr id="975" name="Slide bullet text"/>
          <p:cNvSpPr txBox="1"/>
          <p:nvPr>
            <p:ph type="body" idx="1"/>
          </p:nvPr>
        </p:nvSpPr>
        <p:spPr>
          <a:prstGeom prst="rect">
            <a:avLst/>
          </a:prstGeom>
        </p:spPr>
        <p:txBody>
          <a:bodyPr/>
          <a:lstStyle/>
          <a:p>
            <a:pPr/>
          </a:p>
        </p:txBody>
      </p:sp>
      <p:pic>
        <p:nvPicPr>
          <p:cNvPr id="976" name="181.jpg" descr="18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0" name="Slide Title"/>
          <p:cNvSpPr txBox="1"/>
          <p:nvPr>
            <p:ph type="title"/>
          </p:nvPr>
        </p:nvSpPr>
        <p:spPr>
          <a:prstGeom prst="rect">
            <a:avLst/>
          </a:prstGeom>
        </p:spPr>
        <p:txBody>
          <a:bodyPr/>
          <a:lstStyle/>
          <a:p>
            <a:pPr/>
          </a:p>
        </p:txBody>
      </p:sp>
      <p:sp>
        <p:nvSpPr>
          <p:cNvPr id="981" name="Slide Subtitle"/>
          <p:cNvSpPr txBox="1"/>
          <p:nvPr>
            <p:ph type="body" idx="21"/>
          </p:nvPr>
        </p:nvSpPr>
        <p:spPr>
          <a:prstGeom prst="rect">
            <a:avLst/>
          </a:prstGeom>
        </p:spPr>
        <p:txBody>
          <a:bodyPr/>
          <a:lstStyle/>
          <a:p>
            <a:pPr/>
          </a:p>
        </p:txBody>
      </p:sp>
      <p:sp>
        <p:nvSpPr>
          <p:cNvPr id="982" name="Slide bullet text"/>
          <p:cNvSpPr txBox="1"/>
          <p:nvPr>
            <p:ph type="body" idx="1"/>
          </p:nvPr>
        </p:nvSpPr>
        <p:spPr>
          <a:prstGeom prst="rect">
            <a:avLst/>
          </a:prstGeom>
        </p:spPr>
        <p:txBody>
          <a:bodyPr/>
          <a:lstStyle/>
          <a:p>
            <a:pPr/>
          </a:p>
        </p:txBody>
      </p:sp>
      <p:pic>
        <p:nvPicPr>
          <p:cNvPr id="983" name="183.jpg" descr="18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7" name="Slide Title"/>
          <p:cNvSpPr txBox="1"/>
          <p:nvPr>
            <p:ph type="title"/>
          </p:nvPr>
        </p:nvSpPr>
        <p:spPr>
          <a:prstGeom prst="rect">
            <a:avLst/>
          </a:prstGeom>
        </p:spPr>
        <p:txBody>
          <a:bodyPr/>
          <a:lstStyle/>
          <a:p>
            <a:pPr/>
          </a:p>
        </p:txBody>
      </p:sp>
      <p:sp>
        <p:nvSpPr>
          <p:cNvPr id="988" name="Slide Subtitle"/>
          <p:cNvSpPr txBox="1"/>
          <p:nvPr>
            <p:ph type="body" idx="21"/>
          </p:nvPr>
        </p:nvSpPr>
        <p:spPr>
          <a:prstGeom prst="rect">
            <a:avLst/>
          </a:prstGeom>
        </p:spPr>
        <p:txBody>
          <a:bodyPr/>
          <a:lstStyle/>
          <a:p>
            <a:pPr/>
          </a:p>
        </p:txBody>
      </p:sp>
      <p:sp>
        <p:nvSpPr>
          <p:cNvPr id="989" name="Slide bullet text"/>
          <p:cNvSpPr txBox="1"/>
          <p:nvPr>
            <p:ph type="body" idx="1"/>
          </p:nvPr>
        </p:nvSpPr>
        <p:spPr>
          <a:prstGeom prst="rect">
            <a:avLst/>
          </a:prstGeom>
        </p:spPr>
        <p:txBody>
          <a:bodyPr/>
          <a:lstStyle/>
          <a:p>
            <a:pPr/>
          </a:p>
        </p:txBody>
      </p:sp>
      <p:pic>
        <p:nvPicPr>
          <p:cNvPr id="990" name="184.jpg" descr="18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7" name="Slide Title"/>
          <p:cNvSpPr txBox="1"/>
          <p:nvPr>
            <p:ph type="title"/>
          </p:nvPr>
        </p:nvSpPr>
        <p:spPr>
          <a:prstGeom prst="rect">
            <a:avLst/>
          </a:prstGeom>
        </p:spPr>
        <p:txBody>
          <a:bodyPr/>
          <a:lstStyle/>
          <a:p>
            <a:pPr/>
          </a:p>
        </p:txBody>
      </p:sp>
      <p:sp>
        <p:nvSpPr>
          <p:cNvPr id="308" name="Slide Subtitle"/>
          <p:cNvSpPr txBox="1"/>
          <p:nvPr>
            <p:ph type="body" idx="21"/>
          </p:nvPr>
        </p:nvSpPr>
        <p:spPr>
          <a:prstGeom prst="rect">
            <a:avLst/>
          </a:prstGeom>
        </p:spPr>
        <p:txBody>
          <a:bodyPr/>
          <a:lstStyle/>
          <a:p>
            <a:pPr/>
          </a:p>
        </p:txBody>
      </p:sp>
      <p:sp>
        <p:nvSpPr>
          <p:cNvPr id="309" name="Slide bullet text"/>
          <p:cNvSpPr txBox="1"/>
          <p:nvPr>
            <p:ph type="body" idx="1"/>
          </p:nvPr>
        </p:nvSpPr>
        <p:spPr>
          <a:prstGeom prst="rect">
            <a:avLst/>
          </a:prstGeom>
        </p:spPr>
        <p:txBody>
          <a:bodyPr/>
          <a:lstStyle/>
          <a:p>
            <a:pPr/>
          </a:p>
        </p:txBody>
      </p:sp>
      <p:pic>
        <p:nvPicPr>
          <p:cNvPr id="310" name="3.jpg" descr="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4" name="Slide Title"/>
          <p:cNvSpPr txBox="1"/>
          <p:nvPr>
            <p:ph type="title"/>
          </p:nvPr>
        </p:nvSpPr>
        <p:spPr>
          <a:prstGeom prst="rect">
            <a:avLst/>
          </a:prstGeom>
        </p:spPr>
        <p:txBody>
          <a:bodyPr/>
          <a:lstStyle/>
          <a:p>
            <a:pPr/>
          </a:p>
        </p:txBody>
      </p:sp>
      <p:sp>
        <p:nvSpPr>
          <p:cNvPr id="995" name="Slide Subtitle"/>
          <p:cNvSpPr txBox="1"/>
          <p:nvPr>
            <p:ph type="body" idx="21"/>
          </p:nvPr>
        </p:nvSpPr>
        <p:spPr>
          <a:prstGeom prst="rect">
            <a:avLst/>
          </a:prstGeom>
        </p:spPr>
        <p:txBody>
          <a:bodyPr/>
          <a:lstStyle/>
          <a:p>
            <a:pPr/>
          </a:p>
        </p:txBody>
      </p:sp>
      <p:sp>
        <p:nvSpPr>
          <p:cNvPr id="996" name="Slide bullet text"/>
          <p:cNvSpPr txBox="1"/>
          <p:nvPr>
            <p:ph type="body" idx="1"/>
          </p:nvPr>
        </p:nvSpPr>
        <p:spPr>
          <a:prstGeom prst="rect">
            <a:avLst/>
          </a:prstGeom>
        </p:spPr>
        <p:txBody>
          <a:bodyPr/>
          <a:lstStyle/>
          <a:p>
            <a:pPr/>
          </a:p>
        </p:txBody>
      </p:sp>
      <p:pic>
        <p:nvPicPr>
          <p:cNvPr id="997" name="228.jpg" descr="22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1" name="Slide Title"/>
          <p:cNvSpPr txBox="1"/>
          <p:nvPr>
            <p:ph type="title"/>
          </p:nvPr>
        </p:nvSpPr>
        <p:spPr>
          <a:prstGeom prst="rect">
            <a:avLst/>
          </a:prstGeom>
        </p:spPr>
        <p:txBody>
          <a:bodyPr/>
          <a:lstStyle/>
          <a:p>
            <a:pPr/>
          </a:p>
        </p:txBody>
      </p:sp>
      <p:sp>
        <p:nvSpPr>
          <p:cNvPr id="1002" name="Slide Subtitle"/>
          <p:cNvSpPr txBox="1"/>
          <p:nvPr>
            <p:ph type="body" idx="21"/>
          </p:nvPr>
        </p:nvSpPr>
        <p:spPr>
          <a:prstGeom prst="rect">
            <a:avLst/>
          </a:prstGeom>
        </p:spPr>
        <p:txBody>
          <a:bodyPr/>
          <a:lstStyle/>
          <a:p>
            <a:pPr/>
          </a:p>
        </p:txBody>
      </p:sp>
      <p:sp>
        <p:nvSpPr>
          <p:cNvPr id="1003" name="Slide bullet text"/>
          <p:cNvSpPr txBox="1"/>
          <p:nvPr>
            <p:ph type="body" idx="1"/>
          </p:nvPr>
        </p:nvSpPr>
        <p:spPr>
          <a:prstGeom prst="rect">
            <a:avLst/>
          </a:prstGeom>
        </p:spPr>
        <p:txBody>
          <a:bodyPr/>
          <a:lstStyle/>
          <a:p>
            <a:pPr/>
          </a:p>
        </p:txBody>
      </p:sp>
      <p:pic>
        <p:nvPicPr>
          <p:cNvPr id="1004" name="186.jpg" descr="18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8" name="Slide Title"/>
          <p:cNvSpPr txBox="1"/>
          <p:nvPr>
            <p:ph type="title"/>
          </p:nvPr>
        </p:nvSpPr>
        <p:spPr>
          <a:prstGeom prst="rect">
            <a:avLst/>
          </a:prstGeom>
        </p:spPr>
        <p:txBody>
          <a:bodyPr/>
          <a:lstStyle/>
          <a:p>
            <a:pPr/>
          </a:p>
        </p:txBody>
      </p:sp>
      <p:sp>
        <p:nvSpPr>
          <p:cNvPr id="1009" name="Slide Subtitle"/>
          <p:cNvSpPr txBox="1"/>
          <p:nvPr>
            <p:ph type="body" idx="21"/>
          </p:nvPr>
        </p:nvSpPr>
        <p:spPr>
          <a:prstGeom prst="rect">
            <a:avLst/>
          </a:prstGeom>
        </p:spPr>
        <p:txBody>
          <a:bodyPr/>
          <a:lstStyle/>
          <a:p>
            <a:pPr/>
          </a:p>
        </p:txBody>
      </p:sp>
      <p:sp>
        <p:nvSpPr>
          <p:cNvPr id="1010" name="Slide bullet text"/>
          <p:cNvSpPr txBox="1"/>
          <p:nvPr>
            <p:ph type="body" idx="1"/>
          </p:nvPr>
        </p:nvSpPr>
        <p:spPr>
          <a:prstGeom prst="rect">
            <a:avLst/>
          </a:prstGeom>
        </p:spPr>
        <p:txBody>
          <a:bodyPr/>
          <a:lstStyle/>
          <a:p>
            <a:pPr/>
          </a:p>
        </p:txBody>
      </p:sp>
      <p:pic>
        <p:nvPicPr>
          <p:cNvPr id="1011" name="188.jpg" descr="18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5" name="Slide Title"/>
          <p:cNvSpPr txBox="1"/>
          <p:nvPr>
            <p:ph type="title"/>
          </p:nvPr>
        </p:nvSpPr>
        <p:spPr>
          <a:prstGeom prst="rect">
            <a:avLst/>
          </a:prstGeom>
        </p:spPr>
        <p:txBody>
          <a:bodyPr/>
          <a:lstStyle/>
          <a:p>
            <a:pPr/>
          </a:p>
        </p:txBody>
      </p:sp>
      <p:sp>
        <p:nvSpPr>
          <p:cNvPr id="1016" name="Slide Subtitle"/>
          <p:cNvSpPr txBox="1"/>
          <p:nvPr>
            <p:ph type="body" idx="21"/>
          </p:nvPr>
        </p:nvSpPr>
        <p:spPr>
          <a:prstGeom prst="rect">
            <a:avLst/>
          </a:prstGeom>
        </p:spPr>
        <p:txBody>
          <a:bodyPr/>
          <a:lstStyle/>
          <a:p>
            <a:pPr/>
          </a:p>
        </p:txBody>
      </p:sp>
      <p:sp>
        <p:nvSpPr>
          <p:cNvPr id="1017" name="Slide bullet text"/>
          <p:cNvSpPr txBox="1"/>
          <p:nvPr>
            <p:ph type="body" idx="1"/>
          </p:nvPr>
        </p:nvSpPr>
        <p:spPr>
          <a:prstGeom prst="rect">
            <a:avLst/>
          </a:prstGeom>
        </p:spPr>
        <p:txBody>
          <a:bodyPr/>
          <a:lstStyle/>
          <a:p>
            <a:pPr/>
          </a:p>
        </p:txBody>
      </p:sp>
      <p:pic>
        <p:nvPicPr>
          <p:cNvPr id="1018" name="229.jpg" descr="22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2" name="Slide Title"/>
          <p:cNvSpPr txBox="1"/>
          <p:nvPr>
            <p:ph type="title"/>
          </p:nvPr>
        </p:nvSpPr>
        <p:spPr>
          <a:prstGeom prst="rect">
            <a:avLst/>
          </a:prstGeom>
        </p:spPr>
        <p:txBody>
          <a:bodyPr/>
          <a:lstStyle/>
          <a:p>
            <a:pPr/>
          </a:p>
        </p:txBody>
      </p:sp>
      <p:sp>
        <p:nvSpPr>
          <p:cNvPr id="1023" name="Slide Subtitle"/>
          <p:cNvSpPr txBox="1"/>
          <p:nvPr>
            <p:ph type="body" idx="21"/>
          </p:nvPr>
        </p:nvSpPr>
        <p:spPr>
          <a:prstGeom prst="rect">
            <a:avLst/>
          </a:prstGeom>
        </p:spPr>
        <p:txBody>
          <a:bodyPr/>
          <a:lstStyle/>
          <a:p>
            <a:pPr/>
          </a:p>
        </p:txBody>
      </p:sp>
      <p:sp>
        <p:nvSpPr>
          <p:cNvPr id="1024" name="Slide bullet text"/>
          <p:cNvSpPr txBox="1"/>
          <p:nvPr>
            <p:ph type="body" idx="1"/>
          </p:nvPr>
        </p:nvSpPr>
        <p:spPr>
          <a:prstGeom prst="rect">
            <a:avLst/>
          </a:prstGeom>
        </p:spPr>
        <p:txBody>
          <a:bodyPr/>
          <a:lstStyle/>
          <a:p>
            <a:pPr/>
          </a:p>
        </p:txBody>
      </p:sp>
      <p:pic>
        <p:nvPicPr>
          <p:cNvPr id="1025" name="193.jpg" descr="19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9" name="Slide Title"/>
          <p:cNvSpPr txBox="1"/>
          <p:nvPr>
            <p:ph type="title"/>
          </p:nvPr>
        </p:nvSpPr>
        <p:spPr>
          <a:prstGeom prst="rect">
            <a:avLst/>
          </a:prstGeom>
        </p:spPr>
        <p:txBody>
          <a:bodyPr/>
          <a:lstStyle/>
          <a:p>
            <a:pPr/>
          </a:p>
        </p:txBody>
      </p:sp>
      <p:sp>
        <p:nvSpPr>
          <p:cNvPr id="1030" name="Slide Subtitle"/>
          <p:cNvSpPr txBox="1"/>
          <p:nvPr>
            <p:ph type="body" idx="21"/>
          </p:nvPr>
        </p:nvSpPr>
        <p:spPr>
          <a:prstGeom prst="rect">
            <a:avLst/>
          </a:prstGeom>
        </p:spPr>
        <p:txBody>
          <a:bodyPr/>
          <a:lstStyle/>
          <a:p>
            <a:pPr/>
          </a:p>
        </p:txBody>
      </p:sp>
      <p:sp>
        <p:nvSpPr>
          <p:cNvPr id="1031" name="Slide bullet text"/>
          <p:cNvSpPr txBox="1"/>
          <p:nvPr>
            <p:ph type="body" idx="1"/>
          </p:nvPr>
        </p:nvSpPr>
        <p:spPr>
          <a:prstGeom prst="rect">
            <a:avLst/>
          </a:prstGeom>
        </p:spPr>
        <p:txBody>
          <a:bodyPr/>
          <a:lstStyle/>
          <a:p>
            <a:pPr/>
          </a:p>
        </p:txBody>
      </p:sp>
      <p:pic>
        <p:nvPicPr>
          <p:cNvPr id="1032" name="195.jpg" descr="19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6" name="Slide Title"/>
          <p:cNvSpPr txBox="1"/>
          <p:nvPr>
            <p:ph type="title"/>
          </p:nvPr>
        </p:nvSpPr>
        <p:spPr>
          <a:prstGeom prst="rect">
            <a:avLst/>
          </a:prstGeom>
        </p:spPr>
        <p:txBody>
          <a:bodyPr/>
          <a:lstStyle/>
          <a:p>
            <a:pPr/>
          </a:p>
        </p:txBody>
      </p:sp>
      <p:sp>
        <p:nvSpPr>
          <p:cNvPr id="1037" name="Slide Subtitle"/>
          <p:cNvSpPr txBox="1"/>
          <p:nvPr>
            <p:ph type="body" idx="21"/>
          </p:nvPr>
        </p:nvSpPr>
        <p:spPr>
          <a:prstGeom prst="rect">
            <a:avLst/>
          </a:prstGeom>
        </p:spPr>
        <p:txBody>
          <a:bodyPr/>
          <a:lstStyle/>
          <a:p>
            <a:pPr/>
          </a:p>
        </p:txBody>
      </p:sp>
      <p:sp>
        <p:nvSpPr>
          <p:cNvPr id="1038" name="Slide bullet text"/>
          <p:cNvSpPr txBox="1"/>
          <p:nvPr>
            <p:ph type="body" idx="1"/>
          </p:nvPr>
        </p:nvSpPr>
        <p:spPr>
          <a:prstGeom prst="rect">
            <a:avLst/>
          </a:prstGeom>
        </p:spPr>
        <p:txBody>
          <a:bodyPr/>
          <a:lstStyle/>
          <a:p>
            <a:pPr/>
          </a:p>
        </p:txBody>
      </p:sp>
      <p:pic>
        <p:nvPicPr>
          <p:cNvPr id="1039" name="199.jpg" descr="19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3" name="Slide Title"/>
          <p:cNvSpPr txBox="1"/>
          <p:nvPr>
            <p:ph type="title"/>
          </p:nvPr>
        </p:nvSpPr>
        <p:spPr>
          <a:prstGeom prst="rect">
            <a:avLst/>
          </a:prstGeom>
        </p:spPr>
        <p:txBody>
          <a:bodyPr/>
          <a:lstStyle/>
          <a:p>
            <a:pPr/>
          </a:p>
        </p:txBody>
      </p:sp>
      <p:sp>
        <p:nvSpPr>
          <p:cNvPr id="1044" name="Slide Subtitle"/>
          <p:cNvSpPr txBox="1"/>
          <p:nvPr>
            <p:ph type="body" idx="21"/>
          </p:nvPr>
        </p:nvSpPr>
        <p:spPr>
          <a:prstGeom prst="rect">
            <a:avLst/>
          </a:prstGeom>
        </p:spPr>
        <p:txBody>
          <a:bodyPr/>
          <a:lstStyle/>
          <a:p>
            <a:pPr/>
          </a:p>
        </p:txBody>
      </p:sp>
      <p:sp>
        <p:nvSpPr>
          <p:cNvPr id="1045" name="Slide bullet text"/>
          <p:cNvSpPr txBox="1"/>
          <p:nvPr>
            <p:ph type="body" idx="1"/>
          </p:nvPr>
        </p:nvSpPr>
        <p:spPr>
          <a:prstGeom prst="rect">
            <a:avLst/>
          </a:prstGeom>
        </p:spPr>
        <p:txBody>
          <a:bodyPr/>
          <a:lstStyle/>
          <a:p>
            <a:pPr/>
          </a:p>
        </p:txBody>
      </p:sp>
      <p:pic>
        <p:nvPicPr>
          <p:cNvPr id="1046" name="200.jpg" descr="20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0" name="Slide Title"/>
          <p:cNvSpPr txBox="1"/>
          <p:nvPr>
            <p:ph type="title"/>
          </p:nvPr>
        </p:nvSpPr>
        <p:spPr>
          <a:prstGeom prst="rect">
            <a:avLst/>
          </a:prstGeom>
        </p:spPr>
        <p:txBody>
          <a:bodyPr/>
          <a:lstStyle/>
          <a:p>
            <a:pPr/>
          </a:p>
        </p:txBody>
      </p:sp>
      <p:sp>
        <p:nvSpPr>
          <p:cNvPr id="1051" name="Slide Subtitle"/>
          <p:cNvSpPr txBox="1"/>
          <p:nvPr>
            <p:ph type="body" idx="21"/>
          </p:nvPr>
        </p:nvSpPr>
        <p:spPr>
          <a:prstGeom prst="rect">
            <a:avLst/>
          </a:prstGeom>
        </p:spPr>
        <p:txBody>
          <a:bodyPr/>
          <a:lstStyle/>
          <a:p>
            <a:pPr/>
          </a:p>
        </p:txBody>
      </p:sp>
      <p:sp>
        <p:nvSpPr>
          <p:cNvPr id="1052" name="Slide bullet text"/>
          <p:cNvSpPr txBox="1"/>
          <p:nvPr>
            <p:ph type="body" idx="1"/>
          </p:nvPr>
        </p:nvSpPr>
        <p:spPr>
          <a:prstGeom prst="rect">
            <a:avLst/>
          </a:prstGeom>
        </p:spPr>
        <p:txBody>
          <a:bodyPr/>
          <a:lstStyle/>
          <a:p>
            <a:pPr/>
          </a:p>
        </p:txBody>
      </p:sp>
      <p:pic>
        <p:nvPicPr>
          <p:cNvPr id="1053" name="202.jpg" descr="20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7" name="Slide Title"/>
          <p:cNvSpPr txBox="1"/>
          <p:nvPr>
            <p:ph type="title"/>
          </p:nvPr>
        </p:nvSpPr>
        <p:spPr>
          <a:prstGeom prst="rect">
            <a:avLst/>
          </a:prstGeom>
        </p:spPr>
        <p:txBody>
          <a:bodyPr/>
          <a:lstStyle/>
          <a:p>
            <a:pPr/>
          </a:p>
        </p:txBody>
      </p:sp>
      <p:sp>
        <p:nvSpPr>
          <p:cNvPr id="1058" name="Slide Subtitle"/>
          <p:cNvSpPr txBox="1"/>
          <p:nvPr>
            <p:ph type="body" idx="21"/>
          </p:nvPr>
        </p:nvSpPr>
        <p:spPr>
          <a:prstGeom prst="rect">
            <a:avLst/>
          </a:prstGeom>
        </p:spPr>
        <p:txBody>
          <a:bodyPr/>
          <a:lstStyle/>
          <a:p>
            <a:pPr/>
          </a:p>
        </p:txBody>
      </p:sp>
      <p:sp>
        <p:nvSpPr>
          <p:cNvPr id="1059" name="Slide bullet text"/>
          <p:cNvSpPr txBox="1"/>
          <p:nvPr>
            <p:ph type="body" idx="1"/>
          </p:nvPr>
        </p:nvSpPr>
        <p:spPr>
          <a:prstGeom prst="rect">
            <a:avLst/>
          </a:prstGeom>
        </p:spPr>
        <p:txBody>
          <a:bodyPr/>
          <a:lstStyle/>
          <a:p>
            <a:pPr/>
          </a:p>
        </p:txBody>
      </p:sp>
      <p:pic>
        <p:nvPicPr>
          <p:cNvPr id="1060" name="206.jpg" descr="20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Slide Title"/>
          <p:cNvSpPr txBox="1"/>
          <p:nvPr>
            <p:ph type="title"/>
          </p:nvPr>
        </p:nvSpPr>
        <p:spPr>
          <a:prstGeom prst="rect">
            <a:avLst/>
          </a:prstGeom>
        </p:spPr>
        <p:txBody>
          <a:bodyPr/>
          <a:lstStyle/>
          <a:p>
            <a:pPr/>
          </a:p>
        </p:txBody>
      </p:sp>
      <p:sp>
        <p:nvSpPr>
          <p:cNvPr id="315" name="Slide Subtitle"/>
          <p:cNvSpPr txBox="1"/>
          <p:nvPr>
            <p:ph type="body" idx="21"/>
          </p:nvPr>
        </p:nvSpPr>
        <p:spPr>
          <a:prstGeom prst="rect">
            <a:avLst/>
          </a:prstGeom>
        </p:spPr>
        <p:txBody>
          <a:bodyPr/>
          <a:lstStyle/>
          <a:p>
            <a:pPr/>
          </a:p>
        </p:txBody>
      </p:sp>
      <p:sp>
        <p:nvSpPr>
          <p:cNvPr id="316" name="Slide bullet text"/>
          <p:cNvSpPr txBox="1"/>
          <p:nvPr>
            <p:ph type="body" idx="1"/>
          </p:nvPr>
        </p:nvSpPr>
        <p:spPr>
          <a:prstGeom prst="rect">
            <a:avLst/>
          </a:prstGeom>
        </p:spPr>
        <p:txBody>
          <a:bodyPr/>
          <a:lstStyle/>
          <a:p>
            <a:pPr/>
          </a:p>
        </p:txBody>
      </p:sp>
      <p:pic>
        <p:nvPicPr>
          <p:cNvPr id="317" name="4.jpg" descr="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4" name="Slide Title"/>
          <p:cNvSpPr txBox="1"/>
          <p:nvPr>
            <p:ph type="title"/>
          </p:nvPr>
        </p:nvSpPr>
        <p:spPr>
          <a:prstGeom prst="rect">
            <a:avLst/>
          </a:prstGeom>
        </p:spPr>
        <p:txBody>
          <a:bodyPr/>
          <a:lstStyle/>
          <a:p>
            <a:pPr/>
          </a:p>
        </p:txBody>
      </p:sp>
      <p:sp>
        <p:nvSpPr>
          <p:cNvPr id="1065" name="Slide Subtitle"/>
          <p:cNvSpPr txBox="1"/>
          <p:nvPr>
            <p:ph type="body" idx="21"/>
          </p:nvPr>
        </p:nvSpPr>
        <p:spPr>
          <a:prstGeom prst="rect">
            <a:avLst/>
          </a:prstGeom>
        </p:spPr>
        <p:txBody>
          <a:bodyPr/>
          <a:lstStyle/>
          <a:p>
            <a:pPr/>
          </a:p>
        </p:txBody>
      </p:sp>
      <p:sp>
        <p:nvSpPr>
          <p:cNvPr id="1066" name="Slide bullet text"/>
          <p:cNvSpPr txBox="1"/>
          <p:nvPr>
            <p:ph type="body" idx="1"/>
          </p:nvPr>
        </p:nvSpPr>
        <p:spPr>
          <a:prstGeom prst="rect">
            <a:avLst/>
          </a:prstGeom>
        </p:spPr>
        <p:txBody>
          <a:bodyPr/>
          <a:lstStyle/>
          <a:p>
            <a:pPr/>
          </a:p>
        </p:txBody>
      </p:sp>
      <p:pic>
        <p:nvPicPr>
          <p:cNvPr id="1067" name="207.jpg" descr="20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1" name="Slide Title"/>
          <p:cNvSpPr txBox="1"/>
          <p:nvPr>
            <p:ph type="title"/>
          </p:nvPr>
        </p:nvSpPr>
        <p:spPr>
          <a:prstGeom prst="rect">
            <a:avLst/>
          </a:prstGeom>
        </p:spPr>
        <p:txBody>
          <a:bodyPr/>
          <a:lstStyle/>
          <a:p>
            <a:pPr/>
          </a:p>
        </p:txBody>
      </p:sp>
      <p:sp>
        <p:nvSpPr>
          <p:cNvPr id="1072" name="Slide Subtitle"/>
          <p:cNvSpPr txBox="1"/>
          <p:nvPr>
            <p:ph type="body" idx="21"/>
          </p:nvPr>
        </p:nvSpPr>
        <p:spPr>
          <a:prstGeom prst="rect">
            <a:avLst/>
          </a:prstGeom>
        </p:spPr>
        <p:txBody>
          <a:bodyPr/>
          <a:lstStyle/>
          <a:p>
            <a:pPr/>
          </a:p>
        </p:txBody>
      </p:sp>
      <p:sp>
        <p:nvSpPr>
          <p:cNvPr id="1073" name="Slide bullet text"/>
          <p:cNvSpPr txBox="1"/>
          <p:nvPr>
            <p:ph type="body" idx="1"/>
          </p:nvPr>
        </p:nvSpPr>
        <p:spPr>
          <a:prstGeom prst="rect">
            <a:avLst/>
          </a:prstGeom>
        </p:spPr>
        <p:txBody>
          <a:bodyPr/>
          <a:lstStyle/>
          <a:p>
            <a:pPr/>
          </a:p>
        </p:txBody>
      </p:sp>
      <p:pic>
        <p:nvPicPr>
          <p:cNvPr id="1074" name="210.jpg" descr="21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8" name="Slide Title"/>
          <p:cNvSpPr txBox="1"/>
          <p:nvPr>
            <p:ph type="title"/>
          </p:nvPr>
        </p:nvSpPr>
        <p:spPr>
          <a:prstGeom prst="rect">
            <a:avLst/>
          </a:prstGeom>
        </p:spPr>
        <p:txBody>
          <a:bodyPr/>
          <a:lstStyle/>
          <a:p>
            <a:pPr/>
          </a:p>
        </p:txBody>
      </p:sp>
      <p:sp>
        <p:nvSpPr>
          <p:cNvPr id="1079" name="Slide Subtitle"/>
          <p:cNvSpPr txBox="1"/>
          <p:nvPr>
            <p:ph type="body" idx="21"/>
          </p:nvPr>
        </p:nvSpPr>
        <p:spPr>
          <a:prstGeom prst="rect">
            <a:avLst/>
          </a:prstGeom>
        </p:spPr>
        <p:txBody>
          <a:bodyPr/>
          <a:lstStyle/>
          <a:p>
            <a:pPr/>
          </a:p>
        </p:txBody>
      </p:sp>
      <p:sp>
        <p:nvSpPr>
          <p:cNvPr id="1080" name="Slide bullet text"/>
          <p:cNvSpPr txBox="1"/>
          <p:nvPr>
            <p:ph type="body" idx="1"/>
          </p:nvPr>
        </p:nvSpPr>
        <p:spPr>
          <a:prstGeom prst="rect">
            <a:avLst/>
          </a:prstGeom>
        </p:spPr>
        <p:txBody>
          <a:bodyPr/>
          <a:lstStyle/>
          <a:p>
            <a:pPr/>
          </a:p>
        </p:txBody>
      </p:sp>
      <p:pic>
        <p:nvPicPr>
          <p:cNvPr id="1081" name="211.jpg" descr="21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5" name="Slide Title"/>
          <p:cNvSpPr txBox="1"/>
          <p:nvPr>
            <p:ph type="title"/>
          </p:nvPr>
        </p:nvSpPr>
        <p:spPr>
          <a:prstGeom prst="rect">
            <a:avLst/>
          </a:prstGeom>
        </p:spPr>
        <p:txBody>
          <a:bodyPr/>
          <a:lstStyle/>
          <a:p>
            <a:pPr/>
          </a:p>
        </p:txBody>
      </p:sp>
      <p:sp>
        <p:nvSpPr>
          <p:cNvPr id="1086" name="Slide Subtitle"/>
          <p:cNvSpPr txBox="1"/>
          <p:nvPr>
            <p:ph type="body" idx="21"/>
          </p:nvPr>
        </p:nvSpPr>
        <p:spPr>
          <a:prstGeom prst="rect">
            <a:avLst/>
          </a:prstGeom>
        </p:spPr>
        <p:txBody>
          <a:bodyPr/>
          <a:lstStyle/>
          <a:p>
            <a:pPr/>
          </a:p>
        </p:txBody>
      </p:sp>
      <p:sp>
        <p:nvSpPr>
          <p:cNvPr id="1087" name="Slide bullet text"/>
          <p:cNvSpPr txBox="1"/>
          <p:nvPr>
            <p:ph type="body" idx="1"/>
          </p:nvPr>
        </p:nvSpPr>
        <p:spPr>
          <a:prstGeom prst="rect">
            <a:avLst/>
          </a:prstGeom>
        </p:spPr>
        <p:txBody>
          <a:bodyPr/>
          <a:lstStyle/>
          <a:p>
            <a:pPr/>
          </a:p>
        </p:txBody>
      </p:sp>
      <p:pic>
        <p:nvPicPr>
          <p:cNvPr id="1088" name="212.jpg" descr="21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2" name="Slide Title"/>
          <p:cNvSpPr txBox="1"/>
          <p:nvPr>
            <p:ph type="title"/>
          </p:nvPr>
        </p:nvSpPr>
        <p:spPr>
          <a:prstGeom prst="rect">
            <a:avLst/>
          </a:prstGeom>
        </p:spPr>
        <p:txBody>
          <a:bodyPr/>
          <a:lstStyle/>
          <a:p>
            <a:pPr/>
          </a:p>
        </p:txBody>
      </p:sp>
      <p:sp>
        <p:nvSpPr>
          <p:cNvPr id="1093" name="Slide Subtitle"/>
          <p:cNvSpPr txBox="1"/>
          <p:nvPr>
            <p:ph type="body" idx="21"/>
          </p:nvPr>
        </p:nvSpPr>
        <p:spPr>
          <a:prstGeom prst="rect">
            <a:avLst/>
          </a:prstGeom>
        </p:spPr>
        <p:txBody>
          <a:bodyPr/>
          <a:lstStyle/>
          <a:p>
            <a:pPr/>
          </a:p>
        </p:txBody>
      </p:sp>
      <p:sp>
        <p:nvSpPr>
          <p:cNvPr id="1094" name="Slide bullet text"/>
          <p:cNvSpPr txBox="1"/>
          <p:nvPr>
            <p:ph type="body" idx="1"/>
          </p:nvPr>
        </p:nvSpPr>
        <p:spPr>
          <a:prstGeom prst="rect">
            <a:avLst/>
          </a:prstGeom>
        </p:spPr>
        <p:txBody>
          <a:bodyPr/>
          <a:lstStyle/>
          <a:p>
            <a:pPr/>
          </a:p>
        </p:txBody>
      </p:sp>
      <p:pic>
        <p:nvPicPr>
          <p:cNvPr id="1095" name="216.jpg" descr="21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9" name="Slide Title"/>
          <p:cNvSpPr txBox="1"/>
          <p:nvPr>
            <p:ph type="title"/>
          </p:nvPr>
        </p:nvSpPr>
        <p:spPr>
          <a:prstGeom prst="rect">
            <a:avLst/>
          </a:prstGeom>
        </p:spPr>
        <p:txBody>
          <a:bodyPr/>
          <a:lstStyle/>
          <a:p>
            <a:pPr/>
          </a:p>
        </p:txBody>
      </p:sp>
      <p:sp>
        <p:nvSpPr>
          <p:cNvPr id="1100" name="Slide Subtitle"/>
          <p:cNvSpPr txBox="1"/>
          <p:nvPr>
            <p:ph type="body" idx="21"/>
          </p:nvPr>
        </p:nvSpPr>
        <p:spPr>
          <a:prstGeom prst="rect">
            <a:avLst/>
          </a:prstGeom>
        </p:spPr>
        <p:txBody>
          <a:bodyPr/>
          <a:lstStyle/>
          <a:p>
            <a:pPr/>
          </a:p>
        </p:txBody>
      </p:sp>
      <p:sp>
        <p:nvSpPr>
          <p:cNvPr id="1101" name="Slide bullet text"/>
          <p:cNvSpPr txBox="1"/>
          <p:nvPr>
            <p:ph type="body" idx="1"/>
          </p:nvPr>
        </p:nvSpPr>
        <p:spPr>
          <a:prstGeom prst="rect">
            <a:avLst/>
          </a:prstGeom>
        </p:spPr>
        <p:txBody>
          <a:bodyPr/>
          <a:lstStyle/>
          <a:p>
            <a:pPr/>
          </a:p>
        </p:txBody>
      </p:sp>
      <p:pic>
        <p:nvPicPr>
          <p:cNvPr id="1102" name="217.jpg" descr="21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6" name="Slide Title"/>
          <p:cNvSpPr txBox="1"/>
          <p:nvPr>
            <p:ph type="title"/>
          </p:nvPr>
        </p:nvSpPr>
        <p:spPr>
          <a:prstGeom prst="rect">
            <a:avLst/>
          </a:prstGeom>
        </p:spPr>
        <p:txBody>
          <a:bodyPr/>
          <a:lstStyle/>
          <a:p>
            <a:pPr/>
          </a:p>
        </p:txBody>
      </p:sp>
      <p:sp>
        <p:nvSpPr>
          <p:cNvPr id="1107" name="Slide Subtitle"/>
          <p:cNvSpPr txBox="1"/>
          <p:nvPr>
            <p:ph type="body" idx="21"/>
          </p:nvPr>
        </p:nvSpPr>
        <p:spPr>
          <a:prstGeom prst="rect">
            <a:avLst/>
          </a:prstGeom>
        </p:spPr>
        <p:txBody>
          <a:bodyPr/>
          <a:lstStyle/>
          <a:p>
            <a:pPr/>
          </a:p>
        </p:txBody>
      </p:sp>
      <p:sp>
        <p:nvSpPr>
          <p:cNvPr id="1108" name="Slide bullet text"/>
          <p:cNvSpPr txBox="1"/>
          <p:nvPr>
            <p:ph type="body" idx="1"/>
          </p:nvPr>
        </p:nvSpPr>
        <p:spPr>
          <a:prstGeom prst="rect">
            <a:avLst/>
          </a:prstGeom>
        </p:spPr>
        <p:txBody>
          <a:bodyPr/>
          <a:lstStyle/>
          <a:p>
            <a:pPr/>
          </a:p>
        </p:txBody>
      </p:sp>
      <p:pic>
        <p:nvPicPr>
          <p:cNvPr id="1109" name="218.jpg" descr="21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3" name="Slide Title"/>
          <p:cNvSpPr txBox="1"/>
          <p:nvPr>
            <p:ph type="title"/>
          </p:nvPr>
        </p:nvSpPr>
        <p:spPr>
          <a:prstGeom prst="rect">
            <a:avLst/>
          </a:prstGeom>
        </p:spPr>
        <p:txBody>
          <a:bodyPr/>
          <a:lstStyle/>
          <a:p>
            <a:pPr/>
          </a:p>
        </p:txBody>
      </p:sp>
      <p:sp>
        <p:nvSpPr>
          <p:cNvPr id="1114" name="Slide Subtitle"/>
          <p:cNvSpPr txBox="1"/>
          <p:nvPr>
            <p:ph type="body" idx="21"/>
          </p:nvPr>
        </p:nvSpPr>
        <p:spPr>
          <a:prstGeom prst="rect">
            <a:avLst/>
          </a:prstGeom>
        </p:spPr>
        <p:txBody>
          <a:bodyPr/>
          <a:lstStyle/>
          <a:p>
            <a:pPr/>
          </a:p>
        </p:txBody>
      </p:sp>
      <p:sp>
        <p:nvSpPr>
          <p:cNvPr id="1115" name="Slide bullet text"/>
          <p:cNvSpPr txBox="1"/>
          <p:nvPr>
            <p:ph type="body" idx="1"/>
          </p:nvPr>
        </p:nvSpPr>
        <p:spPr>
          <a:prstGeom prst="rect">
            <a:avLst/>
          </a:prstGeom>
        </p:spPr>
        <p:txBody>
          <a:bodyPr/>
          <a:lstStyle/>
          <a:p>
            <a:pPr/>
          </a:p>
        </p:txBody>
      </p:sp>
      <p:pic>
        <p:nvPicPr>
          <p:cNvPr id="1116" name="219.jpg" descr="21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0" name="Slide Title"/>
          <p:cNvSpPr txBox="1"/>
          <p:nvPr>
            <p:ph type="title"/>
          </p:nvPr>
        </p:nvSpPr>
        <p:spPr>
          <a:prstGeom prst="rect">
            <a:avLst/>
          </a:prstGeom>
        </p:spPr>
        <p:txBody>
          <a:bodyPr/>
          <a:lstStyle/>
          <a:p>
            <a:pPr/>
          </a:p>
        </p:txBody>
      </p:sp>
      <p:sp>
        <p:nvSpPr>
          <p:cNvPr id="1121" name="Slide Subtitle"/>
          <p:cNvSpPr txBox="1"/>
          <p:nvPr>
            <p:ph type="body" idx="21"/>
          </p:nvPr>
        </p:nvSpPr>
        <p:spPr>
          <a:prstGeom prst="rect">
            <a:avLst/>
          </a:prstGeom>
        </p:spPr>
        <p:txBody>
          <a:bodyPr/>
          <a:lstStyle/>
          <a:p>
            <a:pPr/>
          </a:p>
        </p:txBody>
      </p:sp>
      <p:sp>
        <p:nvSpPr>
          <p:cNvPr id="1122" name="Slide bullet text"/>
          <p:cNvSpPr txBox="1"/>
          <p:nvPr>
            <p:ph type="body" idx="1"/>
          </p:nvPr>
        </p:nvSpPr>
        <p:spPr>
          <a:prstGeom prst="rect">
            <a:avLst/>
          </a:prstGeom>
        </p:spPr>
        <p:txBody>
          <a:bodyPr/>
          <a:lstStyle/>
          <a:p>
            <a:pPr/>
          </a:p>
        </p:txBody>
      </p:sp>
      <p:pic>
        <p:nvPicPr>
          <p:cNvPr id="1123" name="223.jpg" descr="22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7" name="Slide Title"/>
          <p:cNvSpPr txBox="1"/>
          <p:nvPr>
            <p:ph type="title"/>
          </p:nvPr>
        </p:nvSpPr>
        <p:spPr>
          <a:prstGeom prst="rect">
            <a:avLst/>
          </a:prstGeom>
        </p:spPr>
        <p:txBody>
          <a:bodyPr/>
          <a:lstStyle/>
          <a:p>
            <a:pPr/>
          </a:p>
        </p:txBody>
      </p:sp>
      <p:sp>
        <p:nvSpPr>
          <p:cNvPr id="1128" name="Slide Subtitle"/>
          <p:cNvSpPr txBox="1"/>
          <p:nvPr>
            <p:ph type="body" idx="21"/>
          </p:nvPr>
        </p:nvSpPr>
        <p:spPr>
          <a:prstGeom prst="rect">
            <a:avLst/>
          </a:prstGeom>
        </p:spPr>
        <p:txBody>
          <a:bodyPr/>
          <a:lstStyle/>
          <a:p>
            <a:pPr/>
          </a:p>
        </p:txBody>
      </p:sp>
      <p:sp>
        <p:nvSpPr>
          <p:cNvPr id="1129" name="Slide bullet text"/>
          <p:cNvSpPr txBox="1"/>
          <p:nvPr>
            <p:ph type="body" idx="1"/>
          </p:nvPr>
        </p:nvSpPr>
        <p:spPr>
          <a:prstGeom prst="rect">
            <a:avLst/>
          </a:prstGeom>
        </p:spPr>
        <p:txBody>
          <a:bodyPr/>
          <a:lstStyle/>
          <a:p>
            <a:pPr/>
          </a:p>
        </p:txBody>
      </p:sp>
      <p:pic>
        <p:nvPicPr>
          <p:cNvPr id="1130" name="224.jpg" descr="22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 name="Slide Title"/>
          <p:cNvSpPr txBox="1"/>
          <p:nvPr>
            <p:ph type="title"/>
          </p:nvPr>
        </p:nvSpPr>
        <p:spPr>
          <a:prstGeom prst="rect">
            <a:avLst/>
          </a:prstGeom>
        </p:spPr>
        <p:txBody>
          <a:bodyPr/>
          <a:lstStyle/>
          <a:p>
            <a:pPr/>
          </a:p>
        </p:txBody>
      </p:sp>
      <p:sp>
        <p:nvSpPr>
          <p:cNvPr id="322" name="Slide Subtitle"/>
          <p:cNvSpPr txBox="1"/>
          <p:nvPr>
            <p:ph type="body" idx="21"/>
          </p:nvPr>
        </p:nvSpPr>
        <p:spPr>
          <a:prstGeom prst="rect">
            <a:avLst/>
          </a:prstGeom>
        </p:spPr>
        <p:txBody>
          <a:bodyPr/>
          <a:lstStyle/>
          <a:p>
            <a:pPr/>
          </a:p>
        </p:txBody>
      </p:sp>
      <p:sp>
        <p:nvSpPr>
          <p:cNvPr id="323" name="Slide bullet text"/>
          <p:cNvSpPr txBox="1"/>
          <p:nvPr>
            <p:ph type="body" idx="1"/>
          </p:nvPr>
        </p:nvSpPr>
        <p:spPr>
          <a:prstGeom prst="rect">
            <a:avLst/>
          </a:prstGeom>
        </p:spPr>
        <p:txBody>
          <a:bodyPr/>
          <a:lstStyle/>
          <a:p>
            <a:pPr/>
          </a:p>
        </p:txBody>
      </p:sp>
      <p:pic>
        <p:nvPicPr>
          <p:cNvPr id="324" name="5.jpg" descr="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4" name="Slide Title"/>
          <p:cNvSpPr txBox="1"/>
          <p:nvPr>
            <p:ph type="title"/>
          </p:nvPr>
        </p:nvSpPr>
        <p:spPr>
          <a:prstGeom prst="rect">
            <a:avLst/>
          </a:prstGeom>
        </p:spPr>
        <p:txBody>
          <a:bodyPr/>
          <a:lstStyle/>
          <a:p>
            <a:pPr/>
          </a:p>
        </p:txBody>
      </p:sp>
      <p:sp>
        <p:nvSpPr>
          <p:cNvPr id="1135" name="Slide Subtitle"/>
          <p:cNvSpPr txBox="1"/>
          <p:nvPr>
            <p:ph type="body" idx="21"/>
          </p:nvPr>
        </p:nvSpPr>
        <p:spPr>
          <a:prstGeom prst="rect">
            <a:avLst/>
          </a:prstGeom>
        </p:spPr>
        <p:txBody>
          <a:bodyPr/>
          <a:lstStyle/>
          <a:p>
            <a:pPr/>
          </a:p>
        </p:txBody>
      </p:sp>
      <p:sp>
        <p:nvSpPr>
          <p:cNvPr id="1136" name="Slide bullet text"/>
          <p:cNvSpPr txBox="1"/>
          <p:nvPr>
            <p:ph type="body" idx="1"/>
          </p:nvPr>
        </p:nvSpPr>
        <p:spPr>
          <a:prstGeom prst="rect">
            <a:avLst/>
          </a:prstGeom>
        </p:spPr>
        <p:txBody>
          <a:bodyPr/>
          <a:lstStyle/>
          <a:p>
            <a:pPr/>
          </a:p>
        </p:txBody>
      </p:sp>
      <p:pic>
        <p:nvPicPr>
          <p:cNvPr id="1137" name="225.jpg" descr="22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1" name="Slide Title"/>
          <p:cNvSpPr txBox="1"/>
          <p:nvPr>
            <p:ph type="title"/>
          </p:nvPr>
        </p:nvSpPr>
        <p:spPr>
          <a:prstGeom prst="rect">
            <a:avLst/>
          </a:prstGeom>
        </p:spPr>
        <p:txBody>
          <a:bodyPr/>
          <a:lstStyle/>
          <a:p>
            <a:pPr/>
          </a:p>
        </p:txBody>
      </p:sp>
      <p:sp>
        <p:nvSpPr>
          <p:cNvPr id="1142" name="Slide Subtitle"/>
          <p:cNvSpPr txBox="1"/>
          <p:nvPr>
            <p:ph type="body" idx="21"/>
          </p:nvPr>
        </p:nvSpPr>
        <p:spPr>
          <a:prstGeom prst="rect">
            <a:avLst/>
          </a:prstGeom>
        </p:spPr>
        <p:txBody>
          <a:bodyPr/>
          <a:lstStyle/>
          <a:p>
            <a:pPr/>
          </a:p>
        </p:txBody>
      </p:sp>
      <p:sp>
        <p:nvSpPr>
          <p:cNvPr id="1143" name="Slide bullet text"/>
          <p:cNvSpPr txBox="1"/>
          <p:nvPr>
            <p:ph type="body" idx="1"/>
          </p:nvPr>
        </p:nvSpPr>
        <p:spPr>
          <a:prstGeom prst="rect">
            <a:avLst/>
          </a:prstGeom>
        </p:spPr>
        <p:txBody>
          <a:bodyPr/>
          <a:lstStyle/>
          <a:p>
            <a:pPr/>
          </a:p>
        </p:txBody>
      </p:sp>
      <p:pic>
        <p:nvPicPr>
          <p:cNvPr id="1144" name="226.jpg" descr="22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8" name="Slide Title"/>
          <p:cNvSpPr txBox="1"/>
          <p:nvPr>
            <p:ph type="title"/>
          </p:nvPr>
        </p:nvSpPr>
        <p:spPr>
          <a:prstGeom prst="rect">
            <a:avLst/>
          </a:prstGeom>
        </p:spPr>
        <p:txBody>
          <a:bodyPr/>
          <a:lstStyle/>
          <a:p>
            <a:pPr/>
          </a:p>
        </p:txBody>
      </p:sp>
      <p:sp>
        <p:nvSpPr>
          <p:cNvPr id="1149" name="Slide Subtitle"/>
          <p:cNvSpPr txBox="1"/>
          <p:nvPr>
            <p:ph type="body" idx="21"/>
          </p:nvPr>
        </p:nvSpPr>
        <p:spPr>
          <a:prstGeom prst="rect">
            <a:avLst/>
          </a:prstGeom>
        </p:spPr>
        <p:txBody>
          <a:bodyPr/>
          <a:lstStyle/>
          <a:p>
            <a:pPr/>
          </a:p>
        </p:txBody>
      </p:sp>
      <p:sp>
        <p:nvSpPr>
          <p:cNvPr id="1150" name="Slide bullet text"/>
          <p:cNvSpPr txBox="1"/>
          <p:nvPr>
            <p:ph type="body" idx="1"/>
          </p:nvPr>
        </p:nvSpPr>
        <p:spPr>
          <a:prstGeom prst="rect">
            <a:avLst/>
          </a:prstGeom>
        </p:spPr>
        <p:txBody>
          <a:bodyPr/>
          <a:lstStyle/>
          <a:p>
            <a:pPr/>
          </a:p>
        </p:txBody>
      </p:sp>
      <p:pic>
        <p:nvPicPr>
          <p:cNvPr id="1151" name="227.jpg" descr="22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5" name="Slide Title"/>
          <p:cNvSpPr txBox="1"/>
          <p:nvPr>
            <p:ph type="title"/>
          </p:nvPr>
        </p:nvSpPr>
        <p:spPr>
          <a:prstGeom prst="rect">
            <a:avLst/>
          </a:prstGeom>
        </p:spPr>
        <p:txBody>
          <a:bodyPr/>
          <a:lstStyle/>
          <a:p>
            <a:pPr/>
          </a:p>
        </p:txBody>
      </p:sp>
      <p:sp>
        <p:nvSpPr>
          <p:cNvPr id="1156" name="Slide Subtitle"/>
          <p:cNvSpPr txBox="1"/>
          <p:nvPr>
            <p:ph type="body" idx="21"/>
          </p:nvPr>
        </p:nvSpPr>
        <p:spPr>
          <a:prstGeom prst="rect">
            <a:avLst/>
          </a:prstGeom>
        </p:spPr>
        <p:txBody>
          <a:bodyPr/>
          <a:lstStyle/>
          <a:p>
            <a:pPr/>
          </a:p>
        </p:txBody>
      </p:sp>
      <p:sp>
        <p:nvSpPr>
          <p:cNvPr id="1157" name="Slide bullet text"/>
          <p:cNvSpPr txBox="1"/>
          <p:nvPr>
            <p:ph type="body" idx="1"/>
          </p:nvPr>
        </p:nvSpPr>
        <p:spPr>
          <a:prstGeom prst="rect">
            <a:avLst/>
          </a:prstGeom>
        </p:spPr>
        <p:txBody>
          <a:bodyPr/>
          <a:lstStyle/>
          <a:p>
            <a:pPr/>
          </a:p>
        </p:txBody>
      </p:sp>
      <p:pic>
        <p:nvPicPr>
          <p:cNvPr id="1158" name="228.jpg" descr="22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2" name="Slide Title"/>
          <p:cNvSpPr txBox="1"/>
          <p:nvPr>
            <p:ph type="title"/>
          </p:nvPr>
        </p:nvSpPr>
        <p:spPr>
          <a:prstGeom prst="rect">
            <a:avLst/>
          </a:prstGeom>
        </p:spPr>
        <p:txBody>
          <a:bodyPr/>
          <a:lstStyle/>
          <a:p>
            <a:pPr/>
          </a:p>
        </p:txBody>
      </p:sp>
      <p:sp>
        <p:nvSpPr>
          <p:cNvPr id="1163" name="Slide Subtitle"/>
          <p:cNvSpPr txBox="1"/>
          <p:nvPr>
            <p:ph type="body" idx="21"/>
          </p:nvPr>
        </p:nvSpPr>
        <p:spPr>
          <a:prstGeom prst="rect">
            <a:avLst/>
          </a:prstGeom>
        </p:spPr>
        <p:txBody>
          <a:bodyPr/>
          <a:lstStyle/>
          <a:p>
            <a:pPr/>
          </a:p>
        </p:txBody>
      </p:sp>
      <p:sp>
        <p:nvSpPr>
          <p:cNvPr id="1164" name="Slide bullet text"/>
          <p:cNvSpPr txBox="1"/>
          <p:nvPr>
            <p:ph type="body" idx="1"/>
          </p:nvPr>
        </p:nvSpPr>
        <p:spPr>
          <a:prstGeom prst="rect">
            <a:avLst/>
          </a:prstGeom>
        </p:spPr>
        <p:txBody>
          <a:bodyPr/>
          <a:lstStyle/>
          <a:p>
            <a:pPr/>
          </a:p>
        </p:txBody>
      </p:sp>
      <p:pic>
        <p:nvPicPr>
          <p:cNvPr id="1165" name="229.jpg" descr="22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9" name="Slide Title"/>
          <p:cNvSpPr txBox="1"/>
          <p:nvPr>
            <p:ph type="title"/>
          </p:nvPr>
        </p:nvSpPr>
        <p:spPr>
          <a:prstGeom prst="rect">
            <a:avLst/>
          </a:prstGeom>
        </p:spPr>
        <p:txBody>
          <a:bodyPr/>
          <a:lstStyle/>
          <a:p>
            <a:pPr/>
          </a:p>
        </p:txBody>
      </p:sp>
      <p:sp>
        <p:nvSpPr>
          <p:cNvPr id="1170" name="Slide Subtitle"/>
          <p:cNvSpPr txBox="1"/>
          <p:nvPr>
            <p:ph type="body" idx="21"/>
          </p:nvPr>
        </p:nvSpPr>
        <p:spPr>
          <a:prstGeom prst="rect">
            <a:avLst/>
          </a:prstGeom>
        </p:spPr>
        <p:txBody>
          <a:bodyPr/>
          <a:lstStyle/>
          <a:p>
            <a:pPr/>
          </a:p>
        </p:txBody>
      </p:sp>
      <p:sp>
        <p:nvSpPr>
          <p:cNvPr id="1171" name="Slide bullet text"/>
          <p:cNvSpPr txBox="1"/>
          <p:nvPr>
            <p:ph type="body" idx="1"/>
          </p:nvPr>
        </p:nvSpPr>
        <p:spPr>
          <a:prstGeom prst="rect">
            <a:avLst/>
          </a:prstGeom>
        </p:spPr>
        <p:txBody>
          <a:bodyPr/>
          <a:lstStyle/>
          <a:p>
            <a:pPr/>
          </a:p>
        </p:txBody>
      </p:sp>
      <p:pic>
        <p:nvPicPr>
          <p:cNvPr id="1172" name="234.jpg" descr="23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 name="Slide Title"/>
          <p:cNvSpPr txBox="1"/>
          <p:nvPr>
            <p:ph type="title"/>
          </p:nvPr>
        </p:nvSpPr>
        <p:spPr>
          <a:prstGeom prst="rect">
            <a:avLst/>
          </a:prstGeom>
        </p:spPr>
        <p:txBody>
          <a:bodyPr/>
          <a:lstStyle/>
          <a:p>
            <a:pPr/>
          </a:p>
        </p:txBody>
      </p:sp>
      <p:sp>
        <p:nvSpPr>
          <p:cNvPr id="329" name="Slide Subtitle"/>
          <p:cNvSpPr txBox="1"/>
          <p:nvPr>
            <p:ph type="body" idx="21"/>
          </p:nvPr>
        </p:nvSpPr>
        <p:spPr>
          <a:prstGeom prst="rect">
            <a:avLst/>
          </a:prstGeom>
        </p:spPr>
        <p:txBody>
          <a:bodyPr/>
          <a:lstStyle/>
          <a:p>
            <a:pPr/>
          </a:p>
        </p:txBody>
      </p:sp>
      <p:sp>
        <p:nvSpPr>
          <p:cNvPr id="330" name="Slide bullet text"/>
          <p:cNvSpPr txBox="1"/>
          <p:nvPr>
            <p:ph type="body" idx="1"/>
          </p:nvPr>
        </p:nvSpPr>
        <p:spPr>
          <a:prstGeom prst="rect">
            <a:avLst/>
          </a:prstGeom>
        </p:spPr>
        <p:txBody>
          <a:bodyPr/>
          <a:lstStyle/>
          <a:p>
            <a:pPr/>
          </a:p>
        </p:txBody>
      </p:sp>
      <p:pic>
        <p:nvPicPr>
          <p:cNvPr id="331" name="6.jpg" descr="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 name="Slide Title"/>
          <p:cNvSpPr txBox="1"/>
          <p:nvPr>
            <p:ph type="title"/>
          </p:nvPr>
        </p:nvSpPr>
        <p:spPr>
          <a:prstGeom prst="rect">
            <a:avLst/>
          </a:prstGeom>
        </p:spPr>
        <p:txBody>
          <a:bodyPr/>
          <a:lstStyle/>
          <a:p>
            <a:pPr/>
          </a:p>
        </p:txBody>
      </p:sp>
      <p:sp>
        <p:nvSpPr>
          <p:cNvPr id="336" name="Slide Subtitle"/>
          <p:cNvSpPr txBox="1"/>
          <p:nvPr>
            <p:ph type="body" idx="21"/>
          </p:nvPr>
        </p:nvSpPr>
        <p:spPr>
          <a:prstGeom prst="rect">
            <a:avLst/>
          </a:prstGeom>
        </p:spPr>
        <p:txBody>
          <a:bodyPr/>
          <a:lstStyle/>
          <a:p>
            <a:pPr/>
          </a:p>
        </p:txBody>
      </p:sp>
      <p:sp>
        <p:nvSpPr>
          <p:cNvPr id="337" name="Slide bullet text"/>
          <p:cNvSpPr txBox="1"/>
          <p:nvPr>
            <p:ph type="body" idx="1"/>
          </p:nvPr>
        </p:nvSpPr>
        <p:spPr>
          <a:prstGeom prst="rect">
            <a:avLst/>
          </a:prstGeom>
        </p:spPr>
        <p:txBody>
          <a:bodyPr/>
          <a:lstStyle/>
          <a:p>
            <a:pPr/>
          </a:p>
        </p:txBody>
      </p:sp>
      <p:pic>
        <p:nvPicPr>
          <p:cNvPr id="338" name="7.jpg" descr="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2" name="Slide Title"/>
          <p:cNvSpPr txBox="1"/>
          <p:nvPr>
            <p:ph type="title"/>
          </p:nvPr>
        </p:nvSpPr>
        <p:spPr>
          <a:prstGeom prst="rect">
            <a:avLst/>
          </a:prstGeom>
        </p:spPr>
        <p:txBody>
          <a:bodyPr/>
          <a:lstStyle/>
          <a:p>
            <a:pPr/>
          </a:p>
        </p:txBody>
      </p:sp>
      <p:sp>
        <p:nvSpPr>
          <p:cNvPr id="343" name="Slide Subtitle"/>
          <p:cNvSpPr txBox="1"/>
          <p:nvPr>
            <p:ph type="body" idx="21"/>
          </p:nvPr>
        </p:nvSpPr>
        <p:spPr>
          <a:prstGeom prst="rect">
            <a:avLst/>
          </a:prstGeom>
        </p:spPr>
        <p:txBody>
          <a:bodyPr/>
          <a:lstStyle/>
          <a:p>
            <a:pPr/>
          </a:p>
        </p:txBody>
      </p:sp>
      <p:sp>
        <p:nvSpPr>
          <p:cNvPr id="344" name="Slide bullet text"/>
          <p:cNvSpPr txBox="1"/>
          <p:nvPr>
            <p:ph type="body" idx="1"/>
          </p:nvPr>
        </p:nvSpPr>
        <p:spPr>
          <a:prstGeom prst="rect">
            <a:avLst/>
          </a:prstGeom>
        </p:spPr>
        <p:txBody>
          <a:bodyPr/>
          <a:lstStyle/>
          <a:p>
            <a:pPr/>
          </a:p>
        </p:txBody>
      </p:sp>
      <p:pic>
        <p:nvPicPr>
          <p:cNvPr id="345" name="8.jpg" descr="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9" name="Slide Title"/>
          <p:cNvSpPr txBox="1"/>
          <p:nvPr>
            <p:ph type="title"/>
          </p:nvPr>
        </p:nvSpPr>
        <p:spPr>
          <a:prstGeom prst="rect">
            <a:avLst/>
          </a:prstGeom>
        </p:spPr>
        <p:txBody>
          <a:bodyPr/>
          <a:lstStyle/>
          <a:p>
            <a:pPr/>
          </a:p>
        </p:txBody>
      </p:sp>
      <p:sp>
        <p:nvSpPr>
          <p:cNvPr id="350" name="Slide Subtitle"/>
          <p:cNvSpPr txBox="1"/>
          <p:nvPr>
            <p:ph type="body" idx="21"/>
          </p:nvPr>
        </p:nvSpPr>
        <p:spPr>
          <a:prstGeom prst="rect">
            <a:avLst/>
          </a:prstGeom>
        </p:spPr>
        <p:txBody>
          <a:bodyPr/>
          <a:lstStyle/>
          <a:p>
            <a:pPr/>
          </a:p>
        </p:txBody>
      </p:sp>
      <p:sp>
        <p:nvSpPr>
          <p:cNvPr id="351" name="Slide bullet text"/>
          <p:cNvSpPr txBox="1"/>
          <p:nvPr>
            <p:ph type="body" idx="1"/>
          </p:nvPr>
        </p:nvSpPr>
        <p:spPr>
          <a:prstGeom prst="rect">
            <a:avLst/>
          </a:prstGeom>
        </p:spPr>
        <p:txBody>
          <a:bodyPr/>
          <a:lstStyle/>
          <a:p>
            <a:pPr/>
          </a:p>
        </p:txBody>
      </p:sp>
      <p:pic>
        <p:nvPicPr>
          <p:cNvPr id="352" name="11.jpg" descr="1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6" name="Slide Title"/>
          <p:cNvSpPr txBox="1"/>
          <p:nvPr>
            <p:ph type="title"/>
          </p:nvPr>
        </p:nvSpPr>
        <p:spPr>
          <a:prstGeom prst="rect">
            <a:avLst/>
          </a:prstGeom>
        </p:spPr>
        <p:txBody>
          <a:bodyPr/>
          <a:lstStyle/>
          <a:p>
            <a:pPr/>
          </a:p>
        </p:txBody>
      </p:sp>
      <p:sp>
        <p:nvSpPr>
          <p:cNvPr id="357" name="Slide Subtitle"/>
          <p:cNvSpPr txBox="1"/>
          <p:nvPr>
            <p:ph type="body" idx="21"/>
          </p:nvPr>
        </p:nvSpPr>
        <p:spPr>
          <a:prstGeom prst="rect">
            <a:avLst/>
          </a:prstGeom>
        </p:spPr>
        <p:txBody>
          <a:bodyPr/>
          <a:lstStyle/>
          <a:p>
            <a:pPr/>
          </a:p>
        </p:txBody>
      </p:sp>
      <p:sp>
        <p:nvSpPr>
          <p:cNvPr id="358" name="Slide bullet text"/>
          <p:cNvSpPr txBox="1"/>
          <p:nvPr>
            <p:ph type="body" idx="1"/>
          </p:nvPr>
        </p:nvSpPr>
        <p:spPr>
          <a:prstGeom prst="rect">
            <a:avLst/>
          </a:prstGeom>
        </p:spPr>
        <p:txBody>
          <a:bodyPr/>
          <a:lstStyle/>
          <a:p>
            <a:pPr/>
          </a:p>
        </p:txBody>
      </p:sp>
      <p:pic>
        <p:nvPicPr>
          <p:cNvPr id="359" name="14.jpg" descr="1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3" name="Slide Title"/>
          <p:cNvSpPr txBox="1"/>
          <p:nvPr>
            <p:ph type="title"/>
          </p:nvPr>
        </p:nvSpPr>
        <p:spPr>
          <a:prstGeom prst="rect">
            <a:avLst/>
          </a:prstGeom>
        </p:spPr>
        <p:txBody>
          <a:bodyPr/>
          <a:lstStyle/>
          <a:p>
            <a:pPr/>
          </a:p>
        </p:txBody>
      </p:sp>
      <p:sp>
        <p:nvSpPr>
          <p:cNvPr id="364" name="Slide Subtitle"/>
          <p:cNvSpPr txBox="1"/>
          <p:nvPr>
            <p:ph type="body" idx="21"/>
          </p:nvPr>
        </p:nvSpPr>
        <p:spPr>
          <a:prstGeom prst="rect">
            <a:avLst/>
          </a:prstGeom>
        </p:spPr>
        <p:txBody>
          <a:bodyPr/>
          <a:lstStyle/>
          <a:p>
            <a:pPr/>
          </a:p>
        </p:txBody>
      </p:sp>
      <p:sp>
        <p:nvSpPr>
          <p:cNvPr id="365" name="Slide bullet text"/>
          <p:cNvSpPr txBox="1"/>
          <p:nvPr>
            <p:ph type="body" idx="1"/>
          </p:nvPr>
        </p:nvSpPr>
        <p:spPr>
          <a:prstGeom prst="rect">
            <a:avLst/>
          </a:prstGeom>
        </p:spPr>
        <p:txBody>
          <a:bodyPr/>
          <a:lstStyle/>
          <a:p>
            <a:pPr/>
          </a:p>
        </p:txBody>
      </p:sp>
      <p:pic>
        <p:nvPicPr>
          <p:cNvPr id="366" name="17.jpg" descr="1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sp>
        <p:nvSpPr>
          <p:cNvPr id="175" name="Heading"/>
          <p:cNvSpPr txBox="1"/>
          <p:nvPr>
            <p:ph type="title"/>
          </p:nvPr>
        </p:nvSpPr>
        <p:spPr>
          <a:xfrm>
            <a:off x="1206500" y="483152"/>
            <a:ext cx="21971000" cy="1433163"/>
          </a:xfrm>
          <a:prstGeom prst="rect">
            <a:avLst/>
          </a:prstGeom>
        </p:spPr>
        <p:txBody>
          <a:bodyPr/>
          <a:lstStyle>
            <a:lvl1pPr algn="ctr">
              <a:defRPr b="0" spc="-140" sz="7000">
                <a:solidFill>
                  <a:srgbClr val="FFFFFF"/>
                </a:solidFill>
                <a:latin typeface="Avenir Heavy"/>
                <a:ea typeface="Avenir Heavy"/>
                <a:cs typeface="Avenir Heavy"/>
                <a:sym typeface="Avenir Heavy"/>
              </a:defRPr>
            </a:lvl1pPr>
          </a:lstStyle>
          <a:p>
            <a:pPr/>
            <a:r>
              <a:t>Heading</a:t>
            </a:r>
          </a:p>
        </p:txBody>
      </p:sp>
      <p:sp>
        <p:nvSpPr>
          <p:cNvPr id="176" name="Text"/>
          <p:cNvSpPr txBox="1"/>
          <p:nvPr>
            <p:ph type="body" idx="1"/>
          </p:nvPr>
        </p:nvSpPr>
        <p:spPr>
          <a:xfrm>
            <a:off x="1206500" y="2400029"/>
            <a:ext cx="21971000" cy="10603475"/>
          </a:xfrm>
          <a:prstGeom prst="rect">
            <a:avLst/>
          </a:prstGeom>
        </p:spPr>
        <p:txBody>
          <a:bodyPr/>
          <a:lstStyle>
            <a:lvl1pPr marL="635000" indent="-635000" defTabSz="457200">
              <a:lnSpc>
                <a:spcPct val="117999"/>
              </a:lnSpc>
              <a:spcBef>
                <a:spcPts val="0"/>
              </a:spcBef>
              <a:buClr>
                <a:srgbClr val="FFFFFF"/>
              </a:buClr>
              <a:buSzPct val="100000"/>
              <a:defRPr sz="5000">
                <a:solidFill>
                  <a:srgbClr val="FFFFFF"/>
                </a:solidFill>
                <a:latin typeface="Avenir Medium"/>
                <a:ea typeface="Avenir Medium"/>
                <a:cs typeface="Avenir Medium"/>
                <a:sym typeface="Avenir Medium"/>
              </a:defRPr>
            </a:lvl1pPr>
          </a:lstStyle>
          <a:p>
            <a:pPr/>
            <a:r>
              <a:t>Text</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0" name="Slide Title"/>
          <p:cNvSpPr txBox="1"/>
          <p:nvPr>
            <p:ph type="title"/>
          </p:nvPr>
        </p:nvSpPr>
        <p:spPr>
          <a:prstGeom prst="rect">
            <a:avLst/>
          </a:prstGeom>
        </p:spPr>
        <p:txBody>
          <a:bodyPr/>
          <a:lstStyle/>
          <a:p>
            <a:pPr/>
          </a:p>
        </p:txBody>
      </p:sp>
      <p:sp>
        <p:nvSpPr>
          <p:cNvPr id="371" name="Slide Subtitle"/>
          <p:cNvSpPr txBox="1"/>
          <p:nvPr>
            <p:ph type="body" idx="21"/>
          </p:nvPr>
        </p:nvSpPr>
        <p:spPr>
          <a:prstGeom prst="rect">
            <a:avLst/>
          </a:prstGeom>
        </p:spPr>
        <p:txBody>
          <a:bodyPr/>
          <a:lstStyle/>
          <a:p>
            <a:pPr/>
          </a:p>
        </p:txBody>
      </p:sp>
      <p:sp>
        <p:nvSpPr>
          <p:cNvPr id="372" name="Slide bullet text"/>
          <p:cNvSpPr txBox="1"/>
          <p:nvPr>
            <p:ph type="body" idx="1"/>
          </p:nvPr>
        </p:nvSpPr>
        <p:spPr>
          <a:prstGeom prst="rect">
            <a:avLst/>
          </a:prstGeom>
        </p:spPr>
        <p:txBody>
          <a:bodyPr/>
          <a:lstStyle/>
          <a:p>
            <a:pPr/>
          </a:p>
        </p:txBody>
      </p:sp>
      <p:pic>
        <p:nvPicPr>
          <p:cNvPr id="373" name="20.jpg" descr="2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7" name="Slide Title"/>
          <p:cNvSpPr txBox="1"/>
          <p:nvPr>
            <p:ph type="title"/>
          </p:nvPr>
        </p:nvSpPr>
        <p:spPr>
          <a:prstGeom prst="rect">
            <a:avLst/>
          </a:prstGeom>
        </p:spPr>
        <p:txBody>
          <a:bodyPr/>
          <a:lstStyle/>
          <a:p>
            <a:pPr/>
          </a:p>
        </p:txBody>
      </p:sp>
      <p:sp>
        <p:nvSpPr>
          <p:cNvPr id="378" name="Slide Subtitle"/>
          <p:cNvSpPr txBox="1"/>
          <p:nvPr>
            <p:ph type="body" idx="21"/>
          </p:nvPr>
        </p:nvSpPr>
        <p:spPr>
          <a:prstGeom prst="rect">
            <a:avLst/>
          </a:prstGeom>
        </p:spPr>
        <p:txBody>
          <a:bodyPr/>
          <a:lstStyle/>
          <a:p>
            <a:pPr/>
          </a:p>
        </p:txBody>
      </p:sp>
      <p:sp>
        <p:nvSpPr>
          <p:cNvPr id="379" name="Slide bullet text"/>
          <p:cNvSpPr txBox="1"/>
          <p:nvPr>
            <p:ph type="body" idx="1"/>
          </p:nvPr>
        </p:nvSpPr>
        <p:spPr>
          <a:prstGeom prst="rect">
            <a:avLst/>
          </a:prstGeom>
        </p:spPr>
        <p:txBody>
          <a:bodyPr/>
          <a:lstStyle/>
          <a:p>
            <a:pPr/>
          </a:p>
        </p:txBody>
      </p:sp>
      <p:pic>
        <p:nvPicPr>
          <p:cNvPr id="380" name="22.jpg" descr="2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4" name="Slide Title"/>
          <p:cNvSpPr txBox="1"/>
          <p:nvPr>
            <p:ph type="title"/>
          </p:nvPr>
        </p:nvSpPr>
        <p:spPr>
          <a:prstGeom prst="rect">
            <a:avLst/>
          </a:prstGeom>
        </p:spPr>
        <p:txBody>
          <a:bodyPr/>
          <a:lstStyle/>
          <a:p>
            <a:pPr/>
          </a:p>
        </p:txBody>
      </p:sp>
      <p:sp>
        <p:nvSpPr>
          <p:cNvPr id="385" name="Slide Subtitle"/>
          <p:cNvSpPr txBox="1"/>
          <p:nvPr>
            <p:ph type="body" idx="21"/>
          </p:nvPr>
        </p:nvSpPr>
        <p:spPr>
          <a:prstGeom prst="rect">
            <a:avLst/>
          </a:prstGeom>
        </p:spPr>
        <p:txBody>
          <a:bodyPr/>
          <a:lstStyle/>
          <a:p>
            <a:pPr/>
          </a:p>
        </p:txBody>
      </p:sp>
      <p:sp>
        <p:nvSpPr>
          <p:cNvPr id="386" name="Slide bullet text"/>
          <p:cNvSpPr txBox="1"/>
          <p:nvPr>
            <p:ph type="body" idx="1"/>
          </p:nvPr>
        </p:nvSpPr>
        <p:spPr>
          <a:prstGeom prst="rect">
            <a:avLst/>
          </a:prstGeom>
        </p:spPr>
        <p:txBody>
          <a:bodyPr/>
          <a:lstStyle/>
          <a:p>
            <a:pPr/>
          </a:p>
        </p:txBody>
      </p:sp>
      <p:pic>
        <p:nvPicPr>
          <p:cNvPr id="387" name="25.jpg" descr="2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1" name="Slide Title"/>
          <p:cNvSpPr txBox="1"/>
          <p:nvPr>
            <p:ph type="title"/>
          </p:nvPr>
        </p:nvSpPr>
        <p:spPr>
          <a:prstGeom prst="rect">
            <a:avLst/>
          </a:prstGeom>
        </p:spPr>
        <p:txBody>
          <a:bodyPr/>
          <a:lstStyle/>
          <a:p>
            <a:pPr/>
          </a:p>
        </p:txBody>
      </p:sp>
      <p:sp>
        <p:nvSpPr>
          <p:cNvPr id="392" name="Slide Subtitle"/>
          <p:cNvSpPr txBox="1"/>
          <p:nvPr>
            <p:ph type="body" idx="21"/>
          </p:nvPr>
        </p:nvSpPr>
        <p:spPr>
          <a:prstGeom prst="rect">
            <a:avLst/>
          </a:prstGeom>
        </p:spPr>
        <p:txBody>
          <a:bodyPr/>
          <a:lstStyle/>
          <a:p>
            <a:pPr/>
          </a:p>
        </p:txBody>
      </p:sp>
      <p:sp>
        <p:nvSpPr>
          <p:cNvPr id="393" name="Slide bullet text"/>
          <p:cNvSpPr txBox="1"/>
          <p:nvPr>
            <p:ph type="body" idx="1"/>
          </p:nvPr>
        </p:nvSpPr>
        <p:spPr>
          <a:prstGeom prst="rect">
            <a:avLst/>
          </a:prstGeom>
        </p:spPr>
        <p:txBody>
          <a:bodyPr/>
          <a:lstStyle/>
          <a:p>
            <a:pPr/>
          </a:p>
        </p:txBody>
      </p:sp>
      <p:pic>
        <p:nvPicPr>
          <p:cNvPr id="394" name="27.jpg" descr="2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8" name="Slide Title"/>
          <p:cNvSpPr txBox="1"/>
          <p:nvPr>
            <p:ph type="title"/>
          </p:nvPr>
        </p:nvSpPr>
        <p:spPr>
          <a:prstGeom prst="rect">
            <a:avLst/>
          </a:prstGeom>
        </p:spPr>
        <p:txBody>
          <a:bodyPr/>
          <a:lstStyle/>
          <a:p>
            <a:pPr/>
          </a:p>
        </p:txBody>
      </p:sp>
      <p:sp>
        <p:nvSpPr>
          <p:cNvPr id="399" name="Slide Subtitle"/>
          <p:cNvSpPr txBox="1"/>
          <p:nvPr>
            <p:ph type="body" idx="21"/>
          </p:nvPr>
        </p:nvSpPr>
        <p:spPr>
          <a:prstGeom prst="rect">
            <a:avLst/>
          </a:prstGeom>
        </p:spPr>
        <p:txBody>
          <a:bodyPr/>
          <a:lstStyle/>
          <a:p>
            <a:pPr/>
          </a:p>
        </p:txBody>
      </p:sp>
      <p:sp>
        <p:nvSpPr>
          <p:cNvPr id="400" name="Slide bullet text"/>
          <p:cNvSpPr txBox="1"/>
          <p:nvPr>
            <p:ph type="body" idx="1"/>
          </p:nvPr>
        </p:nvSpPr>
        <p:spPr>
          <a:prstGeom prst="rect">
            <a:avLst/>
          </a:prstGeom>
        </p:spPr>
        <p:txBody>
          <a:bodyPr/>
          <a:lstStyle/>
          <a:p>
            <a:pPr/>
          </a:p>
        </p:txBody>
      </p:sp>
      <p:pic>
        <p:nvPicPr>
          <p:cNvPr id="401" name="28.jpg" descr="2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5" name="Slide Title"/>
          <p:cNvSpPr txBox="1"/>
          <p:nvPr>
            <p:ph type="title"/>
          </p:nvPr>
        </p:nvSpPr>
        <p:spPr>
          <a:prstGeom prst="rect">
            <a:avLst/>
          </a:prstGeom>
        </p:spPr>
        <p:txBody>
          <a:bodyPr/>
          <a:lstStyle/>
          <a:p>
            <a:pPr/>
          </a:p>
        </p:txBody>
      </p:sp>
      <p:sp>
        <p:nvSpPr>
          <p:cNvPr id="406" name="Slide Subtitle"/>
          <p:cNvSpPr txBox="1"/>
          <p:nvPr>
            <p:ph type="body" idx="21"/>
          </p:nvPr>
        </p:nvSpPr>
        <p:spPr>
          <a:prstGeom prst="rect">
            <a:avLst/>
          </a:prstGeom>
        </p:spPr>
        <p:txBody>
          <a:bodyPr/>
          <a:lstStyle/>
          <a:p>
            <a:pPr/>
          </a:p>
        </p:txBody>
      </p:sp>
      <p:sp>
        <p:nvSpPr>
          <p:cNvPr id="407" name="Slide bullet text"/>
          <p:cNvSpPr txBox="1"/>
          <p:nvPr>
            <p:ph type="body" idx="1"/>
          </p:nvPr>
        </p:nvSpPr>
        <p:spPr>
          <a:prstGeom prst="rect">
            <a:avLst/>
          </a:prstGeom>
        </p:spPr>
        <p:txBody>
          <a:bodyPr/>
          <a:lstStyle/>
          <a:p>
            <a:pPr/>
          </a:p>
        </p:txBody>
      </p:sp>
      <p:pic>
        <p:nvPicPr>
          <p:cNvPr id="408" name="29.jpg" descr="2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2" name="Slide Title"/>
          <p:cNvSpPr txBox="1"/>
          <p:nvPr>
            <p:ph type="title"/>
          </p:nvPr>
        </p:nvSpPr>
        <p:spPr>
          <a:prstGeom prst="rect">
            <a:avLst/>
          </a:prstGeom>
        </p:spPr>
        <p:txBody>
          <a:bodyPr/>
          <a:lstStyle/>
          <a:p>
            <a:pPr/>
          </a:p>
        </p:txBody>
      </p:sp>
      <p:sp>
        <p:nvSpPr>
          <p:cNvPr id="413" name="Slide Subtitle"/>
          <p:cNvSpPr txBox="1"/>
          <p:nvPr>
            <p:ph type="body" idx="21"/>
          </p:nvPr>
        </p:nvSpPr>
        <p:spPr>
          <a:prstGeom prst="rect">
            <a:avLst/>
          </a:prstGeom>
        </p:spPr>
        <p:txBody>
          <a:bodyPr/>
          <a:lstStyle/>
          <a:p>
            <a:pPr/>
          </a:p>
        </p:txBody>
      </p:sp>
      <p:sp>
        <p:nvSpPr>
          <p:cNvPr id="414" name="Slide bullet text"/>
          <p:cNvSpPr txBox="1"/>
          <p:nvPr>
            <p:ph type="body" idx="1"/>
          </p:nvPr>
        </p:nvSpPr>
        <p:spPr>
          <a:prstGeom prst="rect">
            <a:avLst/>
          </a:prstGeom>
        </p:spPr>
        <p:txBody>
          <a:bodyPr/>
          <a:lstStyle/>
          <a:p>
            <a:pPr/>
          </a:p>
        </p:txBody>
      </p:sp>
      <p:pic>
        <p:nvPicPr>
          <p:cNvPr id="415" name="30.jpg" descr="3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9" name="Slide Title"/>
          <p:cNvSpPr txBox="1"/>
          <p:nvPr>
            <p:ph type="title"/>
          </p:nvPr>
        </p:nvSpPr>
        <p:spPr>
          <a:prstGeom prst="rect">
            <a:avLst/>
          </a:prstGeom>
        </p:spPr>
        <p:txBody>
          <a:bodyPr/>
          <a:lstStyle/>
          <a:p>
            <a:pPr/>
          </a:p>
        </p:txBody>
      </p:sp>
      <p:sp>
        <p:nvSpPr>
          <p:cNvPr id="420" name="Slide Subtitle"/>
          <p:cNvSpPr txBox="1"/>
          <p:nvPr>
            <p:ph type="body" idx="21"/>
          </p:nvPr>
        </p:nvSpPr>
        <p:spPr>
          <a:prstGeom prst="rect">
            <a:avLst/>
          </a:prstGeom>
        </p:spPr>
        <p:txBody>
          <a:bodyPr/>
          <a:lstStyle/>
          <a:p>
            <a:pPr/>
          </a:p>
        </p:txBody>
      </p:sp>
      <p:sp>
        <p:nvSpPr>
          <p:cNvPr id="421" name="Slide bullet text"/>
          <p:cNvSpPr txBox="1"/>
          <p:nvPr>
            <p:ph type="body" idx="1"/>
          </p:nvPr>
        </p:nvSpPr>
        <p:spPr>
          <a:prstGeom prst="rect">
            <a:avLst/>
          </a:prstGeom>
        </p:spPr>
        <p:txBody>
          <a:bodyPr/>
          <a:lstStyle/>
          <a:p>
            <a:pPr/>
          </a:p>
        </p:txBody>
      </p:sp>
      <p:pic>
        <p:nvPicPr>
          <p:cNvPr id="422" name="32.jpg" descr="3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6" name="Slide Title"/>
          <p:cNvSpPr txBox="1"/>
          <p:nvPr>
            <p:ph type="title"/>
          </p:nvPr>
        </p:nvSpPr>
        <p:spPr>
          <a:prstGeom prst="rect">
            <a:avLst/>
          </a:prstGeom>
        </p:spPr>
        <p:txBody>
          <a:bodyPr/>
          <a:lstStyle/>
          <a:p>
            <a:pPr/>
          </a:p>
        </p:txBody>
      </p:sp>
      <p:sp>
        <p:nvSpPr>
          <p:cNvPr id="427" name="Slide Subtitle"/>
          <p:cNvSpPr txBox="1"/>
          <p:nvPr>
            <p:ph type="body" idx="21"/>
          </p:nvPr>
        </p:nvSpPr>
        <p:spPr>
          <a:prstGeom prst="rect">
            <a:avLst/>
          </a:prstGeom>
        </p:spPr>
        <p:txBody>
          <a:bodyPr/>
          <a:lstStyle/>
          <a:p>
            <a:pPr/>
          </a:p>
        </p:txBody>
      </p:sp>
      <p:sp>
        <p:nvSpPr>
          <p:cNvPr id="428" name="Slide bullet text"/>
          <p:cNvSpPr txBox="1"/>
          <p:nvPr>
            <p:ph type="body" idx="1"/>
          </p:nvPr>
        </p:nvSpPr>
        <p:spPr>
          <a:prstGeom prst="rect">
            <a:avLst/>
          </a:prstGeom>
        </p:spPr>
        <p:txBody>
          <a:bodyPr/>
          <a:lstStyle/>
          <a:p>
            <a:pPr/>
          </a:p>
        </p:txBody>
      </p:sp>
      <p:pic>
        <p:nvPicPr>
          <p:cNvPr id="429" name="33.jpg" descr="3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3" name="Slide Title"/>
          <p:cNvSpPr txBox="1"/>
          <p:nvPr>
            <p:ph type="title"/>
          </p:nvPr>
        </p:nvSpPr>
        <p:spPr>
          <a:prstGeom prst="rect">
            <a:avLst/>
          </a:prstGeom>
        </p:spPr>
        <p:txBody>
          <a:bodyPr/>
          <a:lstStyle/>
          <a:p>
            <a:pPr/>
          </a:p>
        </p:txBody>
      </p:sp>
      <p:sp>
        <p:nvSpPr>
          <p:cNvPr id="434" name="Slide Subtitle"/>
          <p:cNvSpPr txBox="1"/>
          <p:nvPr>
            <p:ph type="body" idx="21"/>
          </p:nvPr>
        </p:nvSpPr>
        <p:spPr>
          <a:prstGeom prst="rect">
            <a:avLst/>
          </a:prstGeom>
        </p:spPr>
        <p:txBody>
          <a:bodyPr/>
          <a:lstStyle/>
          <a:p>
            <a:pPr/>
          </a:p>
        </p:txBody>
      </p:sp>
      <p:sp>
        <p:nvSpPr>
          <p:cNvPr id="435" name="Slide bullet text"/>
          <p:cNvSpPr txBox="1"/>
          <p:nvPr>
            <p:ph type="body" idx="1"/>
          </p:nvPr>
        </p:nvSpPr>
        <p:spPr>
          <a:prstGeom prst="rect">
            <a:avLst/>
          </a:prstGeom>
        </p:spPr>
        <p:txBody>
          <a:bodyPr/>
          <a:lstStyle/>
          <a:p>
            <a:pPr/>
          </a:p>
        </p:txBody>
      </p:sp>
      <p:pic>
        <p:nvPicPr>
          <p:cNvPr id="436" name="35.jpg" descr="3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390965"/>
            </a:gs>
            <a:gs pos="100000">
              <a:srgbClr val="050853"/>
            </a:gs>
          </a:gsLst>
          <a:path path="circle">
            <a:fillToRect l="50000" t="50000" r="50000" b="50000"/>
          </a:path>
        </a:gradFill>
      </p:bgPr>
    </p:bg>
    <p:spTree>
      <p:nvGrpSpPr>
        <p:cNvPr id="1" name=""/>
        <p:cNvGrpSpPr/>
        <p:nvPr/>
      </p:nvGrpSpPr>
      <p:grpSpPr>
        <a:xfrm>
          <a:off x="0" y="0"/>
          <a:ext cx="0" cy="0"/>
          <a:chOff x="0" y="0"/>
          <a:chExt cx="0" cy="0"/>
        </a:xfrm>
      </p:grpSpPr>
      <p:sp>
        <p:nvSpPr>
          <p:cNvPr id="178" name="Heading"/>
          <p:cNvSpPr txBox="1"/>
          <p:nvPr>
            <p:ph type="title"/>
          </p:nvPr>
        </p:nvSpPr>
        <p:spPr>
          <a:xfrm>
            <a:off x="1206500" y="483152"/>
            <a:ext cx="21971000" cy="1433163"/>
          </a:xfrm>
          <a:prstGeom prst="rect">
            <a:avLst/>
          </a:prstGeom>
        </p:spPr>
        <p:txBody>
          <a:bodyPr/>
          <a:lstStyle>
            <a:lvl1pPr algn="ctr">
              <a:defRPr b="0" spc="-140" sz="7000">
                <a:solidFill>
                  <a:srgbClr val="FFFFFF"/>
                </a:solidFill>
                <a:latin typeface="Avenir Heavy"/>
                <a:ea typeface="Avenir Heavy"/>
                <a:cs typeface="Avenir Heavy"/>
                <a:sym typeface="Avenir Heavy"/>
              </a:defRPr>
            </a:lvl1pPr>
          </a:lstStyle>
          <a:p>
            <a:pPr/>
            <a:r>
              <a:t>Heading</a:t>
            </a:r>
          </a:p>
        </p:txBody>
      </p:sp>
      <p:sp>
        <p:nvSpPr>
          <p:cNvPr id="179" name="Text"/>
          <p:cNvSpPr txBox="1"/>
          <p:nvPr>
            <p:ph type="body" idx="1"/>
          </p:nvPr>
        </p:nvSpPr>
        <p:spPr>
          <a:xfrm>
            <a:off x="1206500" y="2400029"/>
            <a:ext cx="21971000" cy="10603475"/>
          </a:xfrm>
          <a:prstGeom prst="rect">
            <a:avLst/>
          </a:prstGeom>
        </p:spPr>
        <p:txBody>
          <a:bodyPr/>
          <a:lstStyle>
            <a:lvl1pPr marL="635000" indent="-635000" defTabSz="457200">
              <a:lnSpc>
                <a:spcPct val="117999"/>
              </a:lnSpc>
              <a:spcBef>
                <a:spcPts val="0"/>
              </a:spcBef>
              <a:defRPr sz="5000">
                <a:solidFill>
                  <a:srgbClr val="FFFFFF"/>
                </a:solidFill>
                <a:latin typeface="Avenir Medium"/>
                <a:ea typeface="Avenir Medium"/>
                <a:cs typeface="Avenir Medium"/>
                <a:sym typeface="Avenir Medium"/>
              </a:defRPr>
            </a:lvl1pPr>
          </a:lstStyle>
          <a:p>
            <a:pPr/>
            <a:r>
              <a:t>Text</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0" name="Slide Title"/>
          <p:cNvSpPr txBox="1"/>
          <p:nvPr>
            <p:ph type="title"/>
          </p:nvPr>
        </p:nvSpPr>
        <p:spPr>
          <a:prstGeom prst="rect">
            <a:avLst/>
          </a:prstGeom>
        </p:spPr>
        <p:txBody>
          <a:bodyPr/>
          <a:lstStyle/>
          <a:p>
            <a:pPr/>
          </a:p>
        </p:txBody>
      </p:sp>
      <p:sp>
        <p:nvSpPr>
          <p:cNvPr id="441" name="Slide Subtitle"/>
          <p:cNvSpPr txBox="1"/>
          <p:nvPr>
            <p:ph type="body" idx="21"/>
          </p:nvPr>
        </p:nvSpPr>
        <p:spPr>
          <a:prstGeom prst="rect">
            <a:avLst/>
          </a:prstGeom>
        </p:spPr>
        <p:txBody>
          <a:bodyPr/>
          <a:lstStyle/>
          <a:p>
            <a:pPr/>
          </a:p>
        </p:txBody>
      </p:sp>
      <p:sp>
        <p:nvSpPr>
          <p:cNvPr id="442" name="Slide bullet text"/>
          <p:cNvSpPr txBox="1"/>
          <p:nvPr>
            <p:ph type="body" idx="1"/>
          </p:nvPr>
        </p:nvSpPr>
        <p:spPr>
          <a:prstGeom prst="rect">
            <a:avLst/>
          </a:prstGeom>
        </p:spPr>
        <p:txBody>
          <a:bodyPr/>
          <a:lstStyle/>
          <a:p>
            <a:pPr/>
          </a:p>
        </p:txBody>
      </p:sp>
      <p:pic>
        <p:nvPicPr>
          <p:cNvPr id="443" name="38.jpg" descr="3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7" name="Slide Title"/>
          <p:cNvSpPr txBox="1"/>
          <p:nvPr>
            <p:ph type="title"/>
          </p:nvPr>
        </p:nvSpPr>
        <p:spPr>
          <a:prstGeom prst="rect">
            <a:avLst/>
          </a:prstGeom>
        </p:spPr>
        <p:txBody>
          <a:bodyPr/>
          <a:lstStyle/>
          <a:p>
            <a:pPr/>
          </a:p>
        </p:txBody>
      </p:sp>
      <p:sp>
        <p:nvSpPr>
          <p:cNvPr id="448" name="Slide Subtitle"/>
          <p:cNvSpPr txBox="1"/>
          <p:nvPr>
            <p:ph type="body" idx="21"/>
          </p:nvPr>
        </p:nvSpPr>
        <p:spPr>
          <a:prstGeom prst="rect">
            <a:avLst/>
          </a:prstGeom>
        </p:spPr>
        <p:txBody>
          <a:bodyPr/>
          <a:lstStyle/>
          <a:p>
            <a:pPr/>
          </a:p>
        </p:txBody>
      </p:sp>
      <p:sp>
        <p:nvSpPr>
          <p:cNvPr id="449" name="Slide bullet text"/>
          <p:cNvSpPr txBox="1"/>
          <p:nvPr>
            <p:ph type="body" idx="1"/>
          </p:nvPr>
        </p:nvSpPr>
        <p:spPr>
          <a:prstGeom prst="rect">
            <a:avLst/>
          </a:prstGeom>
        </p:spPr>
        <p:txBody>
          <a:bodyPr/>
          <a:lstStyle/>
          <a:p>
            <a:pPr/>
          </a:p>
        </p:txBody>
      </p:sp>
      <p:pic>
        <p:nvPicPr>
          <p:cNvPr id="450" name="39.jpg" descr="3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4" name="Slide Title"/>
          <p:cNvSpPr txBox="1"/>
          <p:nvPr>
            <p:ph type="title"/>
          </p:nvPr>
        </p:nvSpPr>
        <p:spPr>
          <a:prstGeom prst="rect">
            <a:avLst/>
          </a:prstGeom>
        </p:spPr>
        <p:txBody>
          <a:bodyPr/>
          <a:lstStyle/>
          <a:p>
            <a:pPr/>
          </a:p>
        </p:txBody>
      </p:sp>
      <p:sp>
        <p:nvSpPr>
          <p:cNvPr id="455" name="Slide Subtitle"/>
          <p:cNvSpPr txBox="1"/>
          <p:nvPr>
            <p:ph type="body" idx="21"/>
          </p:nvPr>
        </p:nvSpPr>
        <p:spPr>
          <a:prstGeom prst="rect">
            <a:avLst/>
          </a:prstGeom>
        </p:spPr>
        <p:txBody>
          <a:bodyPr/>
          <a:lstStyle/>
          <a:p>
            <a:pPr/>
          </a:p>
        </p:txBody>
      </p:sp>
      <p:sp>
        <p:nvSpPr>
          <p:cNvPr id="456" name="Slide bullet text"/>
          <p:cNvSpPr txBox="1"/>
          <p:nvPr>
            <p:ph type="body" idx="1"/>
          </p:nvPr>
        </p:nvSpPr>
        <p:spPr>
          <a:prstGeom prst="rect">
            <a:avLst/>
          </a:prstGeom>
        </p:spPr>
        <p:txBody>
          <a:bodyPr/>
          <a:lstStyle/>
          <a:p>
            <a:pPr/>
          </a:p>
        </p:txBody>
      </p:sp>
      <p:pic>
        <p:nvPicPr>
          <p:cNvPr id="457" name="41.jpg" descr="4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1" name="Slide Title"/>
          <p:cNvSpPr txBox="1"/>
          <p:nvPr>
            <p:ph type="title"/>
          </p:nvPr>
        </p:nvSpPr>
        <p:spPr>
          <a:prstGeom prst="rect">
            <a:avLst/>
          </a:prstGeom>
        </p:spPr>
        <p:txBody>
          <a:bodyPr/>
          <a:lstStyle/>
          <a:p>
            <a:pPr/>
          </a:p>
        </p:txBody>
      </p:sp>
      <p:sp>
        <p:nvSpPr>
          <p:cNvPr id="462" name="Slide Subtitle"/>
          <p:cNvSpPr txBox="1"/>
          <p:nvPr>
            <p:ph type="body" idx="21"/>
          </p:nvPr>
        </p:nvSpPr>
        <p:spPr>
          <a:prstGeom prst="rect">
            <a:avLst/>
          </a:prstGeom>
        </p:spPr>
        <p:txBody>
          <a:bodyPr/>
          <a:lstStyle/>
          <a:p>
            <a:pPr/>
          </a:p>
        </p:txBody>
      </p:sp>
      <p:sp>
        <p:nvSpPr>
          <p:cNvPr id="463" name="Slide bullet text"/>
          <p:cNvSpPr txBox="1"/>
          <p:nvPr>
            <p:ph type="body" idx="1"/>
          </p:nvPr>
        </p:nvSpPr>
        <p:spPr>
          <a:prstGeom prst="rect">
            <a:avLst/>
          </a:prstGeom>
        </p:spPr>
        <p:txBody>
          <a:bodyPr/>
          <a:lstStyle/>
          <a:p>
            <a:pPr/>
          </a:p>
        </p:txBody>
      </p:sp>
      <p:pic>
        <p:nvPicPr>
          <p:cNvPr id="464" name="43.jpg" descr="4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8" name="Slide Title"/>
          <p:cNvSpPr txBox="1"/>
          <p:nvPr>
            <p:ph type="title"/>
          </p:nvPr>
        </p:nvSpPr>
        <p:spPr>
          <a:prstGeom prst="rect">
            <a:avLst/>
          </a:prstGeom>
        </p:spPr>
        <p:txBody>
          <a:bodyPr/>
          <a:lstStyle/>
          <a:p>
            <a:pPr/>
          </a:p>
        </p:txBody>
      </p:sp>
      <p:sp>
        <p:nvSpPr>
          <p:cNvPr id="469" name="Slide Subtitle"/>
          <p:cNvSpPr txBox="1"/>
          <p:nvPr>
            <p:ph type="body" idx="21"/>
          </p:nvPr>
        </p:nvSpPr>
        <p:spPr>
          <a:prstGeom prst="rect">
            <a:avLst/>
          </a:prstGeom>
        </p:spPr>
        <p:txBody>
          <a:bodyPr/>
          <a:lstStyle/>
          <a:p>
            <a:pPr/>
          </a:p>
        </p:txBody>
      </p:sp>
      <p:sp>
        <p:nvSpPr>
          <p:cNvPr id="470" name="Slide bullet text"/>
          <p:cNvSpPr txBox="1"/>
          <p:nvPr>
            <p:ph type="body" idx="1"/>
          </p:nvPr>
        </p:nvSpPr>
        <p:spPr>
          <a:prstGeom prst="rect">
            <a:avLst/>
          </a:prstGeom>
        </p:spPr>
        <p:txBody>
          <a:bodyPr/>
          <a:lstStyle/>
          <a:p>
            <a:pPr/>
          </a:p>
        </p:txBody>
      </p:sp>
      <p:pic>
        <p:nvPicPr>
          <p:cNvPr id="471" name="45.jpg" descr="4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5" name="Slide Title"/>
          <p:cNvSpPr txBox="1"/>
          <p:nvPr>
            <p:ph type="title"/>
          </p:nvPr>
        </p:nvSpPr>
        <p:spPr>
          <a:prstGeom prst="rect">
            <a:avLst/>
          </a:prstGeom>
        </p:spPr>
        <p:txBody>
          <a:bodyPr/>
          <a:lstStyle/>
          <a:p>
            <a:pPr/>
          </a:p>
        </p:txBody>
      </p:sp>
      <p:sp>
        <p:nvSpPr>
          <p:cNvPr id="476" name="Slide Subtitle"/>
          <p:cNvSpPr txBox="1"/>
          <p:nvPr>
            <p:ph type="body" idx="21"/>
          </p:nvPr>
        </p:nvSpPr>
        <p:spPr>
          <a:prstGeom prst="rect">
            <a:avLst/>
          </a:prstGeom>
        </p:spPr>
        <p:txBody>
          <a:bodyPr/>
          <a:lstStyle/>
          <a:p>
            <a:pPr/>
          </a:p>
        </p:txBody>
      </p:sp>
      <p:sp>
        <p:nvSpPr>
          <p:cNvPr id="477" name="Slide bullet text"/>
          <p:cNvSpPr txBox="1"/>
          <p:nvPr>
            <p:ph type="body" idx="1"/>
          </p:nvPr>
        </p:nvSpPr>
        <p:spPr>
          <a:prstGeom prst="rect">
            <a:avLst/>
          </a:prstGeom>
        </p:spPr>
        <p:txBody>
          <a:bodyPr/>
          <a:lstStyle/>
          <a:p>
            <a:pPr/>
          </a:p>
        </p:txBody>
      </p:sp>
      <p:pic>
        <p:nvPicPr>
          <p:cNvPr id="478" name="46.jpg" descr="4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2" name="Slide Title"/>
          <p:cNvSpPr txBox="1"/>
          <p:nvPr>
            <p:ph type="title"/>
          </p:nvPr>
        </p:nvSpPr>
        <p:spPr>
          <a:prstGeom prst="rect">
            <a:avLst/>
          </a:prstGeom>
        </p:spPr>
        <p:txBody>
          <a:bodyPr/>
          <a:lstStyle/>
          <a:p>
            <a:pPr/>
          </a:p>
        </p:txBody>
      </p:sp>
      <p:sp>
        <p:nvSpPr>
          <p:cNvPr id="483" name="Slide Subtitle"/>
          <p:cNvSpPr txBox="1"/>
          <p:nvPr>
            <p:ph type="body" idx="21"/>
          </p:nvPr>
        </p:nvSpPr>
        <p:spPr>
          <a:prstGeom prst="rect">
            <a:avLst/>
          </a:prstGeom>
        </p:spPr>
        <p:txBody>
          <a:bodyPr/>
          <a:lstStyle/>
          <a:p>
            <a:pPr/>
          </a:p>
        </p:txBody>
      </p:sp>
      <p:sp>
        <p:nvSpPr>
          <p:cNvPr id="484" name="Slide bullet text"/>
          <p:cNvSpPr txBox="1"/>
          <p:nvPr>
            <p:ph type="body" idx="1"/>
          </p:nvPr>
        </p:nvSpPr>
        <p:spPr>
          <a:prstGeom prst="rect">
            <a:avLst/>
          </a:prstGeom>
        </p:spPr>
        <p:txBody>
          <a:bodyPr/>
          <a:lstStyle/>
          <a:p>
            <a:pPr/>
          </a:p>
        </p:txBody>
      </p:sp>
      <p:pic>
        <p:nvPicPr>
          <p:cNvPr id="485" name="3.jpg" descr="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9" name="Slide Title"/>
          <p:cNvSpPr txBox="1"/>
          <p:nvPr>
            <p:ph type="title"/>
          </p:nvPr>
        </p:nvSpPr>
        <p:spPr>
          <a:prstGeom prst="rect">
            <a:avLst/>
          </a:prstGeom>
        </p:spPr>
        <p:txBody>
          <a:bodyPr/>
          <a:lstStyle/>
          <a:p>
            <a:pPr/>
          </a:p>
        </p:txBody>
      </p:sp>
      <p:sp>
        <p:nvSpPr>
          <p:cNvPr id="490" name="Slide Subtitle"/>
          <p:cNvSpPr txBox="1"/>
          <p:nvPr>
            <p:ph type="body" idx="21"/>
          </p:nvPr>
        </p:nvSpPr>
        <p:spPr>
          <a:prstGeom prst="rect">
            <a:avLst/>
          </a:prstGeom>
        </p:spPr>
        <p:txBody>
          <a:bodyPr/>
          <a:lstStyle/>
          <a:p>
            <a:pPr/>
          </a:p>
        </p:txBody>
      </p:sp>
      <p:sp>
        <p:nvSpPr>
          <p:cNvPr id="491" name="Slide bullet text"/>
          <p:cNvSpPr txBox="1"/>
          <p:nvPr>
            <p:ph type="body" idx="1"/>
          </p:nvPr>
        </p:nvSpPr>
        <p:spPr>
          <a:prstGeom prst="rect">
            <a:avLst/>
          </a:prstGeom>
        </p:spPr>
        <p:txBody>
          <a:bodyPr/>
          <a:lstStyle/>
          <a:p>
            <a:pPr/>
          </a:p>
        </p:txBody>
      </p:sp>
      <p:pic>
        <p:nvPicPr>
          <p:cNvPr id="492" name="29.jpg" descr="2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6" name="Slide Title"/>
          <p:cNvSpPr txBox="1"/>
          <p:nvPr>
            <p:ph type="title"/>
          </p:nvPr>
        </p:nvSpPr>
        <p:spPr>
          <a:prstGeom prst="rect">
            <a:avLst/>
          </a:prstGeom>
        </p:spPr>
        <p:txBody>
          <a:bodyPr/>
          <a:lstStyle/>
          <a:p>
            <a:pPr/>
          </a:p>
        </p:txBody>
      </p:sp>
      <p:sp>
        <p:nvSpPr>
          <p:cNvPr id="497" name="Slide Subtitle"/>
          <p:cNvSpPr txBox="1"/>
          <p:nvPr>
            <p:ph type="body" idx="21"/>
          </p:nvPr>
        </p:nvSpPr>
        <p:spPr>
          <a:prstGeom prst="rect">
            <a:avLst/>
          </a:prstGeom>
        </p:spPr>
        <p:txBody>
          <a:bodyPr/>
          <a:lstStyle/>
          <a:p>
            <a:pPr/>
          </a:p>
        </p:txBody>
      </p:sp>
      <p:sp>
        <p:nvSpPr>
          <p:cNvPr id="498" name="Slide bullet text"/>
          <p:cNvSpPr txBox="1"/>
          <p:nvPr>
            <p:ph type="body" idx="1"/>
          </p:nvPr>
        </p:nvSpPr>
        <p:spPr>
          <a:prstGeom prst="rect">
            <a:avLst/>
          </a:prstGeom>
        </p:spPr>
        <p:txBody>
          <a:bodyPr/>
          <a:lstStyle/>
          <a:p>
            <a:pPr/>
          </a:p>
        </p:txBody>
      </p:sp>
      <p:pic>
        <p:nvPicPr>
          <p:cNvPr id="499" name="55.jpg" descr="5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3" name="Slide Title"/>
          <p:cNvSpPr txBox="1"/>
          <p:nvPr>
            <p:ph type="title"/>
          </p:nvPr>
        </p:nvSpPr>
        <p:spPr>
          <a:prstGeom prst="rect">
            <a:avLst/>
          </a:prstGeom>
        </p:spPr>
        <p:txBody>
          <a:bodyPr/>
          <a:lstStyle/>
          <a:p>
            <a:pPr/>
          </a:p>
        </p:txBody>
      </p:sp>
      <p:sp>
        <p:nvSpPr>
          <p:cNvPr id="504" name="Slide Subtitle"/>
          <p:cNvSpPr txBox="1"/>
          <p:nvPr>
            <p:ph type="body" idx="21"/>
          </p:nvPr>
        </p:nvSpPr>
        <p:spPr>
          <a:prstGeom prst="rect">
            <a:avLst/>
          </a:prstGeom>
        </p:spPr>
        <p:txBody>
          <a:bodyPr/>
          <a:lstStyle/>
          <a:p>
            <a:pPr/>
          </a:p>
        </p:txBody>
      </p:sp>
      <p:sp>
        <p:nvSpPr>
          <p:cNvPr id="505" name="Slide bullet text"/>
          <p:cNvSpPr txBox="1"/>
          <p:nvPr>
            <p:ph type="body" idx="1"/>
          </p:nvPr>
        </p:nvSpPr>
        <p:spPr>
          <a:prstGeom prst="rect">
            <a:avLst/>
          </a:prstGeom>
        </p:spPr>
        <p:txBody>
          <a:bodyPr/>
          <a:lstStyle/>
          <a:p>
            <a:pPr/>
          </a:p>
        </p:txBody>
      </p:sp>
      <p:pic>
        <p:nvPicPr>
          <p:cNvPr id="506" name="56.jpg" descr="5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pic>
        <p:nvPicPr>
          <p:cNvPr id="181" name="A1.png" descr="A1.png"/>
          <p:cNvPicPr>
            <a:picLocks noChangeAspect="1"/>
          </p:cNvPicPr>
          <p:nvPr/>
        </p:nvPicPr>
        <p:blipFill>
          <a:blip r:embed="rId2">
            <a:extLst/>
          </a:blip>
          <a:stretch>
            <a:fillRect/>
          </a:stretch>
        </p:blipFill>
        <p:spPr>
          <a:xfrm>
            <a:off x="700633" y="1226102"/>
            <a:ext cx="6159501" cy="3467101"/>
          </a:xfrm>
          <a:prstGeom prst="rect">
            <a:avLst/>
          </a:prstGeom>
          <a:ln w="12700">
            <a:miter lim="400000"/>
          </a:ln>
        </p:spPr>
      </p:pic>
      <p:pic>
        <p:nvPicPr>
          <p:cNvPr id="182" name="A2.png" descr="A2.png"/>
          <p:cNvPicPr>
            <a:picLocks noChangeAspect="1"/>
          </p:cNvPicPr>
          <p:nvPr/>
        </p:nvPicPr>
        <p:blipFill>
          <a:blip r:embed="rId3">
            <a:extLst/>
          </a:blip>
          <a:stretch>
            <a:fillRect/>
          </a:stretch>
        </p:blipFill>
        <p:spPr>
          <a:xfrm>
            <a:off x="16687071" y="1226102"/>
            <a:ext cx="7175501" cy="3467101"/>
          </a:xfrm>
          <a:prstGeom prst="rect">
            <a:avLst/>
          </a:prstGeom>
          <a:ln w="12700">
            <a:miter lim="400000"/>
          </a:ln>
        </p:spPr>
      </p:pic>
      <p:pic>
        <p:nvPicPr>
          <p:cNvPr id="183" name="A3.png" descr="A3.png"/>
          <p:cNvPicPr>
            <a:picLocks noChangeAspect="1"/>
          </p:cNvPicPr>
          <p:nvPr/>
        </p:nvPicPr>
        <p:blipFill>
          <a:blip r:embed="rId4">
            <a:extLst/>
          </a:blip>
          <a:stretch>
            <a:fillRect/>
          </a:stretch>
        </p:blipFill>
        <p:spPr>
          <a:xfrm>
            <a:off x="20564211" y="2400852"/>
            <a:ext cx="2692401" cy="1193801"/>
          </a:xfrm>
          <a:prstGeom prst="rect">
            <a:avLst/>
          </a:prstGeom>
          <a:ln w="12700">
            <a:miter lim="400000"/>
          </a:ln>
        </p:spPr>
      </p:pic>
      <p:pic>
        <p:nvPicPr>
          <p:cNvPr id="184" name="A4.png" descr="A4.png"/>
          <p:cNvPicPr>
            <a:picLocks noChangeAspect="1"/>
          </p:cNvPicPr>
          <p:nvPr/>
        </p:nvPicPr>
        <p:blipFill>
          <a:blip r:embed="rId5">
            <a:extLst/>
          </a:blip>
          <a:stretch>
            <a:fillRect/>
          </a:stretch>
        </p:blipFill>
        <p:spPr>
          <a:xfrm>
            <a:off x="17396514" y="2400852"/>
            <a:ext cx="2705101" cy="1193801"/>
          </a:xfrm>
          <a:prstGeom prst="rect">
            <a:avLst/>
          </a:prstGeom>
          <a:ln w="12700">
            <a:miter lim="400000"/>
          </a:ln>
        </p:spPr>
      </p:pic>
      <p:pic>
        <p:nvPicPr>
          <p:cNvPr id="185" name="A5.png" descr="A5.png"/>
          <p:cNvPicPr>
            <a:picLocks noChangeAspect="1"/>
          </p:cNvPicPr>
          <p:nvPr/>
        </p:nvPicPr>
        <p:blipFill>
          <a:blip r:embed="rId6">
            <a:extLst/>
          </a:blip>
          <a:stretch>
            <a:fillRect/>
          </a:stretch>
        </p:blipFill>
        <p:spPr>
          <a:xfrm>
            <a:off x="21257014" y="3791828"/>
            <a:ext cx="1003301" cy="317501"/>
          </a:xfrm>
          <a:prstGeom prst="rect">
            <a:avLst/>
          </a:prstGeom>
          <a:ln w="12700">
            <a:miter lim="400000"/>
          </a:ln>
        </p:spPr>
      </p:pic>
      <p:pic>
        <p:nvPicPr>
          <p:cNvPr id="186" name="A6.png" descr="A6.png"/>
          <p:cNvPicPr>
            <a:picLocks noChangeAspect="1"/>
          </p:cNvPicPr>
          <p:nvPr/>
        </p:nvPicPr>
        <p:blipFill>
          <a:blip r:embed="rId7">
            <a:extLst/>
          </a:blip>
          <a:stretch>
            <a:fillRect/>
          </a:stretch>
        </p:blipFill>
        <p:spPr>
          <a:xfrm>
            <a:off x="18185421" y="3791828"/>
            <a:ext cx="1003301" cy="317501"/>
          </a:xfrm>
          <a:prstGeom prst="rect">
            <a:avLst/>
          </a:prstGeom>
          <a:ln w="12700">
            <a:miter lim="400000"/>
          </a:ln>
        </p:spPr>
      </p:pic>
      <p:pic>
        <p:nvPicPr>
          <p:cNvPr id="187" name="A7.png" descr="A7.png"/>
          <p:cNvPicPr>
            <a:picLocks noChangeAspect="1"/>
          </p:cNvPicPr>
          <p:nvPr/>
        </p:nvPicPr>
        <p:blipFill>
          <a:blip r:embed="rId8">
            <a:extLst/>
          </a:blip>
          <a:stretch>
            <a:fillRect/>
          </a:stretch>
        </p:blipFill>
        <p:spPr>
          <a:xfrm>
            <a:off x="711074" y="5502312"/>
            <a:ext cx="8801101" cy="3784601"/>
          </a:xfrm>
          <a:prstGeom prst="rect">
            <a:avLst/>
          </a:prstGeom>
          <a:ln w="12700">
            <a:miter lim="400000"/>
          </a:ln>
        </p:spPr>
      </p:pic>
      <p:pic>
        <p:nvPicPr>
          <p:cNvPr id="188" name="A8.png" descr="A8.png"/>
          <p:cNvPicPr>
            <a:picLocks noChangeAspect="1"/>
          </p:cNvPicPr>
          <p:nvPr/>
        </p:nvPicPr>
        <p:blipFill>
          <a:blip r:embed="rId9">
            <a:extLst/>
          </a:blip>
          <a:stretch>
            <a:fillRect/>
          </a:stretch>
        </p:blipFill>
        <p:spPr>
          <a:xfrm>
            <a:off x="2567533" y="5693590"/>
            <a:ext cx="2400301" cy="1104901"/>
          </a:xfrm>
          <a:prstGeom prst="rect">
            <a:avLst/>
          </a:prstGeom>
          <a:ln w="12700">
            <a:miter lim="400000"/>
          </a:ln>
        </p:spPr>
      </p:pic>
      <p:pic>
        <p:nvPicPr>
          <p:cNvPr id="189" name="A9.png" descr="A9.png"/>
          <p:cNvPicPr>
            <a:picLocks noChangeAspect="1"/>
          </p:cNvPicPr>
          <p:nvPr/>
        </p:nvPicPr>
        <p:blipFill>
          <a:blip r:embed="rId10">
            <a:extLst/>
          </a:blip>
          <a:stretch>
            <a:fillRect/>
          </a:stretch>
        </p:blipFill>
        <p:spPr>
          <a:xfrm>
            <a:off x="6145469" y="5693590"/>
            <a:ext cx="2400301" cy="1104901"/>
          </a:xfrm>
          <a:prstGeom prst="rect">
            <a:avLst/>
          </a:prstGeom>
          <a:ln w="12700">
            <a:miter lim="400000"/>
          </a:ln>
        </p:spPr>
      </p:pic>
      <p:pic>
        <p:nvPicPr>
          <p:cNvPr id="190" name="A10.png" descr="A10.png"/>
          <p:cNvPicPr>
            <a:picLocks noChangeAspect="1"/>
          </p:cNvPicPr>
          <p:nvPr/>
        </p:nvPicPr>
        <p:blipFill>
          <a:blip r:embed="rId11">
            <a:extLst/>
          </a:blip>
          <a:stretch>
            <a:fillRect/>
          </a:stretch>
        </p:blipFill>
        <p:spPr>
          <a:xfrm>
            <a:off x="6723319" y="7129995"/>
            <a:ext cx="1244601" cy="1587501"/>
          </a:xfrm>
          <a:prstGeom prst="rect">
            <a:avLst/>
          </a:prstGeom>
          <a:ln w="12700">
            <a:miter lim="400000"/>
          </a:ln>
        </p:spPr>
      </p:pic>
      <p:pic>
        <p:nvPicPr>
          <p:cNvPr id="191" name="A11.png" descr="A11.png"/>
          <p:cNvPicPr>
            <a:picLocks noChangeAspect="1"/>
          </p:cNvPicPr>
          <p:nvPr/>
        </p:nvPicPr>
        <p:blipFill>
          <a:blip r:embed="rId12">
            <a:extLst/>
          </a:blip>
          <a:stretch>
            <a:fillRect/>
          </a:stretch>
        </p:blipFill>
        <p:spPr>
          <a:xfrm>
            <a:off x="5679535" y="6977520"/>
            <a:ext cx="1066801" cy="1727201"/>
          </a:xfrm>
          <a:prstGeom prst="rect">
            <a:avLst/>
          </a:prstGeom>
          <a:ln w="12700">
            <a:miter lim="400000"/>
          </a:ln>
        </p:spPr>
      </p:pic>
      <p:pic>
        <p:nvPicPr>
          <p:cNvPr id="192" name="A12.png" descr="A12.png"/>
          <p:cNvPicPr>
            <a:picLocks noChangeAspect="1"/>
          </p:cNvPicPr>
          <p:nvPr/>
        </p:nvPicPr>
        <p:blipFill>
          <a:blip r:embed="rId13">
            <a:extLst/>
          </a:blip>
          <a:stretch>
            <a:fillRect/>
          </a:stretch>
        </p:blipFill>
        <p:spPr>
          <a:xfrm>
            <a:off x="3119983" y="7129995"/>
            <a:ext cx="1244601" cy="1587501"/>
          </a:xfrm>
          <a:prstGeom prst="rect">
            <a:avLst/>
          </a:prstGeom>
          <a:ln w="12700">
            <a:miter lim="400000"/>
          </a:ln>
        </p:spPr>
      </p:pic>
      <p:pic>
        <p:nvPicPr>
          <p:cNvPr id="193" name="A13.png" descr="A13.png"/>
          <p:cNvPicPr>
            <a:picLocks noChangeAspect="1"/>
          </p:cNvPicPr>
          <p:nvPr/>
        </p:nvPicPr>
        <p:blipFill>
          <a:blip r:embed="rId14">
            <a:extLst/>
          </a:blip>
          <a:stretch>
            <a:fillRect/>
          </a:stretch>
        </p:blipFill>
        <p:spPr>
          <a:xfrm>
            <a:off x="2066661" y="6977520"/>
            <a:ext cx="1054101" cy="1727201"/>
          </a:xfrm>
          <a:prstGeom prst="rect">
            <a:avLst/>
          </a:prstGeom>
          <a:ln w="12700">
            <a:miter lim="400000"/>
          </a:ln>
        </p:spPr>
      </p:pic>
      <p:pic>
        <p:nvPicPr>
          <p:cNvPr id="194" name="A14.png" descr="A14.png"/>
          <p:cNvPicPr>
            <a:picLocks noChangeAspect="1"/>
          </p:cNvPicPr>
          <p:nvPr/>
        </p:nvPicPr>
        <p:blipFill>
          <a:blip r:embed="rId15">
            <a:extLst/>
          </a:blip>
          <a:stretch>
            <a:fillRect/>
          </a:stretch>
        </p:blipFill>
        <p:spPr>
          <a:xfrm>
            <a:off x="10032573" y="5502312"/>
            <a:ext cx="6108701" cy="3784601"/>
          </a:xfrm>
          <a:prstGeom prst="rect">
            <a:avLst/>
          </a:prstGeom>
          <a:ln w="12700">
            <a:miter lim="400000"/>
          </a:ln>
        </p:spPr>
      </p:pic>
      <p:pic>
        <p:nvPicPr>
          <p:cNvPr id="195" name="A15.png" descr="A15.png"/>
          <p:cNvPicPr>
            <a:picLocks noChangeAspect="1"/>
          </p:cNvPicPr>
          <p:nvPr/>
        </p:nvPicPr>
        <p:blipFill>
          <a:blip r:embed="rId16">
            <a:extLst/>
          </a:blip>
          <a:stretch>
            <a:fillRect/>
          </a:stretch>
        </p:blipFill>
        <p:spPr>
          <a:xfrm>
            <a:off x="16661671" y="5502312"/>
            <a:ext cx="7188201" cy="3784601"/>
          </a:xfrm>
          <a:prstGeom prst="rect">
            <a:avLst/>
          </a:prstGeom>
          <a:ln w="12700">
            <a:miter lim="400000"/>
          </a:ln>
        </p:spPr>
      </p:pic>
      <p:pic>
        <p:nvPicPr>
          <p:cNvPr id="196" name="A16.png" descr="A16.png"/>
          <p:cNvPicPr>
            <a:picLocks noChangeAspect="1"/>
          </p:cNvPicPr>
          <p:nvPr/>
        </p:nvPicPr>
        <p:blipFill>
          <a:blip r:embed="rId17">
            <a:extLst/>
          </a:blip>
          <a:stretch>
            <a:fillRect/>
          </a:stretch>
        </p:blipFill>
        <p:spPr>
          <a:xfrm>
            <a:off x="12413948" y="5852340"/>
            <a:ext cx="2400301" cy="711201"/>
          </a:xfrm>
          <a:prstGeom prst="rect">
            <a:avLst/>
          </a:prstGeom>
          <a:ln w="12700">
            <a:miter lim="400000"/>
          </a:ln>
        </p:spPr>
      </p:pic>
      <p:pic>
        <p:nvPicPr>
          <p:cNvPr id="197" name="A17.png" descr="A17.png"/>
          <p:cNvPicPr>
            <a:picLocks noChangeAspect="1"/>
          </p:cNvPicPr>
          <p:nvPr/>
        </p:nvPicPr>
        <p:blipFill>
          <a:blip r:embed="rId18">
            <a:extLst/>
          </a:blip>
          <a:stretch>
            <a:fillRect/>
          </a:stretch>
        </p:blipFill>
        <p:spPr>
          <a:xfrm>
            <a:off x="12366649" y="7193420"/>
            <a:ext cx="3238501" cy="1295401"/>
          </a:xfrm>
          <a:prstGeom prst="rect">
            <a:avLst/>
          </a:prstGeom>
          <a:ln w="12700">
            <a:miter lim="400000"/>
          </a:ln>
        </p:spPr>
      </p:pic>
      <p:pic>
        <p:nvPicPr>
          <p:cNvPr id="198" name="A18.png" descr="A18.png"/>
          <p:cNvPicPr>
            <a:picLocks noChangeAspect="1"/>
          </p:cNvPicPr>
          <p:nvPr/>
        </p:nvPicPr>
        <p:blipFill>
          <a:blip r:embed="rId19">
            <a:extLst/>
          </a:blip>
          <a:stretch>
            <a:fillRect/>
          </a:stretch>
        </p:blipFill>
        <p:spPr>
          <a:xfrm>
            <a:off x="11494278" y="7300943"/>
            <a:ext cx="800101" cy="812801"/>
          </a:xfrm>
          <a:prstGeom prst="rect">
            <a:avLst/>
          </a:prstGeom>
          <a:ln w="12700">
            <a:miter lim="400000"/>
          </a:ln>
        </p:spPr>
      </p:pic>
      <p:pic>
        <p:nvPicPr>
          <p:cNvPr id="199" name="A19.png" descr="A19.png"/>
          <p:cNvPicPr>
            <a:picLocks noChangeAspect="1"/>
          </p:cNvPicPr>
          <p:nvPr/>
        </p:nvPicPr>
        <p:blipFill>
          <a:blip r:embed="rId20">
            <a:extLst/>
          </a:blip>
          <a:stretch>
            <a:fillRect/>
          </a:stretch>
        </p:blipFill>
        <p:spPr>
          <a:xfrm>
            <a:off x="11494278" y="5807890"/>
            <a:ext cx="800101" cy="800101"/>
          </a:xfrm>
          <a:prstGeom prst="rect">
            <a:avLst/>
          </a:prstGeom>
          <a:ln w="12700">
            <a:miter lim="400000"/>
          </a:ln>
        </p:spPr>
      </p:pic>
      <p:pic>
        <p:nvPicPr>
          <p:cNvPr id="200" name="A20.png" descr="A20.png"/>
          <p:cNvPicPr>
            <a:picLocks noChangeAspect="1"/>
          </p:cNvPicPr>
          <p:nvPr/>
        </p:nvPicPr>
        <p:blipFill>
          <a:blip r:embed="rId21">
            <a:extLst/>
          </a:blip>
          <a:stretch>
            <a:fillRect/>
          </a:stretch>
        </p:blipFill>
        <p:spPr>
          <a:xfrm>
            <a:off x="7296853" y="1222412"/>
            <a:ext cx="8953501" cy="3467101"/>
          </a:xfrm>
          <a:prstGeom prst="rect">
            <a:avLst/>
          </a:prstGeom>
          <a:ln w="12700">
            <a:miter lim="400000"/>
          </a:ln>
        </p:spPr>
      </p:pic>
      <p:pic>
        <p:nvPicPr>
          <p:cNvPr id="201" name="A22.png" descr="A22.png"/>
          <p:cNvPicPr>
            <a:picLocks noChangeAspect="1"/>
          </p:cNvPicPr>
          <p:nvPr/>
        </p:nvPicPr>
        <p:blipFill>
          <a:blip r:embed="rId22">
            <a:extLst/>
          </a:blip>
          <a:stretch>
            <a:fillRect/>
          </a:stretch>
        </p:blipFill>
        <p:spPr>
          <a:xfrm>
            <a:off x="12592552" y="3720296"/>
            <a:ext cx="2501901" cy="393701"/>
          </a:xfrm>
          <a:prstGeom prst="rect">
            <a:avLst/>
          </a:prstGeom>
          <a:ln w="12700">
            <a:miter lim="400000"/>
          </a:ln>
        </p:spPr>
      </p:pic>
      <p:pic>
        <p:nvPicPr>
          <p:cNvPr id="202" name="A22.png" descr="A22.png"/>
          <p:cNvPicPr>
            <a:picLocks noChangeAspect="1"/>
          </p:cNvPicPr>
          <p:nvPr/>
        </p:nvPicPr>
        <p:blipFill>
          <a:blip r:embed="rId22">
            <a:extLst/>
          </a:blip>
          <a:stretch>
            <a:fillRect/>
          </a:stretch>
        </p:blipFill>
        <p:spPr>
          <a:xfrm>
            <a:off x="8475392" y="3720296"/>
            <a:ext cx="2501901" cy="393701"/>
          </a:xfrm>
          <a:prstGeom prst="rect">
            <a:avLst/>
          </a:prstGeom>
          <a:ln w="12700">
            <a:miter lim="400000"/>
          </a:ln>
        </p:spPr>
      </p:pic>
      <p:pic>
        <p:nvPicPr>
          <p:cNvPr id="203" name="A23.png" descr="A23.png"/>
          <p:cNvPicPr>
            <a:picLocks noChangeAspect="1"/>
          </p:cNvPicPr>
          <p:nvPr/>
        </p:nvPicPr>
        <p:blipFill>
          <a:blip r:embed="rId23">
            <a:extLst/>
          </a:blip>
          <a:stretch>
            <a:fillRect/>
          </a:stretch>
        </p:blipFill>
        <p:spPr>
          <a:xfrm>
            <a:off x="12668752" y="2362099"/>
            <a:ext cx="2400301" cy="711201"/>
          </a:xfrm>
          <a:prstGeom prst="rect">
            <a:avLst/>
          </a:prstGeom>
          <a:ln w="12700">
            <a:miter lim="400000"/>
          </a:ln>
        </p:spPr>
      </p:pic>
      <p:pic>
        <p:nvPicPr>
          <p:cNvPr id="204" name="A24.png" descr="A24.png"/>
          <p:cNvPicPr>
            <a:picLocks noChangeAspect="1"/>
          </p:cNvPicPr>
          <p:nvPr/>
        </p:nvPicPr>
        <p:blipFill>
          <a:blip r:embed="rId24">
            <a:extLst/>
          </a:blip>
          <a:stretch>
            <a:fillRect/>
          </a:stretch>
        </p:blipFill>
        <p:spPr>
          <a:xfrm>
            <a:off x="8564292" y="2413552"/>
            <a:ext cx="2400301" cy="1092201"/>
          </a:xfrm>
          <a:prstGeom prst="rect">
            <a:avLst/>
          </a:prstGeom>
          <a:ln w="12700">
            <a:miter lim="400000"/>
          </a:ln>
        </p:spPr>
      </p:pic>
      <p:pic>
        <p:nvPicPr>
          <p:cNvPr id="205" name="A25.png" descr="A25.png"/>
          <p:cNvPicPr>
            <a:picLocks noChangeAspect="1"/>
          </p:cNvPicPr>
          <p:nvPr/>
        </p:nvPicPr>
        <p:blipFill>
          <a:blip r:embed="rId25">
            <a:extLst/>
          </a:blip>
          <a:stretch>
            <a:fillRect/>
          </a:stretch>
        </p:blipFill>
        <p:spPr>
          <a:xfrm>
            <a:off x="19055621" y="5900028"/>
            <a:ext cx="2438401" cy="2032001"/>
          </a:xfrm>
          <a:prstGeom prst="rect">
            <a:avLst/>
          </a:prstGeom>
          <a:ln w="12700">
            <a:miter lim="400000"/>
          </a:ln>
        </p:spPr>
      </p:pic>
      <p:pic>
        <p:nvPicPr>
          <p:cNvPr id="206" name="A26.png" descr="A26.png"/>
          <p:cNvPicPr>
            <a:picLocks noChangeAspect="1"/>
          </p:cNvPicPr>
          <p:nvPr/>
        </p:nvPicPr>
        <p:blipFill>
          <a:blip r:embed="rId26">
            <a:extLst/>
          </a:blip>
          <a:stretch>
            <a:fillRect/>
          </a:stretch>
        </p:blipFill>
        <p:spPr>
          <a:xfrm>
            <a:off x="2052781" y="2310596"/>
            <a:ext cx="1320801" cy="1841501"/>
          </a:xfrm>
          <a:prstGeom prst="rect">
            <a:avLst/>
          </a:prstGeom>
          <a:ln w="12700">
            <a:miter lim="400000"/>
          </a:ln>
        </p:spPr>
      </p:pic>
      <p:pic>
        <p:nvPicPr>
          <p:cNvPr id="207" name="A27.png" descr="A27.png"/>
          <p:cNvPicPr>
            <a:picLocks noChangeAspect="1"/>
          </p:cNvPicPr>
          <p:nvPr/>
        </p:nvPicPr>
        <p:blipFill>
          <a:blip r:embed="rId27">
            <a:extLst/>
          </a:blip>
          <a:stretch>
            <a:fillRect/>
          </a:stretch>
        </p:blipFill>
        <p:spPr>
          <a:xfrm>
            <a:off x="3339397" y="2526496"/>
            <a:ext cx="1244601" cy="1587501"/>
          </a:xfrm>
          <a:prstGeom prst="rect">
            <a:avLst/>
          </a:prstGeom>
          <a:ln w="12700">
            <a:miter lim="400000"/>
          </a:ln>
        </p:spPr>
      </p:pic>
      <p:pic>
        <p:nvPicPr>
          <p:cNvPr id="208" name="A28.png" descr="A28.png"/>
          <p:cNvPicPr>
            <a:picLocks noChangeAspect="1"/>
          </p:cNvPicPr>
          <p:nvPr/>
        </p:nvPicPr>
        <p:blipFill>
          <a:blip r:embed="rId28">
            <a:extLst/>
          </a:blip>
          <a:stretch>
            <a:fillRect/>
          </a:stretch>
        </p:blipFill>
        <p:spPr>
          <a:xfrm>
            <a:off x="2844097" y="1586696"/>
            <a:ext cx="2387601" cy="711201"/>
          </a:xfrm>
          <a:prstGeom prst="rect">
            <a:avLst/>
          </a:prstGeom>
          <a:ln w="12700">
            <a:miter lim="400000"/>
          </a:ln>
        </p:spPr>
      </p:pic>
      <p:pic>
        <p:nvPicPr>
          <p:cNvPr id="209" name="A29.png" descr="A29.png"/>
          <p:cNvPicPr>
            <a:picLocks noChangeAspect="1"/>
          </p:cNvPicPr>
          <p:nvPr/>
        </p:nvPicPr>
        <p:blipFill>
          <a:blip r:embed="rId29">
            <a:extLst/>
          </a:blip>
          <a:stretch>
            <a:fillRect/>
          </a:stretch>
        </p:blipFill>
        <p:spPr>
          <a:xfrm>
            <a:off x="866160" y="12459578"/>
            <a:ext cx="6388101" cy="317501"/>
          </a:xfrm>
          <a:prstGeom prst="rect">
            <a:avLst/>
          </a:prstGeom>
          <a:ln w="12700">
            <a:miter lim="400000"/>
          </a:ln>
        </p:spPr>
      </p:pic>
      <p:pic>
        <p:nvPicPr>
          <p:cNvPr id="210" name="A30.png" descr="A30.png"/>
          <p:cNvPicPr>
            <a:picLocks noChangeAspect="1"/>
          </p:cNvPicPr>
          <p:nvPr/>
        </p:nvPicPr>
        <p:blipFill>
          <a:blip r:embed="rId30">
            <a:extLst/>
          </a:blip>
          <a:stretch>
            <a:fillRect/>
          </a:stretch>
        </p:blipFill>
        <p:spPr>
          <a:xfrm>
            <a:off x="3329959" y="11027139"/>
            <a:ext cx="1460501" cy="1447801"/>
          </a:xfrm>
          <a:prstGeom prst="rect">
            <a:avLst/>
          </a:prstGeom>
          <a:ln w="12700">
            <a:miter lim="400000"/>
          </a:ln>
        </p:spPr>
      </p:pic>
      <p:pic>
        <p:nvPicPr>
          <p:cNvPr id="211" name="A31.png" descr="A31.png"/>
          <p:cNvPicPr>
            <a:picLocks noChangeAspect="1"/>
          </p:cNvPicPr>
          <p:nvPr/>
        </p:nvPicPr>
        <p:blipFill>
          <a:blip r:embed="rId31">
            <a:extLst/>
          </a:blip>
          <a:stretch>
            <a:fillRect/>
          </a:stretch>
        </p:blipFill>
        <p:spPr>
          <a:xfrm>
            <a:off x="4732481" y="10668878"/>
            <a:ext cx="1790701" cy="1778001"/>
          </a:xfrm>
          <a:prstGeom prst="rect">
            <a:avLst/>
          </a:prstGeom>
          <a:ln w="12700">
            <a:miter lim="400000"/>
          </a:ln>
        </p:spPr>
      </p:pic>
      <p:pic>
        <p:nvPicPr>
          <p:cNvPr id="212" name="A32.png" descr="A32.png"/>
          <p:cNvPicPr>
            <a:picLocks noChangeAspect="1"/>
          </p:cNvPicPr>
          <p:nvPr/>
        </p:nvPicPr>
        <p:blipFill>
          <a:blip r:embed="rId32">
            <a:extLst/>
          </a:blip>
          <a:stretch>
            <a:fillRect/>
          </a:stretch>
        </p:blipFill>
        <p:spPr>
          <a:xfrm>
            <a:off x="1611168" y="10668878"/>
            <a:ext cx="1778001" cy="1778001"/>
          </a:xfrm>
          <a:prstGeom prst="rect">
            <a:avLst/>
          </a:prstGeom>
          <a:ln w="12700">
            <a:miter lim="400000"/>
          </a:ln>
        </p:spPr>
      </p:pic>
      <p:pic>
        <p:nvPicPr>
          <p:cNvPr id="213" name="A33.png" descr="A33.png"/>
          <p:cNvPicPr>
            <a:picLocks noChangeAspect="1"/>
          </p:cNvPicPr>
          <p:nvPr/>
        </p:nvPicPr>
        <p:blipFill>
          <a:blip r:embed="rId33">
            <a:extLst/>
          </a:blip>
          <a:stretch>
            <a:fillRect/>
          </a:stretch>
        </p:blipFill>
        <p:spPr>
          <a:xfrm>
            <a:off x="7866495" y="12459578"/>
            <a:ext cx="6388101" cy="317501"/>
          </a:xfrm>
          <a:prstGeom prst="rect">
            <a:avLst/>
          </a:prstGeom>
          <a:ln w="12700">
            <a:miter lim="400000"/>
          </a:ln>
        </p:spPr>
      </p:pic>
      <p:pic>
        <p:nvPicPr>
          <p:cNvPr id="214" name="A34.png" descr="A34.png"/>
          <p:cNvPicPr>
            <a:picLocks noChangeAspect="1"/>
          </p:cNvPicPr>
          <p:nvPr/>
        </p:nvPicPr>
        <p:blipFill>
          <a:blip r:embed="rId34">
            <a:extLst/>
          </a:blip>
          <a:stretch>
            <a:fillRect/>
          </a:stretch>
        </p:blipFill>
        <p:spPr>
          <a:xfrm>
            <a:off x="10336645" y="11027138"/>
            <a:ext cx="1447801" cy="1447801"/>
          </a:xfrm>
          <a:prstGeom prst="rect">
            <a:avLst/>
          </a:prstGeom>
          <a:ln w="12700">
            <a:miter lim="400000"/>
          </a:ln>
        </p:spPr>
      </p:pic>
      <p:pic>
        <p:nvPicPr>
          <p:cNvPr id="215" name="A35.png" descr="A35.png"/>
          <p:cNvPicPr>
            <a:picLocks noChangeAspect="1"/>
          </p:cNvPicPr>
          <p:nvPr/>
        </p:nvPicPr>
        <p:blipFill>
          <a:blip r:embed="rId35">
            <a:extLst/>
          </a:blip>
          <a:stretch>
            <a:fillRect/>
          </a:stretch>
        </p:blipFill>
        <p:spPr>
          <a:xfrm>
            <a:off x="9077789" y="10660846"/>
            <a:ext cx="1320801" cy="1841501"/>
          </a:xfrm>
          <a:prstGeom prst="rect">
            <a:avLst/>
          </a:prstGeom>
          <a:ln w="12700">
            <a:miter lim="400000"/>
          </a:ln>
        </p:spPr>
      </p:pic>
      <p:pic>
        <p:nvPicPr>
          <p:cNvPr id="216" name="A36.png" descr="A36.png"/>
          <p:cNvPicPr>
            <a:picLocks noChangeAspect="1"/>
          </p:cNvPicPr>
          <p:nvPr/>
        </p:nvPicPr>
        <p:blipFill>
          <a:blip r:embed="rId36">
            <a:extLst/>
          </a:blip>
          <a:stretch>
            <a:fillRect/>
          </a:stretch>
        </p:blipFill>
        <p:spPr>
          <a:xfrm>
            <a:off x="11725714" y="10637128"/>
            <a:ext cx="1320801" cy="1841501"/>
          </a:xfrm>
          <a:prstGeom prst="rect">
            <a:avLst/>
          </a:prstGeom>
          <a:ln w="12700">
            <a:miter lim="400000"/>
          </a:ln>
        </p:spPr>
      </p:pic>
      <p:sp>
        <p:nvSpPr>
          <p:cNvPr id="217" name="Line"/>
          <p:cNvSpPr/>
          <p:nvPr/>
        </p:nvSpPr>
        <p:spPr>
          <a:xfrm>
            <a:off x="15144923" y="12590635"/>
            <a:ext cx="3933309" cy="1"/>
          </a:xfrm>
          <a:prstGeom prst="line">
            <a:avLst/>
          </a:prstGeom>
          <a:ln w="76200">
            <a:solidFill>
              <a:srgbClr val="90ECF8"/>
            </a:solidFill>
            <a:miter lim="400000"/>
            <a:tailEnd type="triangle"/>
          </a:ln>
        </p:spPr>
        <p:txBody>
          <a:bodyPr lIns="50800" tIns="50800" rIns="50800" bIns="50800" anchor="ctr"/>
          <a:lstStyle/>
          <a:p>
            <a:pPr/>
          </a:p>
        </p:txBody>
      </p:sp>
      <p:sp>
        <p:nvSpPr>
          <p:cNvPr id="218" name="Line"/>
          <p:cNvSpPr/>
          <p:nvPr/>
        </p:nvSpPr>
        <p:spPr>
          <a:xfrm>
            <a:off x="15144923" y="12030904"/>
            <a:ext cx="3933309" cy="1"/>
          </a:xfrm>
          <a:prstGeom prst="line">
            <a:avLst/>
          </a:prstGeom>
          <a:ln w="76200">
            <a:solidFill>
              <a:srgbClr val="FBFF54"/>
            </a:solidFill>
            <a:miter lim="400000"/>
            <a:tailEnd type="triangle"/>
          </a:ln>
        </p:spPr>
        <p:txBody>
          <a:bodyPr lIns="50800" tIns="50800" rIns="50800" bIns="50800" anchor="ctr"/>
          <a:lstStyle/>
          <a:p>
            <a:pPr/>
          </a:p>
        </p:txBody>
      </p:sp>
      <p:sp>
        <p:nvSpPr>
          <p:cNvPr id="219" name="Line"/>
          <p:cNvSpPr/>
          <p:nvPr/>
        </p:nvSpPr>
        <p:spPr>
          <a:xfrm>
            <a:off x="15144923" y="11471173"/>
            <a:ext cx="3933309" cy="1"/>
          </a:xfrm>
          <a:prstGeom prst="line">
            <a:avLst/>
          </a:prstGeom>
          <a:ln w="76200">
            <a:solidFill>
              <a:srgbClr val="8AFC7D"/>
            </a:solidFill>
            <a:miter lim="400000"/>
            <a:tailEnd type="triangle"/>
          </a:ln>
        </p:spPr>
        <p:txBody>
          <a:bodyPr lIns="50800" tIns="50800" rIns="50800" bIns="50800" anchor="ctr"/>
          <a:lstStyle/>
          <a:p>
            <a:pPr/>
          </a:p>
        </p:txBody>
      </p:sp>
      <p:sp>
        <p:nvSpPr>
          <p:cNvPr id="220" name="Line"/>
          <p:cNvSpPr/>
          <p:nvPr/>
        </p:nvSpPr>
        <p:spPr>
          <a:xfrm>
            <a:off x="15144923" y="10911442"/>
            <a:ext cx="3933309" cy="1"/>
          </a:xfrm>
          <a:prstGeom prst="line">
            <a:avLst/>
          </a:prstGeom>
          <a:ln w="76200">
            <a:solidFill>
              <a:srgbClr val="FFFFFF"/>
            </a:solidFill>
            <a:miter lim="400000"/>
            <a:tailEnd type="triangle"/>
          </a:ln>
        </p:spPr>
        <p:txBody>
          <a:bodyPr lIns="50800" tIns="50800" rIns="50800" bIns="50800" anchor="ctr"/>
          <a:lstStyle/>
          <a:p>
            <a:pPr/>
          </a:p>
        </p:txBody>
      </p:sp>
      <p:sp>
        <p:nvSpPr>
          <p:cNvPr id="221" name="Line"/>
          <p:cNvSpPr/>
          <p:nvPr/>
        </p:nvSpPr>
        <p:spPr>
          <a:xfrm>
            <a:off x="19709772" y="12533590"/>
            <a:ext cx="3933308" cy="1"/>
          </a:xfrm>
          <a:prstGeom prst="line">
            <a:avLst/>
          </a:prstGeom>
          <a:ln w="76200">
            <a:solidFill>
              <a:srgbClr val="90ECF8"/>
            </a:solidFill>
            <a:custDash>
              <a:ds d="200000" sp="200000"/>
            </a:custDash>
            <a:miter lim="400000"/>
            <a:tailEnd type="triangle"/>
          </a:ln>
        </p:spPr>
        <p:txBody>
          <a:bodyPr lIns="50800" tIns="50800" rIns="50800" bIns="50800" anchor="ctr"/>
          <a:lstStyle/>
          <a:p>
            <a:pPr/>
          </a:p>
        </p:txBody>
      </p:sp>
      <p:sp>
        <p:nvSpPr>
          <p:cNvPr id="222" name="Line"/>
          <p:cNvSpPr/>
          <p:nvPr/>
        </p:nvSpPr>
        <p:spPr>
          <a:xfrm>
            <a:off x="19709772" y="12010204"/>
            <a:ext cx="3933309" cy="1"/>
          </a:xfrm>
          <a:prstGeom prst="line">
            <a:avLst/>
          </a:prstGeom>
          <a:ln w="76200">
            <a:solidFill>
              <a:srgbClr val="FBFF54"/>
            </a:solidFill>
            <a:custDash>
              <a:ds d="200000" sp="200000"/>
            </a:custDash>
            <a:miter lim="400000"/>
            <a:tailEnd type="triangle"/>
          </a:ln>
        </p:spPr>
        <p:txBody>
          <a:bodyPr lIns="50800" tIns="50800" rIns="50800" bIns="50800" anchor="ctr"/>
          <a:lstStyle/>
          <a:p>
            <a:pPr/>
          </a:p>
        </p:txBody>
      </p:sp>
      <p:sp>
        <p:nvSpPr>
          <p:cNvPr id="223" name="Line"/>
          <p:cNvSpPr/>
          <p:nvPr/>
        </p:nvSpPr>
        <p:spPr>
          <a:xfrm>
            <a:off x="19709772" y="11491874"/>
            <a:ext cx="3933308" cy="1"/>
          </a:xfrm>
          <a:prstGeom prst="line">
            <a:avLst/>
          </a:prstGeom>
          <a:ln w="76200">
            <a:solidFill>
              <a:srgbClr val="8AFC7D"/>
            </a:solidFill>
            <a:custDash>
              <a:ds d="200000" sp="200000"/>
            </a:custDash>
            <a:miter lim="400000"/>
            <a:tailEnd type="triangle"/>
          </a:ln>
        </p:spPr>
        <p:txBody>
          <a:bodyPr lIns="50800" tIns="50800" rIns="50800" bIns="50800" anchor="ctr"/>
          <a:lstStyle/>
          <a:p>
            <a:pPr/>
          </a:p>
        </p:txBody>
      </p:sp>
      <p:sp>
        <p:nvSpPr>
          <p:cNvPr id="224" name="Line"/>
          <p:cNvSpPr/>
          <p:nvPr/>
        </p:nvSpPr>
        <p:spPr>
          <a:xfrm>
            <a:off x="19709772" y="10968488"/>
            <a:ext cx="3933308" cy="1"/>
          </a:xfrm>
          <a:prstGeom prst="line">
            <a:avLst/>
          </a:prstGeom>
          <a:ln w="76200">
            <a:solidFill>
              <a:srgbClr val="FFFFFF"/>
            </a:solidFill>
            <a:custDash>
              <a:ds d="200000" sp="200000"/>
            </a:custDash>
            <a:miter lim="400000"/>
            <a:tailEnd type="triangle"/>
          </a:ln>
        </p:spPr>
        <p:txBody>
          <a:bodyPr lIns="50800" tIns="50800" rIns="50800" bIns="50800" anchor="ctr"/>
          <a:lstStyle/>
          <a:p>
            <a:pP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0" name="Slide Title"/>
          <p:cNvSpPr txBox="1"/>
          <p:nvPr>
            <p:ph type="title"/>
          </p:nvPr>
        </p:nvSpPr>
        <p:spPr>
          <a:prstGeom prst="rect">
            <a:avLst/>
          </a:prstGeom>
        </p:spPr>
        <p:txBody>
          <a:bodyPr/>
          <a:lstStyle/>
          <a:p>
            <a:pPr/>
          </a:p>
        </p:txBody>
      </p:sp>
      <p:sp>
        <p:nvSpPr>
          <p:cNvPr id="511" name="Slide Subtitle"/>
          <p:cNvSpPr txBox="1"/>
          <p:nvPr>
            <p:ph type="body" idx="21"/>
          </p:nvPr>
        </p:nvSpPr>
        <p:spPr>
          <a:prstGeom prst="rect">
            <a:avLst/>
          </a:prstGeom>
        </p:spPr>
        <p:txBody>
          <a:bodyPr/>
          <a:lstStyle/>
          <a:p>
            <a:pPr/>
          </a:p>
        </p:txBody>
      </p:sp>
      <p:sp>
        <p:nvSpPr>
          <p:cNvPr id="512" name="Slide bullet text"/>
          <p:cNvSpPr txBox="1"/>
          <p:nvPr>
            <p:ph type="body" idx="1"/>
          </p:nvPr>
        </p:nvSpPr>
        <p:spPr>
          <a:prstGeom prst="rect">
            <a:avLst/>
          </a:prstGeom>
        </p:spPr>
        <p:txBody>
          <a:bodyPr/>
          <a:lstStyle/>
          <a:p>
            <a:pPr/>
          </a:p>
        </p:txBody>
      </p:sp>
      <p:pic>
        <p:nvPicPr>
          <p:cNvPr id="513" name="57.jpg" descr="5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7" name="Slide Title"/>
          <p:cNvSpPr txBox="1"/>
          <p:nvPr>
            <p:ph type="title"/>
          </p:nvPr>
        </p:nvSpPr>
        <p:spPr>
          <a:prstGeom prst="rect">
            <a:avLst/>
          </a:prstGeom>
        </p:spPr>
        <p:txBody>
          <a:bodyPr/>
          <a:lstStyle/>
          <a:p>
            <a:pPr/>
          </a:p>
        </p:txBody>
      </p:sp>
      <p:sp>
        <p:nvSpPr>
          <p:cNvPr id="518" name="Slide Subtitle"/>
          <p:cNvSpPr txBox="1"/>
          <p:nvPr>
            <p:ph type="body" idx="21"/>
          </p:nvPr>
        </p:nvSpPr>
        <p:spPr>
          <a:prstGeom prst="rect">
            <a:avLst/>
          </a:prstGeom>
        </p:spPr>
        <p:txBody>
          <a:bodyPr/>
          <a:lstStyle/>
          <a:p>
            <a:pPr/>
          </a:p>
        </p:txBody>
      </p:sp>
      <p:sp>
        <p:nvSpPr>
          <p:cNvPr id="519" name="Slide bullet text"/>
          <p:cNvSpPr txBox="1"/>
          <p:nvPr>
            <p:ph type="body" idx="1"/>
          </p:nvPr>
        </p:nvSpPr>
        <p:spPr>
          <a:prstGeom prst="rect">
            <a:avLst/>
          </a:prstGeom>
        </p:spPr>
        <p:txBody>
          <a:bodyPr/>
          <a:lstStyle/>
          <a:p>
            <a:pPr/>
          </a:p>
        </p:txBody>
      </p:sp>
      <p:pic>
        <p:nvPicPr>
          <p:cNvPr id="520" name="60.jpg" descr="6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4" name="Slide Title"/>
          <p:cNvSpPr txBox="1"/>
          <p:nvPr>
            <p:ph type="title"/>
          </p:nvPr>
        </p:nvSpPr>
        <p:spPr>
          <a:prstGeom prst="rect">
            <a:avLst/>
          </a:prstGeom>
        </p:spPr>
        <p:txBody>
          <a:bodyPr/>
          <a:lstStyle/>
          <a:p>
            <a:pPr/>
          </a:p>
        </p:txBody>
      </p:sp>
      <p:sp>
        <p:nvSpPr>
          <p:cNvPr id="525" name="Slide Subtitle"/>
          <p:cNvSpPr txBox="1"/>
          <p:nvPr>
            <p:ph type="body" idx="21"/>
          </p:nvPr>
        </p:nvSpPr>
        <p:spPr>
          <a:prstGeom prst="rect">
            <a:avLst/>
          </a:prstGeom>
        </p:spPr>
        <p:txBody>
          <a:bodyPr/>
          <a:lstStyle/>
          <a:p>
            <a:pPr/>
          </a:p>
        </p:txBody>
      </p:sp>
      <p:sp>
        <p:nvSpPr>
          <p:cNvPr id="526" name="Slide bullet text"/>
          <p:cNvSpPr txBox="1"/>
          <p:nvPr>
            <p:ph type="body" idx="1"/>
          </p:nvPr>
        </p:nvSpPr>
        <p:spPr>
          <a:prstGeom prst="rect">
            <a:avLst/>
          </a:prstGeom>
        </p:spPr>
        <p:txBody>
          <a:bodyPr/>
          <a:lstStyle/>
          <a:p>
            <a:pPr/>
          </a:p>
        </p:txBody>
      </p:sp>
      <p:pic>
        <p:nvPicPr>
          <p:cNvPr id="527" name="63.jpg" descr="6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1" name="Slide Title"/>
          <p:cNvSpPr txBox="1"/>
          <p:nvPr>
            <p:ph type="title"/>
          </p:nvPr>
        </p:nvSpPr>
        <p:spPr>
          <a:prstGeom prst="rect">
            <a:avLst/>
          </a:prstGeom>
        </p:spPr>
        <p:txBody>
          <a:bodyPr/>
          <a:lstStyle/>
          <a:p>
            <a:pPr/>
          </a:p>
        </p:txBody>
      </p:sp>
      <p:sp>
        <p:nvSpPr>
          <p:cNvPr id="532" name="Slide Subtitle"/>
          <p:cNvSpPr txBox="1"/>
          <p:nvPr>
            <p:ph type="body" idx="21"/>
          </p:nvPr>
        </p:nvSpPr>
        <p:spPr>
          <a:prstGeom prst="rect">
            <a:avLst/>
          </a:prstGeom>
        </p:spPr>
        <p:txBody>
          <a:bodyPr/>
          <a:lstStyle/>
          <a:p>
            <a:pPr/>
          </a:p>
        </p:txBody>
      </p:sp>
      <p:sp>
        <p:nvSpPr>
          <p:cNvPr id="533" name="Slide bullet text"/>
          <p:cNvSpPr txBox="1"/>
          <p:nvPr>
            <p:ph type="body" idx="1"/>
          </p:nvPr>
        </p:nvSpPr>
        <p:spPr>
          <a:prstGeom prst="rect">
            <a:avLst/>
          </a:prstGeom>
        </p:spPr>
        <p:txBody>
          <a:bodyPr/>
          <a:lstStyle/>
          <a:p>
            <a:pPr/>
          </a:p>
        </p:txBody>
      </p:sp>
      <p:pic>
        <p:nvPicPr>
          <p:cNvPr id="534" name="67.jpg" descr="6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8" name="Slide Title"/>
          <p:cNvSpPr txBox="1"/>
          <p:nvPr>
            <p:ph type="title"/>
          </p:nvPr>
        </p:nvSpPr>
        <p:spPr>
          <a:prstGeom prst="rect">
            <a:avLst/>
          </a:prstGeom>
        </p:spPr>
        <p:txBody>
          <a:bodyPr/>
          <a:lstStyle/>
          <a:p>
            <a:pPr/>
          </a:p>
        </p:txBody>
      </p:sp>
      <p:sp>
        <p:nvSpPr>
          <p:cNvPr id="539" name="Slide Subtitle"/>
          <p:cNvSpPr txBox="1"/>
          <p:nvPr>
            <p:ph type="body" idx="21"/>
          </p:nvPr>
        </p:nvSpPr>
        <p:spPr>
          <a:prstGeom prst="rect">
            <a:avLst/>
          </a:prstGeom>
        </p:spPr>
        <p:txBody>
          <a:bodyPr/>
          <a:lstStyle/>
          <a:p>
            <a:pPr/>
          </a:p>
        </p:txBody>
      </p:sp>
      <p:sp>
        <p:nvSpPr>
          <p:cNvPr id="540" name="Slide bullet text"/>
          <p:cNvSpPr txBox="1"/>
          <p:nvPr>
            <p:ph type="body" idx="1"/>
          </p:nvPr>
        </p:nvSpPr>
        <p:spPr>
          <a:prstGeom prst="rect">
            <a:avLst/>
          </a:prstGeom>
        </p:spPr>
        <p:txBody>
          <a:bodyPr/>
          <a:lstStyle/>
          <a:p>
            <a:pPr/>
          </a:p>
        </p:txBody>
      </p:sp>
      <p:pic>
        <p:nvPicPr>
          <p:cNvPr id="541" name="71.jpg" descr="7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5" name="Slide Title"/>
          <p:cNvSpPr txBox="1"/>
          <p:nvPr>
            <p:ph type="title"/>
          </p:nvPr>
        </p:nvSpPr>
        <p:spPr>
          <a:prstGeom prst="rect">
            <a:avLst/>
          </a:prstGeom>
        </p:spPr>
        <p:txBody>
          <a:bodyPr/>
          <a:lstStyle/>
          <a:p>
            <a:pPr/>
          </a:p>
        </p:txBody>
      </p:sp>
      <p:sp>
        <p:nvSpPr>
          <p:cNvPr id="546" name="Slide Subtitle"/>
          <p:cNvSpPr txBox="1"/>
          <p:nvPr>
            <p:ph type="body" idx="21"/>
          </p:nvPr>
        </p:nvSpPr>
        <p:spPr>
          <a:prstGeom prst="rect">
            <a:avLst/>
          </a:prstGeom>
        </p:spPr>
        <p:txBody>
          <a:bodyPr/>
          <a:lstStyle/>
          <a:p>
            <a:pPr/>
          </a:p>
        </p:txBody>
      </p:sp>
      <p:sp>
        <p:nvSpPr>
          <p:cNvPr id="547" name="Slide bullet text"/>
          <p:cNvSpPr txBox="1"/>
          <p:nvPr>
            <p:ph type="body" idx="1"/>
          </p:nvPr>
        </p:nvSpPr>
        <p:spPr>
          <a:prstGeom prst="rect">
            <a:avLst/>
          </a:prstGeom>
        </p:spPr>
        <p:txBody>
          <a:bodyPr/>
          <a:lstStyle/>
          <a:p>
            <a:pPr/>
          </a:p>
        </p:txBody>
      </p:sp>
      <p:pic>
        <p:nvPicPr>
          <p:cNvPr id="548" name="73.jpg" descr="7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2" name="Slide Title"/>
          <p:cNvSpPr txBox="1"/>
          <p:nvPr>
            <p:ph type="title"/>
          </p:nvPr>
        </p:nvSpPr>
        <p:spPr>
          <a:prstGeom prst="rect">
            <a:avLst/>
          </a:prstGeom>
        </p:spPr>
        <p:txBody>
          <a:bodyPr/>
          <a:lstStyle/>
          <a:p>
            <a:pPr/>
          </a:p>
        </p:txBody>
      </p:sp>
      <p:sp>
        <p:nvSpPr>
          <p:cNvPr id="553" name="Slide Subtitle"/>
          <p:cNvSpPr txBox="1"/>
          <p:nvPr>
            <p:ph type="body" idx="21"/>
          </p:nvPr>
        </p:nvSpPr>
        <p:spPr>
          <a:prstGeom prst="rect">
            <a:avLst/>
          </a:prstGeom>
        </p:spPr>
        <p:txBody>
          <a:bodyPr/>
          <a:lstStyle/>
          <a:p>
            <a:pPr/>
          </a:p>
        </p:txBody>
      </p:sp>
      <p:sp>
        <p:nvSpPr>
          <p:cNvPr id="554" name="Slide bullet text"/>
          <p:cNvSpPr txBox="1"/>
          <p:nvPr>
            <p:ph type="body" idx="1"/>
          </p:nvPr>
        </p:nvSpPr>
        <p:spPr>
          <a:prstGeom prst="rect">
            <a:avLst/>
          </a:prstGeom>
        </p:spPr>
        <p:txBody>
          <a:bodyPr/>
          <a:lstStyle/>
          <a:p>
            <a:pPr/>
          </a:p>
        </p:txBody>
      </p:sp>
      <p:pic>
        <p:nvPicPr>
          <p:cNvPr id="555" name="75.jpg" descr="7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9" name="Slide Title"/>
          <p:cNvSpPr txBox="1"/>
          <p:nvPr>
            <p:ph type="title"/>
          </p:nvPr>
        </p:nvSpPr>
        <p:spPr>
          <a:prstGeom prst="rect">
            <a:avLst/>
          </a:prstGeom>
        </p:spPr>
        <p:txBody>
          <a:bodyPr/>
          <a:lstStyle/>
          <a:p>
            <a:pPr/>
          </a:p>
        </p:txBody>
      </p:sp>
      <p:sp>
        <p:nvSpPr>
          <p:cNvPr id="560" name="Slide Subtitle"/>
          <p:cNvSpPr txBox="1"/>
          <p:nvPr>
            <p:ph type="body" idx="21"/>
          </p:nvPr>
        </p:nvSpPr>
        <p:spPr>
          <a:prstGeom prst="rect">
            <a:avLst/>
          </a:prstGeom>
        </p:spPr>
        <p:txBody>
          <a:bodyPr/>
          <a:lstStyle/>
          <a:p>
            <a:pPr/>
          </a:p>
        </p:txBody>
      </p:sp>
      <p:sp>
        <p:nvSpPr>
          <p:cNvPr id="561" name="Slide bullet text"/>
          <p:cNvSpPr txBox="1"/>
          <p:nvPr>
            <p:ph type="body" idx="1"/>
          </p:nvPr>
        </p:nvSpPr>
        <p:spPr>
          <a:prstGeom prst="rect">
            <a:avLst/>
          </a:prstGeom>
        </p:spPr>
        <p:txBody>
          <a:bodyPr/>
          <a:lstStyle/>
          <a:p>
            <a:pPr/>
          </a:p>
        </p:txBody>
      </p:sp>
      <p:pic>
        <p:nvPicPr>
          <p:cNvPr id="562" name="77.jpg" descr="7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6" name="Slide Title"/>
          <p:cNvSpPr txBox="1"/>
          <p:nvPr>
            <p:ph type="title"/>
          </p:nvPr>
        </p:nvSpPr>
        <p:spPr>
          <a:prstGeom prst="rect">
            <a:avLst/>
          </a:prstGeom>
        </p:spPr>
        <p:txBody>
          <a:bodyPr/>
          <a:lstStyle/>
          <a:p>
            <a:pPr/>
          </a:p>
        </p:txBody>
      </p:sp>
      <p:sp>
        <p:nvSpPr>
          <p:cNvPr id="567" name="Slide Subtitle"/>
          <p:cNvSpPr txBox="1"/>
          <p:nvPr>
            <p:ph type="body" idx="21"/>
          </p:nvPr>
        </p:nvSpPr>
        <p:spPr>
          <a:prstGeom prst="rect">
            <a:avLst/>
          </a:prstGeom>
        </p:spPr>
        <p:txBody>
          <a:bodyPr/>
          <a:lstStyle/>
          <a:p>
            <a:pPr/>
          </a:p>
        </p:txBody>
      </p:sp>
      <p:sp>
        <p:nvSpPr>
          <p:cNvPr id="568" name="Slide bullet text"/>
          <p:cNvSpPr txBox="1"/>
          <p:nvPr>
            <p:ph type="body" idx="1"/>
          </p:nvPr>
        </p:nvSpPr>
        <p:spPr>
          <a:prstGeom prst="rect">
            <a:avLst/>
          </a:prstGeom>
        </p:spPr>
        <p:txBody>
          <a:bodyPr/>
          <a:lstStyle/>
          <a:p>
            <a:pPr/>
          </a:p>
        </p:txBody>
      </p:sp>
      <p:pic>
        <p:nvPicPr>
          <p:cNvPr id="569" name="78.jpg" descr="78.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1" name="Slide Title"/>
          <p:cNvSpPr txBox="1"/>
          <p:nvPr>
            <p:ph type="title"/>
          </p:nvPr>
        </p:nvSpPr>
        <p:spPr>
          <a:prstGeom prst="rect">
            <a:avLst/>
          </a:prstGeom>
        </p:spPr>
        <p:txBody>
          <a:bodyPr/>
          <a:lstStyle/>
          <a:p>
            <a:pPr/>
          </a:p>
        </p:txBody>
      </p:sp>
      <p:sp>
        <p:nvSpPr>
          <p:cNvPr id="572" name="Slide Subtitle"/>
          <p:cNvSpPr txBox="1"/>
          <p:nvPr>
            <p:ph type="body" idx="21"/>
          </p:nvPr>
        </p:nvSpPr>
        <p:spPr>
          <a:prstGeom prst="rect">
            <a:avLst/>
          </a:prstGeom>
        </p:spPr>
        <p:txBody>
          <a:bodyPr/>
          <a:lstStyle/>
          <a:p>
            <a:pPr/>
          </a:p>
        </p:txBody>
      </p:sp>
      <p:sp>
        <p:nvSpPr>
          <p:cNvPr id="573" name="Slide bullet text"/>
          <p:cNvSpPr txBox="1"/>
          <p:nvPr>
            <p:ph type="body" idx="1"/>
          </p:nvPr>
        </p:nvSpPr>
        <p:spPr>
          <a:prstGeom prst="rect">
            <a:avLst/>
          </a:prstGeom>
        </p:spPr>
        <p:txBody>
          <a:bodyPr/>
          <a:lstStyle/>
          <a:p>
            <a:pPr/>
          </a:p>
        </p:txBody>
      </p:sp>
      <p:pic>
        <p:nvPicPr>
          <p:cNvPr id="574" name="79.jpg" descr="7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pic>
        <p:nvPicPr>
          <p:cNvPr id="226" name="B1.png" descr="B1.png"/>
          <p:cNvPicPr>
            <a:picLocks noChangeAspect="1"/>
          </p:cNvPicPr>
          <p:nvPr/>
        </p:nvPicPr>
        <p:blipFill>
          <a:blip r:embed="rId2">
            <a:extLst/>
          </a:blip>
          <a:stretch>
            <a:fillRect/>
          </a:stretch>
        </p:blipFill>
        <p:spPr>
          <a:xfrm>
            <a:off x="2501900" y="1050991"/>
            <a:ext cx="19888200" cy="1485901"/>
          </a:xfrm>
          <a:prstGeom prst="rect">
            <a:avLst/>
          </a:prstGeom>
          <a:ln w="12700">
            <a:miter lim="400000"/>
          </a:ln>
        </p:spPr>
      </p:pic>
      <p:pic>
        <p:nvPicPr>
          <p:cNvPr id="227" name="B2.png" descr="B2.png"/>
          <p:cNvPicPr>
            <a:picLocks noChangeAspect="1"/>
          </p:cNvPicPr>
          <p:nvPr/>
        </p:nvPicPr>
        <p:blipFill>
          <a:blip r:embed="rId3">
            <a:extLst/>
          </a:blip>
          <a:stretch>
            <a:fillRect/>
          </a:stretch>
        </p:blipFill>
        <p:spPr>
          <a:xfrm>
            <a:off x="5041046" y="2912729"/>
            <a:ext cx="14528801" cy="1473201"/>
          </a:xfrm>
          <a:prstGeom prst="rect">
            <a:avLst/>
          </a:prstGeom>
          <a:ln w="12700">
            <a:miter lim="400000"/>
          </a:ln>
        </p:spPr>
      </p:pic>
      <p:pic>
        <p:nvPicPr>
          <p:cNvPr id="228" name="B3.png" descr="B3.png"/>
          <p:cNvPicPr>
            <a:picLocks noChangeAspect="1"/>
          </p:cNvPicPr>
          <p:nvPr/>
        </p:nvPicPr>
        <p:blipFill>
          <a:blip r:embed="rId4">
            <a:extLst/>
          </a:blip>
          <a:stretch>
            <a:fillRect/>
          </a:stretch>
        </p:blipFill>
        <p:spPr>
          <a:xfrm>
            <a:off x="4775200" y="4761768"/>
            <a:ext cx="15341600" cy="1473201"/>
          </a:xfrm>
          <a:prstGeom prst="rect">
            <a:avLst/>
          </a:prstGeom>
          <a:ln w="12700">
            <a:miter lim="400000"/>
          </a:ln>
        </p:spPr>
      </p:pic>
      <p:pic>
        <p:nvPicPr>
          <p:cNvPr id="229" name="B4.png" descr="B4.png"/>
          <p:cNvPicPr>
            <a:picLocks noChangeAspect="1"/>
          </p:cNvPicPr>
          <p:nvPr/>
        </p:nvPicPr>
        <p:blipFill>
          <a:blip r:embed="rId5">
            <a:extLst/>
          </a:blip>
          <a:stretch>
            <a:fillRect/>
          </a:stretch>
        </p:blipFill>
        <p:spPr>
          <a:xfrm>
            <a:off x="2940050" y="8459846"/>
            <a:ext cx="19011900" cy="3086101"/>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8" name="Slide Title"/>
          <p:cNvSpPr txBox="1"/>
          <p:nvPr>
            <p:ph type="title"/>
          </p:nvPr>
        </p:nvSpPr>
        <p:spPr>
          <a:prstGeom prst="rect">
            <a:avLst/>
          </a:prstGeom>
        </p:spPr>
        <p:txBody>
          <a:bodyPr/>
          <a:lstStyle/>
          <a:p>
            <a:pPr/>
          </a:p>
        </p:txBody>
      </p:sp>
      <p:sp>
        <p:nvSpPr>
          <p:cNvPr id="579" name="Slide Subtitle"/>
          <p:cNvSpPr txBox="1"/>
          <p:nvPr>
            <p:ph type="body" idx="21"/>
          </p:nvPr>
        </p:nvSpPr>
        <p:spPr>
          <a:prstGeom prst="rect">
            <a:avLst/>
          </a:prstGeom>
        </p:spPr>
        <p:txBody>
          <a:bodyPr/>
          <a:lstStyle/>
          <a:p>
            <a:pPr/>
          </a:p>
        </p:txBody>
      </p:sp>
      <p:sp>
        <p:nvSpPr>
          <p:cNvPr id="580" name="Slide bullet text"/>
          <p:cNvSpPr txBox="1"/>
          <p:nvPr>
            <p:ph type="body" idx="1"/>
          </p:nvPr>
        </p:nvSpPr>
        <p:spPr>
          <a:prstGeom prst="rect">
            <a:avLst/>
          </a:prstGeom>
        </p:spPr>
        <p:txBody>
          <a:bodyPr/>
          <a:lstStyle/>
          <a:p>
            <a:pPr/>
          </a:p>
        </p:txBody>
      </p:sp>
      <p:pic>
        <p:nvPicPr>
          <p:cNvPr id="581" name="80.jpg" descr="8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5" name="Slide Title"/>
          <p:cNvSpPr txBox="1"/>
          <p:nvPr>
            <p:ph type="title"/>
          </p:nvPr>
        </p:nvSpPr>
        <p:spPr>
          <a:prstGeom prst="rect">
            <a:avLst/>
          </a:prstGeom>
        </p:spPr>
        <p:txBody>
          <a:bodyPr/>
          <a:lstStyle/>
          <a:p>
            <a:pPr/>
          </a:p>
        </p:txBody>
      </p:sp>
      <p:sp>
        <p:nvSpPr>
          <p:cNvPr id="586" name="Slide Subtitle"/>
          <p:cNvSpPr txBox="1"/>
          <p:nvPr>
            <p:ph type="body" idx="21"/>
          </p:nvPr>
        </p:nvSpPr>
        <p:spPr>
          <a:prstGeom prst="rect">
            <a:avLst/>
          </a:prstGeom>
        </p:spPr>
        <p:txBody>
          <a:bodyPr/>
          <a:lstStyle/>
          <a:p>
            <a:pPr/>
          </a:p>
        </p:txBody>
      </p:sp>
      <p:sp>
        <p:nvSpPr>
          <p:cNvPr id="587" name="Slide bullet text"/>
          <p:cNvSpPr txBox="1"/>
          <p:nvPr>
            <p:ph type="body" idx="1"/>
          </p:nvPr>
        </p:nvSpPr>
        <p:spPr>
          <a:prstGeom prst="rect">
            <a:avLst/>
          </a:prstGeom>
        </p:spPr>
        <p:txBody>
          <a:bodyPr/>
          <a:lstStyle/>
          <a:p>
            <a:pPr/>
          </a:p>
        </p:txBody>
      </p:sp>
      <p:pic>
        <p:nvPicPr>
          <p:cNvPr id="588" name="81.jpg" descr="8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2" name="Slide Title"/>
          <p:cNvSpPr txBox="1"/>
          <p:nvPr>
            <p:ph type="title"/>
          </p:nvPr>
        </p:nvSpPr>
        <p:spPr>
          <a:prstGeom prst="rect">
            <a:avLst/>
          </a:prstGeom>
        </p:spPr>
        <p:txBody>
          <a:bodyPr/>
          <a:lstStyle/>
          <a:p>
            <a:pPr/>
          </a:p>
        </p:txBody>
      </p:sp>
      <p:sp>
        <p:nvSpPr>
          <p:cNvPr id="593" name="Slide Subtitle"/>
          <p:cNvSpPr txBox="1"/>
          <p:nvPr>
            <p:ph type="body" idx="21"/>
          </p:nvPr>
        </p:nvSpPr>
        <p:spPr>
          <a:prstGeom prst="rect">
            <a:avLst/>
          </a:prstGeom>
        </p:spPr>
        <p:txBody>
          <a:bodyPr/>
          <a:lstStyle/>
          <a:p>
            <a:pPr/>
          </a:p>
        </p:txBody>
      </p:sp>
      <p:sp>
        <p:nvSpPr>
          <p:cNvPr id="594" name="Slide bullet text"/>
          <p:cNvSpPr txBox="1"/>
          <p:nvPr>
            <p:ph type="body" idx="1"/>
          </p:nvPr>
        </p:nvSpPr>
        <p:spPr>
          <a:prstGeom prst="rect">
            <a:avLst/>
          </a:prstGeom>
        </p:spPr>
        <p:txBody>
          <a:bodyPr/>
          <a:lstStyle/>
          <a:p>
            <a:pPr/>
          </a:p>
        </p:txBody>
      </p:sp>
      <p:pic>
        <p:nvPicPr>
          <p:cNvPr id="595" name="82.jpg" descr="8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9" name="Slide Title"/>
          <p:cNvSpPr txBox="1"/>
          <p:nvPr>
            <p:ph type="title"/>
          </p:nvPr>
        </p:nvSpPr>
        <p:spPr>
          <a:prstGeom prst="rect">
            <a:avLst/>
          </a:prstGeom>
        </p:spPr>
        <p:txBody>
          <a:bodyPr/>
          <a:lstStyle/>
          <a:p>
            <a:pPr/>
          </a:p>
        </p:txBody>
      </p:sp>
      <p:sp>
        <p:nvSpPr>
          <p:cNvPr id="600" name="Slide Subtitle"/>
          <p:cNvSpPr txBox="1"/>
          <p:nvPr>
            <p:ph type="body" idx="21"/>
          </p:nvPr>
        </p:nvSpPr>
        <p:spPr>
          <a:prstGeom prst="rect">
            <a:avLst/>
          </a:prstGeom>
        </p:spPr>
        <p:txBody>
          <a:bodyPr/>
          <a:lstStyle/>
          <a:p>
            <a:pPr/>
          </a:p>
        </p:txBody>
      </p:sp>
      <p:sp>
        <p:nvSpPr>
          <p:cNvPr id="601" name="Slide bullet text"/>
          <p:cNvSpPr txBox="1"/>
          <p:nvPr>
            <p:ph type="body" idx="1"/>
          </p:nvPr>
        </p:nvSpPr>
        <p:spPr>
          <a:prstGeom prst="rect">
            <a:avLst/>
          </a:prstGeom>
        </p:spPr>
        <p:txBody>
          <a:bodyPr/>
          <a:lstStyle/>
          <a:p>
            <a:pPr/>
          </a:p>
        </p:txBody>
      </p:sp>
      <p:pic>
        <p:nvPicPr>
          <p:cNvPr id="602" name="83.jpg" descr="8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6" name="Slide Title"/>
          <p:cNvSpPr txBox="1"/>
          <p:nvPr>
            <p:ph type="title"/>
          </p:nvPr>
        </p:nvSpPr>
        <p:spPr>
          <a:prstGeom prst="rect">
            <a:avLst/>
          </a:prstGeom>
        </p:spPr>
        <p:txBody>
          <a:bodyPr/>
          <a:lstStyle/>
          <a:p>
            <a:pPr/>
          </a:p>
        </p:txBody>
      </p:sp>
      <p:sp>
        <p:nvSpPr>
          <p:cNvPr id="607" name="Slide Subtitle"/>
          <p:cNvSpPr txBox="1"/>
          <p:nvPr>
            <p:ph type="body" idx="21"/>
          </p:nvPr>
        </p:nvSpPr>
        <p:spPr>
          <a:prstGeom prst="rect">
            <a:avLst/>
          </a:prstGeom>
        </p:spPr>
        <p:txBody>
          <a:bodyPr/>
          <a:lstStyle/>
          <a:p>
            <a:pPr/>
          </a:p>
        </p:txBody>
      </p:sp>
      <p:sp>
        <p:nvSpPr>
          <p:cNvPr id="608" name="Slide bullet text"/>
          <p:cNvSpPr txBox="1"/>
          <p:nvPr>
            <p:ph type="body" idx="1"/>
          </p:nvPr>
        </p:nvSpPr>
        <p:spPr>
          <a:prstGeom prst="rect">
            <a:avLst/>
          </a:prstGeom>
        </p:spPr>
        <p:txBody>
          <a:bodyPr/>
          <a:lstStyle/>
          <a:p>
            <a:pPr/>
          </a:p>
        </p:txBody>
      </p:sp>
      <p:pic>
        <p:nvPicPr>
          <p:cNvPr id="609" name="84.jpg" descr="8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3" name="Slide Title"/>
          <p:cNvSpPr txBox="1"/>
          <p:nvPr>
            <p:ph type="title"/>
          </p:nvPr>
        </p:nvSpPr>
        <p:spPr>
          <a:prstGeom prst="rect">
            <a:avLst/>
          </a:prstGeom>
        </p:spPr>
        <p:txBody>
          <a:bodyPr/>
          <a:lstStyle/>
          <a:p>
            <a:pPr/>
          </a:p>
        </p:txBody>
      </p:sp>
      <p:sp>
        <p:nvSpPr>
          <p:cNvPr id="614" name="Slide Subtitle"/>
          <p:cNvSpPr txBox="1"/>
          <p:nvPr>
            <p:ph type="body" idx="21"/>
          </p:nvPr>
        </p:nvSpPr>
        <p:spPr>
          <a:prstGeom prst="rect">
            <a:avLst/>
          </a:prstGeom>
        </p:spPr>
        <p:txBody>
          <a:bodyPr/>
          <a:lstStyle/>
          <a:p>
            <a:pPr/>
          </a:p>
        </p:txBody>
      </p:sp>
      <p:sp>
        <p:nvSpPr>
          <p:cNvPr id="615" name="Slide bullet text"/>
          <p:cNvSpPr txBox="1"/>
          <p:nvPr>
            <p:ph type="body" idx="1"/>
          </p:nvPr>
        </p:nvSpPr>
        <p:spPr>
          <a:prstGeom prst="rect">
            <a:avLst/>
          </a:prstGeom>
        </p:spPr>
        <p:txBody>
          <a:bodyPr/>
          <a:lstStyle/>
          <a:p>
            <a:pPr/>
          </a:p>
        </p:txBody>
      </p:sp>
      <p:pic>
        <p:nvPicPr>
          <p:cNvPr id="616" name="85.jpg" descr="8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0" name="Slide Title"/>
          <p:cNvSpPr txBox="1"/>
          <p:nvPr>
            <p:ph type="title"/>
          </p:nvPr>
        </p:nvSpPr>
        <p:spPr>
          <a:prstGeom prst="rect">
            <a:avLst/>
          </a:prstGeom>
        </p:spPr>
        <p:txBody>
          <a:bodyPr/>
          <a:lstStyle/>
          <a:p>
            <a:pPr/>
          </a:p>
        </p:txBody>
      </p:sp>
      <p:sp>
        <p:nvSpPr>
          <p:cNvPr id="621" name="Slide Subtitle"/>
          <p:cNvSpPr txBox="1"/>
          <p:nvPr>
            <p:ph type="body" idx="21"/>
          </p:nvPr>
        </p:nvSpPr>
        <p:spPr>
          <a:prstGeom prst="rect">
            <a:avLst/>
          </a:prstGeom>
        </p:spPr>
        <p:txBody>
          <a:bodyPr/>
          <a:lstStyle/>
          <a:p>
            <a:pPr/>
          </a:p>
        </p:txBody>
      </p:sp>
      <p:sp>
        <p:nvSpPr>
          <p:cNvPr id="622" name="Slide bullet text"/>
          <p:cNvSpPr txBox="1"/>
          <p:nvPr>
            <p:ph type="body" idx="1"/>
          </p:nvPr>
        </p:nvSpPr>
        <p:spPr>
          <a:prstGeom prst="rect">
            <a:avLst/>
          </a:prstGeom>
        </p:spPr>
        <p:txBody>
          <a:bodyPr/>
          <a:lstStyle/>
          <a:p>
            <a:pPr/>
          </a:p>
        </p:txBody>
      </p:sp>
      <p:pic>
        <p:nvPicPr>
          <p:cNvPr id="623" name="87.jpg" descr="8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7" name="Slide Title"/>
          <p:cNvSpPr txBox="1"/>
          <p:nvPr>
            <p:ph type="title"/>
          </p:nvPr>
        </p:nvSpPr>
        <p:spPr>
          <a:prstGeom prst="rect">
            <a:avLst/>
          </a:prstGeom>
        </p:spPr>
        <p:txBody>
          <a:bodyPr/>
          <a:lstStyle/>
          <a:p>
            <a:pPr/>
          </a:p>
        </p:txBody>
      </p:sp>
      <p:sp>
        <p:nvSpPr>
          <p:cNvPr id="628" name="Slide Subtitle"/>
          <p:cNvSpPr txBox="1"/>
          <p:nvPr>
            <p:ph type="body" idx="21"/>
          </p:nvPr>
        </p:nvSpPr>
        <p:spPr>
          <a:prstGeom prst="rect">
            <a:avLst/>
          </a:prstGeom>
        </p:spPr>
        <p:txBody>
          <a:bodyPr/>
          <a:lstStyle/>
          <a:p>
            <a:pPr/>
          </a:p>
        </p:txBody>
      </p:sp>
      <p:sp>
        <p:nvSpPr>
          <p:cNvPr id="629" name="Slide bullet text"/>
          <p:cNvSpPr txBox="1"/>
          <p:nvPr>
            <p:ph type="body" idx="1"/>
          </p:nvPr>
        </p:nvSpPr>
        <p:spPr>
          <a:prstGeom prst="rect">
            <a:avLst/>
          </a:prstGeom>
        </p:spPr>
        <p:txBody>
          <a:bodyPr/>
          <a:lstStyle/>
          <a:p>
            <a:pPr/>
          </a:p>
        </p:txBody>
      </p:sp>
      <p:pic>
        <p:nvPicPr>
          <p:cNvPr id="630" name="93.jpg" descr="9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4" name="Slide Title"/>
          <p:cNvSpPr txBox="1"/>
          <p:nvPr>
            <p:ph type="title"/>
          </p:nvPr>
        </p:nvSpPr>
        <p:spPr>
          <a:prstGeom prst="rect">
            <a:avLst/>
          </a:prstGeom>
        </p:spPr>
        <p:txBody>
          <a:bodyPr/>
          <a:lstStyle/>
          <a:p>
            <a:pPr/>
          </a:p>
        </p:txBody>
      </p:sp>
      <p:sp>
        <p:nvSpPr>
          <p:cNvPr id="635" name="Slide Subtitle"/>
          <p:cNvSpPr txBox="1"/>
          <p:nvPr>
            <p:ph type="body" idx="21"/>
          </p:nvPr>
        </p:nvSpPr>
        <p:spPr>
          <a:prstGeom prst="rect">
            <a:avLst/>
          </a:prstGeom>
        </p:spPr>
        <p:txBody>
          <a:bodyPr/>
          <a:lstStyle/>
          <a:p>
            <a:pPr/>
          </a:p>
        </p:txBody>
      </p:sp>
      <p:sp>
        <p:nvSpPr>
          <p:cNvPr id="636" name="Slide bullet text"/>
          <p:cNvSpPr txBox="1"/>
          <p:nvPr>
            <p:ph type="body" idx="1"/>
          </p:nvPr>
        </p:nvSpPr>
        <p:spPr>
          <a:prstGeom prst="rect">
            <a:avLst/>
          </a:prstGeom>
        </p:spPr>
        <p:txBody>
          <a:bodyPr/>
          <a:lstStyle/>
          <a:p>
            <a:pPr/>
          </a:p>
        </p:txBody>
      </p:sp>
      <p:pic>
        <p:nvPicPr>
          <p:cNvPr id="637" name="94.jpg" descr="9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1" name="Slide Title"/>
          <p:cNvSpPr txBox="1"/>
          <p:nvPr>
            <p:ph type="title"/>
          </p:nvPr>
        </p:nvSpPr>
        <p:spPr>
          <a:prstGeom prst="rect">
            <a:avLst/>
          </a:prstGeom>
        </p:spPr>
        <p:txBody>
          <a:bodyPr/>
          <a:lstStyle/>
          <a:p>
            <a:pPr/>
          </a:p>
        </p:txBody>
      </p:sp>
      <p:sp>
        <p:nvSpPr>
          <p:cNvPr id="642" name="Slide Subtitle"/>
          <p:cNvSpPr txBox="1"/>
          <p:nvPr>
            <p:ph type="body" idx="21"/>
          </p:nvPr>
        </p:nvSpPr>
        <p:spPr>
          <a:prstGeom prst="rect">
            <a:avLst/>
          </a:prstGeom>
        </p:spPr>
        <p:txBody>
          <a:bodyPr/>
          <a:lstStyle/>
          <a:p>
            <a:pPr/>
          </a:p>
        </p:txBody>
      </p:sp>
      <p:sp>
        <p:nvSpPr>
          <p:cNvPr id="643" name="Slide bullet text"/>
          <p:cNvSpPr txBox="1"/>
          <p:nvPr>
            <p:ph type="body" idx="1"/>
          </p:nvPr>
        </p:nvSpPr>
        <p:spPr>
          <a:prstGeom prst="rect">
            <a:avLst/>
          </a:prstGeom>
        </p:spPr>
        <p:txBody>
          <a:bodyPr/>
          <a:lstStyle/>
          <a:p>
            <a:pPr/>
          </a:p>
        </p:txBody>
      </p:sp>
      <p:pic>
        <p:nvPicPr>
          <p:cNvPr id="644" name="97.jpg" descr="9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pic>
        <p:nvPicPr>
          <p:cNvPr id="231" name="C1.png" descr="C1.png"/>
          <p:cNvPicPr>
            <a:picLocks noChangeAspect="1"/>
          </p:cNvPicPr>
          <p:nvPr/>
        </p:nvPicPr>
        <p:blipFill>
          <a:blip r:embed="rId2">
            <a:extLst/>
          </a:blip>
          <a:stretch>
            <a:fillRect/>
          </a:stretch>
        </p:blipFill>
        <p:spPr>
          <a:xfrm>
            <a:off x="1066800" y="704850"/>
            <a:ext cx="22250400" cy="6413500"/>
          </a:xfrm>
          <a:prstGeom prst="rect">
            <a:avLst/>
          </a:prstGeom>
          <a:ln w="12700">
            <a:miter lim="400000"/>
          </a:ln>
        </p:spPr>
      </p:pic>
      <p:pic>
        <p:nvPicPr>
          <p:cNvPr id="232" name="C14.png" descr="C14.png"/>
          <p:cNvPicPr>
            <a:picLocks noChangeAspect="1"/>
          </p:cNvPicPr>
          <p:nvPr/>
        </p:nvPicPr>
        <p:blipFill>
          <a:blip r:embed="rId3">
            <a:extLst/>
          </a:blip>
          <a:stretch>
            <a:fillRect/>
          </a:stretch>
        </p:blipFill>
        <p:spPr>
          <a:xfrm>
            <a:off x="1238250" y="7319792"/>
            <a:ext cx="21907500" cy="5803901"/>
          </a:xfrm>
          <a:prstGeom prst="rect">
            <a:avLst/>
          </a:prstGeom>
          <a:ln w="12700">
            <a:miter lim="400000"/>
          </a:ln>
        </p:spPr>
      </p:pic>
      <p:pic>
        <p:nvPicPr>
          <p:cNvPr id="233" name="C2.png" descr="C2.png"/>
          <p:cNvPicPr>
            <a:picLocks noChangeAspect="1"/>
          </p:cNvPicPr>
          <p:nvPr/>
        </p:nvPicPr>
        <p:blipFill>
          <a:blip r:embed="rId4">
            <a:extLst/>
          </a:blip>
          <a:stretch>
            <a:fillRect/>
          </a:stretch>
        </p:blipFill>
        <p:spPr>
          <a:xfrm>
            <a:off x="1371600" y="3994150"/>
            <a:ext cx="21539200" cy="63500"/>
          </a:xfrm>
          <a:prstGeom prst="rect">
            <a:avLst/>
          </a:prstGeom>
          <a:ln w="12700">
            <a:miter lim="400000"/>
          </a:ln>
        </p:spPr>
      </p:pic>
      <p:pic>
        <p:nvPicPr>
          <p:cNvPr id="234" name="C3.png" descr="C3.png"/>
          <p:cNvPicPr>
            <a:picLocks noChangeAspect="1"/>
          </p:cNvPicPr>
          <p:nvPr/>
        </p:nvPicPr>
        <p:blipFill>
          <a:blip r:embed="rId5">
            <a:extLst/>
          </a:blip>
          <a:stretch>
            <a:fillRect/>
          </a:stretch>
        </p:blipFill>
        <p:spPr>
          <a:xfrm>
            <a:off x="3457587" y="3333750"/>
            <a:ext cx="1231901" cy="1231900"/>
          </a:xfrm>
          <a:prstGeom prst="rect">
            <a:avLst/>
          </a:prstGeom>
          <a:ln w="12700">
            <a:miter lim="400000"/>
          </a:ln>
        </p:spPr>
      </p:pic>
      <p:pic>
        <p:nvPicPr>
          <p:cNvPr id="235" name="C5.png" descr="C5.png"/>
          <p:cNvPicPr>
            <a:picLocks noChangeAspect="1"/>
          </p:cNvPicPr>
          <p:nvPr/>
        </p:nvPicPr>
        <p:blipFill>
          <a:blip r:embed="rId6">
            <a:extLst/>
          </a:blip>
          <a:stretch>
            <a:fillRect/>
          </a:stretch>
        </p:blipFill>
        <p:spPr>
          <a:xfrm>
            <a:off x="8410913" y="3333750"/>
            <a:ext cx="1219201" cy="1231900"/>
          </a:xfrm>
          <a:prstGeom prst="rect">
            <a:avLst/>
          </a:prstGeom>
          <a:ln w="12700">
            <a:miter lim="400000"/>
          </a:ln>
        </p:spPr>
      </p:pic>
      <p:pic>
        <p:nvPicPr>
          <p:cNvPr id="236" name="C5.png" descr="C5.png"/>
          <p:cNvPicPr>
            <a:picLocks noChangeAspect="1"/>
          </p:cNvPicPr>
          <p:nvPr/>
        </p:nvPicPr>
        <p:blipFill>
          <a:blip r:embed="rId6">
            <a:extLst/>
          </a:blip>
          <a:stretch>
            <a:fillRect/>
          </a:stretch>
        </p:blipFill>
        <p:spPr>
          <a:xfrm>
            <a:off x="13550900" y="3333750"/>
            <a:ext cx="1219200" cy="1231900"/>
          </a:xfrm>
          <a:prstGeom prst="rect">
            <a:avLst/>
          </a:prstGeom>
          <a:ln w="12700">
            <a:miter lim="400000"/>
          </a:ln>
        </p:spPr>
      </p:pic>
      <p:pic>
        <p:nvPicPr>
          <p:cNvPr id="237" name="C6.png" descr="C6.png"/>
          <p:cNvPicPr>
            <a:picLocks noChangeAspect="1"/>
          </p:cNvPicPr>
          <p:nvPr/>
        </p:nvPicPr>
        <p:blipFill>
          <a:blip r:embed="rId7">
            <a:extLst/>
          </a:blip>
          <a:stretch>
            <a:fillRect/>
          </a:stretch>
        </p:blipFill>
        <p:spPr>
          <a:xfrm>
            <a:off x="19019680" y="3333750"/>
            <a:ext cx="1219201" cy="1231900"/>
          </a:xfrm>
          <a:prstGeom prst="rect">
            <a:avLst/>
          </a:prstGeom>
          <a:ln w="12700">
            <a:miter lim="400000"/>
          </a:ln>
        </p:spPr>
      </p:pic>
      <p:pic>
        <p:nvPicPr>
          <p:cNvPr id="238" name="C19.png" descr="C19.png"/>
          <p:cNvPicPr>
            <a:picLocks noChangeAspect="1"/>
          </p:cNvPicPr>
          <p:nvPr/>
        </p:nvPicPr>
        <p:blipFill>
          <a:blip r:embed="rId8">
            <a:extLst/>
          </a:blip>
          <a:stretch>
            <a:fillRect/>
          </a:stretch>
        </p:blipFill>
        <p:spPr>
          <a:xfrm>
            <a:off x="18518959" y="2079625"/>
            <a:ext cx="2387601" cy="1104900"/>
          </a:xfrm>
          <a:prstGeom prst="rect">
            <a:avLst/>
          </a:prstGeom>
          <a:ln w="12700">
            <a:miter lim="400000"/>
          </a:ln>
        </p:spPr>
      </p:pic>
      <p:pic>
        <p:nvPicPr>
          <p:cNvPr id="239" name="C17.png" descr="C17.png"/>
          <p:cNvPicPr>
            <a:picLocks noChangeAspect="1"/>
          </p:cNvPicPr>
          <p:nvPr/>
        </p:nvPicPr>
        <p:blipFill>
          <a:blip r:embed="rId9">
            <a:extLst/>
          </a:blip>
          <a:stretch>
            <a:fillRect/>
          </a:stretch>
        </p:blipFill>
        <p:spPr>
          <a:xfrm>
            <a:off x="19041967" y="9834392"/>
            <a:ext cx="762001" cy="774701"/>
          </a:xfrm>
          <a:prstGeom prst="rect">
            <a:avLst/>
          </a:prstGeom>
          <a:ln w="12700">
            <a:miter lim="400000"/>
          </a:ln>
        </p:spPr>
      </p:pic>
      <p:pic>
        <p:nvPicPr>
          <p:cNvPr id="240" name="C17.png" descr="C17.png"/>
          <p:cNvPicPr>
            <a:picLocks noChangeAspect="1"/>
          </p:cNvPicPr>
          <p:nvPr/>
        </p:nvPicPr>
        <p:blipFill>
          <a:blip r:embed="rId9">
            <a:extLst/>
          </a:blip>
          <a:stretch>
            <a:fillRect/>
          </a:stretch>
        </p:blipFill>
        <p:spPr>
          <a:xfrm>
            <a:off x="13910766" y="9804400"/>
            <a:ext cx="762001" cy="774700"/>
          </a:xfrm>
          <a:prstGeom prst="rect">
            <a:avLst/>
          </a:prstGeom>
          <a:ln w="12700">
            <a:miter lim="400000"/>
          </a:ln>
        </p:spPr>
      </p:pic>
      <p:pic>
        <p:nvPicPr>
          <p:cNvPr id="241" name="C17.png" descr="C17.png"/>
          <p:cNvPicPr>
            <a:picLocks noChangeAspect="1"/>
          </p:cNvPicPr>
          <p:nvPr/>
        </p:nvPicPr>
        <p:blipFill>
          <a:blip r:embed="rId9">
            <a:extLst/>
          </a:blip>
          <a:stretch>
            <a:fillRect/>
          </a:stretch>
        </p:blipFill>
        <p:spPr>
          <a:xfrm>
            <a:off x="4073537" y="9834392"/>
            <a:ext cx="762001" cy="774701"/>
          </a:xfrm>
          <a:prstGeom prst="rect">
            <a:avLst/>
          </a:prstGeom>
          <a:ln w="12700">
            <a:miter lim="400000"/>
          </a:ln>
        </p:spPr>
      </p:pic>
      <p:pic>
        <p:nvPicPr>
          <p:cNvPr id="242" name="C18.png" descr="C18.png"/>
          <p:cNvPicPr>
            <a:picLocks noChangeAspect="1"/>
          </p:cNvPicPr>
          <p:nvPr/>
        </p:nvPicPr>
        <p:blipFill>
          <a:blip r:embed="rId10">
            <a:extLst/>
          </a:blip>
          <a:stretch>
            <a:fillRect/>
          </a:stretch>
        </p:blipFill>
        <p:spPr>
          <a:xfrm>
            <a:off x="3110972" y="11703050"/>
            <a:ext cx="12026901" cy="520700"/>
          </a:xfrm>
          <a:prstGeom prst="rect">
            <a:avLst/>
          </a:prstGeom>
          <a:ln w="12700">
            <a:miter lim="400000"/>
          </a:ln>
        </p:spPr>
      </p:pic>
      <p:pic>
        <p:nvPicPr>
          <p:cNvPr id="243" name="C19.png" descr="C19.png"/>
          <p:cNvPicPr>
            <a:picLocks noChangeAspect="1"/>
          </p:cNvPicPr>
          <p:nvPr/>
        </p:nvPicPr>
        <p:blipFill>
          <a:blip r:embed="rId8">
            <a:extLst/>
          </a:blip>
          <a:stretch>
            <a:fillRect/>
          </a:stretch>
        </p:blipFill>
        <p:spPr>
          <a:xfrm>
            <a:off x="3222637" y="8477250"/>
            <a:ext cx="2387601" cy="1104900"/>
          </a:xfrm>
          <a:prstGeom prst="rect">
            <a:avLst/>
          </a:prstGeom>
          <a:ln w="12700">
            <a:miter lim="400000"/>
          </a:ln>
        </p:spPr>
      </p:pic>
      <p:pic>
        <p:nvPicPr>
          <p:cNvPr id="244" name="C21.png" descr="C21.png"/>
          <p:cNvPicPr>
            <a:picLocks noChangeAspect="1"/>
          </p:cNvPicPr>
          <p:nvPr/>
        </p:nvPicPr>
        <p:blipFill>
          <a:blip r:embed="rId11">
            <a:extLst/>
          </a:blip>
          <a:stretch>
            <a:fillRect/>
          </a:stretch>
        </p:blipFill>
        <p:spPr>
          <a:xfrm>
            <a:off x="12509500" y="9842500"/>
            <a:ext cx="1422400" cy="698500"/>
          </a:xfrm>
          <a:prstGeom prst="rect">
            <a:avLst/>
          </a:prstGeom>
          <a:ln w="12700">
            <a:miter lim="400000"/>
          </a:ln>
        </p:spPr>
      </p:pic>
      <p:pic>
        <p:nvPicPr>
          <p:cNvPr id="245" name="C21.png" descr="C21.png"/>
          <p:cNvPicPr>
            <a:picLocks noChangeAspect="1"/>
          </p:cNvPicPr>
          <p:nvPr/>
        </p:nvPicPr>
        <p:blipFill>
          <a:blip r:embed="rId11">
            <a:extLst/>
          </a:blip>
          <a:stretch>
            <a:fillRect/>
          </a:stretch>
        </p:blipFill>
        <p:spPr>
          <a:xfrm>
            <a:off x="2669811" y="9859792"/>
            <a:ext cx="1422401" cy="698501"/>
          </a:xfrm>
          <a:prstGeom prst="rect">
            <a:avLst/>
          </a:prstGeom>
          <a:ln w="12700">
            <a:miter lim="400000"/>
          </a:ln>
        </p:spPr>
      </p:pic>
      <p:pic>
        <p:nvPicPr>
          <p:cNvPr id="246" name="C22.png" descr="C22.png"/>
          <p:cNvPicPr>
            <a:picLocks noChangeAspect="1"/>
          </p:cNvPicPr>
          <p:nvPr/>
        </p:nvPicPr>
        <p:blipFill>
          <a:blip r:embed="rId12">
            <a:extLst/>
          </a:blip>
          <a:stretch>
            <a:fillRect/>
          </a:stretch>
        </p:blipFill>
        <p:spPr>
          <a:xfrm>
            <a:off x="13097966" y="8477250"/>
            <a:ext cx="2387601" cy="1104900"/>
          </a:xfrm>
          <a:prstGeom prst="rect">
            <a:avLst/>
          </a:prstGeom>
          <a:ln w="12700">
            <a:miter lim="400000"/>
          </a:ln>
        </p:spPr>
      </p:pic>
      <p:pic>
        <p:nvPicPr>
          <p:cNvPr id="247" name="C23.png" descr="C23.png"/>
          <p:cNvPicPr>
            <a:picLocks noChangeAspect="1"/>
          </p:cNvPicPr>
          <p:nvPr/>
        </p:nvPicPr>
        <p:blipFill>
          <a:blip r:embed="rId13">
            <a:extLst/>
          </a:blip>
          <a:stretch>
            <a:fillRect/>
          </a:stretch>
        </p:blipFill>
        <p:spPr>
          <a:xfrm>
            <a:off x="17333817" y="7810500"/>
            <a:ext cx="4178301" cy="2120900"/>
          </a:xfrm>
          <a:prstGeom prst="rect">
            <a:avLst/>
          </a:prstGeom>
          <a:ln w="12700">
            <a:miter lim="400000"/>
          </a:ln>
        </p:spPr>
      </p:pic>
      <p:pic>
        <p:nvPicPr>
          <p:cNvPr id="248" name="C19.png" descr="C19.png"/>
          <p:cNvPicPr>
            <a:picLocks noChangeAspect="1"/>
          </p:cNvPicPr>
          <p:nvPr/>
        </p:nvPicPr>
        <p:blipFill>
          <a:blip r:embed="rId8">
            <a:extLst/>
          </a:blip>
          <a:stretch>
            <a:fillRect/>
          </a:stretch>
        </p:blipFill>
        <p:spPr>
          <a:xfrm>
            <a:off x="12994208" y="2079625"/>
            <a:ext cx="2387601" cy="1104900"/>
          </a:xfrm>
          <a:prstGeom prst="rect">
            <a:avLst/>
          </a:prstGeom>
          <a:ln w="12700">
            <a:miter lim="400000"/>
          </a:ln>
        </p:spPr>
      </p:pic>
      <p:pic>
        <p:nvPicPr>
          <p:cNvPr id="249" name="C19.png" descr="C19.png"/>
          <p:cNvPicPr>
            <a:picLocks noChangeAspect="1"/>
          </p:cNvPicPr>
          <p:nvPr/>
        </p:nvPicPr>
        <p:blipFill>
          <a:blip r:embed="rId8">
            <a:extLst/>
          </a:blip>
          <a:stretch>
            <a:fillRect/>
          </a:stretch>
        </p:blipFill>
        <p:spPr>
          <a:xfrm>
            <a:off x="7821845" y="2079625"/>
            <a:ext cx="2387601" cy="1104900"/>
          </a:xfrm>
          <a:prstGeom prst="rect">
            <a:avLst/>
          </a:prstGeom>
          <a:ln w="12700">
            <a:miter lim="400000"/>
          </a:ln>
        </p:spPr>
      </p:pic>
      <p:pic>
        <p:nvPicPr>
          <p:cNvPr id="250" name="C19.png" descr="C19.png"/>
          <p:cNvPicPr>
            <a:picLocks noChangeAspect="1"/>
          </p:cNvPicPr>
          <p:nvPr/>
        </p:nvPicPr>
        <p:blipFill>
          <a:blip r:embed="rId8">
            <a:extLst/>
          </a:blip>
          <a:stretch>
            <a:fillRect/>
          </a:stretch>
        </p:blipFill>
        <p:spPr>
          <a:xfrm>
            <a:off x="3006737" y="2079625"/>
            <a:ext cx="2387601" cy="1104900"/>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8" name="Slide Title"/>
          <p:cNvSpPr txBox="1"/>
          <p:nvPr>
            <p:ph type="title"/>
          </p:nvPr>
        </p:nvSpPr>
        <p:spPr>
          <a:prstGeom prst="rect">
            <a:avLst/>
          </a:prstGeom>
        </p:spPr>
        <p:txBody>
          <a:bodyPr/>
          <a:lstStyle/>
          <a:p>
            <a:pPr/>
          </a:p>
        </p:txBody>
      </p:sp>
      <p:sp>
        <p:nvSpPr>
          <p:cNvPr id="649" name="Slide Subtitle"/>
          <p:cNvSpPr txBox="1"/>
          <p:nvPr>
            <p:ph type="body" idx="21"/>
          </p:nvPr>
        </p:nvSpPr>
        <p:spPr>
          <a:prstGeom prst="rect">
            <a:avLst/>
          </a:prstGeom>
        </p:spPr>
        <p:txBody>
          <a:bodyPr/>
          <a:lstStyle/>
          <a:p>
            <a:pPr/>
          </a:p>
        </p:txBody>
      </p:sp>
      <p:sp>
        <p:nvSpPr>
          <p:cNvPr id="650" name="Slide bullet text"/>
          <p:cNvSpPr txBox="1"/>
          <p:nvPr>
            <p:ph type="body" idx="1"/>
          </p:nvPr>
        </p:nvSpPr>
        <p:spPr>
          <a:prstGeom prst="rect">
            <a:avLst/>
          </a:prstGeom>
        </p:spPr>
        <p:txBody>
          <a:bodyPr/>
          <a:lstStyle/>
          <a:p>
            <a:pPr/>
          </a:p>
        </p:txBody>
      </p:sp>
      <p:pic>
        <p:nvPicPr>
          <p:cNvPr id="651" name="103.jpg" descr="10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5" name="Slide Title"/>
          <p:cNvSpPr txBox="1"/>
          <p:nvPr>
            <p:ph type="title"/>
          </p:nvPr>
        </p:nvSpPr>
        <p:spPr>
          <a:prstGeom prst="rect">
            <a:avLst/>
          </a:prstGeom>
        </p:spPr>
        <p:txBody>
          <a:bodyPr/>
          <a:lstStyle/>
          <a:p>
            <a:pPr/>
          </a:p>
        </p:txBody>
      </p:sp>
      <p:sp>
        <p:nvSpPr>
          <p:cNvPr id="656" name="Slide Subtitle"/>
          <p:cNvSpPr txBox="1"/>
          <p:nvPr>
            <p:ph type="body" idx="21"/>
          </p:nvPr>
        </p:nvSpPr>
        <p:spPr>
          <a:prstGeom prst="rect">
            <a:avLst/>
          </a:prstGeom>
        </p:spPr>
        <p:txBody>
          <a:bodyPr/>
          <a:lstStyle/>
          <a:p>
            <a:pPr/>
          </a:p>
        </p:txBody>
      </p:sp>
      <p:sp>
        <p:nvSpPr>
          <p:cNvPr id="657" name="Slide bullet text"/>
          <p:cNvSpPr txBox="1"/>
          <p:nvPr>
            <p:ph type="body" idx="1"/>
          </p:nvPr>
        </p:nvSpPr>
        <p:spPr>
          <a:prstGeom prst="rect">
            <a:avLst/>
          </a:prstGeom>
        </p:spPr>
        <p:txBody>
          <a:bodyPr/>
          <a:lstStyle/>
          <a:p>
            <a:pPr/>
          </a:p>
        </p:txBody>
      </p:sp>
      <p:pic>
        <p:nvPicPr>
          <p:cNvPr id="658" name="104.jpg" descr="10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2" name="Slide Title"/>
          <p:cNvSpPr txBox="1"/>
          <p:nvPr>
            <p:ph type="title"/>
          </p:nvPr>
        </p:nvSpPr>
        <p:spPr>
          <a:prstGeom prst="rect">
            <a:avLst/>
          </a:prstGeom>
        </p:spPr>
        <p:txBody>
          <a:bodyPr/>
          <a:lstStyle/>
          <a:p>
            <a:pPr/>
          </a:p>
        </p:txBody>
      </p:sp>
      <p:sp>
        <p:nvSpPr>
          <p:cNvPr id="663" name="Slide Subtitle"/>
          <p:cNvSpPr txBox="1"/>
          <p:nvPr>
            <p:ph type="body" idx="21"/>
          </p:nvPr>
        </p:nvSpPr>
        <p:spPr>
          <a:prstGeom prst="rect">
            <a:avLst/>
          </a:prstGeom>
        </p:spPr>
        <p:txBody>
          <a:bodyPr/>
          <a:lstStyle/>
          <a:p>
            <a:pPr/>
          </a:p>
        </p:txBody>
      </p:sp>
      <p:sp>
        <p:nvSpPr>
          <p:cNvPr id="664" name="Slide bullet text"/>
          <p:cNvSpPr txBox="1"/>
          <p:nvPr>
            <p:ph type="body" idx="1"/>
          </p:nvPr>
        </p:nvSpPr>
        <p:spPr>
          <a:prstGeom prst="rect">
            <a:avLst/>
          </a:prstGeom>
        </p:spPr>
        <p:txBody>
          <a:bodyPr/>
          <a:lstStyle/>
          <a:p>
            <a:pPr/>
          </a:p>
        </p:txBody>
      </p:sp>
      <p:pic>
        <p:nvPicPr>
          <p:cNvPr id="665" name="106.jpg" descr="10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9" name="Slide Title"/>
          <p:cNvSpPr txBox="1"/>
          <p:nvPr>
            <p:ph type="title"/>
          </p:nvPr>
        </p:nvSpPr>
        <p:spPr>
          <a:prstGeom prst="rect">
            <a:avLst/>
          </a:prstGeom>
        </p:spPr>
        <p:txBody>
          <a:bodyPr/>
          <a:lstStyle/>
          <a:p>
            <a:pPr/>
          </a:p>
        </p:txBody>
      </p:sp>
      <p:sp>
        <p:nvSpPr>
          <p:cNvPr id="670" name="Slide Subtitle"/>
          <p:cNvSpPr txBox="1"/>
          <p:nvPr>
            <p:ph type="body" idx="21"/>
          </p:nvPr>
        </p:nvSpPr>
        <p:spPr>
          <a:prstGeom prst="rect">
            <a:avLst/>
          </a:prstGeom>
        </p:spPr>
        <p:txBody>
          <a:bodyPr/>
          <a:lstStyle/>
          <a:p>
            <a:pPr/>
          </a:p>
        </p:txBody>
      </p:sp>
      <p:sp>
        <p:nvSpPr>
          <p:cNvPr id="671" name="Slide bullet text"/>
          <p:cNvSpPr txBox="1"/>
          <p:nvPr>
            <p:ph type="body" idx="1"/>
          </p:nvPr>
        </p:nvSpPr>
        <p:spPr>
          <a:prstGeom prst="rect">
            <a:avLst/>
          </a:prstGeom>
        </p:spPr>
        <p:txBody>
          <a:bodyPr/>
          <a:lstStyle/>
          <a:p>
            <a:pPr/>
          </a:p>
        </p:txBody>
      </p:sp>
      <p:pic>
        <p:nvPicPr>
          <p:cNvPr id="672" name="111.jpg" descr="11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6" name="Slide Title"/>
          <p:cNvSpPr txBox="1"/>
          <p:nvPr>
            <p:ph type="title"/>
          </p:nvPr>
        </p:nvSpPr>
        <p:spPr>
          <a:prstGeom prst="rect">
            <a:avLst/>
          </a:prstGeom>
        </p:spPr>
        <p:txBody>
          <a:bodyPr/>
          <a:lstStyle/>
          <a:p>
            <a:pPr/>
          </a:p>
        </p:txBody>
      </p:sp>
      <p:sp>
        <p:nvSpPr>
          <p:cNvPr id="677" name="Slide Subtitle"/>
          <p:cNvSpPr txBox="1"/>
          <p:nvPr>
            <p:ph type="body" idx="21"/>
          </p:nvPr>
        </p:nvSpPr>
        <p:spPr>
          <a:prstGeom prst="rect">
            <a:avLst/>
          </a:prstGeom>
        </p:spPr>
        <p:txBody>
          <a:bodyPr/>
          <a:lstStyle/>
          <a:p>
            <a:pPr/>
          </a:p>
        </p:txBody>
      </p:sp>
      <p:sp>
        <p:nvSpPr>
          <p:cNvPr id="678" name="Slide bullet text"/>
          <p:cNvSpPr txBox="1"/>
          <p:nvPr>
            <p:ph type="body" idx="1"/>
          </p:nvPr>
        </p:nvSpPr>
        <p:spPr>
          <a:prstGeom prst="rect">
            <a:avLst/>
          </a:prstGeom>
        </p:spPr>
        <p:txBody>
          <a:bodyPr/>
          <a:lstStyle/>
          <a:p>
            <a:pPr/>
          </a:p>
        </p:txBody>
      </p:sp>
      <p:pic>
        <p:nvPicPr>
          <p:cNvPr id="679" name="113.jpg" descr="11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3" name="Slide Title"/>
          <p:cNvSpPr txBox="1"/>
          <p:nvPr>
            <p:ph type="title"/>
          </p:nvPr>
        </p:nvSpPr>
        <p:spPr>
          <a:prstGeom prst="rect">
            <a:avLst/>
          </a:prstGeom>
        </p:spPr>
        <p:txBody>
          <a:bodyPr/>
          <a:lstStyle/>
          <a:p>
            <a:pPr/>
          </a:p>
        </p:txBody>
      </p:sp>
      <p:sp>
        <p:nvSpPr>
          <p:cNvPr id="684" name="Slide Subtitle"/>
          <p:cNvSpPr txBox="1"/>
          <p:nvPr>
            <p:ph type="body" idx="21"/>
          </p:nvPr>
        </p:nvSpPr>
        <p:spPr>
          <a:prstGeom prst="rect">
            <a:avLst/>
          </a:prstGeom>
        </p:spPr>
        <p:txBody>
          <a:bodyPr/>
          <a:lstStyle/>
          <a:p>
            <a:pPr/>
          </a:p>
        </p:txBody>
      </p:sp>
      <p:sp>
        <p:nvSpPr>
          <p:cNvPr id="685" name="Slide bullet text"/>
          <p:cNvSpPr txBox="1"/>
          <p:nvPr>
            <p:ph type="body" idx="1"/>
          </p:nvPr>
        </p:nvSpPr>
        <p:spPr>
          <a:prstGeom prst="rect">
            <a:avLst/>
          </a:prstGeom>
        </p:spPr>
        <p:txBody>
          <a:bodyPr/>
          <a:lstStyle/>
          <a:p>
            <a:pPr/>
          </a:p>
        </p:txBody>
      </p:sp>
      <p:pic>
        <p:nvPicPr>
          <p:cNvPr id="686" name="119.jpg" descr="11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0" name="Slide Title"/>
          <p:cNvSpPr txBox="1"/>
          <p:nvPr>
            <p:ph type="title"/>
          </p:nvPr>
        </p:nvSpPr>
        <p:spPr>
          <a:prstGeom prst="rect">
            <a:avLst/>
          </a:prstGeom>
        </p:spPr>
        <p:txBody>
          <a:bodyPr/>
          <a:lstStyle/>
          <a:p>
            <a:pPr/>
          </a:p>
        </p:txBody>
      </p:sp>
      <p:sp>
        <p:nvSpPr>
          <p:cNvPr id="691" name="Slide Subtitle"/>
          <p:cNvSpPr txBox="1"/>
          <p:nvPr>
            <p:ph type="body" idx="21"/>
          </p:nvPr>
        </p:nvSpPr>
        <p:spPr>
          <a:prstGeom prst="rect">
            <a:avLst/>
          </a:prstGeom>
        </p:spPr>
        <p:txBody>
          <a:bodyPr/>
          <a:lstStyle/>
          <a:p>
            <a:pPr/>
          </a:p>
        </p:txBody>
      </p:sp>
      <p:sp>
        <p:nvSpPr>
          <p:cNvPr id="692" name="Slide bullet text"/>
          <p:cNvSpPr txBox="1"/>
          <p:nvPr>
            <p:ph type="body" idx="1"/>
          </p:nvPr>
        </p:nvSpPr>
        <p:spPr>
          <a:prstGeom prst="rect">
            <a:avLst/>
          </a:prstGeom>
        </p:spPr>
        <p:txBody>
          <a:bodyPr/>
          <a:lstStyle/>
          <a:p>
            <a:pPr/>
          </a:p>
        </p:txBody>
      </p:sp>
      <p:pic>
        <p:nvPicPr>
          <p:cNvPr id="693" name="120.jpg" descr="12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7" name="Slide Title"/>
          <p:cNvSpPr txBox="1"/>
          <p:nvPr>
            <p:ph type="title"/>
          </p:nvPr>
        </p:nvSpPr>
        <p:spPr>
          <a:prstGeom prst="rect">
            <a:avLst/>
          </a:prstGeom>
        </p:spPr>
        <p:txBody>
          <a:bodyPr/>
          <a:lstStyle/>
          <a:p>
            <a:pPr/>
          </a:p>
        </p:txBody>
      </p:sp>
      <p:sp>
        <p:nvSpPr>
          <p:cNvPr id="698" name="Slide Subtitle"/>
          <p:cNvSpPr txBox="1"/>
          <p:nvPr>
            <p:ph type="body" idx="21"/>
          </p:nvPr>
        </p:nvSpPr>
        <p:spPr>
          <a:prstGeom prst="rect">
            <a:avLst/>
          </a:prstGeom>
        </p:spPr>
        <p:txBody>
          <a:bodyPr/>
          <a:lstStyle/>
          <a:p>
            <a:pPr/>
          </a:p>
        </p:txBody>
      </p:sp>
      <p:sp>
        <p:nvSpPr>
          <p:cNvPr id="699" name="Slide bullet text"/>
          <p:cNvSpPr txBox="1"/>
          <p:nvPr>
            <p:ph type="body" idx="1"/>
          </p:nvPr>
        </p:nvSpPr>
        <p:spPr>
          <a:prstGeom prst="rect">
            <a:avLst/>
          </a:prstGeom>
        </p:spPr>
        <p:txBody>
          <a:bodyPr/>
          <a:lstStyle/>
          <a:p>
            <a:pPr/>
          </a:p>
        </p:txBody>
      </p:sp>
      <p:pic>
        <p:nvPicPr>
          <p:cNvPr id="700" name="121.jpg" descr="12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4" name="Slide Title"/>
          <p:cNvSpPr txBox="1"/>
          <p:nvPr>
            <p:ph type="title"/>
          </p:nvPr>
        </p:nvSpPr>
        <p:spPr>
          <a:prstGeom prst="rect">
            <a:avLst/>
          </a:prstGeom>
        </p:spPr>
        <p:txBody>
          <a:bodyPr/>
          <a:lstStyle/>
          <a:p>
            <a:pPr/>
          </a:p>
        </p:txBody>
      </p:sp>
      <p:sp>
        <p:nvSpPr>
          <p:cNvPr id="705" name="Slide Subtitle"/>
          <p:cNvSpPr txBox="1"/>
          <p:nvPr>
            <p:ph type="body" idx="21"/>
          </p:nvPr>
        </p:nvSpPr>
        <p:spPr>
          <a:prstGeom prst="rect">
            <a:avLst/>
          </a:prstGeom>
        </p:spPr>
        <p:txBody>
          <a:bodyPr/>
          <a:lstStyle/>
          <a:p>
            <a:pPr/>
          </a:p>
        </p:txBody>
      </p:sp>
      <p:sp>
        <p:nvSpPr>
          <p:cNvPr id="706" name="Slide bullet text"/>
          <p:cNvSpPr txBox="1"/>
          <p:nvPr>
            <p:ph type="body" idx="1"/>
          </p:nvPr>
        </p:nvSpPr>
        <p:spPr>
          <a:prstGeom prst="rect">
            <a:avLst/>
          </a:prstGeom>
        </p:spPr>
        <p:txBody>
          <a:bodyPr/>
          <a:lstStyle/>
          <a:p>
            <a:pPr/>
          </a:p>
        </p:txBody>
      </p:sp>
      <p:pic>
        <p:nvPicPr>
          <p:cNvPr id="707" name="122.jpg" descr="12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1" name="Slide Title"/>
          <p:cNvSpPr txBox="1"/>
          <p:nvPr>
            <p:ph type="title"/>
          </p:nvPr>
        </p:nvSpPr>
        <p:spPr>
          <a:prstGeom prst="rect">
            <a:avLst/>
          </a:prstGeom>
        </p:spPr>
        <p:txBody>
          <a:bodyPr/>
          <a:lstStyle/>
          <a:p>
            <a:pPr/>
          </a:p>
        </p:txBody>
      </p:sp>
      <p:sp>
        <p:nvSpPr>
          <p:cNvPr id="712" name="Slide Subtitle"/>
          <p:cNvSpPr txBox="1"/>
          <p:nvPr>
            <p:ph type="body" idx="21"/>
          </p:nvPr>
        </p:nvSpPr>
        <p:spPr>
          <a:prstGeom prst="rect">
            <a:avLst/>
          </a:prstGeom>
        </p:spPr>
        <p:txBody>
          <a:bodyPr/>
          <a:lstStyle/>
          <a:p>
            <a:pPr/>
          </a:p>
        </p:txBody>
      </p:sp>
      <p:sp>
        <p:nvSpPr>
          <p:cNvPr id="713" name="Slide bullet text"/>
          <p:cNvSpPr txBox="1"/>
          <p:nvPr>
            <p:ph type="body" idx="1"/>
          </p:nvPr>
        </p:nvSpPr>
        <p:spPr>
          <a:prstGeom prst="rect">
            <a:avLst/>
          </a:prstGeom>
        </p:spPr>
        <p:txBody>
          <a:bodyPr/>
          <a:lstStyle/>
          <a:p>
            <a:pPr/>
          </a:p>
        </p:txBody>
      </p:sp>
      <p:pic>
        <p:nvPicPr>
          <p:cNvPr id="714" name="124.jpg" descr="12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390965"/>
            </a:gs>
            <a:gs pos="100000">
              <a:srgbClr val="050853"/>
            </a:gs>
          </a:gsLst>
          <a:path path="circle">
            <a:fillToRect l="50000" t="50000" r="50000" b="50000"/>
          </a:path>
        </a:gradFill>
      </p:bgPr>
    </p:bg>
    <p:spTree>
      <p:nvGrpSpPr>
        <p:cNvPr id="1" name=""/>
        <p:cNvGrpSpPr/>
        <p:nvPr/>
      </p:nvGrpSpPr>
      <p:grpSpPr>
        <a:xfrm>
          <a:off x="0" y="0"/>
          <a:ext cx="0" cy="0"/>
          <a:chOff x="0" y="0"/>
          <a:chExt cx="0" cy="0"/>
        </a:xfrm>
      </p:grpSpPr>
      <p:pic>
        <p:nvPicPr>
          <p:cNvPr id="252" name="D1.png" descr="D1.png"/>
          <p:cNvPicPr>
            <a:picLocks noChangeAspect="1"/>
          </p:cNvPicPr>
          <p:nvPr/>
        </p:nvPicPr>
        <p:blipFill>
          <a:blip r:embed="rId2">
            <a:extLst/>
          </a:blip>
          <a:stretch>
            <a:fillRect/>
          </a:stretch>
        </p:blipFill>
        <p:spPr>
          <a:xfrm>
            <a:off x="15224590" y="454087"/>
            <a:ext cx="2260601" cy="711201"/>
          </a:xfrm>
          <a:prstGeom prst="rect">
            <a:avLst/>
          </a:prstGeom>
          <a:ln w="12700">
            <a:miter lim="400000"/>
          </a:ln>
        </p:spPr>
      </p:pic>
      <p:pic>
        <p:nvPicPr>
          <p:cNvPr id="253" name="D2.png" descr="D2.png"/>
          <p:cNvPicPr>
            <a:picLocks noChangeAspect="1"/>
          </p:cNvPicPr>
          <p:nvPr/>
        </p:nvPicPr>
        <p:blipFill>
          <a:blip r:embed="rId3">
            <a:extLst/>
          </a:blip>
          <a:stretch>
            <a:fillRect/>
          </a:stretch>
        </p:blipFill>
        <p:spPr>
          <a:xfrm>
            <a:off x="6117835" y="11812806"/>
            <a:ext cx="1651001" cy="711201"/>
          </a:xfrm>
          <a:prstGeom prst="rect">
            <a:avLst/>
          </a:prstGeom>
          <a:ln w="12700">
            <a:miter lim="400000"/>
          </a:ln>
        </p:spPr>
      </p:pic>
      <p:pic>
        <p:nvPicPr>
          <p:cNvPr id="254" name="D3.png" descr="D3.png"/>
          <p:cNvPicPr>
            <a:picLocks noChangeAspect="1"/>
          </p:cNvPicPr>
          <p:nvPr/>
        </p:nvPicPr>
        <p:blipFill>
          <a:blip r:embed="rId4">
            <a:extLst/>
          </a:blip>
          <a:stretch>
            <a:fillRect/>
          </a:stretch>
        </p:blipFill>
        <p:spPr>
          <a:xfrm>
            <a:off x="8277839" y="11812806"/>
            <a:ext cx="1651001" cy="711201"/>
          </a:xfrm>
          <a:prstGeom prst="rect">
            <a:avLst/>
          </a:prstGeom>
          <a:ln w="12700">
            <a:miter lim="400000"/>
          </a:ln>
        </p:spPr>
      </p:pic>
      <p:pic>
        <p:nvPicPr>
          <p:cNvPr id="255" name="D4.png" descr="D4.png"/>
          <p:cNvPicPr>
            <a:picLocks noChangeAspect="1"/>
          </p:cNvPicPr>
          <p:nvPr/>
        </p:nvPicPr>
        <p:blipFill>
          <a:blip r:embed="rId5">
            <a:extLst/>
          </a:blip>
          <a:stretch>
            <a:fillRect/>
          </a:stretch>
        </p:blipFill>
        <p:spPr>
          <a:xfrm>
            <a:off x="10437843" y="11812806"/>
            <a:ext cx="1651001" cy="711201"/>
          </a:xfrm>
          <a:prstGeom prst="rect">
            <a:avLst/>
          </a:prstGeom>
          <a:ln w="12700">
            <a:miter lim="400000"/>
          </a:ln>
        </p:spPr>
      </p:pic>
      <p:pic>
        <p:nvPicPr>
          <p:cNvPr id="256" name="D5.png" descr="D5.png"/>
          <p:cNvPicPr>
            <a:picLocks noChangeAspect="1"/>
          </p:cNvPicPr>
          <p:nvPr/>
        </p:nvPicPr>
        <p:blipFill>
          <a:blip r:embed="rId6">
            <a:extLst/>
          </a:blip>
          <a:stretch>
            <a:fillRect/>
          </a:stretch>
        </p:blipFill>
        <p:spPr>
          <a:xfrm>
            <a:off x="12597848" y="11812806"/>
            <a:ext cx="1651001" cy="711201"/>
          </a:xfrm>
          <a:prstGeom prst="rect">
            <a:avLst/>
          </a:prstGeom>
          <a:ln w="12700">
            <a:miter lim="400000"/>
          </a:ln>
        </p:spPr>
      </p:pic>
      <p:pic>
        <p:nvPicPr>
          <p:cNvPr id="257" name="D6.png" descr="D6.png"/>
          <p:cNvPicPr>
            <a:picLocks noChangeAspect="1"/>
          </p:cNvPicPr>
          <p:nvPr/>
        </p:nvPicPr>
        <p:blipFill>
          <a:blip r:embed="rId7">
            <a:extLst/>
          </a:blip>
          <a:stretch>
            <a:fillRect/>
          </a:stretch>
        </p:blipFill>
        <p:spPr>
          <a:xfrm>
            <a:off x="14757851" y="11812806"/>
            <a:ext cx="1651001" cy="711201"/>
          </a:xfrm>
          <a:prstGeom prst="rect">
            <a:avLst/>
          </a:prstGeom>
          <a:ln w="12700">
            <a:miter lim="400000"/>
          </a:ln>
        </p:spPr>
      </p:pic>
      <p:pic>
        <p:nvPicPr>
          <p:cNvPr id="258" name="D7.png" descr="D7.png"/>
          <p:cNvPicPr>
            <a:picLocks noChangeAspect="1"/>
          </p:cNvPicPr>
          <p:nvPr/>
        </p:nvPicPr>
        <p:blipFill>
          <a:blip r:embed="rId8">
            <a:extLst/>
          </a:blip>
          <a:stretch>
            <a:fillRect/>
          </a:stretch>
        </p:blipFill>
        <p:spPr>
          <a:xfrm>
            <a:off x="16917855" y="11809795"/>
            <a:ext cx="1651001" cy="711201"/>
          </a:xfrm>
          <a:prstGeom prst="rect">
            <a:avLst/>
          </a:prstGeom>
          <a:ln w="12700">
            <a:miter lim="400000"/>
          </a:ln>
        </p:spPr>
      </p:pic>
      <p:pic>
        <p:nvPicPr>
          <p:cNvPr id="259" name="D8.png" descr="D8.png"/>
          <p:cNvPicPr>
            <a:picLocks noChangeAspect="1"/>
          </p:cNvPicPr>
          <p:nvPr/>
        </p:nvPicPr>
        <p:blipFill>
          <a:blip r:embed="rId9">
            <a:extLst/>
          </a:blip>
          <a:stretch>
            <a:fillRect/>
          </a:stretch>
        </p:blipFill>
        <p:spPr>
          <a:xfrm>
            <a:off x="6912790" y="4441787"/>
            <a:ext cx="2400301" cy="711201"/>
          </a:xfrm>
          <a:prstGeom prst="rect">
            <a:avLst/>
          </a:prstGeom>
          <a:ln w="12700">
            <a:miter lim="400000"/>
          </a:ln>
        </p:spPr>
      </p:pic>
      <p:pic>
        <p:nvPicPr>
          <p:cNvPr id="260" name="D9.png" descr="D9.png"/>
          <p:cNvPicPr>
            <a:picLocks noChangeAspect="1"/>
          </p:cNvPicPr>
          <p:nvPr/>
        </p:nvPicPr>
        <p:blipFill>
          <a:blip r:embed="rId10">
            <a:extLst/>
          </a:blip>
          <a:stretch>
            <a:fillRect/>
          </a:stretch>
        </p:blipFill>
        <p:spPr>
          <a:xfrm>
            <a:off x="88900" y="13072516"/>
            <a:ext cx="24206200" cy="76201"/>
          </a:xfrm>
          <a:prstGeom prst="rect">
            <a:avLst/>
          </a:prstGeom>
          <a:ln w="12700">
            <a:miter lim="400000"/>
          </a:ln>
        </p:spPr>
      </p:pic>
      <p:pic>
        <p:nvPicPr>
          <p:cNvPr id="261" name="D10.png" descr="D10.png"/>
          <p:cNvPicPr>
            <a:picLocks noChangeAspect="1"/>
          </p:cNvPicPr>
          <p:nvPr/>
        </p:nvPicPr>
        <p:blipFill>
          <a:blip r:embed="rId11">
            <a:extLst/>
          </a:blip>
          <a:stretch>
            <a:fillRect/>
          </a:stretch>
        </p:blipFill>
        <p:spPr>
          <a:xfrm>
            <a:off x="15015040" y="3997990"/>
            <a:ext cx="2400301" cy="1181101"/>
          </a:xfrm>
          <a:prstGeom prst="rect">
            <a:avLst/>
          </a:prstGeom>
          <a:ln w="12700">
            <a:miter lim="400000"/>
          </a:ln>
        </p:spPr>
      </p:pic>
      <p:pic>
        <p:nvPicPr>
          <p:cNvPr id="262" name="D11.png" descr="D11.png"/>
          <p:cNvPicPr>
            <a:picLocks noChangeAspect="1"/>
          </p:cNvPicPr>
          <p:nvPr/>
        </p:nvPicPr>
        <p:blipFill>
          <a:blip r:embed="rId12">
            <a:extLst/>
          </a:blip>
          <a:stretch>
            <a:fillRect/>
          </a:stretch>
        </p:blipFill>
        <p:spPr>
          <a:xfrm>
            <a:off x="13300540" y="2168888"/>
            <a:ext cx="5651501" cy="1524001"/>
          </a:xfrm>
          <a:prstGeom prst="rect">
            <a:avLst/>
          </a:prstGeom>
          <a:ln w="12700">
            <a:miter lim="400000"/>
          </a:ln>
        </p:spPr>
      </p:pic>
      <p:pic>
        <p:nvPicPr>
          <p:cNvPr id="263" name="D12.png" descr="D12.png"/>
          <p:cNvPicPr>
            <a:picLocks noChangeAspect="1"/>
          </p:cNvPicPr>
          <p:nvPr/>
        </p:nvPicPr>
        <p:blipFill>
          <a:blip r:embed="rId13">
            <a:extLst/>
          </a:blip>
          <a:stretch>
            <a:fillRect/>
          </a:stretch>
        </p:blipFill>
        <p:spPr>
          <a:xfrm>
            <a:off x="19559630" y="4031848"/>
            <a:ext cx="3746501" cy="215901"/>
          </a:xfrm>
          <a:prstGeom prst="rect">
            <a:avLst/>
          </a:prstGeom>
          <a:ln w="12700">
            <a:miter lim="400000"/>
          </a:ln>
        </p:spPr>
      </p:pic>
      <p:pic>
        <p:nvPicPr>
          <p:cNvPr id="264" name="D13.png" descr="D13.png"/>
          <p:cNvPicPr>
            <a:picLocks noChangeAspect="1"/>
          </p:cNvPicPr>
          <p:nvPr/>
        </p:nvPicPr>
        <p:blipFill>
          <a:blip r:embed="rId14">
            <a:extLst/>
          </a:blip>
          <a:stretch>
            <a:fillRect/>
          </a:stretch>
        </p:blipFill>
        <p:spPr>
          <a:xfrm>
            <a:off x="20734380" y="2403838"/>
            <a:ext cx="1397001" cy="1079501"/>
          </a:xfrm>
          <a:prstGeom prst="rect">
            <a:avLst/>
          </a:prstGeom>
          <a:ln w="12700">
            <a:miter lim="400000"/>
          </a:ln>
        </p:spPr>
      </p:pic>
      <p:pic>
        <p:nvPicPr>
          <p:cNvPr id="265" name="D14.png" descr="D14.png"/>
          <p:cNvPicPr>
            <a:picLocks noChangeAspect="1"/>
          </p:cNvPicPr>
          <p:nvPr/>
        </p:nvPicPr>
        <p:blipFill>
          <a:blip r:embed="rId15">
            <a:extLst/>
          </a:blip>
          <a:stretch>
            <a:fillRect/>
          </a:stretch>
        </p:blipFill>
        <p:spPr>
          <a:xfrm>
            <a:off x="7350940" y="2181588"/>
            <a:ext cx="1524001" cy="1524001"/>
          </a:xfrm>
          <a:prstGeom prst="rect">
            <a:avLst/>
          </a:prstGeom>
          <a:ln w="12700">
            <a:miter lim="400000"/>
          </a:ln>
        </p:spPr>
      </p:pic>
      <p:pic>
        <p:nvPicPr>
          <p:cNvPr id="266" name="D15.png" descr="D15.png"/>
          <p:cNvPicPr>
            <a:picLocks noChangeAspect="1"/>
          </p:cNvPicPr>
          <p:nvPr/>
        </p:nvPicPr>
        <p:blipFill>
          <a:blip r:embed="rId16">
            <a:extLst/>
          </a:blip>
          <a:stretch>
            <a:fillRect/>
          </a:stretch>
        </p:blipFill>
        <p:spPr>
          <a:xfrm>
            <a:off x="12919539" y="1152587"/>
            <a:ext cx="6591301" cy="711201"/>
          </a:xfrm>
          <a:prstGeom prst="rect">
            <a:avLst/>
          </a:prstGeom>
          <a:ln w="12700">
            <a:miter lim="400000"/>
          </a:ln>
        </p:spPr>
      </p:pic>
      <p:pic>
        <p:nvPicPr>
          <p:cNvPr id="267" name="D16.png" descr="D16.png"/>
          <p:cNvPicPr>
            <a:picLocks noChangeAspect="1"/>
          </p:cNvPicPr>
          <p:nvPr/>
        </p:nvPicPr>
        <p:blipFill>
          <a:blip r:embed="rId17">
            <a:extLst/>
          </a:blip>
          <a:stretch>
            <a:fillRect/>
          </a:stretch>
        </p:blipFill>
        <p:spPr>
          <a:xfrm>
            <a:off x="5080301" y="7907808"/>
            <a:ext cx="5791201" cy="1536701"/>
          </a:xfrm>
          <a:prstGeom prst="rect">
            <a:avLst/>
          </a:prstGeom>
          <a:ln w="12700">
            <a:miter lim="400000"/>
          </a:ln>
        </p:spPr>
      </p:pic>
      <p:pic>
        <p:nvPicPr>
          <p:cNvPr id="268" name="D17.png" descr="D17.png"/>
          <p:cNvPicPr>
            <a:picLocks noChangeAspect="1"/>
          </p:cNvPicPr>
          <p:nvPr/>
        </p:nvPicPr>
        <p:blipFill>
          <a:blip r:embed="rId18">
            <a:extLst/>
          </a:blip>
          <a:stretch>
            <a:fillRect/>
          </a:stretch>
        </p:blipFill>
        <p:spPr>
          <a:xfrm>
            <a:off x="4950640" y="6953676"/>
            <a:ext cx="6324601" cy="711201"/>
          </a:xfrm>
          <a:prstGeom prst="rect">
            <a:avLst/>
          </a:prstGeom>
          <a:ln w="12700">
            <a:miter lim="400000"/>
          </a:ln>
        </p:spPr>
      </p:pic>
      <p:pic>
        <p:nvPicPr>
          <p:cNvPr id="269" name="D18.png" descr="D18.png"/>
          <p:cNvPicPr>
            <a:picLocks noChangeAspect="1"/>
          </p:cNvPicPr>
          <p:nvPr/>
        </p:nvPicPr>
        <p:blipFill>
          <a:blip r:embed="rId19">
            <a:extLst/>
          </a:blip>
          <a:stretch>
            <a:fillRect/>
          </a:stretch>
        </p:blipFill>
        <p:spPr>
          <a:xfrm>
            <a:off x="8167580" y="6284040"/>
            <a:ext cx="3187701" cy="711201"/>
          </a:xfrm>
          <a:prstGeom prst="rect">
            <a:avLst/>
          </a:prstGeom>
          <a:ln w="12700">
            <a:miter lim="400000"/>
          </a:ln>
        </p:spPr>
      </p:pic>
      <p:pic>
        <p:nvPicPr>
          <p:cNvPr id="270" name="D19.png" descr="D19.png"/>
          <p:cNvPicPr>
            <a:picLocks noChangeAspect="1"/>
          </p:cNvPicPr>
          <p:nvPr/>
        </p:nvPicPr>
        <p:blipFill>
          <a:blip r:embed="rId20">
            <a:extLst/>
          </a:blip>
          <a:stretch>
            <a:fillRect/>
          </a:stretch>
        </p:blipFill>
        <p:spPr>
          <a:xfrm>
            <a:off x="6912790" y="9950575"/>
            <a:ext cx="2400301" cy="1117601"/>
          </a:xfrm>
          <a:prstGeom prst="rect">
            <a:avLst/>
          </a:prstGeom>
          <a:ln w="12700">
            <a:miter lim="400000"/>
          </a:ln>
        </p:spPr>
      </p:pic>
      <p:pic>
        <p:nvPicPr>
          <p:cNvPr id="271" name="D20.png" descr="D20.png"/>
          <p:cNvPicPr>
            <a:picLocks noChangeAspect="1"/>
          </p:cNvPicPr>
          <p:nvPr/>
        </p:nvPicPr>
        <p:blipFill>
          <a:blip r:embed="rId21">
            <a:extLst/>
          </a:blip>
          <a:stretch>
            <a:fillRect/>
          </a:stretch>
        </p:blipFill>
        <p:spPr>
          <a:xfrm>
            <a:off x="9940209" y="9950575"/>
            <a:ext cx="2400301" cy="1117601"/>
          </a:xfrm>
          <a:prstGeom prst="rect">
            <a:avLst/>
          </a:prstGeom>
          <a:ln w="12700">
            <a:miter lim="400000"/>
          </a:ln>
        </p:spPr>
      </p:pic>
      <p:pic>
        <p:nvPicPr>
          <p:cNvPr id="272" name="D21.png" descr="D21.png"/>
          <p:cNvPicPr>
            <a:picLocks noChangeAspect="1"/>
          </p:cNvPicPr>
          <p:nvPr/>
        </p:nvPicPr>
        <p:blipFill>
          <a:blip r:embed="rId22">
            <a:extLst/>
          </a:blip>
          <a:stretch>
            <a:fillRect/>
          </a:stretch>
        </p:blipFill>
        <p:spPr>
          <a:xfrm>
            <a:off x="3885371" y="10348541"/>
            <a:ext cx="2400301" cy="711201"/>
          </a:xfrm>
          <a:prstGeom prst="rect">
            <a:avLst/>
          </a:prstGeom>
          <a:ln w="12700">
            <a:miter lim="400000"/>
          </a:ln>
        </p:spPr>
      </p:pic>
      <p:pic>
        <p:nvPicPr>
          <p:cNvPr id="273" name="D22.png" descr="D22.png"/>
          <p:cNvPicPr>
            <a:picLocks noChangeAspect="1"/>
          </p:cNvPicPr>
          <p:nvPr/>
        </p:nvPicPr>
        <p:blipFill>
          <a:blip r:embed="rId23">
            <a:extLst/>
          </a:blip>
          <a:stretch>
            <a:fillRect/>
          </a:stretch>
        </p:blipFill>
        <p:spPr>
          <a:xfrm>
            <a:off x="13465640" y="7907808"/>
            <a:ext cx="5778501" cy="1536701"/>
          </a:xfrm>
          <a:prstGeom prst="rect">
            <a:avLst/>
          </a:prstGeom>
          <a:ln w="12700">
            <a:miter lim="400000"/>
          </a:ln>
        </p:spPr>
      </p:pic>
      <p:pic>
        <p:nvPicPr>
          <p:cNvPr id="274" name="D23.png" descr="D23.png"/>
          <p:cNvPicPr>
            <a:picLocks noChangeAspect="1"/>
          </p:cNvPicPr>
          <p:nvPr/>
        </p:nvPicPr>
        <p:blipFill>
          <a:blip r:embed="rId24">
            <a:extLst/>
          </a:blip>
          <a:stretch>
            <a:fillRect/>
          </a:stretch>
        </p:blipFill>
        <p:spPr>
          <a:xfrm>
            <a:off x="13224340" y="6953676"/>
            <a:ext cx="6261101" cy="711201"/>
          </a:xfrm>
          <a:prstGeom prst="rect">
            <a:avLst/>
          </a:prstGeom>
          <a:ln w="12700">
            <a:miter lim="400000"/>
          </a:ln>
        </p:spPr>
      </p:pic>
      <p:pic>
        <p:nvPicPr>
          <p:cNvPr id="275" name="D24.png" descr="D24.png"/>
          <p:cNvPicPr>
            <a:picLocks noChangeAspect="1"/>
          </p:cNvPicPr>
          <p:nvPr/>
        </p:nvPicPr>
        <p:blipFill>
          <a:blip r:embed="rId25">
            <a:extLst/>
          </a:blip>
          <a:stretch>
            <a:fillRect/>
          </a:stretch>
        </p:blipFill>
        <p:spPr>
          <a:xfrm>
            <a:off x="13289495" y="6284040"/>
            <a:ext cx="3060701" cy="711201"/>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8" name="Slide Title"/>
          <p:cNvSpPr txBox="1"/>
          <p:nvPr>
            <p:ph type="title"/>
          </p:nvPr>
        </p:nvSpPr>
        <p:spPr>
          <a:prstGeom prst="rect">
            <a:avLst/>
          </a:prstGeom>
        </p:spPr>
        <p:txBody>
          <a:bodyPr/>
          <a:lstStyle/>
          <a:p>
            <a:pPr/>
          </a:p>
        </p:txBody>
      </p:sp>
      <p:sp>
        <p:nvSpPr>
          <p:cNvPr id="719" name="Slide Subtitle"/>
          <p:cNvSpPr txBox="1"/>
          <p:nvPr>
            <p:ph type="body" idx="21"/>
          </p:nvPr>
        </p:nvSpPr>
        <p:spPr>
          <a:prstGeom prst="rect">
            <a:avLst/>
          </a:prstGeom>
        </p:spPr>
        <p:txBody>
          <a:bodyPr/>
          <a:lstStyle/>
          <a:p>
            <a:pPr/>
          </a:p>
        </p:txBody>
      </p:sp>
      <p:sp>
        <p:nvSpPr>
          <p:cNvPr id="720" name="Slide bullet text"/>
          <p:cNvSpPr txBox="1"/>
          <p:nvPr>
            <p:ph type="body" idx="1"/>
          </p:nvPr>
        </p:nvSpPr>
        <p:spPr>
          <a:prstGeom prst="rect">
            <a:avLst/>
          </a:prstGeom>
        </p:spPr>
        <p:txBody>
          <a:bodyPr/>
          <a:lstStyle/>
          <a:p>
            <a:pPr/>
          </a:p>
        </p:txBody>
      </p:sp>
      <p:pic>
        <p:nvPicPr>
          <p:cNvPr id="721" name="125.jpg" descr="12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5" name="Slide Title"/>
          <p:cNvSpPr txBox="1"/>
          <p:nvPr>
            <p:ph type="title"/>
          </p:nvPr>
        </p:nvSpPr>
        <p:spPr>
          <a:prstGeom prst="rect">
            <a:avLst/>
          </a:prstGeom>
        </p:spPr>
        <p:txBody>
          <a:bodyPr/>
          <a:lstStyle/>
          <a:p>
            <a:pPr/>
          </a:p>
        </p:txBody>
      </p:sp>
      <p:sp>
        <p:nvSpPr>
          <p:cNvPr id="726" name="Slide Subtitle"/>
          <p:cNvSpPr txBox="1"/>
          <p:nvPr>
            <p:ph type="body" idx="21"/>
          </p:nvPr>
        </p:nvSpPr>
        <p:spPr>
          <a:prstGeom prst="rect">
            <a:avLst/>
          </a:prstGeom>
        </p:spPr>
        <p:txBody>
          <a:bodyPr/>
          <a:lstStyle/>
          <a:p>
            <a:pPr/>
          </a:p>
        </p:txBody>
      </p:sp>
      <p:sp>
        <p:nvSpPr>
          <p:cNvPr id="727" name="Slide bullet text"/>
          <p:cNvSpPr txBox="1"/>
          <p:nvPr>
            <p:ph type="body" idx="1"/>
          </p:nvPr>
        </p:nvSpPr>
        <p:spPr>
          <a:prstGeom prst="rect">
            <a:avLst/>
          </a:prstGeom>
        </p:spPr>
        <p:txBody>
          <a:bodyPr/>
          <a:lstStyle/>
          <a:p>
            <a:pPr/>
          </a:p>
        </p:txBody>
      </p:sp>
      <p:pic>
        <p:nvPicPr>
          <p:cNvPr id="728" name="126.jpg" descr="12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2" name="Slide Title"/>
          <p:cNvSpPr txBox="1"/>
          <p:nvPr>
            <p:ph type="title"/>
          </p:nvPr>
        </p:nvSpPr>
        <p:spPr>
          <a:prstGeom prst="rect">
            <a:avLst/>
          </a:prstGeom>
        </p:spPr>
        <p:txBody>
          <a:bodyPr/>
          <a:lstStyle/>
          <a:p>
            <a:pPr/>
          </a:p>
        </p:txBody>
      </p:sp>
      <p:sp>
        <p:nvSpPr>
          <p:cNvPr id="733" name="Slide Subtitle"/>
          <p:cNvSpPr txBox="1"/>
          <p:nvPr>
            <p:ph type="body" idx="21"/>
          </p:nvPr>
        </p:nvSpPr>
        <p:spPr>
          <a:prstGeom prst="rect">
            <a:avLst/>
          </a:prstGeom>
        </p:spPr>
        <p:txBody>
          <a:bodyPr/>
          <a:lstStyle/>
          <a:p>
            <a:pPr/>
          </a:p>
        </p:txBody>
      </p:sp>
      <p:sp>
        <p:nvSpPr>
          <p:cNvPr id="734" name="Slide bullet text"/>
          <p:cNvSpPr txBox="1"/>
          <p:nvPr>
            <p:ph type="body" idx="1"/>
          </p:nvPr>
        </p:nvSpPr>
        <p:spPr>
          <a:prstGeom prst="rect">
            <a:avLst/>
          </a:prstGeom>
        </p:spPr>
        <p:txBody>
          <a:bodyPr/>
          <a:lstStyle/>
          <a:p>
            <a:pPr/>
          </a:p>
        </p:txBody>
      </p:sp>
      <p:pic>
        <p:nvPicPr>
          <p:cNvPr id="735" name="127.jpg" descr="12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9" name="Slide Title"/>
          <p:cNvSpPr txBox="1"/>
          <p:nvPr>
            <p:ph type="title"/>
          </p:nvPr>
        </p:nvSpPr>
        <p:spPr>
          <a:prstGeom prst="rect">
            <a:avLst/>
          </a:prstGeom>
        </p:spPr>
        <p:txBody>
          <a:bodyPr/>
          <a:lstStyle/>
          <a:p>
            <a:pPr/>
          </a:p>
        </p:txBody>
      </p:sp>
      <p:sp>
        <p:nvSpPr>
          <p:cNvPr id="740" name="Slide Subtitle"/>
          <p:cNvSpPr txBox="1"/>
          <p:nvPr>
            <p:ph type="body" idx="21"/>
          </p:nvPr>
        </p:nvSpPr>
        <p:spPr>
          <a:prstGeom prst="rect">
            <a:avLst/>
          </a:prstGeom>
        </p:spPr>
        <p:txBody>
          <a:bodyPr/>
          <a:lstStyle/>
          <a:p>
            <a:pPr/>
          </a:p>
        </p:txBody>
      </p:sp>
      <p:sp>
        <p:nvSpPr>
          <p:cNvPr id="741" name="Slide bullet text"/>
          <p:cNvSpPr txBox="1"/>
          <p:nvPr>
            <p:ph type="body" idx="1"/>
          </p:nvPr>
        </p:nvSpPr>
        <p:spPr>
          <a:prstGeom prst="rect">
            <a:avLst/>
          </a:prstGeom>
        </p:spPr>
        <p:txBody>
          <a:bodyPr/>
          <a:lstStyle/>
          <a:p>
            <a:pPr/>
          </a:p>
        </p:txBody>
      </p:sp>
      <p:pic>
        <p:nvPicPr>
          <p:cNvPr id="742" name="128.jpg" descr="12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6" name="Slide Title"/>
          <p:cNvSpPr txBox="1"/>
          <p:nvPr>
            <p:ph type="title"/>
          </p:nvPr>
        </p:nvSpPr>
        <p:spPr>
          <a:prstGeom prst="rect">
            <a:avLst/>
          </a:prstGeom>
        </p:spPr>
        <p:txBody>
          <a:bodyPr/>
          <a:lstStyle/>
          <a:p>
            <a:pPr/>
          </a:p>
        </p:txBody>
      </p:sp>
      <p:sp>
        <p:nvSpPr>
          <p:cNvPr id="747" name="Slide Subtitle"/>
          <p:cNvSpPr txBox="1"/>
          <p:nvPr>
            <p:ph type="body" idx="21"/>
          </p:nvPr>
        </p:nvSpPr>
        <p:spPr>
          <a:prstGeom prst="rect">
            <a:avLst/>
          </a:prstGeom>
        </p:spPr>
        <p:txBody>
          <a:bodyPr/>
          <a:lstStyle/>
          <a:p>
            <a:pPr/>
          </a:p>
        </p:txBody>
      </p:sp>
      <p:sp>
        <p:nvSpPr>
          <p:cNvPr id="748" name="Slide bullet text"/>
          <p:cNvSpPr txBox="1"/>
          <p:nvPr>
            <p:ph type="body" idx="1"/>
          </p:nvPr>
        </p:nvSpPr>
        <p:spPr>
          <a:prstGeom prst="rect">
            <a:avLst/>
          </a:prstGeom>
        </p:spPr>
        <p:txBody>
          <a:bodyPr/>
          <a:lstStyle/>
          <a:p>
            <a:pPr/>
          </a:p>
        </p:txBody>
      </p:sp>
      <p:pic>
        <p:nvPicPr>
          <p:cNvPr id="749" name="130.jpg" descr="13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3" name="Slide Title"/>
          <p:cNvSpPr txBox="1"/>
          <p:nvPr>
            <p:ph type="title"/>
          </p:nvPr>
        </p:nvSpPr>
        <p:spPr>
          <a:prstGeom prst="rect">
            <a:avLst/>
          </a:prstGeom>
        </p:spPr>
        <p:txBody>
          <a:bodyPr/>
          <a:lstStyle/>
          <a:p>
            <a:pPr/>
          </a:p>
        </p:txBody>
      </p:sp>
      <p:sp>
        <p:nvSpPr>
          <p:cNvPr id="754" name="Slide Subtitle"/>
          <p:cNvSpPr txBox="1"/>
          <p:nvPr>
            <p:ph type="body" idx="21"/>
          </p:nvPr>
        </p:nvSpPr>
        <p:spPr>
          <a:prstGeom prst="rect">
            <a:avLst/>
          </a:prstGeom>
        </p:spPr>
        <p:txBody>
          <a:bodyPr/>
          <a:lstStyle/>
          <a:p>
            <a:pPr/>
          </a:p>
        </p:txBody>
      </p:sp>
      <p:sp>
        <p:nvSpPr>
          <p:cNvPr id="755" name="Slide bullet text"/>
          <p:cNvSpPr txBox="1"/>
          <p:nvPr>
            <p:ph type="body" idx="1"/>
          </p:nvPr>
        </p:nvSpPr>
        <p:spPr>
          <a:prstGeom prst="rect">
            <a:avLst/>
          </a:prstGeom>
        </p:spPr>
        <p:txBody>
          <a:bodyPr/>
          <a:lstStyle/>
          <a:p>
            <a:pPr/>
          </a:p>
        </p:txBody>
      </p:sp>
      <p:pic>
        <p:nvPicPr>
          <p:cNvPr id="756" name="131.jpg" descr="13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8" name="Slide Title"/>
          <p:cNvSpPr txBox="1"/>
          <p:nvPr>
            <p:ph type="title"/>
          </p:nvPr>
        </p:nvSpPr>
        <p:spPr>
          <a:prstGeom prst="rect">
            <a:avLst/>
          </a:prstGeom>
        </p:spPr>
        <p:txBody>
          <a:bodyPr/>
          <a:lstStyle/>
          <a:p>
            <a:pPr/>
          </a:p>
        </p:txBody>
      </p:sp>
      <p:sp>
        <p:nvSpPr>
          <p:cNvPr id="759" name="Slide Subtitle"/>
          <p:cNvSpPr txBox="1"/>
          <p:nvPr>
            <p:ph type="body" idx="21"/>
          </p:nvPr>
        </p:nvSpPr>
        <p:spPr>
          <a:prstGeom prst="rect">
            <a:avLst/>
          </a:prstGeom>
        </p:spPr>
        <p:txBody>
          <a:bodyPr/>
          <a:lstStyle/>
          <a:p>
            <a:pPr/>
          </a:p>
        </p:txBody>
      </p:sp>
      <p:sp>
        <p:nvSpPr>
          <p:cNvPr id="760" name="Slide bullet text"/>
          <p:cNvSpPr txBox="1"/>
          <p:nvPr>
            <p:ph type="body" idx="1"/>
          </p:nvPr>
        </p:nvSpPr>
        <p:spPr>
          <a:prstGeom prst="rect">
            <a:avLst/>
          </a:prstGeom>
        </p:spPr>
        <p:txBody>
          <a:bodyPr/>
          <a:lstStyle/>
          <a:p>
            <a:pPr/>
          </a:p>
        </p:txBody>
      </p:sp>
      <p:pic>
        <p:nvPicPr>
          <p:cNvPr id="761" name="132.jpg" descr="13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5" name="Slide Title"/>
          <p:cNvSpPr txBox="1"/>
          <p:nvPr>
            <p:ph type="title"/>
          </p:nvPr>
        </p:nvSpPr>
        <p:spPr>
          <a:prstGeom prst="rect">
            <a:avLst/>
          </a:prstGeom>
        </p:spPr>
        <p:txBody>
          <a:bodyPr/>
          <a:lstStyle/>
          <a:p>
            <a:pPr/>
          </a:p>
        </p:txBody>
      </p:sp>
      <p:sp>
        <p:nvSpPr>
          <p:cNvPr id="766" name="Slide Subtitle"/>
          <p:cNvSpPr txBox="1"/>
          <p:nvPr>
            <p:ph type="body" idx="21"/>
          </p:nvPr>
        </p:nvSpPr>
        <p:spPr>
          <a:prstGeom prst="rect">
            <a:avLst/>
          </a:prstGeom>
        </p:spPr>
        <p:txBody>
          <a:bodyPr/>
          <a:lstStyle/>
          <a:p>
            <a:pPr/>
          </a:p>
        </p:txBody>
      </p:sp>
      <p:sp>
        <p:nvSpPr>
          <p:cNvPr id="767" name="Slide bullet text"/>
          <p:cNvSpPr txBox="1"/>
          <p:nvPr>
            <p:ph type="body" idx="1"/>
          </p:nvPr>
        </p:nvSpPr>
        <p:spPr>
          <a:prstGeom prst="rect">
            <a:avLst/>
          </a:prstGeom>
        </p:spPr>
        <p:txBody>
          <a:bodyPr/>
          <a:lstStyle/>
          <a:p>
            <a:pPr/>
          </a:p>
        </p:txBody>
      </p:sp>
      <p:pic>
        <p:nvPicPr>
          <p:cNvPr id="768" name="134.jpg" descr="13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2" name="Slide Title"/>
          <p:cNvSpPr txBox="1"/>
          <p:nvPr>
            <p:ph type="title"/>
          </p:nvPr>
        </p:nvSpPr>
        <p:spPr>
          <a:prstGeom prst="rect">
            <a:avLst/>
          </a:prstGeom>
        </p:spPr>
        <p:txBody>
          <a:bodyPr/>
          <a:lstStyle/>
          <a:p>
            <a:pPr/>
          </a:p>
        </p:txBody>
      </p:sp>
      <p:sp>
        <p:nvSpPr>
          <p:cNvPr id="773" name="Slide Subtitle"/>
          <p:cNvSpPr txBox="1"/>
          <p:nvPr>
            <p:ph type="body" idx="21"/>
          </p:nvPr>
        </p:nvSpPr>
        <p:spPr>
          <a:prstGeom prst="rect">
            <a:avLst/>
          </a:prstGeom>
        </p:spPr>
        <p:txBody>
          <a:bodyPr/>
          <a:lstStyle/>
          <a:p>
            <a:pPr/>
          </a:p>
        </p:txBody>
      </p:sp>
      <p:sp>
        <p:nvSpPr>
          <p:cNvPr id="774" name="Slide bullet text"/>
          <p:cNvSpPr txBox="1"/>
          <p:nvPr>
            <p:ph type="body" idx="1"/>
          </p:nvPr>
        </p:nvSpPr>
        <p:spPr>
          <a:prstGeom prst="rect">
            <a:avLst/>
          </a:prstGeom>
        </p:spPr>
        <p:txBody>
          <a:bodyPr/>
          <a:lstStyle/>
          <a:p>
            <a:pPr/>
          </a:p>
        </p:txBody>
      </p:sp>
      <p:pic>
        <p:nvPicPr>
          <p:cNvPr id="775" name="136.jpg" descr="13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9" name="Slide Title"/>
          <p:cNvSpPr txBox="1"/>
          <p:nvPr>
            <p:ph type="title"/>
          </p:nvPr>
        </p:nvSpPr>
        <p:spPr>
          <a:prstGeom prst="rect">
            <a:avLst/>
          </a:prstGeom>
        </p:spPr>
        <p:txBody>
          <a:bodyPr/>
          <a:lstStyle/>
          <a:p>
            <a:pPr/>
          </a:p>
        </p:txBody>
      </p:sp>
      <p:sp>
        <p:nvSpPr>
          <p:cNvPr id="780" name="Slide Subtitle"/>
          <p:cNvSpPr txBox="1"/>
          <p:nvPr>
            <p:ph type="body" idx="21"/>
          </p:nvPr>
        </p:nvSpPr>
        <p:spPr>
          <a:prstGeom prst="rect">
            <a:avLst/>
          </a:prstGeom>
        </p:spPr>
        <p:txBody>
          <a:bodyPr/>
          <a:lstStyle/>
          <a:p>
            <a:pPr/>
          </a:p>
        </p:txBody>
      </p:sp>
      <p:sp>
        <p:nvSpPr>
          <p:cNvPr id="781" name="Slide bullet text"/>
          <p:cNvSpPr txBox="1"/>
          <p:nvPr>
            <p:ph type="body" idx="1"/>
          </p:nvPr>
        </p:nvSpPr>
        <p:spPr>
          <a:prstGeom prst="rect">
            <a:avLst/>
          </a:prstGeom>
        </p:spPr>
        <p:txBody>
          <a:bodyPr/>
          <a:lstStyle/>
          <a:p>
            <a:pPr/>
          </a:p>
        </p:txBody>
      </p:sp>
      <p:pic>
        <p:nvPicPr>
          <p:cNvPr id="782" name="137.jpg" descr="13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390965"/>
            </a:gs>
            <a:gs pos="100000">
              <a:srgbClr val="050853"/>
            </a:gs>
          </a:gsLst>
          <a:path path="circle">
            <a:fillToRect l="50000" t="50000" r="50000" b="50000"/>
          </a:path>
        </a:gradFill>
      </p:bgPr>
    </p:bg>
    <p:spTree>
      <p:nvGrpSpPr>
        <p:cNvPr id="1" name=""/>
        <p:cNvGrpSpPr/>
        <p:nvPr/>
      </p:nvGrpSpPr>
      <p:grpSpPr>
        <a:xfrm>
          <a:off x="0" y="0"/>
          <a:ext cx="0" cy="0"/>
          <a:chOff x="0" y="0"/>
          <a:chExt cx="0" cy="0"/>
        </a:xfrm>
      </p:grpSpPr>
      <p:pic>
        <p:nvPicPr>
          <p:cNvPr id="277" name="5.png" descr="5.png"/>
          <p:cNvPicPr>
            <a:picLocks noChangeAspect="1"/>
          </p:cNvPicPr>
          <p:nvPr/>
        </p:nvPicPr>
        <p:blipFill>
          <a:blip r:embed="rId2">
            <a:alphaModFix amt="40316"/>
            <a:extLst/>
          </a:blip>
          <a:stretch>
            <a:fillRect/>
          </a:stretch>
        </p:blipFill>
        <p:spPr>
          <a:xfrm>
            <a:off x="0" y="0"/>
            <a:ext cx="24384000" cy="13716000"/>
          </a:xfrm>
          <a:prstGeom prst="rect">
            <a:avLst/>
          </a:prstGeom>
          <a:ln w="12700">
            <a:miter lim="400000"/>
          </a:ln>
        </p:spPr>
      </p:pic>
      <p:pic>
        <p:nvPicPr>
          <p:cNvPr id="278" name="E1.png" descr="E1.png"/>
          <p:cNvPicPr>
            <a:picLocks noChangeAspect="1"/>
          </p:cNvPicPr>
          <p:nvPr/>
        </p:nvPicPr>
        <p:blipFill>
          <a:blip r:embed="rId3">
            <a:extLst/>
          </a:blip>
          <a:stretch>
            <a:fillRect/>
          </a:stretch>
        </p:blipFill>
        <p:spPr>
          <a:xfrm>
            <a:off x="184150" y="9970152"/>
            <a:ext cx="24193500" cy="76201"/>
          </a:xfrm>
          <a:prstGeom prst="rect">
            <a:avLst/>
          </a:prstGeom>
          <a:ln w="12700">
            <a:miter lim="400000"/>
          </a:ln>
        </p:spPr>
      </p:pic>
      <p:pic>
        <p:nvPicPr>
          <p:cNvPr id="279" name="E2.png" descr="E2.png"/>
          <p:cNvPicPr>
            <a:picLocks noChangeAspect="1"/>
          </p:cNvPicPr>
          <p:nvPr/>
        </p:nvPicPr>
        <p:blipFill>
          <a:blip r:embed="rId4">
            <a:extLst/>
          </a:blip>
          <a:stretch>
            <a:fillRect/>
          </a:stretch>
        </p:blipFill>
        <p:spPr>
          <a:xfrm>
            <a:off x="-6351" y="4767569"/>
            <a:ext cx="24320501" cy="5283201"/>
          </a:xfrm>
          <a:prstGeom prst="rect">
            <a:avLst/>
          </a:prstGeom>
          <a:ln w="12700">
            <a:miter lim="400000"/>
          </a:ln>
        </p:spPr>
      </p:pic>
      <p:pic>
        <p:nvPicPr>
          <p:cNvPr id="280" name="E3.png" descr="E3.png"/>
          <p:cNvPicPr>
            <a:picLocks noChangeAspect="1"/>
          </p:cNvPicPr>
          <p:nvPr/>
        </p:nvPicPr>
        <p:blipFill>
          <a:blip r:embed="rId5">
            <a:extLst/>
          </a:blip>
          <a:stretch>
            <a:fillRect/>
          </a:stretch>
        </p:blipFill>
        <p:spPr>
          <a:xfrm>
            <a:off x="19937620" y="5194300"/>
            <a:ext cx="1524001" cy="3327400"/>
          </a:xfrm>
          <a:prstGeom prst="rect">
            <a:avLst/>
          </a:prstGeom>
          <a:ln w="12700">
            <a:miter lim="400000"/>
          </a:ln>
        </p:spPr>
      </p:pic>
      <p:pic>
        <p:nvPicPr>
          <p:cNvPr id="281" name="E4.png" descr="E4.png"/>
          <p:cNvPicPr>
            <a:picLocks noChangeAspect="1"/>
          </p:cNvPicPr>
          <p:nvPr/>
        </p:nvPicPr>
        <p:blipFill>
          <a:blip r:embed="rId6">
            <a:extLst/>
          </a:blip>
          <a:stretch>
            <a:fillRect/>
          </a:stretch>
        </p:blipFill>
        <p:spPr>
          <a:xfrm>
            <a:off x="4024469" y="7709759"/>
            <a:ext cx="2489201" cy="1435101"/>
          </a:xfrm>
          <a:prstGeom prst="rect">
            <a:avLst/>
          </a:prstGeom>
          <a:ln w="12700">
            <a:miter lim="400000"/>
          </a:ln>
        </p:spPr>
      </p:pic>
      <p:pic>
        <p:nvPicPr>
          <p:cNvPr id="282" name="E5.png" descr="E5.png"/>
          <p:cNvPicPr>
            <a:picLocks noChangeAspect="1"/>
          </p:cNvPicPr>
          <p:nvPr/>
        </p:nvPicPr>
        <p:blipFill>
          <a:blip r:embed="rId7">
            <a:extLst/>
          </a:blip>
          <a:stretch>
            <a:fillRect/>
          </a:stretch>
        </p:blipFill>
        <p:spPr>
          <a:xfrm>
            <a:off x="12236450" y="7103316"/>
            <a:ext cx="1524000" cy="3327401"/>
          </a:xfrm>
          <a:prstGeom prst="rect">
            <a:avLst/>
          </a:prstGeom>
          <a:ln w="12700">
            <a:miter lim="400000"/>
          </a:ln>
        </p:spPr>
      </p:pic>
      <p:pic>
        <p:nvPicPr>
          <p:cNvPr id="283" name="E6.png" descr="E6.png"/>
          <p:cNvPicPr>
            <a:picLocks noChangeAspect="1"/>
          </p:cNvPicPr>
          <p:nvPr/>
        </p:nvPicPr>
        <p:blipFill>
          <a:blip r:embed="rId8">
            <a:extLst/>
          </a:blip>
          <a:stretch>
            <a:fillRect/>
          </a:stretch>
        </p:blipFill>
        <p:spPr>
          <a:xfrm>
            <a:off x="2604378" y="7433616"/>
            <a:ext cx="1524001" cy="3327401"/>
          </a:xfrm>
          <a:prstGeom prst="rect">
            <a:avLst/>
          </a:prstGeom>
          <a:ln w="12700">
            <a:miter lim="400000"/>
          </a:ln>
        </p:spPr>
      </p:pic>
      <p:pic>
        <p:nvPicPr>
          <p:cNvPr id="284" name="E7.png" descr="E7.png"/>
          <p:cNvPicPr>
            <a:picLocks noChangeAspect="1"/>
          </p:cNvPicPr>
          <p:nvPr/>
        </p:nvPicPr>
        <p:blipFill>
          <a:blip r:embed="rId9">
            <a:extLst/>
          </a:blip>
          <a:stretch>
            <a:fillRect/>
          </a:stretch>
        </p:blipFill>
        <p:spPr>
          <a:xfrm>
            <a:off x="600087" y="9005003"/>
            <a:ext cx="1701801" cy="711201"/>
          </a:xfrm>
          <a:prstGeom prst="rect">
            <a:avLst/>
          </a:prstGeom>
          <a:ln w="12700">
            <a:miter lim="400000"/>
          </a:ln>
        </p:spPr>
      </p:pic>
      <p:pic>
        <p:nvPicPr>
          <p:cNvPr id="285" name="E8.png" descr="E8.png"/>
          <p:cNvPicPr>
            <a:picLocks noChangeAspect="1"/>
          </p:cNvPicPr>
          <p:nvPr/>
        </p:nvPicPr>
        <p:blipFill>
          <a:blip r:embed="rId10">
            <a:extLst/>
          </a:blip>
          <a:stretch>
            <a:fillRect/>
          </a:stretch>
        </p:blipFill>
        <p:spPr>
          <a:xfrm>
            <a:off x="10250933" y="8852979"/>
            <a:ext cx="1701801" cy="698501"/>
          </a:xfrm>
          <a:prstGeom prst="rect">
            <a:avLst/>
          </a:prstGeom>
          <a:ln w="12700">
            <a:miter lim="400000"/>
          </a:ln>
        </p:spPr>
      </p:pic>
      <p:pic>
        <p:nvPicPr>
          <p:cNvPr id="286" name="E9.png" descr="E9.png"/>
          <p:cNvPicPr>
            <a:picLocks noChangeAspect="1"/>
          </p:cNvPicPr>
          <p:nvPr/>
        </p:nvPicPr>
        <p:blipFill>
          <a:blip r:embed="rId11">
            <a:extLst/>
          </a:blip>
          <a:stretch>
            <a:fillRect/>
          </a:stretch>
        </p:blipFill>
        <p:spPr>
          <a:xfrm>
            <a:off x="17994921" y="6913518"/>
            <a:ext cx="1701801" cy="711201"/>
          </a:xfrm>
          <a:prstGeom prst="rect">
            <a:avLst/>
          </a:prstGeom>
          <a:ln w="12700">
            <a:miter lim="400000"/>
          </a:ln>
        </p:spPr>
      </p:pic>
      <p:pic>
        <p:nvPicPr>
          <p:cNvPr id="287" name="E10.png" descr="E10.png"/>
          <p:cNvPicPr>
            <a:picLocks noChangeAspect="1"/>
          </p:cNvPicPr>
          <p:nvPr/>
        </p:nvPicPr>
        <p:blipFill>
          <a:blip r:embed="rId12">
            <a:extLst/>
          </a:blip>
          <a:stretch>
            <a:fillRect/>
          </a:stretch>
        </p:blipFill>
        <p:spPr>
          <a:xfrm>
            <a:off x="21374075" y="4537137"/>
            <a:ext cx="2489201" cy="1435101"/>
          </a:xfrm>
          <a:prstGeom prst="rect">
            <a:avLst/>
          </a:prstGeom>
          <a:ln w="12700">
            <a:miter lim="400000"/>
          </a:ln>
        </p:spPr>
      </p:pic>
      <p:pic>
        <p:nvPicPr>
          <p:cNvPr id="288" name="E11.png" descr="E11.png"/>
          <p:cNvPicPr>
            <a:picLocks noChangeAspect="1"/>
          </p:cNvPicPr>
          <p:nvPr/>
        </p:nvPicPr>
        <p:blipFill>
          <a:blip r:embed="rId13">
            <a:extLst/>
          </a:blip>
          <a:stretch>
            <a:fillRect/>
          </a:stretch>
        </p:blipFill>
        <p:spPr>
          <a:xfrm>
            <a:off x="13708746" y="7354052"/>
            <a:ext cx="2489201" cy="1422401"/>
          </a:xfrm>
          <a:prstGeom prst="rect">
            <a:avLst/>
          </a:prstGeom>
          <a:ln w="12700">
            <a:miter lim="400000"/>
          </a:ln>
        </p:spPr>
      </p:pic>
      <p:pic>
        <p:nvPicPr>
          <p:cNvPr id="289" name="E12.png" descr="E12.png"/>
          <p:cNvPicPr>
            <a:picLocks noChangeAspect="1"/>
          </p:cNvPicPr>
          <p:nvPr/>
        </p:nvPicPr>
        <p:blipFill>
          <a:blip r:embed="rId14">
            <a:extLst/>
          </a:blip>
          <a:stretch>
            <a:fillRect/>
          </a:stretch>
        </p:blipFill>
        <p:spPr>
          <a:xfrm>
            <a:off x="4380069" y="9822270"/>
            <a:ext cx="1778001" cy="889001"/>
          </a:xfrm>
          <a:prstGeom prst="rect">
            <a:avLst/>
          </a:prstGeom>
          <a:ln w="12700">
            <a:miter lim="400000"/>
          </a:ln>
        </p:spPr>
      </p:pic>
      <p:pic>
        <p:nvPicPr>
          <p:cNvPr id="290" name="E13.png" descr="E13.png"/>
          <p:cNvPicPr>
            <a:picLocks noChangeAspect="1"/>
          </p:cNvPicPr>
          <p:nvPr/>
        </p:nvPicPr>
        <p:blipFill>
          <a:blip r:embed="rId15">
            <a:extLst/>
          </a:blip>
          <a:stretch>
            <a:fillRect/>
          </a:stretch>
        </p:blipFill>
        <p:spPr>
          <a:xfrm>
            <a:off x="13850328" y="8928803"/>
            <a:ext cx="1816101" cy="965201"/>
          </a:xfrm>
          <a:prstGeom prst="rect">
            <a:avLst/>
          </a:prstGeom>
          <a:ln w="12700">
            <a:miter lim="400000"/>
          </a:ln>
        </p:spPr>
      </p:pic>
      <p:pic>
        <p:nvPicPr>
          <p:cNvPr id="291" name="E14.png" descr="E14.png"/>
          <p:cNvPicPr>
            <a:picLocks noChangeAspect="1"/>
          </p:cNvPicPr>
          <p:nvPr/>
        </p:nvPicPr>
        <p:blipFill>
          <a:blip r:embed="rId16">
            <a:extLst/>
          </a:blip>
          <a:stretch>
            <a:fillRect/>
          </a:stretch>
        </p:blipFill>
        <p:spPr>
          <a:xfrm>
            <a:off x="21367700" y="5895585"/>
            <a:ext cx="1701801" cy="1282701"/>
          </a:xfrm>
          <a:prstGeom prst="rect">
            <a:avLst/>
          </a:prstGeom>
          <a:ln w="12700">
            <a:miter lim="400000"/>
          </a:ln>
        </p:spPr>
      </p:pic>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6" name="Slide Title"/>
          <p:cNvSpPr txBox="1"/>
          <p:nvPr>
            <p:ph type="title"/>
          </p:nvPr>
        </p:nvSpPr>
        <p:spPr>
          <a:prstGeom prst="rect">
            <a:avLst/>
          </a:prstGeom>
        </p:spPr>
        <p:txBody>
          <a:bodyPr/>
          <a:lstStyle/>
          <a:p>
            <a:pPr/>
          </a:p>
        </p:txBody>
      </p:sp>
      <p:sp>
        <p:nvSpPr>
          <p:cNvPr id="787" name="Slide Subtitle"/>
          <p:cNvSpPr txBox="1"/>
          <p:nvPr>
            <p:ph type="body" idx="21"/>
          </p:nvPr>
        </p:nvSpPr>
        <p:spPr>
          <a:prstGeom prst="rect">
            <a:avLst/>
          </a:prstGeom>
        </p:spPr>
        <p:txBody>
          <a:bodyPr/>
          <a:lstStyle/>
          <a:p>
            <a:pPr/>
          </a:p>
        </p:txBody>
      </p:sp>
      <p:sp>
        <p:nvSpPr>
          <p:cNvPr id="788" name="Slide bullet text"/>
          <p:cNvSpPr txBox="1"/>
          <p:nvPr>
            <p:ph type="body" idx="1"/>
          </p:nvPr>
        </p:nvSpPr>
        <p:spPr>
          <a:prstGeom prst="rect">
            <a:avLst/>
          </a:prstGeom>
        </p:spPr>
        <p:txBody>
          <a:bodyPr/>
          <a:lstStyle/>
          <a:p>
            <a:pPr/>
          </a:p>
        </p:txBody>
      </p:sp>
      <p:pic>
        <p:nvPicPr>
          <p:cNvPr id="789" name="138.jpg" descr="13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3" name="Slide Title"/>
          <p:cNvSpPr txBox="1"/>
          <p:nvPr>
            <p:ph type="title"/>
          </p:nvPr>
        </p:nvSpPr>
        <p:spPr>
          <a:prstGeom prst="rect">
            <a:avLst/>
          </a:prstGeom>
        </p:spPr>
        <p:txBody>
          <a:bodyPr/>
          <a:lstStyle/>
          <a:p>
            <a:pPr/>
          </a:p>
        </p:txBody>
      </p:sp>
      <p:sp>
        <p:nvSpPr>
          <p:cNvPr id="794" name="Slide Subtitle"/>
          <p:cNvSpPr txBox="1"/>
          <p:nvPr>
            <p:ph type="body" idx="21"/>
          </p:nvPr>
        </p:nvSpPr>
        <p:spPr>
          <a:prstGeom prst="rect">
            <a:avLst/>
          </a:prstGeom>
        </p:spPr>
        <p:txBody>
          <a:bodyPr/>
          <a:lstStyle/>
          <a:p>
            <a:pPr/>
          </a:p>
        </p:txBody>
      </p:sp>
      <p:sp>
        <p:nvSpPr>
          <p:cNvPr id="795" name="Slide bullet text"/>
          <p:cNvSpPr txBox="1"/>
          <p:nvPr>
            <p:ph type="body" idx="1"/>
          </p:nvPr>
        </p:nvSpPr>
        <p:spPr>
          <a:prstGeom prst="rect">
            <a:avLst/>
          </a:prstGeom>
        </p:spPr>
        <p:txBody>
          <a:bodyPr/>
          <a:lstStyle/>
          <a:p>
            <a:pPr/>
          </a:p>
        </p:txBody>
      </p:sp>
      <p:pic>
        <p:nvPicPr>
          <p:cNvPr id="796" name="139.jpg" descr="13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0" name="Slide Title"/>
          <p:cNvSpPr txBox="1"/>
          <p:nvPr>
            <p:ph type="title"/>
          </p:nvPr>
        </p:nvSpPr>
        <p:spPr>
          <a:prstGeom prst="rect">
            <a:avLst/>
          </a:prstGeom>
        </p:spPr>
        <p:txBody>
          <a:bodyPr/>
          <a:lstStyle/>
          <a:p>
            <a:pPr/>
          </a:p>
        </p:txBody>
      </p:sp>
      <p:sp>
        <p:nvSpPr>
          <p:cNvPr id="801" name="Slide Subtitle"/>
          <p:cNvSpPr txBox="1"/>
          <p:nvPr>
            <p:ph type="body" idx="21"/>
          </p:nvPr>
        </p:nvSpPr>
        <p:spPr>
          <a:prstGeom prst="rect">
            <a:avLst/>
          </a:prstGeom>
        </p:spPr>
        <p:txBody>
          <a:bodyPr/>
          <a:lstStyle/>
          <a:p>
            <a:pPr/>
          </a:p>
        </p:txBody>
      </p:sp>
      <p:sp>
        <p:nvSpPr>
          <p:cNvPr id="802" name="Slide bullet text"/>
          <p:cNvSpPr txBox="1"/>
          <p:nvPr>
            <p:ph type="body" idx="1"/>
          </p:nvPr>
        </p:nvSpPr>
        <p:spPr>
          <a:prstGeom prst="rect">
            <a:avLst/>
          </a:prstGeom>
        </p:spPr>
        <p:txBody>
          <a:bodyPr/>
          <a:lstStyle/>
          <a:p>
            <a:pPr/>
          </a:p>
        </p:txBody>
      </p:sp>
      <p:pic>
        <p:nvPicPr>
          <p:cNvPr id="803" name="140.jpg" descr="14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7" name="Slide Title"/>
          <p:cNvSpPr txBox="1"/>
          <p:nvPr>
            <p:ph type="title"/>
          </p:nvPr>
        </p:nvSpPr>
        <p:spPr>
          <a:prstGeom prst="rect">
            <a:avLst/>
          </a:prstGeom>
        </p:spPr>
        <p:txBody>
          <a:bodyPr/>
          <a:lstStyle/>
          <a:p>
            <a:pPr/>
          </a:p>
        </p:txBody>
      </p:sp>
      <p:sp>
        <p:nvSpPr>
          <p:cNvPr id="808" name="Slide Subtitle"/>
          <p:cNvSpPr txBox="1"/>
          <p:nvPr>
            <p:ph type="body" idx="21"/>
          </p:nvPr>
        </p:nvSpPr>
        <p:spPr>
          <a:prstGeom prst="rect">
            <a:avLst/>
          </a:prstGeom>
        </p:spPr>
        <p:txBody>
          <a:bodyPr/>
          <a:lstStyle/>
          <a:p>
            <a:pPr/>
          </a:p>
        </p:txBody>
      </p:sp>
      <p:sp>
        <p:nvSpPr>
          <p:cNvPr id="809" name="Slide bullet text"/>
          <p:cNvSpPr txBox="1"/>
          <p:nvPr>
            <p:ph type="body" idx="1"/>
          </p:nvPr>
        </p:nvSpPr>
        <p:spPr>
          <a:prstGeom prst="rect">
            <a:avLst/>
          </a:prstGeom>
        </p:spPr>
        <p:txBody>
          <a:bodyPr/>
          <a:lstStyle/>
          <a:p>
            <a:pPr/>
          </a:p>
        </p:txBody>
      </p:sp>
      <p:pic>
        <p:nvPicPr>
          <p:cNvPr id="810" name="141.jpg" descr="14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4" name="Slide Title"/>
          <p:cNvSpPr txBox="1"/>
          <p:nvPr>
            <p:ph type="title"/>
          </p:nvPr>
        </p:nvSpPr>
        <p:spPr>
          <a:prstGeom prst="rect">
            <a:avLst/>
          </a:prstGeom>
        </p:spPr>
        <p:txBody>
          <a:bodyPr/>
          <a:lstStyle/>
          <a:p>
            <a:pPr/>
          </a:p>
        </p:txBody>
      </p:sp>
      <p:sp>
        <p:nvSpPr>
          <p:cNvPr id="815" name="Slide Subtitle"/>
          <p:cNvSpPr txBox="1"/>
          <p:nvPr>
            <p:ph type="body" idx="21"/>
          </p:nvPr>
        </p:nvSpPr>
        <p:spPr>
          <a:prstGeom prst="rect">
            <a:avLst/>
          </a:prstGeom>
        </p:spPr>
        <p:txBody>
          <a:bodyPr/>
          <a:lstStyle/>
          <a:p>
            <a:pPr/>
          </a:p>
        </p:txBody>
      </p:sp>
      <p:sp>
        <p:nvSpPr>
          <p:cNvPr id="816" name="Slide bullet text"/>
          <p:cNvSpPr txBox="1"/>
          <p:nvPr>
            <p:ph type="body" idx="1"/>
          </p:nvPr>
        </p:nvSpPr>
        <p:spPr>
          <a:prstGeom prst="rect">
            <a:avLst/>
          </a:prstGeom>
        </p:spPr>
        <p:txBody>
          <a:bodyPr/>
          <a:lstStyle/>
          <a:p>
            <a:pPr/>
          </a:p>
        </p:txBody>
      </p:sp>
      <p:pic>
        <p:nvPicPr>
          <p:cNvPr id="817" name="142.jpg" descr="14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1" name="Slide Title"/>
          <p:cNvSpPr txBox="1"/>
          <p:nvPr>
            <p:ph type="title"/>
          </p:nvPr>
        </p:nvSpPr>
        <p:spPr>
          <a:prstGeom prst="rect">
            <a:avLst/>
          </a:prstGeom>
        </p:spPr>
        <p:txBody>
          <a:bodyPr/>
          <a:lstStyle/>
          <a:p>
            <a:pPr/>
          </a:p>
        </p:txBody>
      </p:sp>
      <p:sp>
        <p:nvSpPr>
          <p:cNvPr id="822" name="Slide Subtitle"/>
          <p:cNvSpPr txBox="1"/>
          <p:nvPr>
            <p:ph type="body" idx="21"/>
          </p:nvPr>
        </p:nvSpPr>
        <p:spPr>
          <a:prstGeom prst="rect">
            <a:avLst/>
          </a:prstGeom>
        </p:spPr>
        <p:txBody>
          <a:bodyPr/>
          <a:lstStyle/>
          <a:p>
            <a:pPr/>
          </a:p>
        </p:txBody>
      </p:sp>
      <p:sp>
        <p:nvSpPr>
          <p:cNvPr id="823" name="Slide bullet text"/>
          <p:cNvSpPr txBox="1"/>
          <p:nvPr>
            <p:ph type="body" idx="1"/>
          </p:nvPr>
        </p:nvSpPr>
        <p:spPr>
          <a:prstGeom prst="rect">
            <a:avLst/>
          </a:prstGeom>
        </p:spPr>
        <p:txBody>
          <a:bodyPr/>
          <a:lstStyle/>
          <a:p>
            <a:pPr/>
          </a:p>
        </p:txBody>
      </p:sp>
      <p:pic>
        <p:nvPicPr>
          <p:cNvPr id="824" name="144.jpg" descr="14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8" name="Slide Title"/>
          <p:cNvSpPr txBox="1"/>
          <p:nvPr>
            <p:ph type="title"/>
          </p:nvPr>
        </p:nvSpPr>
        <p:spPr>
          <a:prstGeom prst="rect">
            <a:avLst/>
          </a:prstGeom>
        </p:spPr>
        <p:txBody>
          <a:bodyPr/>
          <a:lstStyle/>
          <a:p>
            <a:pPr/>
          </a:p>
        </p:txBody>
      </p:sp>
      <p:sp>
        <p:nvSpPr>
          <p:cNvPr id="829" name="Slide Subtitle"/>
          <p:cNvSpPr txBox="1"/>
          <p:nvPr>
            <p:ph type="body" idx="21"/>
          </p:nvPr>
        </p:nvSpPr>
        <p:spPr>
          <a:prstGeom prst="rect">
            <a:avLst/>
          </a:prstGeom>
        </p:spPr>
        <p:txBody>
          <a:bodyPr/>
          <a:lstStyle/>
          <a:p>
            <a:pPr/>
          </a:p>
        </p:txBody>
      </p:sp>
      <p:sp>
        <p:nvSpPr>
          <p:cNvPr id="830" name="Slide bullet text"/>
          <p:cNvSpPr txBox="1"/>
          <p:nvPr>
            <p:ph type="body" idx="1"/>
          </p:nvPr>
        </p:nvSpPr>
        <p:spPr>
          <a:prstGeom prst="rect">
            <a:avLst/>
          </a:prstGeom>
        </p:spPr>
        <p:txBody>
          <a:bodyPr/>
          <a:lstStyle/>
          <a:p>
            <a:pPr/>
          </a:p>
        </p:txBody>
      </p:sp>
      <p:pic>
        <p:nvPicPr>
          <p:cNvPr id="831" name="145.jpg" descr="14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5" name="Slide Title"/>
          <p:cNvSpPr txBox="1"/>
          <p:nvPr>
            <p:ph type="title"/>
          </p:nvPr>
        </p:nvSpPr>
        <p:spPr>
          <a:prstGeom prst="rect">
            <a:avLst/>
          </a:prstGeom>
        </p:spPr>
        <p:txBody>
          <a:bodyPr/>
          <a:lstStyle/>
          <a:p>
            <a:pPr/>
          </a:p>
        </p:txBody>
      </p:sp>
      <p:sp>
        <p:nvSpPr>
          <p:cNvPr id="836" name="Slide Subtitle"/>
          <p:cNvSpPr txBox="1"/>
          <p:nvPr>
            <p:ph type="body" idx="21"/>
          </p:nvPr>
        </p:nvSpPr>
        <p:spPr>
          <a:prstGeom prst="rect">
            <a:avLst/>
          </a:prstGeom>
        </p:spPr>
        <p:txBody>
          <a:bodyPr/>
          <a:lstStyle/>
          <a:p>
            <a:pPr/>
          </a:p>
        </p:txBody>
      </p:sp>
      <p:sp>
        <p:nvSpPr>
          <p:cNvPr id="837" name="Slide bullet text"/>
          <p:cNvSpPr txBox="1"/>
          <p:nvPr>
            <p:ph type="body" idx="1"/>
          </p:nvPr>
        </p:nvSpPr>
        <p:spPr>
          <a:prstGeom prst="rect">
            <a:avLst/>
          </a:prstGeom>
        </p:spPr>
        <p:txBody>
          <a:bodyPr/>
          <a:lstStyle/>
          <a:p>
            <a:pPr/>
          </a:p>
        </p:txBody>
      </p:sp>
      <p:pic>
        <p:nvPicPr>
          <p:cNvPr id="838" name="146.jpg" descr="14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2" name="Slide Title"/>
          <p:cNvSpPr txBox="1"/>
          <p:nvPr>
            <p:ph type="title"/>
          </p:nvPr>
        </p:nvSpPr>
        <p:spPr>
          <a:prstGeom prst="rect">
            <a:avLst/>
          </a:prstGeom>
        </p:spPr>
        <p:txBody>
          <a:bodyPr/>
          <a:lstStyle/>
          <a:p>
            <a:pPr/>
          </a:p>
        </p:txBody>
      </p:sp>
      <p:sp>
        <p:nvSpPr>
          <p:cNvPr id="843" name="Slide Subtitle"/>
          <p:cNvSpPr txBox="1"/>
          <p:nvPr>
            <p:ph type="body" idx="21"/>
          </p:nvPr>
        </p:nvSpPr>
        <p:spPr>
          <a:prstGeom prst="rect">
            <a:avLst/>
          </a:prstGeom>
        </p:spPr>
        <p:txBody>
          <a:bodyPr/>
          <a:lstStyle/>
          <a:p>
            <a:pPr/>
          </a:p>
        </p:txBody>
      </p:sp>
      <p:sp>
        <p:nvSpPr>
          <p:cNvPr id="844" name="Slide bullet text"/>
          <p:cNvSpPr txBox="1"/>
          <p:nvPr>
            <p:ph type="body" idx="1"/>
          </p:nvPr>
        </p:nvSpPr>
        <p:spPr>
          <a:prstGeom prst="rect">
            <a:avLst/>
          </a:prstGeom>
        </p:spPr>
        <p:txBody>
          <a:bodyPr/>
          <a:lstStyle/>
          <a:p>
            <a:pPr/>
          </a:p>
        </p:txBody>
      </p:sp>
      <p:pic>
        <p:nvPicPr>
          <p:cNvPr id="845" name="147.jpg" descr="14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9" name="Slide Title"/>
          <p:cNvSpPr txBox="1"/>
          <p:nvPr>
            <p:ph type="title"/>
          </p:nvPr>
        </p:nvSpPr>
        <p:spPr>
          <a:prstGeom prst="rect">
            <a:avLst/>
          </a:prstGeom>
        </p:spPr>
        <p:txBody>
          <a:bodyPr/>
          <a:lstStyle/>
          <a:p>
            <a:pPr/>
          </a:p>
        </p:txBody>
      </p:sp>
      <p:sp>
        <p:nvSpPr>
          <p:cNvPr id="850" name="Slide Subtitle"/>
          <p:cNvSpPr txBox="1"/>
          <p:nvPr>
            <p:ph type="body" idx="21"/>
          </p:nvPr>
        </p:nvSpPr>
        <p:spPr>
          <a:prstGeom prst="rect">
            <a:avLst/>
          </a:prstGeom>
        </p:spPr>
        <p:txBody>
          <a:bodyPr/>
          <a:lstStyle/>
          <a:p>
            <a:pPr/>
          </a:p>
        </p:txBody>
      </p:sp>
      <p:sp>
        <p:nvSpPr>
          <p:cNvPr id="851" name="Slide bullet text"/>
          <p:cNvSpPr txBox="1"/>
          <p:nvPr>
            <p:ph type="body" idx="1"/>
          </p:nvPr>
        </p:nvSpPr>
        <p:spPr>
          <a:prstGeom prst="rect">
            <a:avLst/>
          </a:prstGeom>
        </p:spPr>
        <p:txBody>
          <a:bodyPr/>
          <a:lstStyle/>
          <a:p>
            <a:pPr/>
          </a:p>
        </p:txBody>
      </p:sp>
      <p:pic>
        <p:nvPicPr>
          <p:cNvPr id="852" name="148.jpg" descr="14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 name="Slide Title"/>
          <p:cNvSpPr txBox="1"/>
          <p:nvPr>
            <p:ph type="title"/>
          </p:nvPr>
        </p:nvSpPr>
        <p:spPr>
          <a:prstGeom prst="rect">
            <a:avLst/>
          </a:prstGeom>
        </p:spPr>
        <p:txBody>
          <a:bodyPr/>
          <a:lstStyle/>
          <a:p>
            <a:pPr/>
          </a:p>
        </p:txBody>
      </p:sp>
      <p:sp>
        <p:nvSpPr>
          <p:cNvPr id="294" name="Slide Subtitle"/>
          <p:cNvSpPr txBox="1"/>
          <p:nvPr>
            <p:ph type="body" idx="21"/>
          </p:nvPr>
        </p:nvSpPr>
        <p:spPr>
          <a:prstGeom prst="rect">
            <a:avLst/>
          </a:prstGeom>
        </p:spPr>
        <p:txBody>
          <a:bodyPr/>
          <a:lstStyle/>
          <a:p>
            <a:pPr/>
          </a:p>
        </p:txBody>
      </p:sp>
      <p:sp>
        <p:nvSpPr>
          <p:cNvPr id="295" name="Slide bullet text"/>
          <p:cNvSpPr txBox="1"/>
          <p:nvPr>
            <p:ph type="body" idx="1"/>
          </p:nvPr>
        </p:nvSpPr>
        <p:spPr>
          <a:prstGeom prst="rect">
            <a:avLst/>
          </a:prstGeom>
        </p:spPr>
        <p:txBody>
          <a:bodyPr/>
          <a:lstStyle/>
          <a:p>
            <a:pPr/>
          </a:p>
        </p:txBody>
      </p:sp>
      <p:pic>
        <p:nvPicPr>
          <p:cNvPr id="296" name="1.jpg" descr="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6" name="Slide Title"/>
          <p:cNvSpPr txBox="1"/>
          <p:nvPr>
            <p:ph type="title"/>
          </p:nvPr>
        </p:nvSpPr>
        <p:spPr>
          <a:prstGeom prst="rect">
            <a:avLst/>
          </a:prstGeom>
        </p:spPr>
        <p:txBody>
          <a:bodyPr/>
          <a:lstStyle/>
          <a:p>
            <a:pPr/>
          </a:p>
        </p:txBody>
      </p:sp>
      <p:sp>
        <p:nvSpPr>
          <p:cNvPr id="857" name="Slide Subtitle"/>
          <p:cNvSpPr txBox="1"/>
          <p:nvPr>
            <p:ph type="body" idx="21"/>
          </p:nvPr>
        </p:nvSpPr>
        <p:spPr>
          <a:prstGeom prst="rect">
            <a:avLst/>
          </a:prstGeom>
        </p:spPr>
        <p:txBody>
          <a:bodyPr/>
          <a:lstStyle/>
          <a:p>
            <a:pPr/>
          </a:p>
        </p:txBody>
      </p:sp>
      <p:sp>
        <p:nvSpPr>
          <p:cNvPr id="858" name="Slide bullet text"/>
          <p:cNvSpPr txBox="1"/>
          <p:nvPr>
            <p:ph type="body" idx="1"/>
          </p:nvPr>
        </p:nvSpPr>
        <p:spPr>
          <a:prstGeom prst="rect">
            <a:avLst/>
          </a:prstGeom>
        </p:spPr>
        <p:txBody>
          <a:bodyPr/>
          <a:lstStyle/>
          <a:p>
            <a:pPr/>
          </a:p>
        </p:txBody>
      </p:sp>
      <p:pic>
        <p:nvPicPr>
          <p:cNvPr id="859" name="149.jpg" descr="14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3" name="Slide Title"/>
          <p:cNvSpPr txBox="1"/>
          <p:nvPr>
            <p:ph type="title"/>
          </p:nvPr>
        </p:nvSpPr>
        <p:spPr>
          <a:prstGeom prst="rect">
            <a:avLst/>
          </a:prstGeom>
        </p:spPr>
        <p:txBody>
          <a:bodyPr/>
          <a:lstStyle/>
          <a:p>
            <a:pPr/>
          </a:p>
        </p:txBody>
      </p:sp>
      <p:sp>
        <p:nvSpPr>
          <p:cNvPr id="864" name="Slide Subtitle"/>
          <p:cNvSpPr txBox="1"/>
          <p:nvPr>
            <p:ph type="body" idx="21"/>
          </p:nvPr>
        </p:nvSpPr>
        <p:spPr>
          <a:prstGeom prst="rect">
            <a:avLst/>
          </a:prstGeom>
        </p:spPr>
        <p:txBody>
          <a:bodyPr/>
          <a:lstStyle/>
          <a:p>
            <a:pPr/>
          </a:p>
        </p:txBody>
      </p:sp>
      <p:sp>
        <p:nvSpPr>
          <p:cNvPr id="865" name="Slide bullet text"/>
          <p:cNvSpPr txBox="1"/>
          <p:nvPr>
            <p:ph type="body" idx="1"/>
          </p:nvPr>
        </p:nvSpPr>
        <p:spPr>
          <a:prstGeom prst="rect">
            <a:avLst/>
          </a:prstGeom>
        </p:spPr>
        <p:txBody>
          <a:bodyPr/>
          <a:lstStyle/>
          <a:p>
            <a:pPr/>
          </a:p>
        </p:txBody>
      </p:sp>
      <p:pic>
        <p:nvPicPr>
          <p:cNvPr id="866" name="152.jpg" descr="15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0" name="Slide Title"/>
          <p:cNvSpPr txBox="1"/>
          <p:nvPr>
            <p:ph type="title"/>
          </p:nvPr>
        </p:nvSpPr>
        <p:spPr>
          <a:prstGeom prst="rect">
            <a:avLst/>
          </a:prstGeom>
        </p:spPr>
        <p:txBody>
          <a:bodyPr/>
          <a:lstStyle/>
          <a:p>
            <a:pPr/>
          </a:p>
        </p:txBody>
      </p:sp>
      <p:sp>
        <p:nvSpPr>
          <p:cNvPr id="871" name="Slide Subtitle"/>
          <p:cNvSpPr txBox="1"/>
          <p:nvPr>
            <p:ph type="body" idx="21"/>
          </p:nvPr>
        </p:nvSpPr>
        <p:spPr>
          <a:prstGeom prst="rect">
            <a:avLst/>
          </a:prstGeom>
        </p:spPr>
        <p:txBody>
          <a:bodyPr/>
          <a:lstStyle/>
          <a:p>
            <a:pPr/>
          </a:p>
        </p:txBody>
      </p:sp>
      <p:sp>
        <p:nvSpPr>
          <p:cNvPr id="872" name="Slide bullet text"/>
          <p:cNvSpPr txBox="1"/>
          <p:nvPr>
            <p:ph type="body" idx="1"/>
          </p:nvPr>
        </p:nvSpPr>
        <p:spPr>
          <a:prstGeom prst="rect">
            <a:avLst/>
          </a:prstGeom>
        </p:spPr>
        <p:txBody>
          <a:bodyPr/>
          <a:lstStyle/>
          <a:p>
            <a:pPr/>
          </a:p>
        </p:txBody>
      </p:sp>
      <p:pic>
        <p:nvPicPr>
          <p:cNvPr id="873" name="153.jpg" descr="15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7" name="Slide Title"/>
          <p:cNvSpPr txBox="1"/>
          <p:nvPr>
            <p:ph type="title"/>
          </p:nvPr>
        </p:nvSpPr>
        <p:spPr>
          <a:prstGeom prst="rect">
            <a:avLst/>
          </a:prstGeom>
        </p:spPr>
        <p:txBody>
          <a:bodyPr/>
          <a:lstStyle/>
          <a:p>
            <a:pPr/>
          </a:p>
        </p:txBody>
      </p:sp>
      <p:sp>
        <p:nvSpPr>
          <p:cNvPr id="878" name="Slide Subtitle"/>
          <p:cNvSpPr txBox="1"/>
          <p:nvPr>
            <p:ph type="body" idx="21"/>
          </p:nvPr>
        </p:nvSpPr>
        <p:spPr>
          <a:prstGeom prst="rect">
            <a:avLst/>
          </a:prstGeom>
        </p:spPr>
        <p:txBody>
          <a:bodyPr/>
          <a:lstStyle/>
          <a:p>
            <a:pPr/>
          </a:p>
        </p:txBody>
      </p:sp>
      <p:sp>
        <p:nvSpPr>
          <p:cNvPr id="879" name="Slide bullet text"/>
          <p:cNvSpPr txBox="1"/>
          <p:nvPr>
            <p:ph type="body" idx="1"/>
          </p:nvPr>
        </p:nvSpPr>
        <p:spPr>
          <a:prstGeom prst="rect">
            <a:avLst/>
          </a:prstGeom>
        </p:spPr>
        <p:txBody>
          <a:bodyPr/>
          <a:lstStyle/>
          <a:p>
            <a:pPr/>
          </a:p>
        </p:txBody>
      </p:sp>
      <p:pic>
        <p:nvPicPr>
          <p:cNvPr id="880" name="154.jpg" descr="15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2" name="Slide Title"/>
          <p:cNvSpPr txBox="1"/>
          <p:nvPr>
            <p:ph type="title"/>
          </p:nvPr>
        </p:nvSpPr>
        <p:spPr>
          <a:prstGeom prst="rect">
            <a:avLst/>
          </a:prstGeom>
        </p:spPr>
        <p:txBody>
          <a:bodyPr/>
          <a:lstStyle/>
          <a:p>
            <a:pPr/>
          </a:p>
        </p:txBody>
      </p:sp>
      <p:sp>
        <p:nvSpPr>
          <p:cNvPr id="883" name="Slide Subtitle"/>
          <p:cNvSpPr txBox="1"/>
          <p:nvPr>
            <p:ph type="body" idx="21"/>
          </p:nvPr>
        </p:nvSpPr>
        <p:spPr>
          <a:prstGeom prst="rect">
            <a:avLst/>
          </a:prstGeom>
        </p:spPr>
        <p:txBody>
          <a:bodyPr/>
          <a:lstStyle/>
          <a:p>
            <a:pPr/>
          </a:p>
        </p:txBody>
      </p:sp>
      <p:sp>
        <p:nvSpPr>
          <p:cNvPr id="884" name="Slide bullet text"/>
          <p:cNvSpPr txBox="1"/>
          <p:nvPr>
            <p:ph type="body" idx="1"/>
          </p:nvPr>
        </p:nvSpPr>
        <p:spPr>
          <a:prstGeom prst="rect">
            <a:avLst/>
          </a:prstGeom>
        </p:spPr>
        <p:txBody>
          <a:bodyPr/>
          <a:lstStyle/>
          <a:p>
            <a:pPr/>
          </a:p>
        </p:txBody>
      </p:sp>
      <p:pic>
        <p:nvPicPr>
          <p:cNvPr id="885" name="157.jpg" descr="15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9" name="Slide Title"/>
          <p:cNvSpPr txBox="1"/>
          <p:nvPr>
            <p:ph type="title"/>
          </p:nvPr>
        </p:nvSpPr>
        <p:spPr>
          <a:prstGeom prst="rect">
            <a:avLst/>
          </a:prstGeom>
        </p:spPr>
        <p:txBody>
          <a:bodyPr/>
          <a:lstStyle/>
          <a:p>
            <a:pPr/>
          </a:p>
        </p:txBody>
      </p:sp>
      <p:sp>
        <p:nvSpPr>
          <p:cNvPr id="890" name="Slide Subtitle"/>
          <p:cNvSpPr txBox="1"/>
          <p:nvPr>
            <p:ph type="body" idx="21"/>
          </p:nvPr>
        </p:nvSpPr>
        <p:spPr>
          <a:prstGeom prst="rect">
            <a:avLst/>
          </a:prstGeom>
        </p:spPr>
        <p:txBody>
          <a:bodyPr/>
          <a:lstStyle/>
          <a:p>
            <a:pPr/>
          </a:p>
        </p:txBody>
      </p:sp>
      <p:sp>
        <p:nvSpPr>
          <p:cNvPr id="891" name="Slide bullet text"/>
          <p:cNvSpPr txBox="1"/>
          <p:nvPr>
            <p:ph type="body" idx="1"/>
          </p:nvPr>
        </p:nvSpPr>
        <p:spPr>
          <a:prstGeom prst="rect">
            <a:avLst/>
          </a:prstGeom>
        </p:spPr>
        <p:txBody>
          <a:bodyPr/>
          <a:lstStyle/>
          <a:p>
            <a:pPr/>
          </a:p>
        </p:txBody>
      </p:sp>
      <p:pic>
        <p:nvPicPr>
          <p:cNvPr id="892" name="158.jpg" descr="15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6" name="Slide Title"/>
          <p:cNvSpPr txBox="1"/>
          <p:nvPr>
            <p:ph type="title"/>
          </p:nvPr>
        </p:nvSpPr>
        <p:spPr>
          <a:prstGeom prst="rect">
            <a:avLst/>
          </a:prstGeom>
        </p:spPr>
        <p:txBody>
          <a:bodyPr/>
          <a:lstStyle/>
          <a:p>
            <a:pPr/>
          </a:p>
        </p:txBody>
      </p:sp>
      <p:sp>
        <p:nvSpPr>
          <p:cNvPr id="897" name="Slide Subtitle"/>
          <p:cNvSpPr txBox="1"/>
          <p:nvPr>
            <p:ph type="body" idx="21"/>
          </p:nvPr>
        </p:nvSpPr>
        <p:spPr>
          <a:prstGeom prst="rect">
            <a:avLst/>
          </a:prstGeom>
        </p:spPr>
        <p:txBody>
          <a:bodyPr/>
          <a:lstStyle/>
          <a:p>
            <a:pPr/>
          </a:p>
        </p:txBody>
      </p:sp>
      <p:sp>
        <p:nvSpPr>
          <p:cNvPr id="898" name="Slide bullet text"/>
          <p:cNvSpPr txBox="1"/>
          <p:nvPr>
            <p:ph type="body" idx="1"/>
          </p:nvPr>
        </p:nvSpPr>
        <p:spPr>
          <a:prstGeom prst="rect">
            <a:avLst/>
          </a:prstGeom>
        </p:spPr>
        <p:txBody>
          <a:bodyPr/>
          <a:lstStyle/>
          <a:p>
            <a:pPr/>
          </a:p>
        </p:txBody>
      </p:sp>
      <p:pic>
        <p:nvPicPr>
          <p:cNvPr id="899" name="224.jpg" descr="22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3" name="Slide Title"/>
          <p:cNvSpPr txBox="1"/>
          <p:nvPr>
            <p:ph type="title"/>
          </p:nvPr>
        </p:nvSpPr>
        <p:spPr>
          <a:prstGeom prst="rect">
            <a:avLst/>
          </a:prstGeom>
        </p:spPr>
        <p:txBody>
          <a:bodyPr/>
          <a:lstStyle/>
          <a:p>
            <a:pPr/>
          </a:p>
        </p:txBody>
      </p:sp>
      <p:sp>
        <p:nvSpPr>
          <p:cNvPr id="904" name="Slide Subtitle"/>
          <p:cNvSpPr txBox="1"/>
          <p:nvPr>
            <p:ph type="body" idx="21"/>
          </p:nvPr>
        </p:nvSpPr>
        <p:spPr>
          <a:prstGeom prst="rect">
            <a:avLst/>
          </a:prstGeom>
        </p:spPr>
        <p:txBody>
          <a:bodyPr/>
          <a:lstStyle/>
          <a:p>
            <a:pPr/>
          </a:p>
        </p:txBody>
      </p:sp>
      <p:sp>
        <p:nvSpPr>
          <p:cNvPr id="905" name="Slide bullet text"/>
          <p:cNvSpPr txBox="1"/>
          <p:nvPr>
            <p:ph type="body" idx="1"/>
          </p:nvPr>
        </p:nvSpPr>
        <p:spPr>
          <a:prstGeom prst="rect">
            <a:avLst/>
          </a:prstGeom>
        </p:spPr>
        <p:txBody>
          <a:bodyPr/>
          <a:lstStyle/>
          <a:p>
            <a:pPr/>
          </a:p>
        </p:txBody>
      </p:sp>
      <p:pic>
        <p:nvPicPr>
          <p:cNvPr id="906" name="161.jpg" descr="16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0" name="Slide Title"/>
          <p:cNvSpPr txBox="1"/>
          <p:nvPr>
            <p:ph type="title"/>
          </p:nvPr>
        </p:nvSpPr>
        <p:spPr>
          <a:prstGeom prst="rect">
            <a:avLst/>
          </a:prstGeom>
        </p:spPr>
        <p:txBody>
          <a:bodyPr/>
          <a:lstStyle/>
          <a:p>
            <a:pPr/>
          </a:p>
        </p:txBody>
      </p:sp>
      <p:sp>
        <p:nvSpPr>
          <p:cNvPr id="911" name="Slide Subtitle"/>
          <p:cNvSpPr txBox="1"/>
          <p:nvPr>
            <p:ph type="body" idx="21"/>
          </p:nvPr>
        </p:nvSpPr>
        <p:spPr>
          <a:prstGeom prst="rect">
            <a:avLst/>
          </a:prstGeom>
        </p:spPr>
        <p:txBody>
          <a:bodyPr/>
          <a:lstStyle/>
          <a:p>
            <a:pPr/>
          </a:p>
        </p:txBody>
      </p:sp>
      <p:sp>
        <p:nvSpPr>
          <p:cNvPr id="912" name="Slide bullet text"/>
          <p:cNvSpPr txBox="1"/>
          <p:nvPr>
            <p:ph type="body" idx="1"/>
          </p:nvPr>
        </p:nvSpPr>
        <p:spPr>
          <a:prstGeom prst="rect">
            <a:avLst/>
          </a:prstGeom>
        </p:spPr>
        <p:txBody>
          <a:bodyPr/>
          <a:lstStyle/>
          <a:p>
            <a:pPr/>
          </a:p>
        </p:txBody>
      </p:sp>
      <p:pic>
        <p:nvPicPr>
          <p:cNvPr id="913" name="164.jpg" descr="16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7" name="Slide Title"/>
          <p:cNvSpPr txBox="1"/>
          <p:nvPr>
            <p:ph type="title"/>
          </p:nvPr>
        </p:nvSpPr>
        <p:spPr>
          <a:prstGeom prst="rect">
            <a:avLst/>
          </a:prstGeom>
        </p:spPr>
        <p:txBody>
          <a:bodyPr/>
          <a:lstStyle/>
          <a:p>
            <a:pPr/>
          </a:p>
        </p:txBody>
      </p:sp>
      <p:sp>
        <p:nvSpPr>
          <p:cNvPr id="918" name="Slide Subtitle"/>
          <p:cNvSpPr txBox="1"/>
          <p:nvPr>
            <p:ph type="body" idx="21"/>
          </p:nvPr>
        </p:nvSpPr>
        <p:spPr>
          <a:prstGeom prst="rect">
            <a:avLst/>
          </a:prstGeom>
        </p:spPr>
        <p:txBody>
          <a:bodyPr/>
          <a:lstStyle/>
          <a:p>
            <a:pPr/>
          </a:p>
        </p:txBody>
      </p:sp>
      <p:sp>
        <p:nvSpPr>
          <p:cNvPr id="919" name="Slide bullet text"/>
          <p:cNvSpPr txBox="1"/>
          <p:nvPr>
            <p:ph type="body" idx="1"/>
          </p:nvPr>
        </p:nvSpPr>
        <p:spPr>
          <a:prstGeom prst="rect">
            <a:avLst/>
          </a:prstGeom>
        </p:spPr>
        <p:txBody>
          <a:bodyPr/>
          <a:lstStyle/>
          <a:p>
            <a:pPr/>
          </a:p>
        </p:txBody>
      </p:sp>
      <p:pic>
        <p:nvPicPr>
          <p:cNvPr id="920" name="165.jpg" descr="16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