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7" r:id="rId1"/>
  </p:sldMasterIdLst>
  <p:sldIdLst>
    <p:sldId id="291" r:id="rId2"/>
    <p:sldId id="270" r:id="rId3"/>
    <p:sldId id="273" r:id="rId4"/>
    <p:sldId id="274" r:id="rId5"/>
    <p:sldId id="275" r:id="rId6"/>
    <p:sldId id="276" r:id="rId7"/>
    <p:sldId id="277" r:id="rId8"/>
    <p:sldId id="278" r:id="rId9"/>
    <p:sldId id="283" r:id="rId10"/>
    <p:sldId id="284" r:id="rId11"/>
    <p:sldId id="285" r:id="rId12"/>
    <p:sldId id="292" r:id="rId13"/>
    <p:sldId id="293" r:id="rId14"/>
    <p:sldId id="295" r:id="rId15"/>
    <p:sldId id="294" r:id="rId16"/>
    <p:sldId id="296" r:id="rId17"/>
    <p:sldId id="29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488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20T14:08:18.87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20T14:08:18.87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20T14:08:18.87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5-11T12:14:11.15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1579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263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9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995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676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15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69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9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646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573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61BEF0D-F0BB-DE4B-95CE-6DB70DBA9567}" type="datetimeFigureOut">
              <a:rPr lang="en-US" smtClean="0"/>
              <a:pPr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157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158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2AFB8E-BDD2-3C92-7705-039817006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EC21DEC-2A68-C58D-7D29-283DB4DC88F7}"/>
              </a:ext>
            </a:extLst>
          </p:cNvPr>
          <p:cNvSpPr txBox="1"/>
          <p:nvPr/>
        </p:nvSpPr>
        <p:spPr>
          <a:xfrm>
            <a:off x="341263" y="1166842"/>
            <a:ext cx="11956647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Connect to the UniFi router as shown in the picture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Download and install </a:t>
            </a:r>
            <a:r>
              <a:rPr lang="en-US" dirty="0" err="1"/>
              <a:t>WiFiMan</a:t>
            </a:r>
            <a:r>
              <a:rPr lang="en-US" dirty="0"/>
              <a:t> on your PC and check what IP has the UniFi router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Login to the router from the browser and follow the steps one after the other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lvl="0"/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4B37CF4-D769-3D31-8AB3-9DC1CB7CA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>
            <a:normAutofit/>
          </a:bodyPr>
          <a:lstStyle/>
          <a:p>
            <a:r>
              <a:rPr lang="fr-FR" dirty="0"/>
              <a:t>Connecting to the UniFi router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31A3C89B-7D83-32BF-FD22-F4D72190DDE4}"/>
                  </a:ext>
                </a:extLst>
              </p14:cNvPr>
              <p14:cNvContentPartPr/>
              <p14:nvPr/>
            </p14:nvContentPartPr>
            <p14:xfrm>
              <a:off x="-509384" y="4365063"/>
              <a:ext cx="360" cy="3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31A3C89B-7D83-32BF-FD22-F4D72190DDE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518384" y="4356063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84765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3068" y="1152063"/>
            <a:ext cx="116890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Remove AP2 from the controller 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Enable Mesh Parent under AP1 on the controller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Connect AP2 to the power only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if AP2 has been discovered on the controller via wireless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Adopt AP2 to the controller and add the Normal SSID VLAN to AP2 only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Connect your phone to Normal SSID. Do you have internet?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Unifi Wireless Mesh</a:t>
            </a:r>
          </a:p>
        </p:txBody>
      </p:sp>
    </p:spTree>
    <p:extLst>
      <p:ext uri="{BB962C8B-B14F-4D97-AF65-F5344CB8AC3E}">
        <p14:creationId xmlns:p14="http://schemas.microsoft.com/office/powerpoint/2010/main" val="1172146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3068" y="1152063"/>
            <a:ext cx="1168906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From the controller, go to the site manager and install </a:t>
            </a:r>
            <a:r>
              <a:rPr lang="en-US" dirty="0" err="1"/>
              <a:t>InnerSpace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Add a new floor plan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Make the right scale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Place the adopted devices in the right place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the coverage on both 2GHz and 5GHz. Are the AP’s enough to cover the whole floor plan?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Unifi Innerspace </a:t>
            </a:r>
          </a:p>
        </p:txBody>
      </p:sp>
    </p:spTree>
    <p:extLst>
      <p:ext uri="{BB962C8B-B14F-4D97-AF65-F5344CB8AC3E}">
        <p14:creationId xmlns:p14="http://schemas.microsoft.com/office/powerpoint/2010/main" val="3369282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3711DB-DA86-C7D6-E52F-B22E648EC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9A942E8-586B-A562-64D2-0264027F1605}"/>
              </a:ext>
            </a:extLst>
          </p:cNvPr>
          <p:cNvSpPr txBox="1"/>
          <p:nvPr/>
        </p:nvSpPr>
        <p:spPr>
          <a:xfrm>
            <a:off x="373068" y="1152063"/>
            <a:ext cx="116890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From the controller, hide the Normal SSID and check if it is still shown on your phone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Try to connect to it on your phone, is it working?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On the Guest WiFi, enable client isolation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F4995B2-4F0E-216C-B3A9-7113D47B9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Hide WiFi name and client isolation</a:t>
            </a:r>
          </a:p>
        </p:txBody>
      </p:sp>
    </p:spTree>
    <p:extLst>
      <p:ext uri="{BB962C8B-B14F-4D97-AF65-F5344CB8AC3E}">
        <p14:creationId xmlns:p14="http://schemas.microsoft.com/office/powerpoint/2010/main" val="4147011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3B03FD-3F95-9295-1EED-3277DE41D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14EBAF-EF9F-C559-A0CC-9E8BCF54E56E}"/>
              </a:ext>
            </a:extLst>
          </p:cNvPr>
          <p:cNvSpPr txBox="1"/>
          <p:nvPr/>
        </p:nvSpPr>
        <p:spPr>
          <a:xfrm>
            <a:off x="373068" y="1152063"/>
            <a:ext cx="116890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Check from the control panel if remote access is enabled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to VPN , enable Teleport and make an invitation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From your phone, download WiFiMan app and paste the link invitation to it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Connect to the VPN, is it working?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A7215B5-1A82-603A-C0DE-3077044D3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Teleport VPN</a:t>
            </a:r>
          </a:p>
        </p:txBody>
      </p:sp>
    </p:spTree>
    <p:extLst>
      <p:ext uri="{BB962C8B-B14F-4D97-AF65-F5344CB8AC3E}">
        <p14:creationId xmlns:p14="http://schemas.microsoft.com/office/powerpoint/2010/main" val="2545725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32D150-8410-420E-57C9-B2DBE5421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9DF38FA-DE63-EBF7-8244-1A69F949CFE4}"/>
              </a:ext>
            </a:extLst>
          </p:cNvPr>
          <p:cNvSpPr txBox="1"/>
          <p:nvPr/>
        </p:nvSpPr>
        <p:spPr>
          <a:xfrm>
            <a:off x="373068" y="1152063"/>
            <a:ext cx="116890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Go to Normal WiFi and just add your phone in the MAC Filtering to be allowed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Test if your PC can connect to the Normal WiFi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Enable WiFi Blackout so only during working days from 8am to 5pm the Normal WiFi is working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427DAF4-29D9-3FE0-0822-71CC9EE7B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MAC Filtering &amp; WiFi Blackout Schedule</a:t>
            </a:r>
          </a:p>
        </p:txBody>
      </p:sp>
    </p:spTree>
    <p:extLst>
      <p:ext uri="{BB962C8B-B14F-4D97-AF65-F5344CB8AC3E}">
        <p14:creationId xmlns:p14="http://schemas.microsoft.com/office/powerpoint/2010/main" val="37223626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1DFFB6-754A-5A9A-35A4-33D165224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BBDBA33-AE99-8BB3-32C1-7DDA74A41E94}"/>
              </a:ext>
            </a:extLst>
          </p:cNvPr>
          <p:cNvSpPr txBox="1"/>
          <p:nvPr/>
        </p:nvSpPr>
        <p:spPr>
          <a:xfrm>
            <a:off x="373068" y="1152063"/>
            <a:ext cx="116890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Go to Network then VLAN 20 and enable hotspot on it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Apply the hotspot on Guest WiFi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a simple password for the portal and login to the Guest SSID.  Are you connected to </a:t>
            </a:r>
            <a:r>
              <a:rPr lang="en-US"/>
              <a:t>the internet?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66BF741-79FA-F167-F7DA-24CA98F43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Hotspot with Simple password</a:t>
            </a:r>
          </a:p>
        </p:txBody>
      </p:sp>
    </p:spTree>
    <p:extLst>
      <p:ext uri="{BB962C8B-B14F-4D97-AF65-F5344CB8AC3E}">
        <p14:creationId xmlns:p14="http://schemas.microsoft.com/office/powerpoint/2010/main" val="16642683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049ED0-24F8-5760-CB1D-10A2AF995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F25717C-419E-15FA-9E85-555822BA2ED4}"/>
              </a:ext>
            </a:extLst>
          </p:cNvPr>
          <p:cNvSpPr txBox="1"/>
          <p:nvPr/>
        </p:nvSpPr>
        <p:spPr>
          <a:xfrm>
            <a:off x="373068" y="1152063"/>
            <a:ext cx="116890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Go to the landing page and on Authentication Methods uncheck password and check vouchers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10 new vouchers with 2M/2M as speed and unlimited as quota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if you can print the vouchers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From your phone, connect to Guest SSID and use one of the vouchers and check if it works and you get to the limited speed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7ECC86C-B3B9-BD46-2E0D-4D603628F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Hotspot with vouchers</a:t>
            </a:r>
          </a:p>
        </p:txBody>
      </p:sp>
    </p:spTree>
    <p:extLst>
      <p:ext uri="{BB962C8B-B14F-4D97-AF65-F5344CB8AC3E}">
        <p14:creationId xmlns:p14="http://schemas.microsoft.com/office/powerpoint/2010/main" val="7702948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02D927-DC9C-62C2-422A-AB929E813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3FD6F57-F605-BED3-821F-BA4D79B2AA5E}"/>
              </a:ext>
            </a:extLst>
          </p:cNvPr>
          <p:cNvSpPr txBox="1"/>
          <p:nvPr/>
        </p:nvSpPr>
        <p:spPr>
          <a:xfrm>
            <a:off x="373068" y="1152063"/>
            <a:ext cx="116890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Go to the landing page and on Authentication Methods uncheck Voucher and check Payment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Select a payment gateway (Stripe), put the API key with free trial for 30 min per day with 1GB, and make a new payment package on your choice.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From your phone, connect to Guest SSID and check if the page load correctly, then connect on the Free trial.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62CE130-C883-A789-B5C4-BEE95D073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Hotspot with Payment</a:t>
            </a:r>
          </a:p>
        </p:txBody>
      </p:sp>
    </p:spTree>
    <p:extLst>
      <p:ext uri="{BB962C8B-B14F-4D97-AF65-F5344CB8AC3E}">
        <p14:creationId xmlns:p14="http://schemas.microsoft.com/office/powerpoint/2010/main" val="3580920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1263" y="1166842"/>
            <a:ext cx="11956647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Connect to the UniFi switch as shown in the picture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from the </a:t>
            </a:r>
            <a:r>
              <a:rPr lang="en-US" dirty="0" err="1"/>
              <a:t>WiFiman</a:t>
            </a:r>
            <a:r>
              <a:rPr lang="en-US" dirty="0"/>
              <a:t> the IP address of the switch and try to go to that IP from the browser – is it work?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to the UniFi Controller (from the cloud) and check if the switch is shown there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Adopt the switch to the UniFi Controller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if your PC is able to go to the Internet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lvl="0"/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>
            <a:normAutofit/>
          </a:bodyPr>
          <a:lstStyle/>
          <a:p>
            <a:r>
              <a:rPr lang="fr-FR" dirty="0"/>
              <a:t>Connecting to the UniFi Switch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9F89B335-C278-46E6-AD1F-4B62CE768D95}"/>
                  </a:ext>
                </a:extLst>
              </p14:cNvPr>
              <p14:cNvContentPartPr/>
              <p14:nvPr/>
            </p14:nvContentPartPr>
            <p14:xfrm>
              <a:off x="-509384" y="4365063"/>
              <a:ext cx="360" cy="3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9F89B335-C278-46E6-AD1F-4B62CE768D9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518024" y="4356423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8652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3068" y="1152063"/>
            <a:ext cx="11956647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Login into the controller go to Devices and adopt the UniFi AP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Does it show connected? </a:t>
            </a:r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lvl="0"/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Adopt the UniFi AP to the Controller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9F89B335-C278-46E6-AD1F-4B62CE768D95}"/>
                  </a:ext>
                </a:extLst>
              </p14:cNvPr>
              <p14:cNvContentPartPr/>
              <p14:nvPr/>
            </p14:nvContentPartPr>
            <p14:xfrm>
              <a:off x="-509384" y="4365063"/>
              <a:ext cx="360" cy="3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9F89B335-C278-46E6-AD1F-4B62CE768D9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518024" y="4356423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75681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3068" y="1152063"/>
            <a:ext cx="11956647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Change its name to AP1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to settings then WiFi and create a new WiFi with a name of UniFi and password 123456789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to your phone and connect to the UniFi SSID. Is your phone connected to the internet?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from the controller if your phone is connected to the wireless</a:t>
            </a:r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lvl="0"/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UniFi AP Configuration</a:t>
            </a:r>
          </a:p>
        </p:txBody>
      </p:sp>
    </p:spTree>
    <p:extLst>
      <p:ext uri="{BB962C8B-B14F-4D97-AF65-F5344CB8AC3E}">
        <p14:creationId xmlns:p14="http://schemas.microsoft.com/office/powerpoint/2010/main" val="232545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3068" y="1152063"/>
            <a:ext cx="11956647" cy="9787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Connect the 2</a:t>
            </a:r>
            <a:r>
              <a:rPr lang="en-US" baseline="30000" dirty="0"/>
              <a:t>nd</a:t>
            </a:r>
            <a:r>
              <a:rPr lang="en-US" dirty="0"/>
              <a:t> AP to the switch as shown in the picture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if the 2</a:t>
            </a:r>
            <a:r>
              <a:rPr lang="en-US" baseline="30000" dirty="0"/>
              <a:t>nd</a:t>
            </a:r>
            <a:r>
              <a:rPr lang="en-US" dirty="0"/>
              <a:t> UniFi AP has received an IP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Adopt the 2</a:t>
            </a:r>
            <a:r>
              <a:rPr lang="en-US" baseline="30000" dirty="0"/>
              <a:t>nd</a:t>
            </a:r>
            <a:r>
              <a:rPr lang="en-US" dirty="0"/>
              <a:t> AP to the site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a new Wireless network with a name of UniFi2 and password 987654321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that both AP’s can work on 2 GHz and 5 GHz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from your phone, do you see both SSID’s?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Connect to each one of them, do you have internet?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lvl="0"/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Adopting and configuring AP2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227C845A-0128-4DF5-A055-C6A39F89D45A}"/>
                  </a:ext>
                </a:extLst>
              </p14:cNvPr>
              <p14:cNvContentPartPr/>
              <p14:nvPr/>
            </p14:nvContentPartPr>
            <p14:xfrm>
              <a:off x="12880816" y="4213894"/>
              <a:ext cx="360" cy="3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227C845A-0128-4DF5-A055-C6A39F89D45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871816" y="4204894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59951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3068" y="1152063"/>
            <a:ext cx="11956647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From the UCG Ultra, create VLAN10 network with VLAN ID 10 having a subnet of 10.10.10.0/24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From the UCG Ultra, create VLAN20 network with VLAN ID 20 having a subnet of 10.20.20.0/24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to port1 of the UCG Ultra router and leave Native VLAN to be the default one and customer to let VLAN10 and VLAN20 to pass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lvl="0"/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Configuring VLANs on the router</a:t>
            </a:r>
          </a:p>
        </p:txBody>
      </p:sp>
    </p:spTree>
    <p:extLst>
      <p:ext uri="{BB962C8B-B14F-4D97-AF65-F5344CB8AC3E}">
        <p14:creationId xmlns:p14="http://schemas.microsoft.com/office/powerpoint/2010/main" val="2963473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3068" y="1152063"/>
            <a:ext cx="11956647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From the switch, go to port1 and put native vlan the default one and then the tagged VLAN to be VLAN10 and VLAN20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Do the same on port 3 (connected to AP1) and port 4 (connected to AP2)</a:t>
            </a:r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lvl="0"/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Configuring VLANs on the switch</a:t>
            </a:r>
          </a:p>
        </p:txBody>
      </p:sp>
    </p:spTree>
    <p:extLst>
      <p:ext uri="{BB962C8B-B14F-4D97-AF65-F5344CB8AC3E}">
        <p14:creationId xmlns:p14="http://schemas.microsoft.com/office/powerpoint/2010/main" val="2585633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3068" y="1152063"/>
            <a:ext cx="11689061" cy="9233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Go to the controller then WiFi and adjust the name UniFi to Work, same password and put it on VLAN 10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to the controller then wireless network and adjust the name UniFi2 to Guest, same password and put it on VLAN 20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Connect the phone to the SSID Work. Do you have internet? What IP did it receive?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Connect the phone to the SSID Guest. Do you have internet? What IP did it receive?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lvl="0"/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Configuring VLANs on the UniFi AP</a:t>
            </a:r>
          </a:p>
        </p:txBody>
      </p:sp>
    </p:spTree>
    <p:extLst>
      <p:ext uri="{BB962C8B-B14F-4D97-AF65-F5344CB8AC3E}">
        <p14:creationId xmlns:p14="http://schemas.microsoft.com/office/powerpoint/2010/main" val="3837131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3068" y="1152063"/>
            <a:ext cx="11689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From the controller go to settings then network and enable Band Steering on AP1 and AP2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UniFi AP Band Steering</a:t>
            </a:r>
          </a:p>
        </p:txBody>
      </p:sp>
    </p:spTree>
    <p:extLst>
      <p:ext uri="{BB962C8B-B14F-4D97-AF65-F5344CB8AC3E}">
        <p14:creationId xmlns:p14="http://schemas.microsoft.com/office/powerpoint/2010/main" val="357427977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172</TotalTime>
  <Words>932</Words>
  <Application>Microsoft Office PowerPoint</Application>
  <PresentationFormat>Widescreen</PresentationFormat>
  <Paragraphs>256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Gill Sans MT</vt:lpstr>
      <vt:lpstr>Parcel</vt:lpstr>
      <vt:lpstr>Connecting to the UniFi router</vt:lpstr>
      <vt:lpstr>Connecting to the UniFi Switch</vt:lpstr>
      <vt:lpstr>Adopt the UniFi AP to the Controller</vt:lpstr>
      <vt:lpstr>UniFi AP Configuration</vt:lpstr>
      <vt:lpstr>Adopting and configuring AP2</vt:lpstr>
      <vt:lpstr>Configuring VLANs on the router</vt:lpstr>
      <vt:lpstr>Configuring VLANs on the switch</vt:lpstr>
      <vt:lpstr>Configuring VLANs on the UniFi AP</vt:lpstr>
      <vt:lpstr>UniFi AP Band Steering</vt:lpstr>
      <vt:lpstr>Unifi Wireless Mesh</vt:lpstr>
      <vt:lpstr>Unifi Innerspace </vt:lpstr>
      <vt:lpstr>Hide WiFi name and client isolation</vt:lpstr>
      <vt:lpstr>Teleport VPN</vt:lpstr>
      <vt:lpstr>MAC Filtering &amp; WiFi Blackout Schedule</vt:lpstr>
      <vt:lpstr>Hotspot with Simple password</vt:lpstr>
      <vt:lpstr>Hotspot with vouchers</vt:lpstr>
      <vt:lpstr>Hotspot with Payment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MAICT</dc:creator>
  <cp:lastModifiedBy>Maher Haddad</cp:lastModifiedBy>
  <cp:revision>1062</cp:revision>
  <dcterms:created xsi:type="dcterms:W3CDTF">2017-04-21T16:58:11Z</dcterms:created>
  <dcterms:modified xsi:type="dcterms:W3CDTF">2026-06-02T07:16:32Z</dcterms:modified>
</cp:coreProperties>
</file>