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188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46774A-D623-46CF-848D-C851A90B53C1}" type="doc">
      <dgm:prSet loTypeId="urn:microsoft.com/office/officeart/2005/8/layout/hierarchy2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91C1F5-107A-47E7-9149-EDEF2C399426}">
      <dgm:prSet custT="1"/>
      <dgm:spPr/>
      <dgm:t>
        <a:bodyPr/>
        <a:lstStyle/>
        <a:p>
          <a:r>
            <a:rPr lang="en-US" sz="2000" b="0" i="0" baseline="0" dirty="0"/>
            <a:t>My NC Pre-Licensing Success Package</a:t>
          </a:r>
          <a:endParaRPr lang="en-US" sz="2000" dirty="0"/>
        </a:p>
      </dgm:t>
    </dgm:pt>
    <dgm:pt modelId="{92FBF51A-42FE-4DD6-982E-7DE2C9024C10}" type="parTrans" cxnId="{5B24B30A-1E63-4033-AA20-D58A16C7D89F}">
      <dgm:prSet/>
      <dgm:spPr/>
      <dgm:t>
        <a:bodyPr/>
        <a:lstStyle/>
        <a:p>
          <a:endParaRPr lang="en-US"/>
        </a:p>
      </dgm:t>
    </dgm:pt>
    <dgm:pt modelId="{46C17DFB-2344-4812-BB07-7AD43CBE4A52}" type="sibTrans" cxnId="{5B24B30A-1E63-4033-AA20-D58A16C7D89F}">
      <dgm:prSet/>
      <dgm:spPr/>
      <dgm:t>
        <a:bodyPr/>
        <a:lstStyle/>
        <a:p>
          <a:endParaRPr lang="en-US"/>
        </a:p>
      </dgm:t>
    </dgm:pt>
    <dgm:pt modelId="{03BFCE03-BE8E-4DF2-B24E-83DD1B1FD053}">
      <dgm:prSet/>
      <dgm:spPr/>
      <dgm:t>
        <a:bodyPr/>
        <a:lstStyle/>
        <a:p>
          <a:r>
            <a:rPr lang="en-US" dirty="0"/>
            <a:t>18 Modules</a:t>
          </a:r>
        </a:p>
      </dgm:t>
    </dgm:pt>
    <dgm:pt modelId="{83FFFF06-88D0-4878-B4DC-A2F3416964BF}" type="parTrans" cxnId="{F87C1DE6-6721-4312-A314-47F88BC2899E}">
      <dgm:prSet/>
      <dgm:spPr/>
      <dgm:t>
        <a:bodyPr/>
        <a:lstStyle/>
        <a:p>
          <a:endParaRPr lang="en-US"/>
        </a:p>
      </dgm:t>
    </dgm:pt>
    <dgm:pt modelId="{1BE46894-94DD-4844-827F-1EE4693C6AA2}" type="sibTrans" cxnId="{F87C1DE6-6721-4312-A314-47F88BC2899E}">
      <dgm:prSet/>
      <dgm:spPr/>
      <dgm:t>
        <a:bodyPr/>
        <a:lstStyle/>
        <a:p>
          <a:endParaRPr lang="en-US"/>
        </a:p>
      </dgm:t>
    </dgm:pt>
    <dgm:pt modelId="{06AEAC5D-1B4A-4375-8EF8-B5740D05D2A5}">
      <dgm:prSet/>
      <dgm:spPr/>
      <dgm:t>
        <a:bodyPr/>
        <a:lstStyle/>
        <a:p>
          <a:r>
            <a:rPr lang="en-US" dirty="0"/>
            <a:t>Help with the Challenging Areas</a:t>
          </a:r>
        </a:p>
      </dgm:t>
    </dgm:pt>
    <dgm:pt modelId="{6C3581C1-128F-4ECC-B8D0-4DD2D72F7FC0}" type="parTrans" cxnId="{397F51F4-79C5-4752-90AD-7DCE55C2DAFA}">
      <dgm:prSet/>
      <dgm:spPr/>
      <dgm:t>
        <a:bodyPr/>
        <a:lstStyle/>
        <a:p>
          <a:endParaRPr lang="en-US"/>
        </a:p>
      </dgm:t>
    </dgm:pt>
    <dgm:pt modelId="{D9CEADA5-034C-4044-A1FF-2722FEFB1AA3}" type="sibTrans" cxnId="{397F51F4-79C5-4752-90AD-7DCE55C2DAFA}">
      <dgm:prSet/>
      <dgm:spPr/>
      <dgm:t>
        <a:bodyPr/>
        <a:lstStyle/>
        <a:p>
          <a:endParaRPr lang="en-US"/>
        </a:p>
      </dgm:t>
    </dgm:pt>
    <dgm:pt modelId="{2A9C13D3-91C5-4AFE-A257-8417933C7C43}">
      <dgm:prSet/>
      <dgm:spPr/>
      <dgm:t>
        <a:bodyPr/>
        <a:lstStyle/>
        <a:p>
          <a:r>
            <a:rPr lang="en-US" dirty="0"/>
            <a:t>Agency</a:t>
          </a:r>
        </a:p>
      </dgm:t>
    </dgm:pt>
    <dgm:pt modelId="{5808617E-6C87-4335-AA4F-D49AAEAD78DD}" type="parTrans" cxnId="{83F30716-72C8-4B74-824C-585D46D95B5F}">
      <dgm:prSet/>
      <dgm:spPr/>
      <dgm:t>
        <a:bodyPr/>
        <a:lstStyle/>
        <a:p>
          <a:endParaRPr lang="en-US"/>
        </a:p>
      </dgm:t>
    </dgm:pt>
    <dgm:pt modelId="{A71BC3BC-4988-4C1C-9355-80813D1F47D2}" type="sibTrans" cxnId="{83F30716-72C8-4B74-824C-585D46D95B5F}">
      <dgm:prSet/>
      <dgm:spPr/>
      <dgm:t>
        <a:bodyPr/>
        <a:lstStyle/>
        <a:p>
          <a:endParaRPr lang="en-US"/>
        </a:p>
      </dgm:t>
    </dgm:pt>
    <dgm:pt modelId="{EC9D704F-24ED-4D94-BF13-7D5E21432CFA}">
      <dgm:prSet/>
      <dgm:spPr/>
      <dgm:t>
        <a:bodyPr/>
        <a:lstStyle/>
        <a:p>
          <a:r>
            <a:rPr lang="en-US" dirty="0"/>
            <a:t>Licensing Law, Etc.</a:t>
          </a:r>
        </a:p>
      </dgm:t>
    </dgm:pt>
    <dgm:pt modelId="{B06F798B-0691-4CD0-9114-60AE2C4A3F0E}" type="parTrans" cxnId="{DF5A482B-AA96-4BFA-ABB2-09B2F6477B3D}">
      <dgm:prSet/>
      <dgm:spPr/>
      <dgm:t>
        <a:bodyPr/>
        <a:lstStyle/>
        <a:p>
          <a:endParaRPr lang="en-US"/>
        </a:p>
      </dgm:t>
    </dgm:pt>
    <dgm:pt modelId="{BC2373C9-AA2C-4980-9FA9-3F0BF5DF18D8}" type="sibTrans" cxnId="{DF5A482B-AA96-4BFA-ABB2-09B2F6477B3D}">
      <dgm:prSet/>
      <dgm:spPr/>
      <dgm:t>
        <a:bodyPr/>
        <a:lstStyle/>
        <a:p>
          <a:endParaRPr lang="en-US"/>
        </a:p>
      </dgm:t>
    </dgm:pt>
    <dgm:pt modelId="{2A49A6EF-8354-4CF6-A9BC-BF3C2D109615}" type="pres">
      <dgm:prSet presAssocID="{F946774A-D623-46CF-848D-C851A90B53C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534AC59-CB35-4215-9913-BD82735564AE}" type="pres">
      <dgm:prSet presAssocID="{5291C1F5-107A-47E7-9149-EDEF2C399426}" presName="root1" presStyleCnt="0"/>
      <dgm:spPr/>
    </dgm:pt>
    <dgm:pt modelId="{D951C441-8F26-4C90-B4A2-2A3548784862}" type="pres">
      <dgm:prSet presAssocID="{5291C1F5-107A-47E7-9149-EDEF2C399426}" presName="LevelOneTextNode" presStyleLbl="node0" presStyleIdx="0" presStyleCnt="1" custScaleX="143682" custScaleY="194413">
        <dgm:presLayoutVars>
          <dgm:chPref val="3"/>
        </dgm:presLayoutVars>
      </dgm:prSet>
      <dgm:spPr/>
    </dgm:pt>
    <dgm:pt modelId="{49F8194B-9947-4F02-89E4-129A52573698}" type="pres">
      <dgm:prSet presAssocID="{5291C1F5-107A-47E7-9149-EDEF2C399426}" presName="level2hierChild" presStyleCnt="0"/>
      <dgm:spPr/>
    </dgm:pt>
    <dgm:pt modelId="{635A414B-1E9C-497E-9B2B-53908FFC96D4}" type="pres">
      <dgm:prSet presAssocID="{83FFFF06-88D0-4878-B4DC-A2F3416964BF}" presName="conn2-1" presStyleLbl="parChTrans1D2" presStyleIdx="0" presStyleCnt="4"/>
      <dgm:spPr/>
    </dgm:pt>
    <dgm:pt modelId="{105A36F2-9F07-4BE1-9499-03E9F068650F}" type="pres">
      <dgm:prSet presAssocID="{83FFFF06-88D0-4878-B4DC-A2F3416964BF}" presName="connTx" presStyleLbl="parChTrans1D2" presStyleIdx="0" presStyleCnt="4"/>
      <dgm:spPr/>
    </dgm:pt>
    <dgm:pt modelId="{406682DA-6460-4E62-91FD-0261A5149261}" type="pres">
      <dgm:prSet presAssocID="{03BFCE03-BE8E-4DF2-B24E-83DD1B1FD053}" presName="root2" presStyleCnt="0"/>
      <dgm:spPr/>
    </dgm:pt>
    <dgm:pt modelId="{79C93E3F-9BC3-48F4-814B-0C2A13B65926}" type="pres">
      <dgm:prSet presAssocID="{03BFCE03-BE8E-4DF2-B24E-83DD1B1FD053}" presName="LevelTwoTextNode" presStyleLbl="node2" presStyleIdx="0" presStyleCnt="4">
        <dgm:presLayoutVars>
          <dgm:chPref val="3"/>
        </dgm:presLayoutVars>
      </dgm:prSet>
      <dgm:spPr/>
    </dgm:pt>
    <dgm:pt modelId="{3715F5ED-18AE-497F-877B-59AEA13CA9C3}" type="pres">
      <dgm:prSet presAssocID="{03BFCE03-BE8E-4DF2-B24E-83DD1B1FD053}" presName="level3hierChild" presStyleCnt="0"/>
      <dgm:spPr/>
    </dgm:pt>
    <dgm:pt modelId="{EEDA09BA-A637-48D8-96CE-F72F1B5189FF}" type="pres">
      <dgm:prSet presAssocID="{6C3581C1-128F-4ECC-B8D0-4DD2D72F7FC0}" presName="conn2-1" presStyleLbl="parChTrans1D2" presStyleIdx="1" presStyleCnt="4"/>
      <dgm:spPr/>
    </dgm:pt>
    <dgm:pt modelId="{7E9EE551-DFF8-4496-873D-9EC93778363D}" type="pres">
      <dgm:prSet presAssocID="{6C3581C1-128F-4ECC-B8D0-4DD2D72F7FC0}" presName="connTx" presStyleLbl="parChTrans1D2" presStyleIdx="1" presStyleCnt="4"/>
      <dgm:spPr/>
    </dgm:pt>
    <dgm:pt modelId="{C1BC2A5B-6151-4D68-BC7A-5CC1FE1E31A8}" type="pres">
      <dgm:prSet presAssocID="{06AEAC5D-1B4A-4375-8EF8-B5740D05D2A5}" presName="root2" presStyleCnt="0"/>
      <dgm:spPr/>
    </dgm:pt>
    <dgm:pt modelId="{9DB4F223-E71A-4AB2-8B88-F04A61316054}" type="pres">
      <dgm:prSet presAssocID="{06AEAC5D-1B4A-4375-8EF8-B5740D05D2A5}" presName="LevelTwoTextNode" presStyleLbl="node2" presStyleIdx="1" presStyleCnt="4">
        <dgm:presLayoutVars>
          <dgm:chPref val="3"/>
        </dgm:presLayoutVars>
      </dgm:prSet>
      <dgm:spPr/>
    </dgm:pt>
    <dgm:pt modelId="{8AC57D83-9F2A-412E-95D9-AE842494AB37}" type="pres">
      <dgm:prSet presAssocID="{06AEAC5D-1B4A-4375-8EF8-B5740D05D2A5}" presName="level3hierChild" presStyleCnt="0"/>
      <dgm:spPr/>
    </dgm:pt>
    <dgm:pt modelId="{EFC001C4-2F0A-4A06-A315-633D6077D8BE}" type="pres">
      <dgm:prSet presAssocID="{5808617E-6C87-4335-AA4F-D49AAEAD78DD}" presName="conn2-1" presStyleLbl="parChTrans1D2" presStyleIdx="2" presStyleCnt="4"/>
      <dgm:spPr/>
    </dgm:pt>
    <dgm:pt modelId="{BB35B792-B82D-4D01-81C3-B2B291FF4CB5}" type="pres">
      <dgm:prSet presAssocID="{5808617E-6C87-4335-AA4F-D49AAEAD78DD}" presName="connTx" presStyleLbl="parChTrans1D2" presStyleIdx="2" presStyleCnt="4"/>
      <dgm:spPr/>
    </dgm:pt>
    <dgm:pt modelId="{EB6CA084-2D06-483A-B964-218CEB476614}" type="pres">
      <dgm:prSet presAssocID="{2A9C13D3-91C5-4AFE-A257-8417933C7C43}" presName="root2" presStyleCnt="0"/>
      <dgm:spPr/>
    </dgm:pt>
    <dgm:pt modelId="{38E4B062-5B51-4FFD-90C5-FC7AC4669F6D}" type="pres">
      <dgm:prSet presAssocID="{2A9C13D3-91C5-4AFE-A257-8417933C7C43}" presName="LevelTwoTextNode" presStyleLbl="node2" presStyleIdx="2" presStyleCnt="4">
        <dgm:presLayoutVars>
          <dgm:chPref val="3"/>
        </dgm:presLayoutVars>
      </dgm:prSet>
      <dgm:spPr/>
    </dgm:pt>
    <dgm:pt modelId="{53C1F6DE-3A19-4038-8D5F-DD21A62F66C4}" type="pres">
      <dgm:prSet presAssocID="{2A9C13D3-91C5-4AFE-A257-8417933C7C43}" presName="level3hierChild" presStyleCnt="0"/>
      <dgm:spPr/>
    </dgm:pt>
    <dgm:pt modelId="{C437C42F-0F04-43A5-9645-ED7EEFA8D5A8}" type="pres">
      <dgm:prSet presAssocID="{B06F798B-0691-4CD0-9114-60AE2C4A3F0E}" presName="conn2-1" presStyleLbl="parChTrans1D2" presStyleIdx="3" presStyleCnt="4"/>
      <dgm:spPr/>
    </dgm:pt>
    <dgm:pt modelId="{637FB847-1089-4A31-B24F-87562C81EC24}" type="pres">
      <dgm:prSet presAssocID="{B06F798B-0691-4CD0-9114-60AE2C4A3F0E}" presName="connTx" presStyleLbl="parChTrans1D2" presStyleIdx="3" presStyleCnt="4"/>
      <dgm:spPr/>
    </dgm:pt>
    <dgm:pt modelId="{30C80A52-5481-48FE-8E23-1C00E3EB149C}" type="pres">
      <dgm:prSet presAssocID="{EC9D704F-24ED-4D94-BF13-7D5E21432CFA}" presName="root2" presStyleCnt="0"/>
      <dgm:spPr/>
    </dgm:pt>
    <dgm:pt modelId="{2CF1967F-0369-484F-A51F-2C1E5DAEC47B}" type="pres">
      <dgm:prSet presAssocID="{EC9D704F-24ED-4D94-BF13-7D5E21432CFA}" presName="LevelTwoTextNode" presStyleLbl="node2" presStyleIdx="3" presStyleCnt="4">
        <dgm:presLayoutVars>
          <dgm:chPref val="3"/>
        </dgm:presLayoutVars>
      </dgm:prSet>
      <dgm:spPr/>
    </dgm:pt>
    <dgm:pt modelId="{BC7E2CB4-9360-46CE-ADD5-55DE627430C8}" type="pres">
      <dgm:prSet presAssocID="{EC9D704F-24ED-4D94-BF13-7D5E21432CFA}" presName="level3hierChild" presStyleCnt="0"/>
      <dgm:spPr/>
    </dgm:pt>
  </dgm:ptLst>
  <dgm:cxnLst>
    <dgm:cxn modelId="{15CE0406-4D27-4A0C-8A15-EE724E1506FD}" type="presOf" srcId="{5808617E-6C87-4335-AA4F-D49AAEAD78DD}" destId="{BB35B792-B82D-4D01-81C3-B2B291FF4CB5}" srcOrd="1" destOrd="0" presId="urn:microsoft.com/office/officeart/2005/8/layout/hierarchy2"/>
    <dgm:cxn modelId="{5B24B30A-1E63-4033-AA20-D58A16C7D89F}" srcId="{F946774A-D623-46CF-848D-C851A90B53C1}" destId="{5291C1F5-107A-47E7-9149-EDEF2C399426}" srcOrd="0" destOrd="0" parTransId="{92FBF51A-42FE-4DD6-982E-7DE2C9024C10}" sibTransId="{46C17DFB-2344-4812-BB07-7AD43CBE4A52}"/>
    <dgm:cxn modelId="{83F30716-72C8-4B74-824C-585D46D95B5F}" srcId="{5291C1F5-107A-47E7-9149-EDEF2C399426}" destId="{2A9C13D3-91C5-4AFE-A257-8417933C7C43}" srcOrd="2" destOrd="0" parTransId="{5808617E-6C87-4335-AA4F-D49AAEAD78DD}" sibTransId="{A71BC3BC-4988-4C1C-9355-80813D1F47D2}"/>
    <dgm:cxn modelId="{71883F1C-FA9A-4275-B3EE-EA64D38CB1E8}" type="presOf" srcId="{06AEAC5D-1B4A-4375-8EF8-B5740D05D2A5}" destId="{9DB4F223-E71A-4AB2-8B88-F04A61316054}" srcOrd="0" destOrd="0" presId="urn:microsoft.com/office/officeart/2005/8/layout/hierarchy2"/>
    <dgm:cxn modelId="{2CFDC423-BE15-4773-A4A5-B067535FB23E}" type="presOf" srcId="{5808617E-6C87-4335-AA4F-D49AAEAD78DD}" destId="{EFC001C4-2F0A-4A06-A315-633D6077D8BE}" srcOrd="0" destOrd="0" presId="urn:microsoft.com/office/officeart/2005/8/layout/hierarchy2"/>
    <dgm:cxn modelId="{DF5A482B-AA96-4BFA-ABB2-09B2F6477B3D}" srcId="{5291C1F5-107A-47E7-9149-EDEF2C399426}" destId="{EC9D704F-24ED-4D94-BF13-7D5E21432CFA}" srcOrd="3" destOrd="0" parTransId="{B06F798B-0691-4CD0-9114-60AE2C4A3F0E}" sibTransId="{BC2373C9-AA2C-4980-9FA9-3F0BF5DF18D8}"/>
    <dgm:cxn modelId="{80DFD92C-24DF-4A59-B4EE-2417DA3CA183}" type="presOf" srcId="{B06F798B-0691-4CD0-9114-60AE2C4A3F0E}" destId="{C437C42F-0F04-43A5-9645-ED7EEFA8D5A8}" srcOrd="0" destOrd="0" presId="urn:microsoft.com/office/officeart/2005/8/layout/hierarchy2"/>
    <dgm:cxn modelId="{4CECD83D-5D2D-46FB-BB1C-9BF6CB423D8D}" type="presOf" srcId="{B06F798B-0691-4CD0-9114-60AE2C4A3F0E}" destId="{637FB847-1089-4A31-B24F-87562C81EC24}" srcOrd="1" destOrd="0" presId="urn:microsoft.com/office/officeart/2005/8/layout/hierarchy2"/>
    <dgm:cxn modelId="{1257F43D-05EA-427F-801C-7B6A90D05D48}" type="presOf" srcId="{83FFFF06-88D0-4878-B4DC-A2F3416964BF}" destId="{105A36F2-9F07-4BE1-9499-03E9F068650F}" srcOrd="1" destOrd="0" presId="urn:microsoft.com/office/officeart/2005/8/layout/hierarchy2"/>
    <dgm:cxn modelId="{032F8457-F527-401A-9753-61E3E58F468C}" type="presOf" srcId="{03BFCE03-BE8E-4DF2-B24E-83DD1B1FD053}" destId="{79C93E3F-9BC3-48F4-814B-0C2A13B65926}" srcOrd="0" destOrd="0" presId="urn:microsoft.com/office/officeart/2005/8/layout/hierarchy2"/>
    <dgm:cxn modelId="{0BC6C779-C9C8-45FC-8182-3AF940FFBF9D}" type="presOf" srcId="{2A9C13D3-91C5-4AFE-A257-8417933C7C43}" destId="{38E4B062-5B51-4FFD-90C5-FC7AC4669F6D}" srcOrd="0" destOrd="0" presId="urn:microsoft.com/office/officeart/2005/8/layout/hierarchy2"/>
    <dgm:cxn modelId="{8D096996-5CCD-4DF2-9234-8FCCDF069AD6}" type="presOf" srcId="{83FFFF06-88D0-4878-B4DC-A2F3416964BF}" destId="{635A414B-1E9C-497E-9B2B-53908FFC96D4}" srcOrd="0" destOrd="0" presId="urn:microsoft.com/office/officeart/2005/8/layout/hierarchy2"/>
    <dgm:cxn modelId="{D83959AC-3967-43EC-A203-B70D9FE1087F}" type="presOf" srcId="{6C3581C1-128F-4ECC-B8D0-4DD2D72F7FC0}" destId="{7E9EE551-DFF8-4496-873D-9EC93778363D}" srcOrd="1" destOrd="0" presId="urn:microsoft.com/office/officeart/2005/8/layout/hierarchy2"/>
    <dgm:cxn modelId="{E4C258E0-EAD5-407B-91DA-726451D323E9}" type="presOf" srcId="{F946774A-D623-46CF-848D-C851A90B53C1}" destId="{2A49A6EF-8354-4CF6-A9BC-BF3C2D109615}" srcOrd="0" destOrd="0" presId="urn:microsoft.com/office/officeart/2005/8/layout/hierarchy2"/>
    <dgm:cxn modelId="{437435E4-D078-4883-BB70-61F70AF95DBF}" type="presOf" srcId="{5291C1F5-107A-47E7-9149-EDEF2C399426}" destId="{D951C441-8F26-4C90-B4A2-2A3548784862}" srcOrd="0" destOrd="0" presId="urn:microsoft.com/office/officeart/2005/8/layout/hierarchy2"/>
    <dgm:cxn modelId="{F87C1DE6-6721-4312-A314-47F88BC2899E}" srcId="{5291C1F5-107A-47E7-9149-EDEF2C399426}" destId="{03BFCE03-BE8E-4DF2-B24E-83DD1B1FD053}" srcOrd="0" destOrd="0" parTransId="{83FFFF06-88D0-4878-B4DC-A2F3416964BF}" sibTransId="{1BE46894-94DD-4844-827F-1EE4693C6AA2}"/>
    <dgm:cxn modelId="{78E233F3-DB25-46D7-BCC9-F64DB8F7ECBF}" type="presOf" srcId="{EC9D704F-24ED-4D94-BF13-7D5E21432CFA}" destId="{2CF1967F-0369-484F-A51F-2C1E5DAEC47B}" srcOrd="0" destOrd="0" presId="urn:microsoft.com/office/officeart/2005/8/layout/hierarchy2"/>
    <dgm:cxn modelId="{397F51F4-79C5-4752-90AD-7DCE55C2DAFA}" srcId="{5291C1F5-107A-47E7-9149-EDEF2C399426}" destId="{06AEAC5D-1B4A-4375-8EF8-B5740D05D2A5}" srcOrd="1" destOrd="0" parTransId="{6C3581C1-128F-4ECC-B8D0-4DD2D72F7FC0}" sibTransId="{D9CEADA5-034C-4044-A1FF-2722FEFB1AA3}"/>
    <dgm:cxn modelId="{1948DAFD-FFA1-4143-A263-DDCF7A764D3E}" type="presOf" srcId="{6C3581C1-128F-4ECC-B8D0-4DD2D72F7FC0}" destId="{EEDA09BA-A637-48D8-96CE-F72F1B5189FF}" srcOrd="0" destOrd="0" presId="urn:microsoft.com/office/officeart/2005/8/layout/hierarchy2"/>
    <dgm:cxn modelId="{4D17A49E-F540-470C-9DAB-F0828201095D}" type="presParOf" srcId="{2A49A6EF-8354-4CF6-A9BC-BF3C2D109615}" destId="{C534AC59-CB35-4215-9913-BD82735564AE}" srcOrd="0" destOrd="0" presId="urn:microsoft.com/office/officeart/2005/8/layout/hierarchy2"/>
    <dgm:cxn modelId="{A819A00D-F634-4CD0-B7A0-20F32B7A1649}" type="presParOf" srcId="{C534AC59-CB35-4215-9913-BD82735564AE}" destId="{D951C441-8F26-4C90-B4A2-2A3548784862}" srcOrd="0" destOrd="0" presId="urn:microsoft.com/office/officeart/2005/8/layout/hierarchy2"/>
    <dgm:cxn modelId="{BB6EA3D5-652E-4907-9500-CBB60C2DAF7B}" type="presParOf" srcId="{C534AC59-CB35-4215-9913-BD82735564AE}" destId="{49F8194B-9947-4F02-89E4-129A52573698}" srcOrd="1" destOrd="0" presId="urn:microsoft.com/office/officeart/2005/8/layout/hierarchy2"/>
    <dgm:cxn modelId="{1672DB04-6FAD-4BE4-8072-4E011449E9DA}" type="presParOf" srcId="{49F8194B-9947-4F02-89E4-129A52573698}" destId="{635A414B-1E9C-497E-9B2B-53908FFC96D4}" srcOrd="0" destOrd="0" presId="urn:microsoft.com/office/officeart/2005/8/layout/hierarchy2"/>
    <dgm:cxn modelId="{AF30C7BA-FEBA-4626-A727-E6AA4D52AD49}" type="presParOf" srcId="{635A414B-1E9C-497E-9B2B-53908FFC96D4}" destId="{105A36F2-9F07-4BE1-9499-03E9F068650F}" srcOrd="0" destOrd="0" presId="urn:microsoft.com/office/officeart/2005/8/layout/hierarchy2"/>
    <dgm:cxn modelId="{5A1F62A2-916A-4B42-B23F-2EC8761DA1A2}" type="presParOf" srcId="{49F8194B-9947-4F02-89E4-129A52573698}" destId="{406682DA-6460-4E62-91FD-0261A5149261}" srcOrd="1" destOrd="0" presId="urn:microsoft.com/office/officeart/2005/8/layout/hierarchy2"/>
    <dgm:cxn modelId="{8E2F2197-14FD-4C3B-A0B0-CBB55F421515}" type="presParOf" srcId="{406682DA-6460-4E62-91FD-0261A5149261}" destId="{79C93E3F-9BC3-48F4-814B-0C2A13B65926}" srcOrd="0" destOrd="0" presId="urn:microsoft.com/office/officeart/2005/8/layout/hierarchy2"/>
    <dgm:cxn modelId="{7D8A6AFF-2669-40C8-A74A-6C6815C22AEF}" type="presParOf" srcId="{406682DA-6460-4E62-91FD-0261A5149261}" destId="{3715F5ED-18AE-497F-877B-59AEA13CA9C3}" srcOrd="1" destOrd="0" presId="urn:microsoft.com/office/officeart/2005/8/layout/hierarchy2"/>
    <dgm:cxn modelId="{B9B0FE7F-263D-4438-84A3-A412B0A5274B}" type="presParOf" srcId="{49F8194B-9947-4F02-89E4-129A52573698}" destId="{EEDA09BA-A637-48D8-96CE-F72F1B5189FF}" srcOrd="2" destOrd="0" presId="urn:microsoft.com/office/officeart/2005/8/layout/hierarchy2"/>
    <dgm:cxn modelId="{545C4517-78DC-4EBC-ABF0-237C17DCC024}" type="presParOf" srcId="{EEDA09BA-A637-48D8-96CE-F72F1B5189FF}" destId="{7E9EE551-DFF8-4496-873D-9EC93778363D}" srcOrd="0" destOrd="0" presId="urn:microsoft.com/office/officeart/2005/8/layout/hierarchy2"/>
    <dgm:cxn modelId="{E79BF2AA-5F79-47AC-A7C1-878B185CDD0F}" type="presParOf" srcId="{49F8194B-9947-4F02-89E4-129A52573698}" destId="{C1BC2A5B-6151-4D68-BC7A-5CC1FE1E31A8}" srcOrd="3" destOrd="0" presId="urn:microsoft.com/office/officeart/2005/8/layout/hierarchy2"/>
    <dgm:cxn modelId="{A4E71720-ED9A-472C-A52E-21B623DDFD29}" type="presParOf" srcId="{C1BC2A5B-6151-4D68-BC7A-5CC1FE1E31A8}" destId="{9DB4F223-E71A-4AB2-8B88-F04A61316054}" srcOrd="0" destOrd="0" presId="urn:microsoft.com/office/officeart/2005/8/layout/hierarchy2"/>
    <dgm:cxn modelId="{E7557B90-A88D-45EB-9824-58078DFA46A7}" type="presParOf" srcId="{C1BC2A5B-6151-4D68-BC7A-5CC1FE1E31A8}" destId="{8AC57D83-9F2A-412E-95D9-AE842494AB37}" srcOrd="1" destOrd="0" presId="urn:microsoft.com/office/officeart/2005/8/layout/hierarchy2"/>
    <dgm:cxn modelId="{4AA80D79-C0C8-48AD-A4A8-C893C7582405}" type="presParOf" srcId="{49F8194B-9947-4F02-89E4-129A52573698}" destId="{EFC001C4-2F0A-4A06-A315-633D6077D8BE}" srcOrd="4" destOrd="0" presId="urn:microsoft.com/office/officeart/2005/8/layout/hierarchy2"/>
    <dgm:cxn modelId="{8A9EA81E-C892-443A-B791-411A79DB9DDA}" type="presParOf" srcId="{EFC001C4-2F0A-4A06-A315-633D6077D8BE}" destId="{BB35B792-B82D-4D01-81C3-B2B291FF4CB5}" srcOrd="0" destOrd="0" presId="urn:microsoft.com/office/officeart/2005/8/layout/hierarchy2"/>
    <dgm:cxn modelId="{9FF5B1BB-7D49-410C-A7E7-A56DC7EF872B}" type="presParOf" srcId="{49F8194B-9947-4F02-89E4-129A52573698}" destId="{EB6CA084-2D06-483A-B964-218CEB476614}" srcOrd="5" destOrd="0" presId="urn:microsoft.com/office/officeart/2005/8/layout/hierarchy2"/>
    <dgm:cxn modelId="{9C2F722E-D2DF-4EAF-B770-3F34080FF478}" type="presParOf" srcId="{EB6CA084-2D06-483A-B964-218CEB476614}" destId="{38E4B062-5B51-4FFD-90C5-FC7AC4669F6D}" srcOrd="0" destOrd="0" presId="urn:microsoft.com/office/officeart/2005/8/layout/hierarchy2"/>
    <dgm:cxn modelId="{DF29C6EB-E70E-4640-BB59-60486F48CB4D}" type="presParOf" srcId="{EB6CA084-2D06-483A-B964-218CEB476614}" destId="{53C1F6DE-3A19-4038-8D5F-DD21A62F66C4}" srcOrd="1" destOrd="0" presId="urn:microsoft.com/office/officeart/2005/8/layout/hierarchy2"/>
    <dgm:cxn modelId="{DE141013-8F21-43E9-993A-8B3F39BFB502}" type="presParOf" srcId="{49F8194B-9947-4F02-89E4-129A52573698}" destId="{C437C42F-0F04-43A5-9645-ED7EEFA8D5A8}" srcOrd="6" destOrd="0" presId="urn:microsoft.com/office/officeart/2005/8/layout/hierarchy2"/>
    <dgm:cxn modelId="{F3FA7C54-3849-4F3A-B22F-0E8760DFE113}" type="presParOf" srcId="{C437C42F-0F04-43A5-9645-ED7EEFA8D5A8}" destId="{637FB847-1089-4A31-B24F-87562C81EC24}" srcOrd="0" destOrd="0" presId="urn:microsoft.com/office/officeart/2005/8/layout/hierarchy2"/>
    <dgm:cxn modelId="{9C1F33BB-BEAC-4F21-B4BB-8C30ED769F04}" type="presParOf" srcId="{49F8194B-9947-4F02-89E4-129A52573698}" destId="{30C80A52-5481-48FE-8E23-1C00E3EB149C}" srcOrd="7" destOrd="0" presId="urn:microsoft.com/office/officeart/2005/8/layout/hierarchy2"/>
    <dgm:cxn modelId="{56A733DB-4158-4899-A6AB-855199422207}" type="presParOf" srcId="{30C80A52-5481-48FE-8E23-1C00E3EB149C}" destId="{2CF1967F-0369-484F-A51F-2C1E5DAEC47B}" srcOrd="0" destOrd="0" presId="urn:microsoft.com/office/officeart/2005/8/layout/hierarchy2"/>
    <dgm:cxn modelId="{1931C5A2-5640-434F-BB04-B8EE2DDEEA1A}" type="presParOf" srcId="{30C80A52-5481-48FE-8E23-1C00E3EB149C}" destId="{BC7E2CB4-9360-46CE-ADD5-55DE627430C8}" srcOrd="1" destOrd="0" presId="urn:microsoft.com/office/officeart/2005/8/layout/hierarchy2"/>
  </dgm:cxnLst>
  <dgm:bg/>
  <dgm:whole>
    <a:ln w="57150"/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1C441-8F26-4C90-B4A2-2A3548784862}">
      <dsp:nvSpPr>
        <dsp:cNvPr id="0" name=""/>
        <dsp:cNvSpPr/>
      </dsp:nvSpPr>
      <dsp:spPr>
        <a:xfrm>
          <a:off x="452131" y="831671"/>
          <a:ext cx="1902506" cy="12871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 dirty="0"/>
            <a:t>My NC Pre-Licensing Success Package</a:t>
          </a:r>
          <a:endParaRPr lang="en-US" sz="2000" kern="1200" dirty="0"/>
        </a:p>
      </dsp:txBody>
      <dsp:txXfrm>
        <a:off x="489829" y="869369"/>
        <a:ext cx="1827110" cy="1211724"/>
      </dsp:txXfrm>
    </dsp:sp>
    <dsp:sp modelId="{635A414B-1E9C-497E-9B2B-53908FFC96D4}">
      <dsp:nvSpPr>
        <dsp:cNvPr id="0" name=""/>
        <dsp:cNvSpPr/>
      </dsp:nvSpPr>
      <dsp:spPr>
        <a:xfrm rot="17692822">
          <a:off x="1990018" y="884014"/>
          <a:ext cx="125888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258883" y="2019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87988" y="872737"/>
        <a:ext cx="62944" cy="62944"/>
      </dsp:txXfrm>
    </dsp:sp>
    <dsp:sp modelId="{79C93E3F-9BC3-48F4-814B-0C2A13B65926}">
      <dsp:nvSpPr>
        <dsp:cNvPr id="0" name=""/>
        <dsp:cNvSpPr/>
      </dsp:nvSpPr>
      <dsp:spPr>
        <a:xfrm>
          <a:off x="2884282" y="2160"/>
          <a:ext cx="1324109" cy="6620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18 Modules</a:t>
          </a:r>
        </a:p>
      </dsp:txBody>
      <dsp:txXfrm>
        <a:off x="2903673" y="21551"/>
        <a:ext cx="1285327" cy="623272"/>
      </dsp:txXfrm>
    </dsp:sp>
    <dsp:sp modelId="{EEDA09BA-A637-48D8-96CE-F72F1B5189FF}">
      <dsp:nvSpPr>
        <dsp:cNvPr id="0" name=""/>
        <dsp:cNvSpPr/>
      </dsp:nvSpPr>
      <dsp:spPr>
        <a:xfrm rot="19457599">
          <a:off x="2293331" y="1264696"/>
          <a:ext cx="652258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652258" y="2019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03153" y="1268584"/>
        <a:ext cx="32612" cy="32612"/>
      </dsp:txXfrm>
    </dsp:sp>
    <dsp:sp modelId="{9DB4F223-E71A-4AB2-8B88-F04A61316054}">
      <dsp:nvSpPr>
        <dsp:cNvPr id="0" name=""/>
        <dsp:cNvSpPr/>
      </dsp:nvSpPr>
      <dsp:spPr>
        <a:xfrm>
          <a:off x="2884282" y="763523"/>
          <a:ext cx="1324109" cy="6620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Help with the Challenging Areas</a:t>
          </a:r>
        </a:p>
      </dsp:txBody>
      <dsp:txXfrm>
        <a:off x="2903673" y="782914"/>
        <a:ext cx="1285327" cy="623272"/>
      </dsp:txXfrm>
    </dsp:sp>
    <dsp:sp modelId="{EFC001C4-2F0A-4A06-A315-633D6077D8BE}">
      <dsp:nvSpPr>
        <dsp:cNvPr id="0" name=""/>
        <dsp:cNvSpPr/>
      </dsp:nvSpPr>
      <dsp:spPr>
        <a:xfrm rot="2142401">
          <a:off x="2293331" y="1645377"/>
          <a:ext cx="652258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652258" y="2019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03153" y="1649266"/>
        <a:ext cx="32612" cy="32612"/>
      </dsp:txXfrm>
    </dsp:sp>
    <dsp:sp modelId="{38E4B062-5B51-4FFD-90C5-FC7AC4669F6D}">
      <dsp:nvSpPr>
        <dsp:cNvPr id="0" name=""/>
        <dsp:cNvSpPr/>
      </dsp:nvSpPr>
      <dsp:spPr>
        <a:xfrm>
          <a:off x="2884282" y="1524886"/>
          <a:ext cx="1324109" cy="6620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Agency</a:t>
          </a:r>
        </a:p>
      </dsp:txBody>
      <dsp:txXfrm>
        <a:off x="2903673" y="1544277"/>
        <a:ext cx="1285327" cy="623272"/>
      </dsp:txXfrm>
    </dsp:sp>
    <dsp:sp modelId="{C437C42F-0F04-43A5-9645-ED7EEFA8D5A8}">
      <dsp:nvSpPr>
        <dsp:cNvPr id="0" name=""/>
        <dsp:cNvSpPr/>
      </dsp:nvSpPr>
      <dsp:spPr>
        <a:xfrm rot="3907178">
          <a:off x="1990018" y="2026059"/>
          <a:ext cx="125888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258883" y="2019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87988" y="2014782"/>
        <a:ext cx="62944" cy="62944"/>
      </dsp:txXfrm>
    </dsp:sp>
    <dsp:sp modelId="{2CF1967F-0369-484F-A51F-2C1E5DAEC47B}">
      <dsp:nvSpPr>
        <dsp:cNvPr id="0" name=""/>
        <dsp:cNvSpPr/>
      </dsp:nvSpPr>
      <dsp:spPr>
        <a:xfrm>
          <a:off x="2884282" y="2286249"/>
          <a:ext cx="1324109" cy="6620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Licensing Law, Etc.</a:t>
          </a:r>
        </a:p>
      </dsp:txBody>
      <dsp:txXfrm>
        <a:off x="2903673" y="2305640"/>
        <a:ext cx="1285327" cy="6232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5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21109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64553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1590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8701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77572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3668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751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6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4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478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34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3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9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78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A474-078D-4E9B-9B14-09A87B19DC46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569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D986-8816-4272-A432-0437A28A9828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7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D6E202-B606-4609-B914-27C9371A1F6D}" type="datetime1">
              <a:rPr lang="en-US" smtClean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00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jpe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5.jpg"/><Relationship Id="rId5" Type="http://schemas.openxmlformats.org/officeDocument/2006/relationships/diagramData" Target="../diagrams/data1.xml"/><Relationship Id="rId10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37E5D43-A306-40E5-A1B7-14999C2B9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7613" y="1337314"/>
            <a:ext cx="2744435" cy="2137739"/>
          </a:xfrm>
        </p:spPr>
        <p:txBody>
          <a:bodyPr>
            <a:normAutofit/>
          </a:bodyPr>
          <a:lstStyle/>
          <a:p>
            <a:r>
              <a:rPr lang="en-US" sz="4050" dirty="0">
                <a:solidFill>
                  <a:srgbClr val="FFFFFF"/>
                </a:solidFill>
              </a:rPr>
              <a:t>Positive Impact Academy</a:t>
            </a:r>
          </a:p>
        </p:txBody>
      </p:sp>
      <p:pic>
        <p:nvPicPr>
          <p:cNvPr id="4" name="Picture 3" hidden="1">
            <a:extLst>
              <a:ext uri="{FF2B5EF4-FFF2-40B4-BE49-F238E27FC236}">
                <a16:creationId xmlns:a16="http://schemas.microsoft.com/office/drawing/2014/main" id="{A669CAC7-7CC2-45A6-B104-A879FE3E06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08" r="23838" b="-1"/>
          <a:stretch/>
        </p:blipFill>
        <p:spPr>
          <a:xfrm>
            <a:off x="5000325" y="857260"/>
            <a:ext cx="5667667" cy="5143493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D5B285E-CE85-46A6-9428-F13F1B027276}"/>
              </a:ext>
            </a:extLst>
          </p:cNvPr>
          <p:cNvSpPr/>
          <p:nvPr/>
        </p:nvSpPr>
        <p:spPr>
          <a:xfrm>
            <a:off x="6720840" y="4131088"/>
            <a:ext cx="3810744" cy="1218659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Sign Up Online Today</a:t>
            </a:r>
          </a:p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PositiveImpactAcademy.com</a:t>
            </a:r>
          </a:p>
        </p:txBody>
      </p:sp>
      <p:pic>
        <p:nvPicPr>
          <p:cNvPr id="9" name="Picture 8" descr="A picture containing black, piece, hanging, white&#10;&#10;Description automatically generated">
            <a:extLst>
              <a:ext uri="{FF2B5EF4-FFF2-40B4-BE49-F238E27FC236}">
                <a16:creationId xmlns:a16="http://schemas.microsoft.com/office/drawing/2014/main" id="{12B5EDFF-0634-4EE5-9C1E-EC01993246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1" y="4914900"/>
            <a:ext cx="1622410" cy="1622410"/>
          </a:xfrm>
          <a:prstGeom prst="rect">
            <a:avLst/>
          </a:prstGeom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5638664-FFA0-4D64-9B32-ED5CDC0BFDBB}"/>
              </a:ext>
            </a:extLst>
          </p:cNvPr>
          <p:cNvGraphicFramePr/>
          <p:nvPr/>
        </p:nvGraphicFramePr>
        <p:xfrm>
          <a:off x="5643870" y="990582"/>
          <a:ext cx="4660523" cy="2950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3DE71B29-82F1-446A-A3C4-DBE2F1068477}"/>
              </a:ext>
            </a:extLst>
          </p:cNvPr>
          <p:cNvSpPr txBox="1">
            <a:spLocks/>
          </p:cNvSpPr>
          <p:nvPr/>
        </p:nvSpPr>
        <p:spPr>
          <a:xfrm>
            <a:off x="2347600" y="170264"/>
            <a:ext cx="7121191" cy="132556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r" defTabSz="342900" rtl="0" eaLnBrk="1" latinLnBrk="0" hangingPunct="1">
              <a:spcBef>
                <a:spcPct val="0"/>
              </a:spcBef>
              <a:buNone/>
              <a:defRPr sz="45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Additional Resources &amp; Study Materials</a:t>
            </a:r>
          </a:p>
        </p:txBody>
      </p:sp>
      <p:pic>
        <p:nvPicPr>
          <p:cNvPr id="10" name="Picture 9" descr="A close up of a sign&#10;&#10;Description automatically generated" hidden="1">
            <a:extLst>
              <a:ext uri="{FF2B5EF4-FFF2-40B4-BE49-F238E27FC236}">
                <a16:creationId xmlns:a16="http://schemas.microsoft.com/office/drawing/2014/main" id="{52AFB627-7BB1-4F81-9BA5-02EE9BC09EB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981694"/>
            <a:ext cx="1438286" cy="8763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FCEA3C6-84ED-2CA4-302E-ECA1B792F506}"/>
              </a:ext>
            </a:extLst>
          </p:cNvPr>
          <p:cNvSpPr/>
          <p:nvPr/>
        </p:nvSpPr>
        <p:spPr>
          <a:xfrm>
            <a:off x="8540416" y="5807209"/>
            <a:ext cx="3052192" cy="855127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57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7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Disclosure: EP will receive a commission when you sign up with their code.</a:t>
            </a:r>
          </a:p>
        </p:txBody>
      </p:sp>
      <p:pic>
        <p:nvPicPr>
          <p:cNvPr id="6" name="Picture 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C552DF1D-20D0-C2BF-7EB6-0CD23A92FC5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091" y="1905000"/>
            <a:ext cx="3016631" cy="29337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088930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15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951C441-8F26-4C90-B4A2-2A35487848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dgm id="{D951C441-8F26-4C90-B4A2-2A35487848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D951C441-8F26-4C90-B4A2-2A35487848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35A414B-1E9C-497E-9B2B-53908FFC9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635A414B-1E9C-497E-9B2B-53908FFC9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635A414B-1E9C-497E-9B2B-53908FFC9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9C93E3F-9BC3-48F4-814B-0C2A13B65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dgm id="{79C93E3F-9BC3-48F4-814B-0C2A13B65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dgm id="{79C93E3F-9BC3-48F4-814B-0C2A13B65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EDA09BA-A637-48D8-96CE-F72F1B518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graphicEl>
                                              <a:dgm id="{EEDA09BA-A637-48D8-96CE-F72F1B518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EEDA09BA-A637-48D8-96CE-F72F1B518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DB4F223-E71A-4AB2-8B88-F04A61316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graphicEl>
                                              <a:dgm id="{9DB4F223-E71A-4AB2-8B88-F04A61316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graphicEl>
                                              <a:dgm id="{9DB4F223-E71A-4AB2-8B88-F04A61316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FC001C4-2F0A-4A06-A315-633D6077D8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graphicEl>
                                              <a:dgm id="{EFC001C4-2F0A-4A06-A315-633D6077D8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graphicEl>
                                              <a:dgm id="{EFC001C4-2F0A-4A06-A315-633D6077D8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8E4B062-5B51-4FFD-90C5-FC7AC4669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graphicEl>
                                              <a:dgm id="{38E4B062-5B51-4FFD-90C5-FC7AC4669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graphicEl>
                                              <a:dgm id="{38E4B062-5B51-4FFD-90C5-FC7AC4669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437C42F-0F04-43A5-9645-ED7EEFA8D5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C437C42F-0F04-43A5-9645-ED7EEFA8D5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graphicEl>
                                              <a:dgm id="{C437C42F-0F04-43A5-9645-ED7EEFA8D5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CF1967F-0369-484F-A51F-2C1E5DAEC4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graphicEl>
                                              <a:dgm id="{2CF1967F-0369-484F-A51F-2C1E5DAEC4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graphicEl>
                                              <a:dgm id="{2CF1967F-0369-484F-A51F-2C1E5DAEC4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Graphic spid="3" grpId="0" uiExpand="1">
        <p:bldSub>
          <a:bldDgm bld="one"/>
        </p:bldSub>
      </p:bldGraphic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Corbel</vt:lpstr>
      <vt:lpstr>Parallax</vt:lpstr>
      <vt:lpstr>Positive Impact Academy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Spencer Clifford, DREI</dc:creator>
  <cp:lastModifiedBy>Spencer Clifford, DREI</cp:lastModifiedBy>
  <cp:revision>1</cp:revision>
  <dcterms:created xsi:type="dcterms:W3CDTF">2026-04-17T13:56:28Z</dcterms:created>
  <dcterms:modified xsi:type="dcterms:W3CDTF">2026-04-17T13:57:31Z</dcterms:modified>
</cp:coreProperties>
</file>