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notesSlides/notesSlide16.xml" ContentType="application/vnd.openxmlformats-officedocument.presentationml.notesSlide+xml"/>
  <Override PartName="/ppt/media/image19.jpeg" ContentType="image/jpeg"/>
  <Override PartName="/ppt/notesSlides/notesSlide17.xml" ContentType="application/vnd.openxmlformats-officedocument.presentationml.notesSlide+xml"/>
  <Override PartName="/ppt/media/image20.jpeg" ContentType="image/jpeg"/>
  <Override PartName="/ppt/notesSlides/notesSlide18.xml" ContentType="application/vnd.openxmlformats-officedocument.presentationml.notesSlide+xml"/>
  <Override PartName="/ppt/media/image21.jpeg" ContentType="image/jpeg"/>
  <Override PartName="/ppt/notesSlides/notesSlide19.xml" ContentType="application/vnd.openxmlformats-officedocument.presentationml.notesSlide+xml"/>
  <Override PartName="/ppt/media/image22.jpeg" ContentType="image/jpeg"/>
  <Override PartName="/ppt/notesSlides/notesSlide20.xml" ContentType="application/vnd.openxmlformats-officedocument.presentationml.notesSlide+xml"/>
  <Override PartName="/ppt/media/image23.jpeg" ContentType="image/jpeg"/>
  <Override PartName="/ppt/notesSlides/notesSlide21.xml" ContentType="application/vnd.openxmlformats-officedocument.presentationml.notesSlide+xml"/>
  <Override PartName="/ppt/media/image24.jpeg" ContentType="image/jpeg"/>
  <Override PartName="/ppt/notesSlides/notesSlide22.xml" ContentType="application/vnd.openxmlformats-officedocument.presentationml.notesSlide+xml"/>
  <Override PartName="/ppt/media/image25.jpeg" ContentType="image/jpeg"/>
  <Override PartName="/ppt/notesSlides/notesSlide23.xml" ContentType="application/vnd.openxmlformats-officedocument.presentationml.notesSlide+xml"/>
  <Override PartName="/ppt/media/image26.jpeg" ContentType="image/jpeg"/>
  <Override PartName="/ppt/notesSlides/notesSlide24.xml" ContentType="application/vnd.openxmlformats-officedocument.presentationml.notesSlide+xml"/>
  <Override PartName="/ppt/media/image27.jpeg" ContentType="image/jpeg"/>
  <Override PartName="/ppt/media/image28.jpeg" ContentType="image/jpeg"/>
  <Override PartName="/ppt/notesSlides/notesSlide25.xml" ContentType="application/vnd.openxmlformats-officedocument.presentationml.notesSlide+xml"/>
  <Override PartName="/ppt/media/image29.jpeg" ContentType="image/jpeg"/>
  <Override PartName="/ppt/media/image30.jpeg" ContentType="image/jpeg"/>
  <Override PartName="/ppt/notesSlides/notesSlide26.xml" ContentType="application/vnd.openxmlformats-officedocument.presentationml.notesSlide+xml"/>
  <Override PartName="/ppt/media/image31.jpeg" ContentType="image/jpeg"/>
  <Override PartName="/ppt/media/image32.jpeg" ContentType="image/jpeg"/>
  <Override PartName="/ppt/notesSlides/notesSlide27.xml" ContentType="application/vnd.openxmlformats-officedocument.presentationml.notesSlide+xml"/>
  <Override PartName="/ppt/media/image33.jpeg" ContentType="image/jpeg"/>
  <Override PartName="/ppt/media/image34.jpeg" ContentType="image/jpeg"/>
  <Override PartName="/ppt/notesSlides/notesSlide28.xml" ContentType="application/vnd.openxmlformats-officedocument.presentationml.notesSlide+xml"/>
  <Override PartName="/ppt/media/image35.jpeg" ContentType="image/jpeg"/>
  <Override PartName="/ppt/notesSlides/notesSlide29.xml" ContentType="application/vnd.openxmlformats-officedocument.presentationml.notesSlide+xml"/>
  <Override PartName="/ppt/media/image36.jpeg" ContentType="image/jpeg"/>
  <Override PartName="/ppt/notesSlides/notesSlide30.xml" ContentType="application/vnd.openxmlformats-officedocument.presentationml.notesSlide+xml"/>
  <Override PartName="/ppt/media/image37.jpeg" ContentType="image/jpeg"/>
  <Override PartName="/ppt/notesSlides/notesSlide31.xml" ContentType="application/vnd.openxmlformats-officedocument.presentationml.notesSlide+xml"/>
  <Override PartName="/ppt/media/image38.jpeg" ContentType="image/jpeg"/>
  <Override PartName="/ppt/notesSlides/notesSlide32.xml" ContentType="application/vnd.openxmlformats-officedocument.presentationml.notesSlide+xml"/>
  <Override PartName="/ppt/media/image39.jpeg" ContentType="image/jpeg"/>
  <Override PartName="/ppt/notesSlides/notesSlide33.xml" ContentType="application/vnd.openxmlformats-officedocument.presentationml.notesSlide+xml"/>
  <Override PartName="/ppt/media/image40.jpeg" ContentType="image/jpeg"/>
  <Override PartName="/ppt/notesSlides/notesSlide34.xml" ContentType="application/vnd.openxmlformats-officedocument.presentationml.notesSlide+xml"/>
  <Override PartName="/ppt/media/image41.jpeg" ContentType="image/jpeg"/>
  <Override PartName="/ppt/notesSlides/notesSlide35.xml" ContentType="application/vnd.openxmlformats-officedocument.presentationml.notesSlide+xml"/>
  <Override PartName="/ppt/media/image42.jpeg" ContentType="image/jpeg"/>
  <Override PartName="/ppt/notesSlides/notesSlide36.xml" ContentType="application/vnd.openxmlformats-officedocument.presentationml.notesSlide+xml"/>
  <Override PartName="/ppt/media/image43.jpeg" ContentType="image/jpeg"/>
  <Override PartName="/ppt/notesSlides/notesSlide37.xml" ContentType="application/vnd.openxmlformats-officedocument.presentationml.notesSlide+xml"/>
  <Override PartName="/ppt/media/image44.jpeg" ContentType="image/jpeg"/>
  <Override PartName="/ppt/notesSlides/notesSlide38.xml" ContentType="application/vnd.openxmlformats-officedocument.presentationml.notesSlide+xml"/>
  <Override PartName="/ppt/media/image45.jpeg" ContentType="image/jpeg"/>
  <Override PartName="/ppt/notesSlides/notesSlide39.xml" ContentType="application/vnd.openxmlformats-officedocument.presentationml.notesSlide+xml"/>
  <Override PartName="/ppt/media/image46.jpeg" ContentType="image/jpeg"/>
  <Override PartName="/ppt/notesSlides/notesSlide40.xml" ContentType="application/vnd.openxmlformats-officedocument.presentationml.notesSlide+xml"/>
  <Override PartName="/ppt/media/image47.jpeg" ContentType="image/jpeg"/>
  <Override PartName="/ppt/notesSlides/notesSlide41.xml" ContentType="application/vnd.openxmlformats-officedocument.presentationml.notesSlide+xml"/>
  <Override PartName="/ppt/media/image48.jpeg" ContentType="image/jpeg"/>
  <Override PartName="/ppt/notesSlides/notesSlide42.xml" ContentType="application/vnd.openxmlformats-officedocument.presentationml.notesSlide+xml"/>
  <Override PartName="/ppt/media/image49.jpeg" ContentType="image/jpeg"/>
  <Override PartName="/ppt/notesSlides/notesSlide43.xml" ContentType="application/vnd.openxmlformats-officedocument.presentationml.notesSlide+xml"/>
  <Override PartName="/ppt/media/image50.jpeg" ContentType="image/jpeg"/>
  <Override PartName="/ppt/notesSlides/notesSlide44.xml" ContentType="application/vnd.openxmlformats-officedocument.presentationml.notesSlide+xml"/>
  <Override PartName="/ppt/media/image51.jpeg" ContentType="image/jpeg"/>
  <Override PartName="/ppt/notesSlides/notesSlide45.xml" ContentType="application/vnd.openxmlformats-officedocument.presentationml.notesSlide+xml"/>
  <Override PartName="/ppt/media/image52.jpeg" ContentType="image/jpeg"/>
  <Override PartName="/ppt/notesSlides/notesSlide46.xml" ContentType="application/vnd.openxmlformats-officedocument.presentationml.notesSlide+xml"/>
  <Override PartName="/ppt/media/image53.jpeg" ContentType="image/jpeg"/>
  <Override PartName="/ppt/notesSlides/notesSlide47.xml" ContentType="application/vnd.openxmlformats-officedocument.presentationml.notesSlide+xml"/>
  <Override PartName="/ppt/media/image54.jpeg" ContentType="image/jpeg"/>
  <Override PartName="/ppt/notesSlides/notesSlide48.xml" ContentType="application/vnd.openxmlformats-officedocument.presentationml.notesSlide+xml"/>
  <Override PartName="/ppt/media/image55.jpeg" ContentType="image/jpeg"/>
  <Override PartName="/ppt/notesSlides/notesSlide49.xml" ContentType="application/vnd.openxmlformats-officedocument.presentationml.notesSlide+xml"/>
  <Override PartName="/ppt/media/image56.jpeg" ContentType="image/jpeg"/>
  <Override PartName="/ppt/notesSlides/notesSlide50.xml" ContentType="application/vnd.openxmlformats-officedocument.presentationml.notesSlide+xml"/>
  <Override PartName="/ppt/media/image57.jpeg" ContentType="image/jpeg"/>
  <Override PartName="/ppt/notesSlides/notesSlide51.xml" ContentType="application/vnd.openxmlformats-officedocument.presentationml.notesSlide+xml"/>
  <Override PartName="/ppt/media/image58.jpeg" ContentType="image/jpeg"/>
  <Override PartName="/ppt/notesSlides/notesSlide52.xml" ContentType="application/vnd.openxmlformats-officedocument.presentationml.notesSlide+xml"/>
  <Override PartName="/ppt/media/image59.jpeg" ContentType="image/jpeg"/>
  <Override PartName="/ppt/notesSlides/notesSlide53.xml" ContentType="application/vnd.openxmlformats-officedocument.presentationml.notesSlide+xml"/>
  <Override PartName="/ppt/media/image60.jpeg" ContentType="image/jpeg"/>
  <Override PartName="/ppt/notesSlides/notesSlide54.xml" ContentType="application/vnd.openxmlformats-officedocument.presentationml.notesSlide+xml"/>
  <Override PartName="/ppt/media/image61.jpeg" ContentType="image/jpeg"/>
  <Override PartName="/ppt/notesSlides/notesSlide55.xml" ContentType="application/vnd.openxmlformats-officedocument.presentationml.notesSlide+xml"/>
  <Override PartName="/ppt/media/image62.jpeg" ContentType="image/jpeg"/>
  <Override PartName="/ppt/notesSlides/notesSlide56.xml" ContentType="application/vnd.openxmlformats-officedocument.presentationml.notesSlide+xml"/>
  <Override PartName="/ppt/media/image63.jpeg" ContentType="image/jpeg"/>
  <Override PartName="/ppt/notesSlides/notesSlide57.xml" ContentType="application/vnd.openxmlformats-officedocument.presentationml.notesSlide+xml"/>
  <Override PartName="/ppt/media/image64.jpeg" ContentType="image/jpeg"/>
  <Override PartName="/ppt/notesSlides/notesSlide58.xml" ContentType="application/vnd.openxmlformats-officedocument.presentationml.notesSlide+xml"/>
  <Override PartName="/ppt/media/image65.jpeg" ContentType="image/jpeg"/>
  <Override PartName="/ppt/notesSlides/notesSlide59.xml" ContentType="application/vnd.openxmlformats-officedocument.presentationml.notesSlide+xml"/>
  <Override PartName="/ppt/media/image66.jpeg" ContentType="image/jpeg"/>
  <Override PartName="/ppt/notesSlides/notesSlide60.xml" ContentType="application/vnd.openxmlformats-officedocument.presentationml.notesSlide+xml"/>
  <Override PartName="/ppt/media/image67.jpeg" ContentType="image/jpeg"/>
  <Override PartName="/ppt/notesSlides/notesSlide61.xml" ContentType="application/vnd.openxmlformats-officedocument.presentationml.notesSlide+xml"/>
  <Override PartName="/ppt/media/image68.jpeg" ContentType="image/jpeg"/>
  <Override PartName="/ppt/media/image69.jpeg" ContentType="image/jpeg"/>
  <Override PartName="/ppt/notesSlides/notesSlide62.xml" ContentType="application/vnd.openxmlformats-officedocument.presentationml.notesSlide+xml"/>
  <Override PartName="/ppt/media/image70.jpeg" ContentType="image/jpeg"/>
  <Override PartName="/ppt/notesSlides/notesSlide63.xml" ContentType="application/vnd.openxmlformats-officedocument.presentationml.notesSlide+xml"/>
  <Override PartName="/ppt/media/image71.jpeg" ContentType="image/jpeg"/>
  <Override PartName="/ppt/notesSlides/notesSlide64.xml" ContentType="application/vnd.openxmlformats-officedocument.presentationml.notesSlide+xml"/>
  <Override PartName="/ppt/media/image72.jpeg" ContentType="image/jpeg"/>
  <Override PartName="/ppt/notesSlides/notesSlide65.xml" ContentType="application/vnd.openxmlformats-officedocument.presentationml.notesSlide+xml"/>
  <Override PartName="/ppt/media/image73.jpeg" ContentType="image/jpeg"/>
  <Override PartName="/ppt/notesSlides/notesSlide66.xml" ContentType="application/vnd.openxmlformats-officedocument.presentationml.notesSlide+xml"/>
  <Override PartName="/ppt/media/image74.jpeg" ContentType="image/jpeg"/>
  <Override PartName="/ppt/notesSlides/notesSlide67.xml" ContentType="application/vnd.openxmlformats-officedocument.presentationml.notesSlide+xml"/>
  <Override PartName="/ppt/media/image75.jpeg" ContentType="image/jpeg"/>
  <Override PartName="/ppt/notesSlides/notesSlide68.xml" ContentType="application/vnd.openxmlformats-officedocument.presentationml.notesSlide+xml"/>
  <Override PartName="/ppt/media/image76.jpeg" ContentType="image/jpeg"/>
  <Override PartName="/ppt/notesSlides/notesSlide69.xml" ContentType="application/vnd.openxmlformats-officedocument.presentationml.notesSlide+xml"/>
  <Override PartName="/ppt/media/image77.jpeg" ContentType="image/jpeg"/>
  <Override PartName="/ppt/notesSlides/notesSlide70.xml" ContentType="application/vnd.openxmlformats-officedocument.presentationml.notesSlide+xml"/>
  <Override PartName="/ppt/media/image78.jpeg" ContentType="image/jpeg"/>
  <Override PartName="/ppt/notesSlides/notesSlide71.xml" ContentType="application/vnd.openxmlformats-officedocument.presentationml.notesSlide+xml"/>
  <Override PartName="/ppt/media/image79.jpeg" ContentType="image/jpeg"/>
  <Override PartName="/ppt/notesSlides/notesSlide72.xml" ContentType="application/vnd.openxmlformats-officedocument.presentationml.notesSlide+xml"/>
  <Override PartName="/ppt/media/image80.jpeg" ContentType="image/jpeg"/>
  <Override PartName="/ppt/notesSlides/notesSlide73.xml" ContentType="application/vnd.openxmlformats-officedocument.presentationml.notesSlide+xml"/>
  <Override PartName="/ppt/media/image81.jpeg" ContentType="image/jpeg"/>
  <Override PartName="/ppt/notesSlides/notesSlide74.xml" ContentType="application/vnd.openxmlformats-officedocument.presentationml.notesSlide+xml"/>
  <Override PartName="/ppt/media/image82.jpeg" ContentType="image/jpeg"/>
  <Override PartName="/ppt/notesSlides/notesSlide75.xml" ContentType="application/vnd.openxmlformats-officedocument.presentationml.notesSlide+xml"/>
  <Override PartName="/ppt/media/image83.jpeg" ContentType="image/jpeg"/>
  <Override PartName="/ppt/notesSlides/notesSlide76.xml" ContentType="application/vnd.openxmlformats-officedocument.presentationml.notesSlide+xml"/>
  <Override PartName="/ppt/media/image84.jpeg" ContentType="image/jpeg"/>
  <Override PartName="/ppt/notesSlides/notesSlide77.xml" ContentType="application/vnd.openxmlformats-officedocument.presentationml.notesSlide+xml"/>
  <Override PartName="/ppt/media/image85.jpeg" ContentType="image/jpeg"/>
  <Override PartName="/ppt/notesSlides/notesSlide78.xml" ContentType="application/vnd.openxmlformats-officedocument.presentationml.notesSlide+xml"/>
  <Override PartName="/ppt/media/image86.jpeg" ContentType="image/jpeg"/>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87.jpeg" ContentType="image/jpeg"/>
  <Override PartName="/ppt/notesSlides/notesSlide8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Normal Force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	•	And there is. There’s a force from the table that is pushing up on the book.</a:t>
            </a:r>
          </a:p>
          <a:p>
            <a:pPr/>
            <a:r>
              <a:t>	•	This force exists because the book and the table are in contact with each other.</a:t>
            </a:r>
          </a:p>
          <a:p>
            <a:pPr/>
            <a:r>
              <a:t>	•	There’s a few different names for this type of force, like a contact force or a reaction force.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	•	But we’re going to call this a normal force, and label it as Fn.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	•	We’ll talk more about this in a minute, but the word “normal” just means “perpendicular”, and we call this a normal force because it’s direction is perpendicular to the surface of the table.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	•	So this is just the force acting on the book from the table because they’re in contact.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	•	And we learned in the last video on Newton’s 3rd law that the book must also be exerting a downwards force on the table with the same magnitude.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	•	But what actually causes a normal force or a contact force, and why don’t objects move through each other?</a:t>
            </a:r>
          </a:p>
          <a:p>
            <a:pPr/>
            <a:r>
              <a:t>	•	It may look like this book is touching the table, but let’s zoom in and look at these two objects at the atomic level.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	All objects are made of atoms, which consist of particles called protons, neutrons and electrons.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Electrons are negatively charged, and two particles with the same charge repel each other.</a:t>
            </a:r>
          </a:p>
          <a:p>
            <a:pPr/>
            <a:r>
              <a:t>	•	So the electrons in the book and the electrons in the table repel each other with equal and opposite electric forces.</a:t>
            </a:r>
          </a:p>
          <a:p>
            <a:pPr/>
            <a:r>
              <a:t>	•	And the two objects are not actually touching at this scale.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This is similar to how the same poles of two magnets repel each other with magnetic forces.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It’s almost like there are a bunch of tiny springs between the electrons of each object, pushing them apart.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	•	Hey everyone! In this video, we’re going to learn about normal forces.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	•	So the normal force acting upwards on the book is all of the electric forces on the book’s electrons added together.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And the same is true for the normal force acting downwards on the table.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So, if you try pushing the book into the table, the table pushes back with an equal and opposite force.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	Now let’s talk about the word “normal” in normal force. </a:t>
            </a:r>
          </a:p>
          <a:p>
            <a:pPr/>
            <a:r>
              <a:t>	•	Normal means perpendicular and a normal force is always perpendicular to a surface.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So the normal force acting on this block is perpendicular to the ground. </a:t>
            </a:r>
          </a:p>
          <a:p>
            <a:pPr/>
            <a:r>
              <a:t>	•	That means that the angle between the normal force and the ground is a right angle or 90 degrees.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	•	If we held a book against a wall, the normal force on the book would be perpendicular to the wall.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	•	The normal force acting on this block is perpendicular to the surface of this ramp.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	•	As this car drives over a hill, the normal force on the car is always perpendicular to the road at that point.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	•	And if a ball is rolling around the inside of a circular track, the normal force on the ball is always perpendicular to the track.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	•	One of the interesting things about a normal force is that it changes magnitude based on the other forces that are involved.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	•	We’ll start by explaining what causes a normal force.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	Let’s say a person is pushing this block against a wall.</a:t>
            </a:r>
          </a:p>
          <a:p>
            <a:pPr/>
            <a:r>
              <a:t>	•	The block and the wall exert equal and opposite normal forces on each other. </a:t>
            </a:r>
          </a:p>
          <a:p>
            <a:pPr/>
            <a:r>
              <a:t>	•	Let’s say they’re pushing on each other with 10 N of force.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	•	If the person pushes harder on the block, then the block pushes harder on the wall, and the wall pushes harder on the block.</a:t>
            </a:r>
          </a:p>
          <a:p>
            <a:pPr/>
            <a:r>
              <a:t>	•	The magnitudes of these normal forces get bigger.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	•	But unless we have an object that’s flexible, we can’t really see this normal force changing.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	•	One thing we can do is insert a scale between the two objects. This will measure the normal force between the block and the wall.</a:t>
            </a:r>
          </a:p>
          <a:p>
            <a:pPr/>
            <a:r>
              <a:t>	•	So now when the person exerts more or less force on the block, we can see the normal force is changing.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	•	Another thing we can do is imagine there are springs between the two objects.</a:t>
            </a:r>
          </a:p>
          <a:p>
            <a:pPr/>
            <a:r>
              <a:t>	•	When you push on a spring, it gets shorter, so that would give us a visual indication that the normal force between the block and the wall is changing.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	•	This is basically what’s happening between the electrons in the block and the electrons in the wall, but the movement is so small that we can’t see it.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	•	So when do we include a normal force in a free body diagram, and how do we draw it? </a:t>
            </a:r>
          </a:p>
          <a:p>
            <a:pPr/>
            <a:r>
              <a:t>	•	Here we have 2 blocks being pushed together by two forces on a surface with no friction.</a:t>
            </a:r>
          </a:p>
          <a:p>
            <a:pPr/>
            <a:r>
              <a:t>	•	Where do we draw normal forces in the free body diagram for each block?</a:t>
            </a:r>
          </a:p>
          <a:p>
            <a:pPr/>
            <a:r>
              <a:t>	•	A normal force acts on an object when the object is in contact with a surface or another object.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	•	Block A is in contact with the ground, so there must be a normal force on block A from the ground.</a:t>
            </a:r>
          </a:p>
          <a:p>
            <a:pPr/>
            <a:r>
              <a:t>	•	The normal force is perpendicular to the ground and it points away from the ground, so it’s upwards.</a:t>
            </a:r>
          </a:p>
          <a:p>
            <a:pPr/>
            <a:r>
              <a:t>	•	For free body diagrams, we usually draw a force vector starting on the edge of the object, so it would look like this.</a:t>
            </a:r>
          </a:p>
          <a:p>
            <a:pPr/>
            <a:r>
              <a:t>	•	But block A is also in contact with block B, so there must be a normal force on block A from block B.</a:t>
            </a:r>
          </a:p>
          <a:p>
            <a:pPr/>
            <a:r>
              <a:t>	•	That would point to the left, perpendicular the surface between blocks A and B, and it points away from block B.</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	•	Block B is in contact with the ground, so there must be a normal force acting upwards on block B, away from the ground.</a:t>
            </a:r>
          </a:p>
          <a:p>
            <a:pPr/>
            <a:r>
              <a:t>	•	And block B is in contact with block A, so there must be a normal force acting to the right, away from block 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	•	There are other forces acting on each block, which we’ll cover in other lessons.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	Then we’ll explain what the word normal actually means.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	•	But these two forces are an equal and opposite pair of forces from Newton’s 3rd law, so they must have the same magnitude.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	•	And if we drew a free body diagram of the ground, we would see the normal forces acting on the ground from the two blocks.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	•	So do we always include a normal force in a free body diagram?</a:t>
            </a:r>
          </a:p>
          <a:p>
            <a:pPr/>
            <a:r>
              <a:t>	•	Only if the object is in contact with a surface.</a:t>
            </a:r>
          </a:p>
          <a:p>
            <a:pPr/>
            <a:r>
              <a:t>	•	So if this ball is falling through the air, there would not be a normal force acting on it.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	•	And if we have these two blocks attached with a string, there’s only a normal force on the block that is in contact with a surface.</a:t>
            </a:r>
          </a:p>
          <a:p>
            <a:pPr/>
            <a:r>
              <a:t>	•	The force acting on the blocks from the string is a tension force, not a normal force.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r>
              <a:t>	•	So that’s what a normal force is, but how do we calculate it? Let’s look at a few examples.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	•	“A book with a weight of 20 N is sitting at rest on a table. What is the magnitude of the normal force acting on the book from the table?”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	•	We always start by drawing a free body diagram of the object that we’re focusing 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	•	The book has a weight of 20 N, which means there’s a downwards gravitational force on the book of 20 N, which we’ll cover in another lesson.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a:r>
              <a:t>	•	Are there any other forces on the book? The book is in contact with the table, so there must be a normal force on the book acting upwards from the table.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	•	Now let’s establish our coordinate system. We usually say right is the positive x direction and up is the positive y direction.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	•	After that, we’ll see how the magnitude of a normal force can change based on the other forces involved.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r>
              <a:t>	•	Now we can write out the equation for Newton’s 2nd law, and since we only have vertical forces, we can just write Newton’s 2nd law for the y direction.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	•	The net force would be the normal force minus the gravitational force of 20 N, because we said up is positive and down is negative.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	•	The question said that the book is at rest, which means it’s not moving so its acceleration is zero, and we can plug in 0 for ay.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	•	The right side just becomes zero, because anything multiplied by zero is zero.</a:t>
            </a:r>
          </a:p>
          <a:p>
            <a:pPr/>
            <a:r>
              <a:t>	•	So, Newton’s 2nd law is saying that the net force on this book is zero because it’s not accelerating.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	•	If we rearrange this equation, we find that the normal force acting on the book from the table is 20 N, which is equal to the gravitational force.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	Also, if the question had asked for the normal force acting on the table from the book, it would also be 20 N, because Newton’s 3rd law says that those forces are equal and opposite.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	•	So in this example, the normal force is equal in magnitude to the gravitational force. But will that always be the case?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	•	This does happen a lot, but only in examples where these are the only two vertical forces on the object, and the net force is zero.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	•	This is why we can use a scale to measure the weight of an object, which is the gravitational force. </a:t>
            </a:r>
          </a:p>
          <a:p>
            <a:pPr/>
            <a:r>
              <a:t>	•	The scale measures the normal force, which in this case is equal to the weight of the book.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	But what would happen if there was another force acting on the book?</a:t>
            </a:r>
          </a:p>
          <a:p>
            <a:pPr/>
            <a:r>
              <a:t>	•	Let’s say a person is pushing down on the book with 5 N of force.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	•	We’ll also talk about how to draw a normal force in free body diagrams.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	•	Now we have to include that force in the free body diagram and the equation for Newton’s 2nd law. </a:t>
            </a:r>
          </a:p>
          <a:p>
            <a:pPr/>
            <a:r>
              <a:t>	•	The net force would be the normal force minus the 20 N gravitational force, minus the 5 N force. </a:t>
            </a:r>
          </a:p>
          <a:p>
            <a:pPr/>
            <a:r>
              <a:t>	•	It’s negative because it’s acting downwards, in the same direction as the 20 N force.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	•	The acceleration is still zero, so now the normal force is equal to the 20 N gravitational force plus the 5 N force.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p>
            <a:pPr/>
            <a:r>
              <a:t>	•	So the normal force is 25 N upwards.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p>
            <a:pPr/>
            <a:r>
              <a:t>	•	If you’re wondering why the 5 N is added to the 20 N and not subtracted, remember that we did plug in negative 5 N in the original equation for Newton’s 2nd law.</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Shape 756"/>
          <p:cNvSpPr/>
          <p:nvPr>
            <p:ph type="sldImg"/>
          </p:nvPr>
        </p:nvSpPr>
        <p:spPr>
          <a:prstGeom prst="rect">
            <a:avLst/>
          </a:prstGeom>
        </p:spPr>
        <p:txBody>
          <a:bodyPr/>
          <a:lstStyle/>
          <a:p>
            <a:pPr/>
          </a:p>
        </p:txBody>
      </p:sp>
      <p:sp>
        <p:nvSpPr>
          <p:cNvPr id="757" name="Shape 757"/>
          <p:cNvSpPr/>
          <p:nvPr>
            <p:ph type="body" sz="quarter" idx="1"/>
          </p:nvPr>
        </p:nvSpPr>
        <p:spPr>
          <a:prstGeom prst="rect">
            <a:avLst/>
          </a:prstGeom>
        </p:spPr>
        <p:txBody>
          <a:bodyPr/>
          <a:lstStyle/>
          <a:p>
            <a:pPr/>
            <a:r>
              <a:t>	•	But now we’ve rearranged that equation to solve for the normal force, so this plus sign no longer matches the direction of the 5 N force.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a:r>
              <a:t>	•	Let’s place a scale between the book and the table.</a:t>
            </a:r>
          </a:p>
          <a:p>
            <a:pPr/>
            <a:r>
              <a:t>	•	The normal force was 20 N before, but if we push the book downwards with an additional 5 N of force, the normal force increases by 5 N which is measured by the scale.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hape 770"/>
          <p:cNvSpPr/>
          <p:nvPr>
            <p:ph type="sldImg"/>
          </p:nvPr>
        </p:nvSpPr>
        <p:spPr>
          <a:prstGeom prst="rect">
            <a:avLst/>
          </a:prstGeom>
        </p:spPr>
        <p:txBody>
          <a:bodyPr/>
          <a:lstStyle/>
          <a:p>
            <a:pPr/>
          </a:p>
        </p:txBody>
      </p:sp>
      <p:sp>
        <p:nvSpPr>
          <p:cNvPr id="771" name="Shape 771"/>
          <p:cNvSpPr/>
          <p:nvPr>
            <p:ph type="body" sz="quarter" idx="1"/>
          </p:nvPr>
        </p:nvSpPr>
        <p:spPr>
          <a:prstGeom prst="rect">
            <a:avLst/>
          </a:prstGeom>
        </p:spPr>
        <p:txBody>
          <a:bodyPr/>
          <a:lstStyle/>
          <a:p>
            <a:pPr/>
            <a:r>
              <a:t>	•	What if instead of pushing down, we pulled up on the book with 5 N of force? That’s not enough to overcome the weight, so the book is still in contact with the table and there’s still a normal force.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Shape 777"/>
          <p:cNvSpPr/>
          <p:nvPr>
            <p:ph type="sldImg"/>
          </p:nvPr>
        </p:nvSpPr>
        <p:spPr>
          <a:prstGeom prst="rect">
            <a:avLst/>
          </a:prstGeom>
        </p:spPr>
        <p:txBody>
          <a:bodyPr/>
          <a:lstStyle/>
          <a:p>
            <a:pPr/>
          </a:p>
        </p:txBody>
      </p:sp>
      <p:sp>
        <p:nvSpPr>
          <p:cNvPr id="778" name="Shape 778"/>
          <p:cNvSpPr/>
          <p:nvPr>
            <p:ph type="body" sz="quarter" idx="1"/>
          </p:nvPr>
        </p:nvSpPr>
        <p:spPr>
          <a:prstGeom prst="rect">
            <a:avLst/>
          </a:prstGeom>
        </p:spPr>
        <p:txBody>
          <a:bodyPr/>
          <a:lstStyle/>
          <a:p>
            <a:pPr/>
            <a:r>
              <a:t>	•	But now the 5 N force is positive in the net force equation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Shape 784"/>
          <p:cNvSpPr/>
          <p:nvPr>
            <p:ph type="sldImg"/>
          </p:nvPr>
        </p:nvSpPr>
        <p:spPr>
          <a:prstGeom prst="rect">
            <a:avLst/>
          </a:prstGeom>
        </p:spPr>
        <p:txBody>
          <a:bodyPr/>
          <a:lstStyle/>
          <a:p>
            <a:pPr/>
          </a:p>
        </p:txBody>
      </p:sp>
      <p:sp>
        <p:nvSpPr>
          <p:cNvPr id="785" name="Shape 785"/>
          <p:cNvSpPr/>
          <p:nvPr>
            <p:ph type="body" sz="quarter" idx="1"/>
          </p:nvPr>
        </p:nvSpPr>
        <p:spPr>
          <a:prstGeom prst="rect">
            <a:avLst/>
          </a:prstGeom>
        </p:spPr>
        <p:txBody>
          <a:bodyPr/>
          <a:lstStyle/>
          <a:p>
            <a:pPr/>
            <a:r>
              <a:t> so the normal force is equal to 20 N minus 5 N, which is 15 N. </a:t>
            </a:r>
          </a:p>
          <a:p>
            <a:pPr/>
          </a:p>
          <a:p>
            <a:pPr/>
            <a:r>
              <a:t>	•	By pulling up on the book, but not enough to lift it off the table, we’ve decreased the normal force between the table and the book.</a:t>
            </a:r>
          </a:p>
          <a:p>
            <a:pPr/>
            <a:r>
              <a:t>	•	So the scale measures the normal force, and it only measures the weight if there are no other forces involved.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Shape 791"/>
          <p:cNvSpPr/>
          <p:nvPr>
            <p:ph type="sldImg"/>
          </p:nvPr>
        </p:nvSpPr>
        <p:spPr>
          <a:prstGeom prst="rect">
            <a:avLst/>
          </a:prstGeom>
        </p:spPr>
        <p:txBody>
          <a:bodyPr/>
          <a:lstStyle/>
          <a:p>
            <a:pPr/>
          </a:p>
        </p:txBody>
      </p:sp>
      <p:sp>
        <p:nvSpPr>
          <p:cNvPr id="792" name="Shape 792"/>
          <p:cNvSpPr/>
          <p:nvPr>
            <p:ph type="body" sz="quarter" idx="1"/>
          </p:nvPr>
        </p:nvSpPr>
        <p:spPr>
          <a:prstGeom prst="rect">
            <a:avLst/>
          </a:prstGeom>
        </p:spPr>
        <p:txBody>
          <a:bodyPr/>
          <a:lstStyle/>
          <a:p>
            <a:pPr/>
            <a:r>
              <a:t>	•	Let’s look at one more example where an object is accelerating.</a:t>
            </a:r>
          </a:p>
          <a:p>
            <a:pPr/>
            <a:r>
              <a:t>	•	A 10 kg block and a 6 kg block are being pushed by a 30 N force on a frictionless surface. If the blocks accelerate at 2 m/s², what is the magnitude of the force exerted on the 6 kg block from the 10 kg block?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	•	At the end, we’ll walk through a few example questions.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	•	Let’s draw a free body diagram of the 6 kg block.</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Shape 805"/>
          <p:cNvSpPr/>
          <p:nvPr>
            <p:ph type="sldImg"/>
          </p:nvPr>
        </p:nvSpPr>
        <p:spPr>
          <a:prstGeom prst="rect">
            <a:avLst/>
          </a:prstGeom>
        </p:spPr>
        <p:txBody>
          <a:bodyPr/>
          <a:lstStyle/>
          <a:p>
            <a:pPr/>
          </a:p>
        </p:txBody>
      </p:sp>
      <p:sp>
        <p:nvSpPr>
          <p:cNvPr id="806" name="Shape 806"/>
          <p:cNvSpPr/>
          <p:nvPr>
            <p:ph type="body" sz="quarter" idx="1"/>
          </p:nvPr>
        </p:nvSpPr>
        <p:spPr>
          <a:prstGeom prst="rect">
            <a:avLst/>
          </a:prstGeom>
        </p:spPr>
        <p:txBody>
          <a:bodyPr/>
          <a:lstStyle/>
          <a:p>
            <a:pPr/>
            <a:r>
              <a:t>	•	The block is in contact with the ground so there’s an upwards normal force from the ground.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Shape 812"/>
          <p:cNvSpPr/>
          <p:nvPr>
            <p:ph type="sldImg"/>
          </p:nvPr>
        </p:nvSpPr>
        <p:spPr>
          <a:prstGeom prst="rect">
            <a:avLst/>
          </a:prstGeom>
        </p:spPr>
        <p:txBody>
          <a:bodyPr/>
          <a:lstStyle/>
          <a:p>
            <a:pPr/>
          </a:p>
        </p:txBody>
      </p:sp>
      <p:sp>
        <p:nvSpPr>
          <p:cNvPr id="813" name="Shape 813"/>
          <p:cNvSpPr/>
          <p:nvPr>
            <p:ph type="body" sz="quarter" idx="1"/>
          </p:nvPr>
        </p:nvSpPr>
        <p:spPr>
          <a:prstGeom prst="rect">
            <a:avLst/>
          </a:prstGeom>
        </p:spPr>
        <p:txBody>
          <a:bodyPr/>
          <a:lstStyle/>
          <a:p>
            <a:pPr/>
            <a:r>
              <a:t>	•	There’s also a downwards gravitational force. </a:t>
            </a:r>
          </a:p>
          <a:p>
            <a:pPr/>
            <a:r>
              <a:t>	•	But what horizontal forces do we draw on the 6 kg block? Do we draw the 30 N force to the right?</a:t>
            </a:r>
          </a:p>
          <a:p>
            <a:pPr/>
            <a:r>
              <a:t>	•	Well the 30 N force is only acting on the 10 kg block, so it would show up in the free body diagram of the 10 kg block.</a:t>
            </a:r>
          </a:p>
          <a:p>
            <a:pPr/>
            <a:r>
              <a:t>	•	But it’s not touching the 6 kg block.</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Shape 819"/>
          <p:cNvSpPr/>
          <p:nvPr>
            <p:ph type="sldImg"/>
          </p:nvPr>
        </p:nvSpPr>
        <p:spPr>
          <a:prstGeom prst="rect">
            <a:avLst/>
          </a:prstGeom>
        </p:spPr>
        <p:txBody>
          <a:bodyPr/>
          <a:lstStyle/>
          <a:p>
            <a:pPr/>
          </a:p>
        </p:txBody>
      </p:sp>
      <p:sp>
        <p:nvSpPr>
          <p:cNvPr id="820" name="Shape 820"/>
          <p:cNvSpPr/>
          <p:nvPr>
            <p:ph type="body" sz="quarter" idx="1"/>
          </p:nvPr>
        </p:nvSpPr>
        <p:spPr>
          <a:prstGeom prst="rect">
            <a:avLst/>
          </a:prstGeom>
        </p:spPr>
        <p:txBody>
          <a:bodyPr/>
          <a:lstStyle/>
          <a:p>
            <a:pPr/>
            <a:r>
              <a:t>	•	The force that is acting on this block is a normal force from the 10 kg block acting to the right, because the blocks are in contact.</a:t>
            </a:r>
          </a:p>
          <a:p>
            <a:pPr/>
            <a:r>
              <a:t>	•	That’s the force we’re trying to find.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	•	That force is horizontal, so let’s use Newton’s 2nd law in the x direction.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p>
            <a:pPr/>
            <a:r>
              <a:t>	•	The net horizontal force is the normal force from the 10 kg block, and there are no other horizontal forces because there’s no friction.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Shape 840"/>
          <p:cNvSpPr/>
          <p:nvPr>
            <p:ph type="sldImg"/>
          </p:nvPr>
        </p:nvSpPr>
        <p:spPr>
          <a:prstGeom prst="rect">
            <a:avLst/>
          </a:prstGeom>
        </p:spPr>
        <p:txBody>
          <a:bodyPr/>
          <a:lstStyle/>
          <a:p>
            <a:pPr/>
          </a:p>
        </p:txBody>
      </p:sp>
      <p:sp>
        <p:nvSpPr>
          <p:cNvPr id="841" name="Shape 841"/>
          <p:cNvSpPr/>
          <p:nvPr>
            <p:ph type="body" sz="quarter" idx="1"/>
          </p:nvPr>
        </p:nvSpPr>
        <p:spPr>
          <a:prstGeom prst="rect">
            <a:avLst/>
          </a:prstGeom>
        </p:spPr>
        <p:txBody>
          <a:bodyPr/>
          <a:lstStyle/>
          <a:p>
            <a:pPr/>
            <a:r>
              <a:t>	•	We can plug in 6 kg for the mass and 2 m/s² for the acceleration, because both blocks are accelerating at that rate.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p>
            <a:pPr/>
            <a:r>
              <a:t>	•	That gives us 12 N for the magnitude of the normal force acting on the 6 kg block from the 10 kg block. </a:t>
            </a:r>
          </a:p>
          <a:p>
            <a:pPr/>
            <a:r>
              <a:t>	•	That’s the only horizontal force on the 6 kg block, and that’s what causes it to accelerate at 2 m/s².</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hape 854"/>
          <p:cNvSpPr/>
          <p:nvPr>
            <p:ph type="sldImg"/>
          </p:nvPr>
        </p:nvSpPr>
        <p:spPr>
          <a:prstGeom prst="rect">
            <a:avLst/>
          </a:prstGeom>
        </p:spPr>
        <p:txBody>
          <a:bodyPr/>
          <a:lstStyle/>
          <a:p>
            <a:pPr/>
          </a:p>
        </p:txBody>
      </p:sp>
      <p:sp>
        <p:nvSpPr>
          <p:cNvPr id="855" name="Shape 855"/>
          <p:cNvSpPr/>
          <p:nvPr>
            <p:ph type="body" sz="quarter" idx="1"/>
          </p:nvPr>
        </p:nvSpPr>
        <p:spPr>
          <a:prstGeom prst="rect">
            <a:avLst/>
          </a:prstGeom>
        </p:spPr>
        <p:txBody>
          <a:bodyPr/>
          <a:lstStyle/>
          <a:p>
            <a:pPr/>
            <a:r>
              <a:t>	•	So that’s all we need to know about normal forces.</a:t>
            </a:r>
          </a:p>
          <a:p>
            <a:pPr/>
            <a:r>
              <a:t>	•	They’re caused by the electrons in two objects repelling each other.</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p>
            <a:pPr/>
            <a:r>
              <a:t>	•	Normal means perpendicular, and a normal force is always perpendicular to the surface.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	•	So, what is a normal force?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	•	The magnitude of a normal force will change depending on the other forces involved.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p>
            <a:pPr/>
            <a:r>
              <a:t>	•	And we draw a normal force in a free body diagram if the object is in contact a surface or another object.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	•	If we drop a book, we know that gravity is going to cause it to fall down.</a:t>
            </a:r>
          </a:p>
          <a:p>
            <a:pPr/>
            <a:r>
              <a:t>	•	But if we place a book on a table, why doesn’t it fall through the table?</a:t>
            </a:r>
          </a:p>
          <a:p>
            <a:pPr/>
            <a:r>
              <a:t>	•	The force of gravity is still pulling it down, so if the book doesn’t move, there must be another force on the book that’s acting upwards.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24" Type="http://schemas.openxmlformats.org/officeDocument/2006/relationships/image" Target="../media/image38.png"/><Relationship Id="rId25" Type="http://schemas.openxmlformats.org/officeDocument/2006/relationships/image" Target="../media/image39.png"/><Relationship Id="rId26" Type="http://schemas.openxmlformats.org/officeDocument/2006/relationships/image" Target="../media/image40.png"/><Relationship Id="rId27" Type="http://schemas.openxmlformats.org/officeDocument/2006/relationships/image" Target="../media/image41.png"/><Relationship Id="rId28" Type="http://schemas.openxmlformats.org/officeDocument/2006/relationships/image" Target="../media/image42.png"/><Relationship Id="rId29" Type="http://schemas.openxmlformats.org/officeDocument/2006/relationships/image" Target="../media/image43.png"/><Relationship Id="rId30" Type="http://schemas.openxmlformats.org/officeDocument/2006/relationships/image" Target="../media/image44.png"/><Relationship Id="rId31" Type="http://schemas.openxmlformats.org/officeDocument/2006/relationships/image" Target="../media/image45.png"/><Relationship Id="rId32" Type="http://schemas.openxmlformats.org/officeDocument/2006/relationships/image" Target="../media/image4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media/image75.png"/><Relationship Id="rId20" Type="http://schemas.openxmlformats.org/officeDocument/2006/relationships/image" Target="../media/image76.png"/><Relationship Id="rId21" Type="http://schemas.openxmlformats.org/officeDocument/2006/relationships/image" Target="../media/image77.png"/><Relationship Id="rId22" Type="http://schemas.openxmlformats.org/officeDocument/2006/relationships/image" Target="../media/image78.png"/><Relationship Id="rId23" Type="http://schemas.openxmlformats.org/officeDocument/2006/relationships/image" Target="../media/image7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4.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6.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4.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5.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6.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7.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ormal Force"/>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Normal Force</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Subtitle"/>
          <p:cNvSpPr txBox="1"/>
          <p:nvPr>
            <p:ph type="body" idx="21"/>
          </p:nvPr>
        </p:nvSpPr>
        <p:spPr>
          <a:prstGeom prst="rect">
            <a:avLst/>
          </a:prstGeom>
        </p:spPr>
        <p:txBody>
          <a:bodyPr/>
          <a:lstStyle/>
          <a:p>
            <a:pPr/>
          </a:p>
        </p:txBody>
      </p:sp>
      <p:sp>
        <p:nvSpPr>
          <p:cNvPr id="294" name="Slide bullet text"/>
          <p:cNvSpPr txBox="1"/>
          <p:nvPr>
            <p:ph type="body" idx="1"/>
          </p:nvPr>
        </p:nvSpPr>
        <p:spPr>
          <a:prstGeom prst="rect">
            <a:avLst/>
          </a:prstGeom>
        </p:spPr>
        <p:txBody>
          <a:bodyPr/>
          <a:lstStyle/>
          <a:p>
            <a:pPr/>
          </a:p>
        </p:txBody>
      </p:sp>
      <p:pic>
        <p:nvPicPr>
          <p:cNvPr id="295"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Title"/>
          <p:cNvSpPr txBox="1"/>
          <p:nvPr>
            <p:ph type="title"/>
          </p:nvPr>
        </p:nvSpPr>
        <p:spPr>
          <a:prstGeom prst="rect">
            <a:avLst/>
          </a:prstGeom>
        </p:spPr>
        <p:txBody>
          <a:bodyPr/>
          <a:lstStyle/>
          <a:p>
            <a:pPr/>
          </a:p>
        </p:txBody>
      </p:sp>
      <p:sp>
        <p:nvSpPr>
          <p:cNvPr id="300" name="Slide Subtitle"/>
          <p:cNvSpPr txBox="1"/>
          <p:nvPr>
            <p:ph type="body" idx="21"/>
          </p:nvPr>
        </p:nvSpPr>
        <p:spPr>
          <a:prstGeom prst="rect">
            <a:avLst/>
          </a:prstGeom>
        </p:spPr>
        <p:txBody>
          <a:bodyPr/>
          <a:lstStyle/>
          <a:p>
            <a:pPr/>
          </a:p>
        </p:txBody>
      </p:sp>
      <p:sp>
        <p:nvSpPr>
          <p:cNvPr id="301" name="Slide bullet text"/>
          <p:cNvSpPr txBox="1"/>
          <p:nvPr>
            <p:ph type="body" idx="1"/>
          </p:nvPr>
        </p:nvSpPr>
        <p:spPr>
          <a:prstGeom prst="rect">
            <a:avLst/>
          </a:prstGeom>
        </p:spPr>
        <p:txBody>
          <a:bodyPr/>
          <a:lstStyle/>
          <a:p>
            <a:pPr/>
          </a:p>
        </p:txBody>
      </p:sp>
      <p:pic>
        <p:nvPicPr>
          <p:cNvPr id="302"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lide Title"/>
          <p:cNvSpPr txBox="1"/>
          <p:nvPr>
            <p:ph type="title"/>
          </p:nvPr>
        </p:nvSpPr>
        <p:spPr>
          <a:prstGeom prst="rect">
            <a:avLst/>
          </a:prstGeom>
        </p:spPr>
        <p:txBody>
          <a:bodyPr/>
          <a:lstStyle/>
          <a:p>
            <a:pPr/>
          </a:p>
        </p:txBody>
      </p:sp>
      <p:sp>
        <p:nvSpPr>
          <p:cNvPr id="307" name="Slide Subtitle"/>
          <p:cNvSpPr txBox="1"/>
          <p:nvPr>
            <p:ph type="body" idx="21"/>
          </p:nvPr>
        </p:nvSpPr>
        <p:spPr>
          <a:prstGeom prst="rect">
            <a:avLst/>
          </a:prstGeom>
        </p:spPr>
        <p:txBody>
          <a:bodyPr/>
          <a:lstStyle/>
          <a:p>
            <a:pPr/>
          </a:p>
        </p:txBody>
      </p:sp>
      <p:sp>
        <p:nvSpPr>
          <p:cNvPr id="308" name="Slide bullet text"/>
          <p:cNvSpPr txBox="1"/>
          <p:nvPr>
            <p:ph type="body" idx="1"/>
          </p:nvPr>
        </p:nvSpPr>
        <p:spPr>
          <a:prstGeom prst="rect">
            <a:avLst/>
          </a:prstGeom>
        </p:spPr>
        <p:txBody>
          <a:bodyPr/>
          <a:lstStyle/>
          <a:p>
            <a:pPr/>
          </a:p>
        </p:txBody>
      </p:sp>
      <p:pic>
        <p:nvPicPr>
          <p:cNvPr id="309"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Title"/>
          <p:cNvSpPr txBox="1"/>
          <p:nvPr>
            <p:ph type="title"/>
          </p:nvPr>
        </p:nvSpPr>
        <p:spPr>
          <a:prstGeom prst="rect">
            <a:avLst/>
          </a:prstGeom>
        </p:spPr>
        <p:txBody>
          <a:bodyPr/>
          <a:lstStyle/>
          <a:p>
            <a:pP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pic>
        <p:nvPicPr>
          <p:cNvPr id="316"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Title"/>
          <p:cNvSpPr txBox="1"/>
          <p:nvPr>
            <p:ph type="title"/>
          </p:nvPr>
        </p:nvSpPr>
        <p:spPr>
          <a:prstGeom prst="rect">
            <a:avLst/>
          </a:prstGeom>
        </p:spPr>
        <p:txBody>
          <a:bodyPr/>
          <a:lstStyle/>
          <a:p>
            <a:pPr/>
          </a:p>
        </p:txBody>
      </p:sp>
      <p:sp>
        <p:nvSpPr>
          <p:cNvPr id="321" name="Slide Subtitle"/>
          <p:cNvSpPr txBox="1"/>
          <p:nvPr>
            <p:ph type="body" idx="21"/>
          </p:nvPr>
        </p:nvSpPr>
        <p:spPr>
          <a:prstGeom prst="rect">
            <a:avLst/>
          </a:prstGeom>
        </p:spPr>
        <p:txBody>
          <a:bodyPr/>
          <a:lstStyle/>
          <a:p>
            <a:pPr/>
          </a:p>
        </p:txBody>
      </p:sp>
      <p:sp>
        <p:nvSpPr>
          <p:cNvPr id="322" name="Slide bullet text"/>
          <p:cNvSpPr txBox="1"/>
          <p:nvPr>
            <p:ph type="body" idx="1"/>
          </p:nvPr>
        </p:nvSpPr>
        <p:spPr>
          <a:prstGeom prst="rect">
            <a:avLst/>
          </a:prstGeom>
        </p:spPr>
        <p:txBody>
          <a:bodyPr/>
          <a:lstStyle/>
          <a:p>
            <a:pPr/>
          </a:p>
        </p:txBody>
      </p:sp>
      <p:pic>
        <p:nvPicPr>
          <p:cNvPr id="323"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Title"/>
          <p:cNvSpPr txBox="1"/>
          <p:nvPr>
            <p:ph type="title"/>
          </p:nvPr>
        </p:nvSpPr>
        <p:spPr>
          <a:prstGeom prst="rect">
            <a:avLst/>
          </a:prstGeom>
        </p:spPr>
        <p:txBody>
          <a:bodyPr/>
          <a:lstStyle/>
          <a:p>
            <a:pPr/>
          </a:p>
        </p:txBody>
      </p:sp>
      <p:sp>
        <p:nvSpPr>
          <p:cNvPr id="328" name="Slide Subtitle"/>
          <p:cNvSpPr txBox="1"/>
          <p:nvPr>
            <p:ph type="body" idx="21"/>
          </p:nvPr>
        </p:nvSpPr>
        <p:spPr>
          <a:prstGeom prst="rect">
            <a:avLst/>
          </a:prstGeom>
        </p:spPr>
        <p:txBody>
          <a:bodyPr/>
          <a:lstStyle/>
          <a:p>
            <a:pPr/>
          </a:p>
        </p:txBody>
      </p:sp>
      <p:sp>
        <p:nvSpPr>
          <p:cNvPr id="329" name="Slide bullet text"/>
          <p:cNvSpPr txBox="1"/>
          <p:nvPr>
            <p:ph type="body" idx="1"/>
          </p:nvPr>
        </p:nvSpPr>
        <p:spPr>
          <a:prstGeom prst="rect">
            <a:avLst/>
          </a:prstGeom>
        </p:spPr>
        <p:txBody>
          <a:bodyPr/>
          <a:lstStyle/>
          <a:p>
            <a:pPr/>
          </a:p>
        </p:txBody>
      </p:sp>
      <p:pic>
        <p:nvPicPr>
          <p:cNvPr id="330"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Title"/>
          <p:cNvSpPr txBox="1"/>
          <p:nvPr>
            <p:ph type="title"/>
          </p:nvPr>
        </p:nvSpPr>
        <p:spPr>
          <a:prstGeom prst="rect">
            <a:avLst/>
          </a:prstGeom>
        </p:spPr>
        <p:txBody>
          <a:bodyPr/>
          <a:lstStyle/>
          <a:p>
            <a:pPr/>
          </a:p>
        </p:txBody>
      </p:sp>
      <p:sp>
        <p:nvSpPr>
          <p:cNvPr id="335" name="Slide Subtitle"/>
          <p:cNvSpPr txBox="1"/>
          <p:nvPr>
            <p:ph type="body" idx="21"/>
          </p:nvPr>
        </p:nvSpPr>
        <p:spPr>
          <a:prstGeom prst="rect">
            <a:avLst/>
          </a:prstGeom>
        </p:spPr>
        <p:txBody>
          <a:bodyPr/>
          <a:lstStyle/>
          <a:p>
            <a:pPr/>
          </a:p>
        </p:txBody>
      </p:sp>
      <p:sp>
        <p:nvSpPr>
          <p:cNvPr id="336" name="Slide bullet text"/>
          <p:cNvSpPr txBox="1"/>
          <p:nvPr>
            <p:ph type="body" idx="1"/>
          </p:nvPr>
        </p:nvSpPr>
        <p:spPr>
          <a:prstGeom prst="rect">
            <a:avLst/>
          </a:prstGeom>
        </p:spPr>
        <p:txBody>
          <a:bodyPr/>
          <a:lstStyle/>
          <a:p>
            <a:pPr/>
          </a:p>
        </p:txBody>
      </p:sp>
      <p:pic>
        <p:nvPicPr>
          <p:cNvPr id="337"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Title"/>
          <p:cNvSpPr txBox="1"/>
          <p:nvPr>
            <p:ph type="title"/>
          </p:nvPr>
        </p:nvSpPr>
        <p:spPr>
          <a:prstGeom prst="rect">
            <a:avLst/>
          </a:prstGeom>
        </p:spPr>
        <p:txBody>
          <a:bodyPr/>
          <a:lstStyle/>
          <a:p>
            <a:pPr/>
          </a:p>
        </p:txBody>
      </p:sp>
      <p:sp>
        <p:nvSpPr>
          <p:cNvPr id="342" name="Slide Subtitle"/>
          <p:cNvSpPr txBox="1"/>
          <p:nvPr>
            <p:ph type="body" idx="21"/>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pic>
        <p:nvPicPr>
          <p:cNvPr id="344"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Title"/>
          <p:cNvSpPr txBox="1"/>
          <p:nvPr>
            <p:ph type="title"/>
          </p:nvPr>
        </p:nvSpPr>
        <p:spPr>
          <a:prstGeom prst="rect">
            <a:avLst/>
          </a:prstGeom>
        </p:spPr>
        <p:txBody>
          <a:bodyPr/>
          <a:lstStyle/>
          <a:p>
            <a:pPr/>
          </a:p>
        </p:txBody>
      </p:sp>
      <p:sp>
        <p:nvSpPr>
          <p:cNvPr id="349" name="Slide Subtitle"/>
          <p:cNvSpPr txBox="1"/>
          <p:nvPr>
            <p:ph type="body" idx="21"/>
          </p:nvPr>
        </p:nvSpPr>
        <p:spPr>
          <a:prstGeom prst="rect">
            <a:avLst/>
          </a:prstGeom>
        </p:spPr>
        <p:txBody>
          <a:bodyPr/>
          <a:lstStyle/>
          <a:p>
            <a:pPr/>
          </a:p>
        </p:txBody>
      </p:sp>
      <p:sp>
        <p:nvSpPr>
          <p:cNvPr id="350" name="Slide bullet text"/>
          <p:cNvSpPr txBox="1"/>
          <p:nvPr>
            <p:ph type="body" idx="1"/>
          </p:nvPr>
        </p:nvSpPr>
        <p:spPr>
          <a:prstGeom prst="rect">
            <a:avLst/>
          </a:prstGeom>
        </p:spPr>
        <p:txBody>
          <a:bodyPr/>
          <a:lstStyle/>
          <a:p>
            <a:pPr/>
          </a:p>
        </p:txBody>
      </p:sp>
      <p:pic>
        <p:nvPicPr>
          <p:cNvPr id="351"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Title"/>
          <p:cNvSpPr txBox="1"/>
          <p:nvPr>
            <p:ph type="title"/>
          </p:nvPr>
        </p:nvSpPr>
        <p:spPr>
          <a:prstGeom prst="rect">
            <a:avLst/>
          </a:prstGeom>
        </p:spPr>
        <p:txBody>
          <a:bodyPr/>
          <a:lstStyle/>
          <a:p>
            <a:pPr/>
          </a:p>
        </p:txBody>
      </p:sp>
      <p:sp>
        <p:nvSpPr>
          <p:cNvPr id="356" name="Slide Subtitle"/>
          <p:cNvSpPr txBox="1"/>
          <p:nvPr>
            <p:ph type="body" idx="21"/>
          </p:nvPr>
        </p:nvSpPr>
        <p:spPr>
          <a:prstGeom prst="rect">
            <a:avLst/>
          </a:prstGeom>
        </p:spPr>
        <p:txBody>
          <a:bodyPr/>
          <a:lstStyle/>
          <a:p>
            <a:pPr/>
          </a:p>
        </p:txBody>
      </p:sp>
      <p:sp>
        <p:nvSpPr>
          <p:cNvPr id="357" name="Slide bullet text"/>
          <p:cNvSpPr txBox="1"/>
          <p:nvPr>
            <p:ph type="body" idx="1"/>
          </p:nvPr>
        </p:nvSpPr>
        <p:spPr>
          <a:prstGeom prst="rect">
            <a:avLst/>
          </a:prstGeom>
        </p:spPr>
        <p:txBody>
          <a:bodyPr/>
          <a:lstStyle/>
          <a:p>
            <a:pPr/>
          </a:p>
        </p:txBody>
      </p:sp>
      <p:pic>
        <p:nvPicPr>
          <p:cNvPr id="358"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Title"/>
          <p:cNvSpPr txBox="1"/>
          <p:nvPr>
            <p:ph type="title"/>
          </p:nvPr>
        </p:nvSpPr>
        <p:spPr>
          <a:prstGeom prst="rect">
            <a:avLst/>
          </a:prstGeom>
        </p:spPr>
        <p:txBody>
          <a:bodyPr/>
          <a:lstStyle/>
          <a:p>
            <a:pPr/>
          </a:p>
        </p:txBody>
      </p:sp>
      <p:sp>
        <p:nvSpPr>
          <p:cNvPr id="363" name="Slide Subtitle"/>
          <p:cNvSpPr txBox="1"/>
          <p:nvPr>
            <p:ph type="body" idx="21"/>
          </p:nvPr>
        </p:nvSpPr>
        <p:spPr>
          <a:prstGeom prst="rect">
            <a:avLst/>
          </a:prstGeom>
        </p:spPr>
        <p:txBody>
          <a:bodyPr/>
          <a:lstStyle/>
          <a:p>
            <a:pPr/>
          </a:p>
        </p:txBody>
      </p:sp>
      <p:sp>
        <p:nvSpPr>
          <p:cNvPr id="364" name="Slide bullet text"/>
          <p:cNvSpPr txBox="1"/>
          <p:nvPr>
            <p:ph type="body" idx="1"/>
          </p:nvPr>
        </p:nvSpPr>
        <p:spPr>
          <a:prstGeom prst="rect">
            <a:avLst/>
          </a:prstGeom>
        </p:spPr>
        <p:txBody>
          <a:bodyPr/>
          <a:lstStyle/>
          <a:p>
            <a:pPr/>
          </a:p>
        </p:txBody>
      </p:sp>
      <p:pic>
        <p:nvPicPr>
          <p:cNvPr id="365"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lide Title"/>
          <p:cNvSpPr txBox="1"/>
          <p:nvPr>
            <p:ph type="title"/>
          </p:nvPr>
        </p:nvSpPr>
        <p:spPr>
          <a:prstGeom prst="rect">
            <a:avLst/>
          </a:prstGeom>
        </p:spPr>
        <p:txBody>
          <a:bodyPr/>
          <a:lstStyle/>
          <a:p>
            <a:pPr/>
          </a:p>
        </p:txBody>
      </p:sp>
      <p:sp>
        <p:nvSpPr>
          <p:cNvPr id="370" name="Slide Subtitle"/>
          <p:cNvSpPr txBox="1"/>
          <p:nvPr>
            <p:ph type="body" idx="21"/>
          </p:nvPr>
        </p:nvSpPr>
        <p:spPr>
          <a:prstGeom prst="rect">
            <a:avLst/>
          </a:prstGeom>
        </p:spPr>
        <p:txBody>
          <a:bodyPr/>
          <a:lstStyle/>
          <a:p>
            <a:pPr/>
          </a:p>
        </p:txBody>
      </p:sp>
      <p:sp>
        <p:nvSpPr>
          <p:cNvPr id="371" name="Slide bullet text"/>
          <p:cNvSpPr txBox="1"/>
          <p:nvPr>
            <p:ph type="body" idx="1"/>
          </p:nvPr>
        </p:nvSpPr>
        <p:spPr>
          <a:prstGeom prst="rect">
            <a:avLst/>
          </a:prstGeom>
        </p:spPr>
        <p:txBody>
          <a:bodyPr/>
          <a:lstStyle/>
          <a:p>
            <a:pPr/>
          </a:p>
        </p:txBody>
      </p:sp>
      <p:pic>
        <p:nvPicPr>
          <p:cNvPr id="372"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prstGeom prst="rect">
            <a:avLst/>
          </a:prstGeom>
        </p:spPr>
        <p:txBody>
          <a:bodyPr/>
          <a:lstStyle/>
          <a:p>
            <a:pPr/>
          </a:p>
        </p:txBody>
      </p:sp>
      <p:sp>
        <p:nvSpPr>
          <p:cNvPr id="377" name="Slide Subtitle"/>
          <p:cNvSpPr txBox="1"/>
          <p:nvPr>
            <p:ph type="body" idx="21"/>
          </p:nvPr>
        </p:nvSpPr>
        <p:spPr>
          <a:prstGeom prst="rect">
            <a:avLst/>
          </a:prstGeom>
        </p:spPr>
        <p:txBody>
          <a:bodyPr/>
          <a:lstStyle/>
          <a:p>
            <a:pPr/>
          </a:p>
        </p:txBody>
      </p:sp>
      <p:sp>
        <p:nvSpPr>
          <p:cNvPr id="378" name="Slide bullet text"/>
          <p:cNvSpPr txBox="1"/>
          <p:nvPr>
            <p:ph type="body" idx="1"/>
          </p:nvPr>
        </p:nvSpPr>
        <p:spPr>
          <a:prstGeom prst="rect">
            <a:avLst/>
          </a:prstGeom>
        </p:spPr>
        <p:txBody>
          <a:bodyPr/>
          <a:lstStyle/>
          <a:p>
            <a:pPr/>
          </a:p>
        </p:txBody>
      </p:sp>
      <p:pic>
        <p:nvPicPr>
          <p:cNvPr id="379" name="20.jpg" descr="2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21.jpg" descr="2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lide Title"/>
          <p:cNvSpPr txBox="1"/>
          <p:nvPr>
            <p:ph type="title"/>
          </p:nvPr>
        </p:nvSpPr>
        <p:spPr>
          <a:prstGeom prst="rect">
            <a:avLst/>
          </a:prstGeom>
        </p:spPr>
        <p:txBody>
          <a:bodyPr/>
          <a:lstStyle/>
          <a:p>
            <a:pPr/>
          </a:p>
        </p:txBody>
      </p:sp>
      <p:sp>
        <p:nvSpPr>
          <p:cNvPr id="387" name="Slide Subtitle"/>
          <p:cNvSpPr txBox="1"/>
          <p:nvPr>
            <p:ph type="body" idx="21"/>
          </p:nvPr>
        </p:nvSpPr>
        <p:spPr>
          <a:prstGeom prst="rect">
            <a:avLst/>
          </a:prstGeom>
        </p:spPr>
        <p:txBody>
          <a:bodyPr/>
          <a:lstStyle/>
          <a:p>
            <a:pPr/>
          </a:p>
        </p:txBody>
      </p:sp>
      <p:sp>
        <p:nvSpPr>
          <p:cNvPr id="388" name="Slide bullet text"/>
          <p:cNvSpPr txBox="1"/>
          <p:nvPr>
            <p:ph type="body" idx="1"/>
          </p:nvPr>
        </p:nvSpPr>
        <p:spPr>
          <a:prstGeom prst="rect">
            <a:avLst/>
          </a:prstGeom>
        </p:spPr>
        <p:txBody>
          <a:bodyPr/>
          <a:lstStyle/>
          <a:p>
            <a:pPr/>
          </a:p>
        </p:txBody>
      </p:sp>
      <p:pic>
        <p:nvPicPr>
          <p:cNvPr id="389" name="22.jpg" descr="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3704146" y="6701469"/>
            <a:ext cx="5194301" cy="8001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13918583" y="6701469"/>
            <a:ext cx="5181601" cy="8001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12985133" y="7510200"/>
            <a:ext cx="7048501" cy="52959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0" y="12803572"/>
            <a:ext cx="24384001" cy="9144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6053646" y="7467969"/>
            <a:ext cx="495301" cy="26416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15727223" y="7467969"/>
            <a:ext cx="495301" cy="26416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16533982" y="7580605"/>
            <a:ext cx="393701" cy="19177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17082856" y="8905289"/>
            <a:ext cx="2667001" cy="7620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16508582" y="5651623"/>
            <a:ext cx="393701" cy="19812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16470482" y="4803774"/>
            <a:ext cx="469901" cy="7493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17025706" y="5476844"/>
            <a:ext cx="2654301" cy="749301"/>
          </a:xfrm>
          <a:prstGeom prst="rect">
            <a:avLst/>
          </a:prstGeom>
          <a:ln w="12700">
            <a:miter lim="400000"/>
          </a:ln>
        </p:spPr>
      </p:pic>
      <p:pic>
        <p:nvPicPr>
          <p:cNvPr id="189" name="12.png" descr="12.png"/>
          <p:cNvPicPr>
            <a:picLocks noChangeAspect="1"/>
          </p:cNvPicPr>
          <p:nvPr/>
        </p:nvPicPr>
        <p:blipFill>
          <a:blip r:embed="rId13">
            <a:extLst/>
          </a:blip>
          <a:stretch>
            <a:fillRect/>
          </a:stretch>
        </p:blipFill>
        <p:spPr>
          <a:xfrm>
            <a:off x="14692482" y="3094977"/>
            <a:ext cx="4025901" cy="965201"/>
          </a:xfrm>
          <a:prstGeom prst="rect">
            <a:avLst/>
          </a:prstGeom>
          <a:ln w="12700">
            <a:miter lim="400000"/>
          </a:ln>
        </p:spPr>
      </p:pic>
      <p:pic>
        <p:nvPicPr>
          <p:cNvPr id="190" name="13.png" descr="13.png"/>
          <p:cNvPicPr>
            <a:picLocks noChangeAspect="1"/>
          </p:cNvPicPr>
          <p:nvPr/>
        </p:nvPicPr>
        <p:blipFill>
          <a:blip r:embed="rId14">
            <a:extLst/>
          </a:blip>
          <a:stretch>
            <a:fillRect/>
          </a:stretch>
        </p:blipFill>
        <p:spPr>
          <a:xfrm>
            <a:off x="11645283" y="7478327"/>
            <a:ext cx="9728201" cy="76201"/>
          </a:xfrm>
          <a:prstGeom prst="rect">
            <a:avLst/>
          </a:prstGeom>
          <a:ln w="12700">
            <a:miter lim="400000"/>
          </a:ln>
        </p:spPr>
      </p:pic>
      <p:pic>
        <p:nvPicPr>
          <p:cNvPr id="191" name="14.png" descr="14.png"/>
          <p:cNvPicPr>
            <a:picLocks noChangeAspect="1"/>
          </p:cNvPicPr>
          <p:nvPr/>
        </p:nvPicPr>
        <p:blipFill>
          <a:blip r:embed="rId15">
            <a:extLst/>
          </a:blip>
          <a:stretch>
            <a:fillRect/>
          </a:stretch>
        </p:blipFill>
        <p:spPr>
          <a:xfrm>
            <a:off x="16720721" y="6447469"/>
            <a:ext cx="1066801" cy="1054101"/>
          </a:xfrm>
          <a:prstGeom prst="rect">
            <a:avLst/>
          </a:prstGeom>
          <a:ln w="12700">
            <a:miter lim="400000"/>
          </a:ln>
        </p:spPr>
      </p:pic>
      <p:pic>
        <p:nvPicPr>
          <p:cNvPr id="192" name="15.png" descr="15.png"/>
          <p:cNvPicPr>
            <a:picLocks noChangeAspect="1"/>
          </p:cNvPicPr>
          <p:nvPr/>
        </p:nvPicPr>
        <p:blipFill>
          <a:blip r:embed="rId16">
            <a:extLst/>
          </a:blip>
          <a:stretch>
            <a:fillRect/>
          </a:stretch>
        </p:blipFill>
        <p:spPr>
          <a:xfrm>
            <a:off x="17064977" y="6292973"/>
            <a:ext cx="838201" cy="698501"/>
          </a:xfrm>
          <a:prstGeom prst="rect">
            <a:avLst/>
          </a:prstGeom>
          <a:ln w="12700">
            <a:miter lim="400000"/>
          </a:ln>
        </p:spPr>
      </p:pic>
      <p:pic>
        <p:nvPicPr>
          <p:cNvPr id="193" name="10.png" descr="10.png"/>
          <p:cNvPicPr>
            <a:picLocks noChangeAspect="1"/>
          </p:cNvPicPr>
          <p:nvPr/>
        </p:nvPicPr>
        <p:blipFill>
          <a:blip r:embed="rId11">
            <a:extLst/>
          </a:blip>
          <a:stretch>
            <a:fillRect/>
          </a:stretch>
        </p:blipFill>
        <p:spPr>
          <a:xfrm>
            <a:off x="16546682" y="9467079"/>
            <a:ext cx="469901" cy="749301"/>
          </a:xfrm>
          <a:prstGeom prst="rect">
            <a:avLst/>
          </a:prstGeom>
          <a:ln w="12700">
            <a:miter lim="400000"/>
          </a:ln>
        </p:spPr>
      </p:pic>
      <p:sp>
        <p:nvSpPr>
          <p:cNvPr id="194" name="Line"/>
          <p:cNvSpPr/>
          <p:nvPr/>
        </p:nvSpPr>
        <p:spPr>
          <a:xfrm>
            <a:off x="1295758" y="2633537"/>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95" name="Line"/>
          <p:cNvSpPr/>
          <p:nvPr/>
        </p:nvSpPr>
        <p:spPr>
          <a:xfrm>
            <a:off x="1295758" y="2073806"/>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196" name="Line"/>
          <p:cNvSpPr/>
          <p:nvPr/>
        </p:nvSpPr>
        <p:spPr>
          <a:xfrm>
            <a:off x="1295758" y="1514075"/>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97" name="Line"/>
          <p:cNvSpPr/>
          <p:nvPr/>
        </p:nvSpPr>
        <p:spPr>
          <a:xfrm>
            <a:off x="1295758" y="954344"/>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98" name="Line"/>
          <p:cNvSpPr/>
          <p:nvPr/>
        </p:nvSpPr>
        <p:spPr>
          <a:xfrm>
            <a:off x="5860607" y="2576492"/>
            <a:ext cx="3933308"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99" name="Line"/>
          <p:cNvSpPr/>
          <p:nvPr/>
        </p:nvSpPr>
        <p:spPr>
          <a:xfrm>
            <a:off x="5860607" y="2053106"/>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00" name="Line"/>
          <p:cNvSpPr/>
          <p:nvPr/>
        </p:nvSpPr>
        <p:spPr>
          <a:xfrm>
            <a:off x="5860607" y="1534776"/>
            <a:ext cx="3933308"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01" name="Line"/>
          <p:cNvSpPr/>
          <p:nvPr/>
        </p:nvSpPr>
        <p:spPr>
          <a:xfrm>
            <a:off x="5860607" y="1011390"/>
            <a:ext cx="3933308"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38.jpg" descr="3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lide Title"/>
          <p:cNvSpPr txBox="1"/>
          <p:nvPr>
            <p:ph type="title"/>
          </p:nvPr>
        </p:nvSpPr>
        <p:spPr>
          <a:prstGeom prst="rect">
            <a:avLst/>
          </a:prstGeom>
        </p:spPr>
        <p:txBody>
          <a:bodyPr/>
          <a:lstStyle/>
          <a:p>
            <a:pPr/>
          </a:p>
        </p:txBody>
      </p:sp>
      <p:sp>
        <p:nvSpPr>
          <p:cNvPr id="460" name="Slide Subtitle"/>
          <p:cNvSpPr txBox="1"/>
          <p:nvPr>
            <p:ph type="body" idx="21"/>
          </p:nvPr>
        </p:nvSpPr>
        <p:spPr>
          <a:prstGeom prst="rect">
            <a:avLst/>
          </a:prstGeom>
        </p:spPr>
        <p:txBody>
          <a:bodyPr/>
          <a:lstStyle/>
          <a:p>
            <a:pPr/>
          </a:p>
        </p:txBody>
      </p:sp>
      <p:sp>
        <p:nvSpPr>
          <p:cNvPr id="461" name="Slide bullet text"/>
          <p:cNvSpPr txBox="1"/>
          <p:nvPr>
            <p:ph type="body" idx="1"/>
          </p:nvPr>
        </p:nvSpPr>
        <p:spPr>
          <a:prstGeom prst="rect">
            <a:avLst/>
          </a:prstGeom>
        </p:spPr>
        <p:txBody>
          <a:bodyPr/>
          <a:lstStyle/>
          <a:p>
            <a:pPr/>
          </a:p>
        </p:txBody>
      </p:sp>
      <p:pic>
        <p:nvPicPr>
          <p:cNvPr id="462"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lide Title"/>
          <p:cNvSpPr txBox="1"/>
          <p:nvPr>
            <p:ph type="title"/>
          </p:nvPr>
        </p:nvSpPr>
        <p:spPr>
          <a:prstGeom prst="rect">
            <a:avLst/>
          </a:prstGeom>
        </p:spPr>
        <p:txBody>
          <a:bodyPr/>
          <a:lstStyle/>
          <a:p>
            <a:pPr/>
          </a:p>
        </p:txBody>
      </p:sp>
      <p:sp>
        <p:nvSpPr>
          <p:cNvPr id="467" name="Slide Subtitle"/>
          <p:cNvSpPr txBox="1"/>
          <p:nvPr>
            <p:ph type="body" idx="21"/>
          </p:nvPr>
        </p:nvSpPr>
        <p:spPr>
          <a:prstGeom prst="rect">
            <a:avLst/>
          </a:prstGeom>
        </p:spPr>
        <p:txBody>
          <a:bodyPr/>
          <a:lstStyle/>
          <a:p>
            <a:pPr/>
          </a:p>
        </p:txBody>
      </p:sp>
      <p:sp>
        <p:nvSpPr>
          <p:cNvPr id="468" name="Slide bullet text"/>
          <p:cNvSpPr txBox="1"/>
          <p:nvPr>
            <p:ph type="body" idx="1"/>
          </p:nvPr>
        </p:nvSpPr>
        <p:spPr>
          <a:prstGeom prst="rect">
            <a:avLst/>
          </a:prstGeom>
        </p:spPr>
        <p:txBody>
          <a:bodyPr/>
          <a:lstStyle/>
          <a:p>
            <a:pPr/>
          </a:p>
        </p:txBody>
      </p:sp>
      <p:pic>
        <p:nvPicPr>
          <p:cNvPr id="469" name="40.jpg" descr="4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lide Title"/>
          <p:cNvSpPr txBox="1"/>
          <p:nvPr>
            <p:ph type="title"/>
          </p:nvPr>
        </p:nvSpPr>
        <p:spPr>
          <a:prstGeom prst="rect">
            <a:avLst/>
          </a:prstGeom>
        </p:spPr>
        <p:txBody>
          <a:bodyPr/>
          <a:lstStyle/>
          <a:p>
            <a:pPr/>
          </a:p>
        </p:txBody>
      </p:sp>
      <p:sp>
        <p:nvSpPr>
          <p:cNvPr id="472" name="Slide Subtitle"/>
          <p:cNvSpPr txBox="1"/>
          <p:nvPr>
            <p:ph type="body" idx="21"/>
          </p:nvPr>
        </p:nvSpPr>
        <p:spPr>
          <a:prstGeom prst="rect">
            <a:avLst/>
          </a:prstGeom>
        </p:spPr>
        <p:txBody>
          <a:bodyPr/>
          <a:lstStyle/>
          <a:p>
            <a:pPr/>
          </a:p>
        </p:txBody>
      </p:sp>
      <p:sp>
        <p:nvSpPr>
          <p:cNvPr id="473" name="Slide bullet text"/>
          <p:cNvSpPr txBox="1"/>
          <p:nvPr>
            <p:ph type="body" idx="1"/>
          </p:nvPr>
        </p:nvSpPr>
        <p:spPr>
          <a:prstGeom prst="rect">
            <a:avLst/>
          </a:prstGeom>
        </p:spPr>
        <p:txBody>
          <a:bodyPr/>
          <a:lstStyle/>
          <a:p>
            <a:pPr/>
          </a:p>
        </p:txBody>
      </p:sp>
      <p:pic>
        <p:nvPicPr>
          <p:cNvPr id="474"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lide Title"/>
          <p:cNvSpPr txBox="1"/>
          <p:nvPr>
            <p:ph type="title"/>
          </p:nvPr>
        </p:nvSpPr>
        <p:spPr>
          <a:prstGeom prst="rect">
            <a:avLst/>
          </a:prstGeom>
        </p:spPr>
        <p:txBody>
          <a:bodyPr/>
          <a:lstStyle/>
          <a:p>
            <a:pPr/>
          </a:p>
        </p:txBody>
      </p:sp>
      <p:sp>
        <p:nvSpPr>
          <p:cNvPr id="479" name="Slide Subtitle"/>
          <p:cNvSpPr txBox="1"/>
          <p:nvPr>
            <p:ph type="body" idx="21"/>
          </p:nvPr>
        </p:nvSpPr>
        <p:spPr>
          <a:prstGeom prst="rect">
            <a:avLst/>
          </a:prstGeom>
        </p:spPr>
        <p:txBody>
          <a:bodyPr/>
          <a:lstStyle/>
          <a:p>
            <a:pPr/>
          </a:p>
        </p:txBody>
      </p:sp>
      <p:sp>
        <p:nvSpPr>
          <p:cNvPr id="480" name="Slide bullet text"/>
          <p:cNvSpPr txBox="1"/>
          <p:nvPr>
            <p:ph type="body" idx="1"/>
          </p:nvPr>
        </p:nvSpPr>
        <p:spPr>
          <a:prstGeom prst="rect">
            <a:avLst/>
          </a:prstGeom>
        </p:spPr>
        <p:txBody>
          <a:bodyPr/>
          <a:lstStyle/>
          <a:p>
            <a:pPr/>
          </a:p>
        </p:txBody>
      </p:sp>
      <p:pic>
        <p:nvPicPr>
          <p:cNvPr id="481" name="42.jpg" descr="4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lide Title"/>
          <p:cNvSpPr txBox="1"/>
          <p:nvPr>
            <p:ph type="title"/>
          </p:nvPr>
        </p:nvSpPr>
        <p:spPr>
          <a:prstGeom prst="rect">
            <a:avLst/>
          </a:prstGeom>
        </p:spPr>
        <p:txBody>
          <a:bodyPr/>
          <a:lstStyle/>
          <a:p>
            <a:pPr/>
          </a:p>
        </p:txBody>
      </p:sp>
      <p:sp>
        <p:nvSpPr>
          <p:cNvPr id="484" name="Slide Subtitle"/>
          <p:cNvSpPr txBox="1"/>
          <p:nvPr>
            <p:ph type="body" idx="21"/>
          </p:nvPr>
        </p:nvSpPr>
        <p:spPr>
          <a:prstGeom prst="rect">
            <a:avLst/>
          </a:prstGeom>
        </p:spPr>
        <p:txBody>
          <a:bodyPr/>
          <a:lstStyle/>
          <a:p>
            <a:pPr/>
          </a:p>
        </p:txBody>
      </p:sp>
      <p:sp>
        <p:nvSpPr>
          <p:cNvPr id="485" name="Slide bullet text"/>
          <p:cNvSpPr txBox="1"/>
          <p:nvPr>
            <p:ph type="body" idx="1"/>
          </p:nvPr>
        </p:nvSpPr>
        <p:spPr>
          <a:prstGeom prst="rect">
            <a:avLst/>
          </a:prstGeom>
        </p:spPr>
        <p:txBody>
          <a:bodyPr/>
          <a:lstStyle/>
          <a:p>
            <a:pPr/>
          </a:p>
        </p:txBody>
      </p:sp>
      <p:pic>
        <p:nvPicPr>
          <p:cNvPr id="486"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03" name="1.png" descr="1.png"/>
          <p:cNvPicPr>
            <a:picLocks noChangeAspect="1"/>
          </p:cNvPicPr>
          <p:nvPr/>
        </p:nvPicPr>
        <p:blipFill>
          <a:blip r:embed="rId2">
            <a:extLst/>
          </a:blip>
          <a:stretch>
            <a:fillRect/>
          </a:stretch>
        </p:blipFill>
        <p:spPr>
          <a:xfrm>
            <a:off x="1506922" y="9537700"/>
            <a:ext cx="11442701" cy="2514601"/>
          </a:xfrm>
          <a:prstGeom prst="rect">
            <a:avLst/>
          </a:prstGeom>
          <a:ln w="12700">
            <a:miter lim="400000"/>
          </a:ln>
        </p:spPr>
      </p:pic>
      <p:pic>
        <p:nvPicPr>
          <p:cNvPr id="204" name="2.png" descr="2.png"/>
          <p:cNvPicPr>
            <a:picLocks noChangeAspect="1"/>
          </p:cNvPicPr>
          <p:nvPr/>
        </p:nvPicPr>
        <p:blipFill>
          <a:blip r:embed="rId3">
            <a:extLst/>
          </a:blip>
          <a:stretch>
            <a:fillRect/>
          </a:stretch>
        </p:blipFill>
        <p:spPr>
          <a:xfrm>
            <a:off x="6074668" y="9588499"/>
            <a:ext cx="2247901" cy="736601"/>
          </a:xfrm>
          <a:prstGeom prst="rect">
            <a:avLst/>
          </a:prstGeom>
          <a:ln w="12700">
            <a:miter lim="400000"/>
          </a:ln>
        </p:spPr>
      </p:pic>
      <p:pic>
        <p:nvPicPr>
          <p:cNvPr id="205" name="3.png" descr="3.png"/>
          <p:cNvPicPr>
            <a:picLocks noChangeAspect="1"/>
          </p:cNvPicPr>
          <p:nvPr/>
        </p:nvPicPr>
        <p:blipFill>
          <a:blip r:embed="rId4">
            <a:extLst/>
          </a:blip>
          <a:stretch>
            <a:fillRect/>
          </a:stretch>
        </p:blipFill>
        <p:spPr>
          <a:xfrm>
            <a:off x="2142909" y="9931399"/>
            <a:ext cx="2349501" cy="1498601"/>
          </a:xfrm>
          <a:prstGeom prst="rect">
            <a:avLst/>
          </a:prstGeom>
          <a:ln w="12700">
            <a:miter lim="400000"/>
          </a:ln>
        </p:spPr>
      </p:pic>
      <p:pic>
        <p:nvPicPr>
          <p:cNvPr id="206" name="4.png" descr="4.png"/>
          <p:cNvPicPr>
            <a:picLocks noChangeAspect="1"/>
          </p:cNvPicPr>
          <p:nvPr/>
        </p:nvPicPr>
        <p:blipFill>
          <a:blip r:embed="rId5">
            <a:extLst/>
          </a:blip>
          <a:stretch>
            <a:fillRect/>
          </a:stretch>
        </p:blipFill>
        <p:spPr>
          <a:xfrm>
            <a:off x="9900636" y="9944099"/>
            <a:ext cx="2362201" cy="1498601"/>
          </a:xfrm>
          <a:prstGeom prst="rect">
            <a:avLst/>
          </a:prstGeom>
          <a:ln w="12700">
            <a:miter lim="400000"/>
          </a:ln>
        </p:spPr>
      </p:pic>
      <p:pic>
        <p:nvPicPr>
          <p:cNvPr id="207" name="5.png" descr="5.png"/>
          <p:cNvPicPr>
            <a:picLocks noChangeAspect="1"/>
          </p:cNvPicPr>
          <p:nvPr/>
        </p:nvPicPr>
        <p:blipFill>
          <a:blip r:embed="rId6">
            <a:extLst/>
          </a:blip>
          <a:stretch>
            <a:fillRect/>
          </a:stretch>
        </p:blipFill>
        <p:spPr>
          <a:xfrm>
            <a:off x="1835396" y="10384284"/>
            <a:ext cx="3111501" cy="1244601"/>
          </a:xfrm>
          <a:prstGeom prst="rect">
            <a:avLst/>
          </a:prstGeom>
          <a:ln w="12700">
            <a:miter lim="400000"/>
          </a:ln>
        </p:spPr>
      </p:pic>
      <p:pic>
        <p:nvPicPr>
          <p:cNvPr id="208" name="6.png" descr="6.png"/>
          <p:cNvPicPr>
            <a:picLocks noChangeAspect="1"/>
          </p:cNvPicPr>
          <p:nvPr/>
        </p:nvPicPr>
        <p:blipFill>
          <a:blip r:embed="rId7">
            <a:extLst/>
          </a:blip>
          <a:stretch>
            <a:fillRect/>
          </a:stretch>
        </p:blipFill>
        <p:spPr>
          <a:xfrm>
            <a:off x="2553501" y="8693149"/>
            <a:ext cx="1054101" cy="2425701"/>
          </a:xfrm>
          <a:prstGeom prst="rect">
            <a:avLst/>
          </a:prstGeom>
          <a:ln w="12700">
            <a:miter lim="400000"/>
          </a:ln>
        </p:spPr>
      </p:pic>
      <p:pic>
        <p:nvPicPr>
          <p:cNvPr id="209" name="7.png" descr="7.png"/>
          <p:cNvPicPr>
            <a:picLocks noChangeAspect="1"/>
          </p:cNvPicPr>
          <p:nvPr/>
        </p:nvPicPr>
        <p:blipFill>
          <a:blip r:embed="rId8">
            <a:extLst/>
          </a:blip>
          <a:stretch>
            <a:fillRect/>
          </a:stretch>
        </p:blipFill>
        <p:spPr>
          <a:xfrm>
            <a:off x="9413273" y="10352534"/>
            <a:ext cx="3073401" cy="1257301"/>
          </a:xfrm>
          <a:prstGeom prst="rect">
            <a:avLst/>
          </a:prstGeom>
          <a:ln w="12700">
            <a:miter lim="400000"/>
          </a:ln>
        </p:spPr>
      </p:pic>
      <p:pic>
        <p:nvPicPr>
          <p:cNvPr id="210" name="8.png" descr="8.png"/>
          <p:cNvPicPr>
            <a:picLocks noChangeAspect="1"/>
          </p:cNvPicPr>
          <p:nvPr/>
        </p:nvPicPr>
        <p:blipFill>
          <a:blip r:embed="rId9">
            <a:extLst/>
          </a:blip>
          <a:stretch>
            <a:fillRect/>
          </a:stretch>
        </p:blipFill>
        <p:spPr>
          <a:xfrm>
            <a:off x="10764236" y="8756650"/>
            <a:ext cx="1104901" cy="2362201"/>
          </a:xfrm>
          <a:prstGeom prst="rect">
            <a:avLst/>
          </a:prstGeom>
          <a:ln w="12700">
            <a:miter lim="400000"/>
          </a:ln>
        </p:spPr>
      </p:pic>
      <p:pic>
        <p:nvPicPr>
          <p:cNvPr id="211" name="9.png" descr="9.png"/>
          <p:cNvPicPr>
            <a:picLocks noChangeAspect="1"/>
          </p:cNvPicPr>
          <p:nvPr/>
        </p:nvPicPr>
        <p:blipFill>
          <a:blip r:embed="rId10">
            <a:extLst/>
          </a:blip>
          <a:stretch>
            <a:fillRect/>
          </a:stretch>
        </p:blipFill>
        <p:spPr>
          <a:xfrm>
            <a:off x="6974272" y="7905749"/>
            <a:ext cx="482601" cy="2476501"/>
          </a:xfrm>
          <a:prstGeom prst="rect">
            <a:avLst/>
          </a:prstGeom>
          <a:ln w="12700">
            <a:miter lim="400000"/>
          </a:ln>
        </p:spPr>
      </p:pic>
      <p:pic>
        <p:nvPicPr>
          <p:cNvPr id="212" name="10.png" descr="10.png"/>
          <p:cNvPicPr>
            <a:picLocks noChangeAspect="1"/>
          </p:cNvPicPr>
          <p:nvPr/>
        </p:nvPicPr>
        <p:blipFill>
          <a:blip r:embed="rId11">
            <a:extLst/>
          </a:blip>
          <a:stretch>
            <a:fillRect/>
          </a:stretch>
        </p:blipFill>
        <p:spPr>
          <a:xfrm>
            <a:off x="5596322" y="9886950"/>
            <a:ext cx="3263901" cy="495301"/>
          </a:xfrm>
          <a:prstGeom prst="rect">
            <a:avLst/>
          </a:prstGeom>
          <a:ln w="12700">
            <a:miter lim="400000"/>
          </a:ln>
        </p:spPr>
      </p:pic>
      <p:pic>
        <p:nvPicPr>
          <p:cNvPr id="213" name="11.png" descr="11.png"/>
          <p:cNvPicPr>
            <a:picLocks noChangeAspect="1"/>
          </p:cNvPicPr>
          <p:nvPr/>
        </p:nvPicPr>
        <p:blipFill>
          <a:blip r:embed="rId12">
            <a:extLst/>
          </a:blip>
          <a:stretch>
            <a:fillRect/>
          </a:stretch>
        </p:blipFill>
        <p:spPr>
          <a:xfrm>
            <a:off x="16330473" y="3613889"/>
            <a:ext cx="5080001" cy="2933701"/>
          </a:xfrm>
          <a:prstGeom prst="rect">
            <a:avLst/>
          </a:prstGeom>
          <a:ln w="12700">
            <a:miter lim="400000"/>
          </a:ln>
        </p:spPr>
      </p:pic>
      <p:pic>
        <p:nvPicPr>
          <p:cNvPr id="214" name="12.png" descr="12.png"/>
          <p:cNvPicPr>
            <a:picLocks noChangeAspect="1"/>
          </p:cNvPicPr>
          <p:nvPr/>
        </p:nvPicPr>
        <p:blipFill>
          <a:blip r:embed="rId13">
            <a:extLst/>
          </a:blip>
          <a:stretch>
            <a:fillRect/>
          </a:stretch>
        </p:blipFill>
        <p:spPr>
          <a:xfrm>
            <a:off x="17873523" y="3388372"/>
            <a:ext cx="1866901" cy="1866901"/>
          </a:xfrm>
          <a:prstGeom prst="rect">
            <a:avLst/>
          </a:prstGeom>
          <a:ln w="12700">
            <a:miter lim="400000"/>
          </a:ln>
        </p:spPr>
      </p:pic>
      <p:pic>
        <p:nvPicPr>
          <p:cNvPr id="215" name="14.png" descr="14.png"/>
          <p:cNvPicPr>
            <a:picLocks noChangeAspect="1"/>
          </p:cNvPicPr>
          <p:nvPr/>
        </p:nvPicPr>
        <p:blipFill>
          <a:blip r:embed="rId14">
            <a:extLst/>
          </a:blip>
          <a:stretch>
            <a:fillRect/>
          </a:stretch>
        </p:blipFill>
        <p:spPr>
          <a:xfrm>
            <a:off x="16698095" y="3683739"/>
            <a:ext cx="4533901" cy="2641601"/>
          </a:xfrm>
          <a:prstGeom prst="rect">
            <a:avLst/>
          </a:prstGeom>
          <a:ln w="12700">
            <a:miter lim="400000"/>
          </a:ln>
        </p:spPr>
      </p:pic>
      <p:pic>
        <p:nvPicPr>
          <p:cNvPr id="216" name="16.png" descr="16.png"/>
          <p:cNvPicPr>
            <a:picLocks noChangeAspect="1"/>
          </p:cNvPicPr>
          <p:nvPr/>
        </p:nvPicPr>
        <p:blipFill>
          <a:blip r:embed="rId15">
            <a:extLst/>
          </a:blip>
          <a:stretch>
            <a:fillRect/>
          </a:stretch>
        </p:blipFill>
        <p:spPr>
          <a:xfrm>
            <a:off x="1333561" y="5872455"/>
            <a:ext cx="7404101" cy="787401"/>
          </a:xfrm>
          <a:prstGeom prst="rect">
            <a:avLst/>
          </a:prstGeom>
          <a:ln w="12700">
            <a:miter lim="400000"/>
          </a:ln>
        </p:spPr>
      </p:pic>
      <p:pic>
        <p:nvPicPr>
          <p:cNvPr id="217" name="17.png" descr="17.png"/>
          <p:cNvPicPr>
            <a:picLocks noChangeAspect="1"/>
          </p:cNvPicPr>
          <p:nvPr/>
        </p:nvPicPr>
        <p:blipFill>
          <a:blip r:embed="rId16">
            <a:extLst/>
          </a:blip>
          <a:stretch>
            <a:fillRect/>
          </a:stretch>
        </p:blipFill>
        <p:spPr>
          <a:xfrm>
            <a:off x="3517961" y="3950439"/>
            <a:ext cx="3035301" cy="1955801"/>
          </a:xfrm>
          <a:prstGeom prst="rect">
            <a:avLst/>
          </a:prstGeom>
          <a:ln w="12700">
            <a:miter lim="400000"/>
          </a:ln>
        </p:spPr>
      </p:pic>
      <p:pic>
        <p:nvPicPr>
          <p:cNvPr id="218" name="18.png" descr="18.png"/>
          <p:cNvPicPr>
            <a:picLocks noChangeAspect="1"/>
          </p:cNvPicPr>
          <p:nvPr/>
        </p:nvPicPr>
        <p:blipFill>
          <a:blip r:embed="rId17">
            <a:extLst/>
          </a:blip>
          <a:stretch>
            <a:fillRect/>
          </a:stretch>
        </p:blipFill>
        <p:spPr>
          <a:xfrm>
            <a:off x="4807011" y="2242043"/>
            <a:ext cx="482601" cy="3746501"/>
          </a:xfrm>
          <a:prstGeom prst="rect">
            <a:avLst/>
          </a:prstGeom>
          <a:ln w="12700">
            <a:miter lim="400000"/>
          </a:ln>
        </p:spPr>
      </p:pic>
      <p:pic>
        <p:nvPicPr>
          <p:cNvPr id="219" name="19.png" descr="19.png"/>
          <p:cNvPicPr>
            <a:picLocks noChangeAspect="1"/>
          </p:cNvPicPr>
          <p:nvPr/>
        </p:nvPicPr>
        <p:blipFill>
          <a:blip r:embed="rId18">
            <a:extLst/>
          </a:blip>
          <a:stretch>
            <a:fillRect/>
          </a:stretch>
        </p:blipFill>
        <p:spPr>
          <a:xfrm>
            <a:off x="2247961" y="4779700"/>
            <a:ext cx="5549901" cy="1155701"/>
          </a:xfrm>
          <a:prstGeom prst="rect">
            <a:avLst/>
          </a:prstGeom>
          <a:ln w="12700">
            <a:miter lim="400000"/>
          </a:ln>
        </p:spPr>
      </p:pic>
      <p:pic>
        <p:nvPicPr>
          <p:cNvPr id="220" name="20.png" descr="20.png"/>
          <p:cNvPicPr>
            <a:picLocks noChangeAspect="1"/>
          </p:cNvPicPr>
          <p:nvPr/>
        </p:nvPicPr>
        <p:blipFill>
          <a:blip r:embed="rId19">
            <a:extLst/>
          </a:blip>
          <a:stretch>
            <a:fillRect/>
          </a:stretch>
        </p:blipFill>
        <p:spPr>
          <a:xfrm>
            <a:off x="12280899" y="1720849"/>
            <a:ext cx="660401" cy="6057901"/>
          </a:xfrm>
          <a:prstGeom prst="rect">
            <a:avLst/>
          </a:prstGeom>
          <a:ln w="12700">
            <a:miter lim="400000"/>
          </a:ln>
        </p:spPr>
      </p:pic>
      <p:pic>
        <p:nvPicPr>
          <p:cNvPr id="221" name="21.png" descr="21.png"/>
          <p:cNvPicPr>
            <a:picLocks noChangeAspect="1"/>
          </p:cNvPicPr>
          <p:nvPr/>
        </p:nvPicPr>
        <p:blipFill>
          <a:blip r:embed="rId20">
            <a:extLst/>
          </a:blip>
          <a:stretch>
            <a:fillRect/>
          </a:stretch>
        </p:blipFill>
        <p:spPr>
          <a:xfrm>
            <a:off x="11655270" y="2914649"/>
            <a:ext cx="635001" cy="3670301"/>
          </a:xfrm>
          <a:prstGeom prst="rect">
            <a:avLst/>
          </a:prstGeom>
          <a:ln w="12700">
            <a:miter lim="400000"/>
          </a:ln>
        </p:spPr>
      </p:pic>
      <p:pic>
        <p:nvPicPr>
          <p:cNvPr id="222" name="22.png" descr="22.png"/>
          <p:cNvPicPr>
            <a:picLocks noChangeAspect="1"/>
          </p:cNvPicPr>
          <p:nvPr/>
        </p:nvPicPr>
        <p:blipFill>
          <a:blip r:embed="rId21">
            <a:extLst/>
          </a:blip>
          <a:stretch>
            <a:fillRect/>
          </a:stretch>
        </p:blipFill>
        <p:spPr>
          <a:xfrm>
            <a:off x="14290674" y="6534150"/>
            <a:ext cx="8572501" cy="6235701"/>
          </a:xfrm>
          <a:prstGeom prst="rect">
            <a:avLst/>
          </a:prstGeom>
          <a:ln w="12700">
            <a:miter lim="400000"/>
          </a:ln>
        </p:spPr>
      </p:pic>
      <p:pic>
        <p:nvPicPr>
          <p:cNvPr id="223" name="23.png" descr="23.png"/>
          <p:cNvPicPr>
            <a:picLocks noChangeAspect="1"/>
          </p:cNvPicPr>
          <p:nvPr/>
        </p:nvPicPr>
        <p:blipFill>
          <a:blip r:embed="rId22">
            <a:extLst/>
          </a:blip>
          <a:stretch>
            <a:fillRect/>
          </a:stretch>
        </p:blipFill>
        <p:spPr>
          <a:xfrm>
            <a:off x="19213127" y="7835899"/>
            <a:ext cx="749301" cy="749301"/>
          </a:xfrm>
          <a:prstGeom prst="rect">
            <a:avLst/>
          </a:prstGeom>
          <a:ln w="12700">
            <a:miter lim="400000"/>
          </a:ln>
        </p:spPr>
      </p:pic>
      <p:pic>
        <p:nvPicPr>
          <p:cNvPr id="224" name="24.png" descr="24.png"/>
          <p:cNvPicPr>
            <a:picLocks noChangeAspect="1"/>
          </p:cNvPicPr>
          <p:nvPr/>
        </p:nvPicPr>
        <p:blipFill>
          <a:blip r:embed="rId23">
            <a:extLst/>
          </a:blip>
          <a:stretch>
            <a:fillRect/>
          </a:stretch>
        </p:blipFill>
        <p:spPr>
          <a:xfrm>
            <a:off x="17768286" y="9404350"/>
            <a:ext cx="762001" cy="749301"/>
          </a:xfrm>
          <a:prstGeom prst="rect">
            <a:avLst/>
          </a:prstGeom>
          <a:ln w="12700">
            <a:miter lim="400000"/>
          </a:ln>
        </p:spPr>
      </p:pic>
      <p:pic>
        <p:nvPicPr>
          <p:cNvPr id="225" name="24.png" descr="24.png"/>
          <p:cNvPicPr>
            <a:picLocks noChangeAspect="1"/>
          </p:cNvPicPr>
          <p:nvPr/>
        </p:nvPicPr>
        <p:blipFill>
          <a:blip r:embed="rId23">
            <a:extLst/>
          </a:blip>
          <a:stretch>
            <a:fillRect/>
          </a:stretch>
        </p:blipFill>
        <p:spPr>
          <a:xfrm>
            <a:off x="16112600" y="10908991"/>
            <a:ext cx="762001" cy="749301"/>
          </a:xfrm>
          <a:prstGeom prst="rect">
            <a:avLst/>
          </a:prstGeom>
          <a:ln w="12700">
            <a:miter lim="400000"/>
          </a:ln>
        </p:spPr>
      </p:pic>
      <p:pic>
        <p:nvPicPr>
          <p:cNvPr id="226" name="26.png" descr="26.png"/>
          <p:cNvPicPr>
            <a:picLocks noChangeAspect="1"/>
          </p:cNvPicPr>
          <p:nvPr/>
        </p:nvPicPr>
        <p:blipFill>
          <a:blip r:embed="rId24">
            <a:extLst/>
          </a:blip>
          <a:stretch>
            <a:fillRect/>
          </a:stretch>
        </p:blipFill>
        <p:spPr>
          <a:xfrm>
            <a:off x="16284050" y="9404349"/>
            <a:ext cx="469901" cy="2374901"/>
          </a:xfrm>
          <a:prstGeom prst="rect">
            <a:avLst/>
          </a:prstGeom>
          <a:ln w="12700">
            <a:miter lim="400000"/>
          </a:ln>
        </p:spPr>
      </p:pic>
      <p:pic>
        <p:nvPicPr>
          <p:cNvPr id="227" name="27.png" descr="27.png"/>
          <p:cNvPicPr>
            <a:picLocks noChangeAspect="1"/>
          </p:cNvPicPr>
          <p:nvPr/>
        </p:nvPicPr>
        <p:blipFill>
          <a:blip r:embed="rId25">
            <a:extLst/>
          </a:blip>
          <a:stretch>
            <a:fillRect/>
          </a:stretch>
        </p:blipFill>
        <p:spPr>
          <a:xfrm>
            <a:off x="15630000" y="11182349"/>
            <a:ext cx="1727201" cy="495301"/>
          </a:xfrm>
          <a:prstGeom prst="rect">
            <a:avLst/>
          </a:prstGeom>
          <a:ln w="12700">
            <a:miter lim="400000"/>
          </a:ln>
        </p:spPr>
      </p:pic>
      <p:pic>
        <p:nvPicPr>
          <p:cNvPr id="228" name="28.png" descr="28.png"/>
          <p:cNvPicPr>
            <a:picLocks noChangeAspect="1"/>
          </p:cNvPicPr>
          <p:nvPr/>
        </p:nvPicPr>
        <p:blipFill>
          <a:blip r:embed="rId26">
            <a:extLst/>
          </a:blip>
          <a:stretch>
            <a:fillRect/>
          </a:stretch>
        </p:blipFill>
        <p:spPr>
          <a:xfrm>
            <a:off x="19399250" y="7772215"/>
            <a:ext cx="914401" cy="1816101"/>
          </a:xfrm>
          <a:prstGeom prst="rect">
            <a:avLst/>
          </a:prstGeom>
          <a:ln w="12700">
            <a:miter lim="400000"/>
          </a:ln>
        </p:spPr>
      </p:pic>
      <p:pic>
        <p:nvPicPr>
          <p:cNvPr id="229" name="29.png" descr="29.png"/>
          <p:cNvPicPr>
            <a:picLocks noChangeAspect="1"/>
          </p:cNvPicPr>
          <p:nvPr/>
        </p:nvPicPr>
        <p:blipFill>
          <a:blip r:embed="rId27">
            <a:extLst/>
          </a:blip>
          <a:stretch>
            <a:fillRect/>
          </a:stretch>
        </p:blipFill>
        <p:spPr>
          <a:xfrm>
            <a:off x="17620263" y="9588500"/>
            <a:ext cx="1651001" cy="1041401"/>
          </a:xfrm>
          <a:prstGeom prst="rect">
            <a:avLst/>
          </a:prstGeom>
          <a:ln w="12700">
            <a:miter lim="400000"/>
          </a:ln>
        </p:spPr>
      </p:pic>
      <p:pic>
        <p:nvPicPr>
          <p:cNvPr id="230" name="30.png" descr="30.png"/>
          <p:cNvPicPr>
            <a:picLocks noChangeAspect="1"/>
          </p:cNvPicPr>
          <p:nvPr/>
        </p:nvPicPr>
        <p:blipFill>
          <a:blip r:embed="rId28">
            <a:extLst/>
          </a:blip>
          <a:stretch>
            <a:fillRect/>
          </a:stretch>
        </p:blipFill>
        <p:spPr>
          <a:xfrm>
            <a:off x="18717827" y="7823199"/>
            <a:ext cx="1739901" cy="482601"/>
          </a:xfrm>
          <a:prstGeom prst="rect">
            <a:avLst/>
          </a:prstGeom>
          <a:ln w="12700">
            <a:miter lim="400000"/>
          </a:ln>
        </p:spPr>
      </p:pic>
      <p:pic>
        <p:nvPicPr>
          <p:cNvPr id="231" name="31.png" descr="31.png"/>
          <p:cNvPicPr>
            <a:picLocks noChangeAspect="1"/>
          </p:cNvPicPr>
          <p:nvPr/>
        </p:nvPicPr>
        <p:blipFill>
          <a:blip r:embed="rId29">
            <a:extLst/>
          </a:blip>
          <a:stretch>
            <a:fillRect/>
          </a:stretch>
        </p:blipFill>
        <p:spPr>
          <a:xfrm>
            <a:off x="17696463" y="8915399"/>
            <a:ext cx="482601" cy="1727201"/>
          </a:xfrm>
          <a:prstGeom prst="rect">
            <a:avLst/>
          </a:prstGeom>
          <a:ln w="12700">
            <a:miter lim="400000"/>
          </a:ln>
        </p:spPr>
      </p:pic>
      <p:pic>
        <p:nvPicPr>
          <p:cNvPr id="232" name="32.png" descr="32.png"/>
          <p:cNvPicPr>
            <a:picLocks noChangeAspect="1"/>
          </p:cNvPicPr>
          <p:nvPr/>
        </p:nvPicPr>
        <p:blipFill>
          <a:blip r:embed="rId30">
            <a:extLst/>
          </a:blip>
          <a:stretch>
            <a:fillRect/>
          </a:stretch>
        </p:blipFill>
        <p:spPr>
          <a:xfrm>
            <a:off x="9679403" y="4368799"/>
            <a:ext cx="2705101" cy="762001"/>
          </a:xfrm>
          <a:prstGeom prst="rect">
            <a:avLst/>
          </a:prstGeom>
          <a:ln w="12700">
            <a:miter lim="400000"/>
          </a:ln>
        </p:spPr>
      </p:pic>
      <p:pic>
        <p:nvPicPr>
          <p:cNvPr id="233" name="33.png" descr="33.png"/>
          <p:cNvPicPr>
            <a:picLocks noChangeAspect="1"/>
          </p:cNvPicPr>
          <p:nvPr/>
        </p:nvPicPr>
        <p:blipFill>
          <a:blip r:embed="rId31">
            <a:extLst/>
          </a:blip>
          <a:stretch>
            <a:fillRect/>
          </a:stretch>
        </p:blipFill>
        <p:spPr>
          <a:xfrm>
            <a:off x="11803817" y="2533649"/>
            <a:ext cx="520701" cy="4432301"/>
          </a:xfrm>
          <a:prstGeom prst="rect">
            <a:avLst/>
          </a:prstGeom>
          <a:ln w="12700">
            <a:miter lim="400000"/>
          </a:ln>
        </p:spPr>
      </p:pic>
      <p:pic>
        <p:nvPicPr>
          <p:cNvPr id="234" name="Group.png" descr="Group.png"/>
          <p:cNvPicPr>
            <a:picLocks noChangeAspect="1"/>
          </p:cNvPicPr>
          <p:nvPr/>
        </p:nvPicPr>
        <p:blipFill>
          <a:blip r:embed="rId32">
            <a:extLst/>
          </a:blip>
          <a:stretch>
            <a:fillRect/>
          </a:stretch>
        </p:blipFill>
        <p:spPr>
          <a:xfrm>
            <a:off x="17719674" y="2266949"/>
            <a:ext cx="1612901" cy="2794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Title"/>
          <p:cNvSpPr txBox="1"/>
          <p:nvPr>
            <p:ph type="title"/>
          </p:nvPr>
        </p:nvSpPr>
        <p:spPr>
          <a:prstGeom prst="rect">
            <a:avLst/>
          </a:prstGeom>
        </p:spPr>
        <p:txBody>
          <a:bodyPr/>
          <a:lstStyle/>
          <a:p>
            <a:pPr/>
          </a:p>
        </p:txBody>
      </p:sp>
      <p:sp>
        <p:nvSpPr>
          <p:cNvPr id="491" name="Slide Subtitle"/>
          <p:cNvSpPr txBox="1"/>
          <p:nvPr>
            <p:ph type="body" idx="21"/>
          </p:nvPr>
        </p:nvSpPr>
        <p:spPr>
          <a:prstGeom prst="rect">
            <a:avLst/>
          </a:prstGeom>
        </p:spPr>
        <p:txBody>
          <a:bodyPr/>
          <a:lstStyle/>
          <a:p>
            <a:pPr/>
          </a:p>
        </p:txBody>
      </p:sp>
      <p:sp>
        <p:nvSpPr>
          <p:cNvPr id="492" name="Slide bullet text"/>
          <p:cNvSpPr txBox="1"/>
          <p:nvPr>
            <p:ph type="body" idx="1"/>
          </p:nvPr>
        </p:nvSpPr>
        <p:spPr>
          <a:prstGeom prst="rect">
            <a:avLst/>
          </a:prstGeom>
        </p:spPr>
        <p:txBody>
          <a:bodyPr/>
          <a:lstStyle/>
          <a:p>
            <a:pPr/>
          </a:p>
        </p:txBody>
      </p:sp>
      <p:pic>
        <p:nvPicPr>
          <p:cNvPr id="493" name="44.jpg" descr="4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lide Title"/>
          <p:cNvSpPr txBox="1"/>
          <p:nvPr>
            <p:ph type="title"/>
          </p:nvPr>
        </p:nvSpPr>
        <p:spPr>
          <a:prstGeom prst="rect">
            <a:avLst/>
          </a:prstGeom>
        </p:spPr>
        <p:txBody>
          <a:bodyPr/>
          <a:lstStyle/>
          <a:p>
            <a:pPr/>
          </a:p>
        </p:txBody>
      </p:sp>
      <p:sp>
        <p:nvSpPr>
          <p:cNvPr id="496" name="Slide Subtitle"/>
          <p:cNvSpPr txBox="1"/>
          <p:nvPr>
            <p:ph type="body" idx="21"/>
          </p:nvPr>
        </p:nvSpPr>
        <p:spPr>
          <a:prstGeom prst="rect">
            <a:avLst/>
          </a:prstGeom>
        </p:spPr>
        <p:txBody>
          <a:bodyPr/>
          <a:lstStyle/>
          <a:p>
            <a:pPr/>
          </a:p>
        </p:txBody>
      </p:sp>
      <p:sp>
        <p:nvSpPr>
          <p:cNvPr id="497" name="Slide bullet text"/>
          <p:cNvSpPr txBox="1"/>
          <p:nvPr>
            <p:ph type="body" idx="1"/>
          </p:nvPr>
        </p:nvSpPr>
        <p:spPr>
          <a:prstGeom prst="rect">
            <a:avLst/>
          </a:prstGeom>
        </p:spPr>
        <p:txBody>
          <a:bodyPr/>
          <a:lstStyle/>
          <a:p>
            <a:pPr/>
          </a:p>
        </p:txBody>
      </p:sp>
      <p:pic>
        <p:nvPicPr>
          <p:cNvPr id="498"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Title"/>
          <p:cNvSpPr txBox="1"/>
          <p:nvPr>
            <p:ph type="title"/>
          </p:nvPr>
        </p:nvSpPr>
        <p:spPr>
          <a:prstGeom prst="rect">
            <a:avLst/>
          </a:prstGeom>
        </p:spPr>
        <p:txBody>
          <a:bodyPr/>
          <a:lstStyle/>
          <a:p>
            <a:pPr/>
          </a:p>
        </p:txBody>
      </p:sp>
      <p:sp>
        <p:nvSpPr>
          <p:cNvPr id="510" name="Slide Subtitle"/>
          <p:cNvSpPr txBox="1"/>
          <p:nvPr>
            <p:ph type="body" idx="21"/>
          </p:nvPr>
        </p:nvSpPr>
        <p:spPr>
          <a:prstGeom prst="rect">
            <a:avLst/>
          </a:prstGeom>
        </p:spPr>
        <p:txBody>
          <a:bodyPr/>
          <a:lstStyle/>
          <a:p>
            <a:pPr/>
          </a:p>
        </p:txBody>
      </p:sp>
      <p:sp>
        <p:nvSpPr>
          <p:cNvPr id="511" name="Slide bullet text"/>
          <p:cNvSpPr txBox="1"/>
          <p:nvPr>
            <p:ph type="body" idx="1"/>
          </p:nvPr>
        </p:nvSpPr>
        <p:spPr>
          <a:prstGeom prst="rect">
            <a:avLst/>
          </a:prstGeom>
        </p:spPr>
        <p:txBody>
          <a:bodyPr/>
          <a:lstStyle/>
          <a:p>
            <a:pPr/>
          </a:p>
        </p:txBody>
      </p:sp>
      <p:pic>
        <p:nvPicPr>
          <p:cNvPr id="512"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Title"/>
          <p:cNvSpPr txBox="1"/>
          <p:nvPr>
            <p:ph type="title"/>
          </p:nvPr>
        </p:nvSpPr>
        <p:spPr>
          <a:prstGeom prst="rect">
            <a:avLst/>
          </a:prstGeom>
        </p:spPr>
        <p:txBody>
          <a:bodyPr/>
          <a:lstStyle/>
          <a:p>
            <a:pPr/>
          </a:p>
        </p:txBody>
      </p:sp>
      <p:sp>
        <p:nvSpPr>
          <p:cNvPr id="517" name="Slide Subtitle"/>
          <p:cNvSpPr txBox="1"/>
          <p:nvPr>
            <p:ph type="body" idx="21"/>
          </p:nvPr>
        </p:nvSpPr>
        <p:spPr>
          <a:prstGeom prst="rect">
            <a:avLst/>
          </a:prstGeom>
        </p:spPr>
        <p:txBody>
          <a:bodyPr/>
          <a:lstStyle/>
          <a:p>
            <a:pPr/>
          </a:p>
        </p:txBody>
      </p:sp>
      <p:sp>
        <p:nvSpPr>
          <p:cNvPr id="518" name="Slide bullet text"/>
          <p:cNvSpPr txBox="1"/>
          <p:nvPr>
            <p:ph type="body" idx="1"/>
          </p:nvPr>
        </p:nvSpPr>
        <p:spPr>
          <a:prstGeom prst="rect">
            <a:avLst/>
          </a:prstGeom>
        </p:spPr>
        <p:txBody>
          <a:bodyPr/>
          <a:lstStyle/>
          <a:p>
            <a:pPr/>
          </a:p>
        </p:txBody>
      </p:sp>
      <p:pic>
        <p:nvPicPr>
          <p:cNvPr id="519"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Title"/>
          <p:cNvSpPr txBox="1"/>
          <p:nvPr>
            <p:ph type="title"/>
          </p:nvPr>
        </p:nvSpPr>
        <p:spPr>
          <a:prstGeom prst="rect">
            <a:avLst/>
          </a:prstGeom>
        </p:spPr>
        <p:txBody>
          <a:bodyPr/>
          <a:lstStyle/>
          <a:p>
            <a:pPr/>
          </a:p>
        </p:txBody>
      </p:sp>
      <p:sp>
        <p:nvSpPr>
          <p:cNvPr id="538" name="Slide Subtitle"/>
          <p:cNvSpPr txBox="1"/>
          <p:nvPr>
            <p:ph type="body" idx="21"/>
          </p:nvPr>
        </p:nvSpPr>
        <p:spPr>
          <a:prstGeom prst="rect">
            <a:avLst/>
          </a:prstGeom>
        </p:spPr>
        <p:txBody>
          <a:bodyPr/>
          <a:lstStyle/>
          <a:p>
            <a:pPr/>
          </a:p>
        </p:txBody>
      </p:sp>
      <p:sp>
        <p:nvSpPr>
          <p:cNvPr id="539" name="Slide bullet text"/>
          <p:cNvSpPr txBox="1"/>
          <p:nvPr>
            <p:ph type="body" idx="1"/>
          </p:nvPr>
        </p:nvSpPr>
        <p:spPr>
          <a:prstGeom prst="rect">
            <a:avLst/>
          </a:prstGeom>
        </p:spPr>
        <p:txBody>
          <a:bodyPr/>
          <a:lstStyle/>
          <a:p>
            <a:pPr/>
          </a:p>
        </p:txBody>
      </p:sp>
      <p:pic>
        <p:nvPicPr>
          <p:cNvPr id="54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Title"/>
          <p:cNvSpPr txBox="1"/>
          <p:nvPr>
            <p:ph type="title"/>
          </p:nvPr>
        </p:nvSpPr>
        <p:spPr>
          <a:prstGeom prst="rect">
            <a:avLst/>
          </a:prstGeom>
        </p:spPr>
        <p:txBody>
          <a:bodyPr/>
          <a:lstStyle/>
          <a:p>
            <a:pPr/>
          </a:p>
        </p:txBody>
      </p:sp>
      <p:sp>
        <p:nvSpPr>
          <p:cNvPr id="545" name="Slide Subtitle"/>
          <p:cNvSpPr txBox="1"/>
          <p:nvPr>
            <p:ph type="body" idx="21"/>
          </p:nvPr>
        </p:nvSpPr>
        <p:spPr>
          <a:prstGeom prst="rect">
            <a:avLst/>
          </a:prstGeom>
        </p:spPr>
        <p:txBody>
          <a:bodyPr/>
          <a:lstStyle/>
          <a:p>
            <a:pPr/>
          </a:p>
        </p:txBody>
      </p:sp>
      <p:sp>
        <p:nvSpPr>
          <p:cNvPr id="546" name="Slide bullet text"/>
          <p:cNvSpPr txBox="1"/>
          <p:nvPr>
            <p:ph type="body" idx="1"/>
          </p:nvPr>
        </p:nvSpPr>
        <p:spPr>
          <a:prstGeom prst="rect">
            <a:avLst/>
          </a:prstGeom>
        </p:spPr>
        <p:txBody>
          <a:bodyPr/>
          <a:lstStyle/>
          <a:p>
            <a:pPr/>
          </a:p>
        </p:txBody>
      </p:sp>
      <p:pic>
        <p:nvPicPr>
          <p:cNvPr id="547"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Title"/>
          <p:cNvSpPr txBox="1"/>
          <p:nvPr>
            <p:ph type="title"/>
          </p:nvPr>
        </p:nvSpPr>
        <p:spPr>
          <a:prstGeom prst="rect">
            <a:avLst/>
          </a:prstGeom>
        </p:spPr>
        <p:txBody>
          <a:bodyPr/>
          <a:lstStyle/>
          <a:p>
            <a:pPr/>
          </a:p>
        </p:txBody>
      </p:sp>
      <p:sp>
        <p:nvSpPr>
          <p:cNvPr id="552" name="Slide Subtitle"/>
          <p:cNvSpPr txBox="1"/>
          <p:nvPr>
            <p:ph type="body" idx="21"/>
          </p:nvPr>
        </p:nvSpPr>
        <p:spPr>
          <a:prstGeom prst="rect">
            <a:avLst/>
          </a:prstGeom>
        </p:spPr>
        <p:txBody>
          <a:bodyPr/>
          <a:lstStyle/>
          <a:p>
            <a:pPr/>
          </a:p>
        </p:txBody>
      </p:sp>
      <p:sp>
        <p:nvSpPr>
          <p:cNvPr id="553" name="Slide bullet text"/>
          <p:cNvSpPr txBox="1"/>
          <p:nvPr>
            <p:ph type="body" idx="1"/>
          </p:nvPr>
        </p:nvSpPr>
        <p:spPr>
          <a:prstGeom prst="rect">
            <a:avLst/>
          </a:prstGeom>
        </p:spPr>
        <p:txBody>
          <a:bodyPr/>
          <a:lstStyle/>
          <a:p>
            <a:pPr/>
          </a:p>
        </p:txBody>
      </p:sp>
      <p:pic>
        <p:nvPicPr>
          <p:cNvPr id="554"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6" name="1.png" descr="1.png"/>
          <p:cNvPicPr>
            <a:picLocks noChangeAspect="1"/>
          </p:cNvPicPr>
          <p:nvPr/>
        </p:nvPicPr>
        <p:blipFill>
          <a:blip r:embed="rId2">
            <a:extLst/>
          </a:blip>
          <a:stretch>
            <a:fillRect/>
          </a:stretch>
        </p:blipFill>
        <p:spPr>
          <a:xfrm>
            <a:off x="5937928" y="5236129"/>
            <a:ext cx="5816601" cy="4660901"/>
          </a:xfrm>
          <a:prstGeom prst="rect">
            <a:avLst/>
          </a:prstGeom>
          <a:ln w="12700">
            <a:miter lim="400000"/>
          </a:ln>
        </p:spPr>
      </p:pic>
      <p:pic>
        <p:nvPicPr>
          <p:cNvPr id="237" name="2.png" descr="2.png"/>
          <p:cNvPicPr>
            <a:picLocks noChangeAspect="1"/>
          </p:cNvPicPr>
          <p:nvPr/>
        </p:nvPicPr>
        <p:blipFill>
          <a:blip r:embed="rId3">
            <a:extLst/>
          </a:blip>
          <a:stretch>
            <a:fillRect/>
          </a:stretch>
        </p:blipFill>
        <p:spPr>
          <a:xfrm>
            <a:off x="8149824" y="6701068"/>
            <a:ext cx="2489201" cy="2476501"/>
          </a:xfrm>
          <a:prstGeom prst="rect">
            <a:avLst/>
          </a:prstGeom>
          <a:ln w="12700">
            <a:miter lim="400000"/>
          </a:ln>
        </p:spPr>
      </p:pic>
      <p:pic>
        <p:nvPicPr>
          <p:cNvPr id="238" name="3.png" descr="3.png"/>
          <p:cNvPicPr>
            <a:picLocks noChangeAspect="1"/>
          </p:cNvPicPr>
          <p:nvPr/>
        </p:nvPicPr>
        <p:blipFill>
          <a:blip r:embed="rId4">
            <a:extLst/>
          </a:blip>
          <a:stretch>
            <a:fillRect/>
          </a:stretch>
        </p:blipFill>
        <p:spPr>
          <a:xfrm>
            <a:off x="10631441" y="6834418"/>
            <a:ext cx="393701" cy="2209801"/>
          </a:xfrm>
          <a:prstGeom prst="rect">
            <a:avLst/>
          </a:prstGeom>
          <a:ln w="12700">
            <a:miter lim="400000"/>
          </a:ln>
        </p:spPr>
      </p:pic>
      <p:pic>
        <p:nvPicPr>
          <p:cNvPr id="239" name="4.png" descr="4.png"/>
          <p:cNvPicPr>
            <a:picLocks noChangeAspect="1"/>
          </p:cNvPicPr>
          <p:nvPr/>
        </p:nvPicPr>
        <p:blipFill>
          <a:blip r:embed="rId5">
            <a:extLst/>
          </a:blip>
          <a:stretch>
            <a:fillRect/>
          </a:stretch>
        </p:blipFill>
        <p:spPr>
          <a:xfrm>
            <a:off x="14058530" y="5966379"/>
            <a:ext cx="3200401" cy="3200401"/>
          </a:xfrm>
          <a:prstGeom prst="rect">
            <a:avLst/>
          </a:prstGeom>
          <a:ln w="12700">
            <a:miter lim="400000"/>
          </a:ln>
        </p:spPr>
      </p:pic>
      <p:pic>
        <p:nvPicPr>
          <p:cNvPr id="240" name="5.png" descr="5.png"/>
          <p:cNvPicPr>
            <a:picLocks noChangeAspect="1"/>
          </p:cNvPicPr>
          <p:nvPr/>
        </p:nvPicPr>
        <p:blipFill>
          <a:blip r:embed="rId6">
            <a:extLst/>
          </a:blip>
          <a:stretch>
            <a:fillRect/>
          </a:stretch>
        </p:blipFill>
        <p:spPr>
          <a:xfrm>
            <a:off x="18267593" y="5966379"/>
            <a:ext cx="3200401" cy="3200401"/>
          </a:xfrm>
          <a:prstGeom prst="rect">
            <a:avLst/>
          </a:prstGeom>
          <a:ln w="12700">
            <a:miter lim="400000"/>
          </a:ln>
        </p:spPr>
      </p:pic>
      <p:pic>
        <p:nvPicPr>
          <p:cNvPr id="241" name="6.png" descr="6.png"/>
          <p:cNvPicPr>
            <a:picLocks noChangeAspect="1"/>
          </p:cNvPicPr>
          <p:nvPr/>
        </p:nvPicPr>
        <p:blipFill>
          <a:blip r:embed="rId7">
            <a:extLst/>
          </a:blip>
          <a:stretch>
            <a:fillRect/>
          </a:stretch>
        </p:blipFill>
        <p:spPr>
          <a:xfrm>
            <a:off x="10911457" y="8268559"/>
            <a:ext cx="3098801" cy="393701"/>
          </a:xfrm>
          <a:prstGeom prst="rect">
            <a:avLst/>
          </a:prstGeom>
          <a:ln w="12700">
            <a:miter lim="400000"/>
          </a:ln>
        </p:spPr>
      </p:pic>
      <p:pic>
        <p:nvPicPr>
          <p:cNvPr id="242" name="7.png" descr="7.png"/>
          <p:cNvPicPr>
            <a:picLocks noChangeAspect="1"/>
          </p:cNvPicPr>
          <p:nvPr/>
        </p:nvPicPr>
        <p:blipFill>
          <a:blip r:embed="rId8">
            <a:extLst/>
          </a:blip>
          <a:stretch>
            <a:fillRect/>
          </a:stretch>
        </p:blipFill>
        <p:spPr>
          <a:xfrm>
            <a:off x="8816266" y="7551968"/>
            <a:ext cx="3581401" cy="774701"/>
          </a:xfrm>
          <a:prstGeom prst="rect">
            <a:avLst/>
          </a:prstGeom>
          <a:ln w="12700">
            <a:miter lim="400000"/>
          </a:ln>
        </p:spPr>
      </p:pic>
      <p:pic>
        <p:nvPicPr>
          <p:cNvPr id="243" name="8.png" descr="8.png"/>
          <p:cNvPicPr>
            <a:picLocks noChangeAspect="1"/>
          </p:cNvPicPr>
          <p:nvPr/>
        </p:nvPicPr>
        <p:blipFill>
          <a:blip r:embed="rId9">
            <a:extLst/>
          </a:blip>
          <a:stretch>
            <a:fillRect/>
          </a:stretch>
        </p:blipFill>
        <p:spPr>
          <a:xfrm>
            <a:off x="8606716" y="6982873"/>
            <a:ext cx="1206501" cy="711201"/>
          </a:xfrm>
          <a:prstGeom prst="rect">
            <a:avLst/>
          </a:prstGeom>
          <a:ln w="12700">
            <a:miter lim="400000"/>
          </a:ln>
        </p:spPr>
      </p:pic>
      <p:pic>
        <p:nvPicPr>
          <p:cNvPr id="244" name="9.png" descr="9.png"/>
          <p:cNvPicPr>
            <a:picLocks noChangeAspect="1"/>
          </p:cNvPicPr>
          <p:nvPr/>
        </p:nvPicPr>
        <p:blipFill>
          <a:blip r:embed="rId10">
            <a:extLst/>
          </a:blip>
          <a:stretch>
            <a:fillRect/>
          </a:stretch>
        </p:blipFill>
        <p:spPr>
          <a:xfrm>
            <a:off x="6734390" y="6963823"/>
            <a:ext cx="1054101" cy="749301"/>
          </a:xfrm>
          <a:prstGeom prst="rect">
            <a:avLst/>
          </a:prstGeom>
          <a:ln w="12700">
            <a:miter lim="400000"/>
          </a:ln>
        </p:spPr>
      </p:pic>
      <p:pic>
        <p:nvPicPr>
          <p:cNvPr id="245" name="10.png" descr="10.png"/>
          <p:cNvPicPr>
            <a:picLocks noChangeAspect="1"/>
          </p:cNvPicPr>
          <p:nvPr/>
        </p:nvPicPr>
        <p:blipFill>
          <a:blip r:embed="rId11">
            <a:extLst/>
          </a:blip>
          <a:stretch>
            <a:fillRect/>
          </a:stretch>
        </p:blipFill>
        <p:spPr>
          <a:xfrm>
            <a:off x="6828037" y="7742468"/>
            <a:ext cx="1295401" cy="393701"/>
          </a:xfrm>
          <a:prstGeom prst="rect">
            <a:avLst/>
          </a:prstGeom>
          <a:ln w="12700">
            <a:miter lim="400000"/>
          </a:ln>
        </p:spPr>
      </p:pic>
      <p:pic>
        <p:nvPicPr>
          <p:cNvPr id="246" name="11.png" descr="11.png"/>
          <p:cNvPicPr>
            <a:picLocks noChangeAspect="1"/>
          </p:cNvPicPr>
          <p:nvPr/>
        </p:nvPicPr>
        <p:blipFill>
          <a:blip r:embed="rId12">
            <a:extLst/>
          </a:blip>
          <a:stretch>
            <a:fillRect/>
          </a:stretch>
        </p:blipFill>
        <p:spPr>
          <a:xfrm>
            <a:off x="11843366" y="6982873"/>
            <a:ext cx="1206501" cy="7112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lide Title"/>
          <p:cNvSpPr txBox="1"/>
          <p:nvPr>
            <p:ph type="title"/>
          </p:nvPr>
        </p:nvSpPr>
        <p:spPr>
          <a:prstGeom prst="rect">
            <a:avLst/>
          </a:prstGeom>
        </p:spPr>
        <p:txBody>
          <a:bodyPr/>
          <a:lstStyle/>
          <a:p>
            <a:pPr/>
          </a:p>
        </p:txBody>
      </p:sp>
      <p:sp>
        <p:nvSpPr>
          <p:cNvPr id="559" name="Slide Subtitle"/>
          <p:cNvSpPr txBox="1"/>
          <p:nvPr>
            <p:ph type="body" idx="21"/>
          </p:nvPr>
        </p:nvSpPr>
        <p:spPr>
          <a:prstGeom prst="rect">
            <a:avLst/>
          </a:prstGeom>
        </p:spPr>
        <p:txBody>
          <a:bodyPr/>
          <a:lstStyle/>
          <a:p>
            <a:pPr/>
          </a:p>
        </p:txBody>
      </p:sp>
      <p:sp>
        <p:nvSpPr>
          <p:cNvPr id="560" name="Slide bullet text"/>
          <p:cNvSpPr txBox="1"/>
          <p:nvPr>
            <p:ph type="body" idx="1"/>
          </p:nvPr>
        </p:nvSpPr>
        <p:spPr>
          <a:prstGeom prst="rect">
            <a:avLst/>
          </a:prstGeom>
        </p:spPr>
        <p:txBody>
          <a:bodyPr/>
          <a:lstStyle/>
          <a:p>
            <a:pPr/>
          </a:p>
        </p:txBody>
      </p:sp>
      <p:pic>
        <p:nvPicPr>
          <p:cNvPr id="561"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Title"/>
          <p:cNvSpPr txBox="1"/>
          <p:nvPr>
            <p:ph type="title"/>
          </p:nvPr>
        </p:nvSpPr>
        <p:spPr>
          <a:prstGeom prst="rect">
            <a:avLst/>
          </a:prstGeom>
        </p:spPr>
        <p:txBody>
          <a:bodyPr/>
          <a:lstStyle/>
          <a:p>
            <a:pPr/>
          </a:p>
        </p:txBody>
      </p:sp>
      <p:sp>
        <p:nvSpPr>
          <p:cNvPr id="566" name="Slide Subtitle"/>
          <p:cNvSpPr txBox="1"/>
          <p:nvPr>
            <p:ph type="body" idx="21"/>
          </p:nvPr>
        </p:nvSpPr>
        <p:spPr>
          <a:prstGeom prst="rect">
            <a:avLst/>
          </a:prstGeom>
        </p:spPr>
        <p:txBody>
          <a:bodyPr/>
          <a:lstStyle/>
          <a:p>
            <a:pPr/>
          </a:p>
        </p:txBody>
      </p:sp>
      <p:sp>
        <p:nvSpPr>
          <p:cNvPr id="567" name="Slide bullet text"/>
          <p:cNvSpPr txBox="1"/>
          <p:nvPr>
            <p:ph type="body" idx="1"/>
          </p:nvPr>
        </p:nvSpPr>
        <p:spPr>
          <a:prstGeom prst="rect">
            <a:avLst/>
          </a:prstGeom>
        </p:spPr>
        <p:txBody>
          <a:bodyPr/>
          <a:lstStyle/>
          <a:p>
            <a:pPr/>
          </a:p>
        </p:txBody>
      </p:sp>
      <p:pic>
        <p:nvPicPr>
          <p:cNvPr id="568"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lide Title"/>
          <p:cNvSpPr txBox="1"/>
          <p:nvPr>
            <p:ph type="title"/>
          </p:nvPr>
        </p:nvSpPr>
        <p:spPr>
          <a:prstGeom prst="rect">
            <a:avLst/>
          </a:prstGeom>
        </p:spPr>
        <p:txBody>
          <a:bodyPr/>
          <a:lstStyle/>
          <a:p>
            <a:pPr/>
          </a:p>
        </p:txBody>
      </p:sp>
      <p:sp>
        <p:nvSpPr>
          <p:cNvPr id="573" name="Slide Subtitle"/>
          <p:cNvSpPr txBox="1"/>
          <p:nvPr>
            <p:ph type="body" idx="21"/>
          </p:nvPr>
        </p:nvSpPr>
        <p:spPr>
          <a:prstGeom prst="rect">
            <a:avLst/>
          </a:prstGeom>
        </p:spPr>
        <p:txBody>
          <a:bodyPr/>
          <a:lstStyle/>
          <a:p>
            <a:pPr/>
          </a:p>
        </p:txBody>
      </p:sp>
      <p:sp>
        <p:nvSpPr>
          <p:cNvPr id="574" name="Slide bullet text"/>
          <p:cNvSpPr txBox="1"/>
          <p:nvPr>
            <p:ph type="body" idx="1"/>
          </p:nvPr>
        </p:nvSpPr>
        <p:spPr>
          <a:prstGeom prst="rect">
            <a:avLst/>
          </a:prstGeom>
        </p:spPr>
        <p:txBody>
          <a:bodyPr/>
          <a:lstStyle/>
          <a:p>
            <a:pPr/>
          </a:p>
        </p:txBody>
      </p:sp>
      <p:pic>
        <p:nvPicPr>
          <p:cNvPr id="575"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lide Title"/>
          <p:cNvSpPr txBox="1"/>
          <p:nvPr>
            <p:ph type="title"/>
          </p:nvPr>
        </p:nvSpPr>
        <p:spPr>
          <a:prstGeom prst="rect">
            <a:avLst/>
          </a:prstGeom>
        </p:spPr>
        <p:txBody>
          <a:bodyPr/>
          <a:lstStyle/>
          <a:p>
            <a:pPr/>
          </a:p>
        </p:txBody>
      </p:sp>
      <p:sp>
        <p:nvSpPr>
          <p:cNvPr id="580" name="Slide Subtitle"/>
          <p:cNvSpPr txBox="1"/>
          <p:nvPr>
            <p:ph type="body" idx="21"/>
          </p:nvPr>
        </p:nvSpPr>
        <p:spPr>
          <a:prstGeom prst="rect">
            <a:avLst/>
          </a:prstGeom>
        </p:spPr>
        <p:txBody>
          <a:bodyPr/>
          <a:lstStyle/>
          <a:p>
            <a:pPr/>
          </a:p>
        </p:txBody>
      </p:sp>
      <p:sp>
        <p:nvSpPr>
          <p:cNvPr id="581" name="Slide bullet text"/>
          <p:cNvSpPr txBox="1"/>
          <p:nvPr>
            <p:ph type="body" idx="1"/>
          </p:nvPr>
        </p:nvSpPr>
        <p:spPr>
          <a:prstGeom prst="rect">
            <a:avLst/>
          </a:prstGeom>
        </p:spPr>
        <p:txBody>
          <a:bodyPr/>
          <a:lstStyle/>
          <a:p>
            <a:pPr/>
          </a:p>
        </p:txBody>
      </p:sp>
      <p:pic>
        <p:nvPicPr>
          <p:cNvPr id="582"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lide Title"/>
          <p:cNvSpPr txBox="1"/>
          <p:nvPr>
            <p:ph type="title"/>
          </p:nvPr>
        </p:nvSpPr>
        <p:spPr>
          <a:prstGeom prst="rect">
            <a:avLst/>
          </a:prstGeom>
        </p:spPr>
        <p:txBody>
          <a:bodyPr/>
          <a:lstStyle/>
          <a:p>
            <a:pPr/>
          </a:p>
        </p:txBody>
      </p:sp>
      <p:sp>
        <p:nvSpPr>
          <p:cNvPr id="587" name="Slide Subtitle"/>
          <p:cNvSpPr txBox="1"/>
          <p:nvPr>
            <p:ph type="body" idx="21"/>
          </p:nvPr>
        </p:nvSpPr>
        <p:spPr>
          <a:prstGeom prst="rect">
            <a:avLst/>
          </a:prstGeom>
        </p:spPr>
        <p:txBody>
          <a:bodyPr/>
          <a:lstStyle/>
          <a:p>
            <a:pPr/>
          </a:p>
        </p:txBody>
      </p:sp>
      <p:sp>
        <p:nvSpPr>
          <p:cNvPr id="588" name="Slide bullet text"/>
          <p:cNvSpPr txBox="1"/>
          <p:nvPr>
            <p:ph type="body" idx="1"/>
          </p:nvPr>
        </p:nvSpPr>
        <p:spPr>
          <a:prstGeom prst="rect">
            <a:avLst/>
          </a:prstGeom>
        </p:spPr>
        <p:txBody>
          <a:bodyPr/>
          <a:lstStyle/>
          <a:p>
            <a:pPr/>
          </a:p>
        </p:txBody>
      </p:sp>
      <p:pic>
        <p:nvPicPr>
          <p:cNvPr id="589"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lide Title"/>
          <p:cNvSpPr txBox="1"/>
          <p:nvPr>
            <p:ph type="title"/>
          </p:nvPr>
        </p:nvSpPr>
        <p:spPr>
          <a:prstGeom prst="rect">
            <a:avLst/>
          </a:prstGeom>
        </p:spPr>
        <p:txBody>
          <a:bodyPr/>
          <a:lstStyle/>
          <a:p>
            <a:pPr/>
          </a:p>
        </p:txBody>
      </p:sp>
      <p:sp>
        <p:nvSpPr>
          <p:cNvPr id="594" name="Slide Subtitle"/>
          <p:cNvSpPr txBox="1"/>
          <p:nvPr>
            <p:ph type="body" idx="21"/>
          </p:nvPr>
        </p:nvSpPr>
        <p:spPr>
          <a:prstGeom prst="rect">
            <a:avLst/>
          </a:prstGeom>
        </p:spPr>
        <p:txBody>
          <a:bodyPr/>
          <a:lstStyle/>
          <a:p>
            <a:pPr/>
          </a:p>
        </p:txBody>
      </p:sp>
      <p:sp>
        <p:nvSpPr>
          <p:cNvPr id="595" name="Slide bullet text"/>
          <p:cNvSpPr txBox="1"/>
          <p:nvPr>
            <p:ph type="body" idx="1"/>
          </p:nvPr>
        </p:nvSpPr>
        <p:spPr>
          <a:prstGeom prst="rect">
            <a:avLst/>
          </a:prstGeom>
        </p:spPr>
        <p:txBody>
          <a:bodyPr/>
          <a:lstStyle/>
          <a:p>
            <a:pPr/>
          </a:p>
        </p:txBody>
      </p:sp>
      <p:pic>
        <p:nvPicPr>
          <p:cNvPr id="596"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lide Title"/>
          <p:cNvSpPr txBox="1"/>
          <p:nvPr>
            <p:ph type="title"/>
          </p:nvPr>
        </p:nvSpPr>
        <p:spPr>
          <a:prstGeom prst="rect">
            <a:avLst/>
          </a:prstGeom>
        </p:spPr>
        <p:txBody>
          <a:bodyPr/>
          <a:lstStyle/>
          <a:p>
            <a:pPr/>
          </a:p>
        </p:txBody>
      </p:sp>
      <p:sp>
        <p:nvSpPr>
          <p:cNvPr id="601" name="Slide Subtitle"/>
          <p:cNvSpPr txBox="1"/>
          <p:nvPr>
            <p:ph type="body" idx="21"/>
          </p:nvPr>
        </p:nvSpPr>
        <p:spPr>
          <a:prstGeom prst="rect">
            <a:avLst/>
          </a:prstGeom>
        </p:spPr>
        <p:txBody>
          <a:bodyPr/>
          <a:lstStyle/>
          <a:p>
            <a:pPr/>
          </a:p>
        </p:txBody>
      </p:sp>
      <p:sp>
        <p:nvSpPr>
          <p:cNvPr id="602" name="Slide bullet text"/>
          <p:cNvSpPr txBox="1"/>
          <p:nvPr>
            <p:ph type="body" idx="1"/>
          </p:nvPr>
        </p:nvSpPr>
        <p:spPr>
          <a:prstGeom prst="rect">
            <a:avLst/>
          </a:prstGeom>
        </p:spPr>
        <p:txBody>
          <a:bodyPr/>
          <a:lstStyle/>
          <a:p>
            <a:pPr/>
          </a:p>
        </p:txBody>
      </p:sp>
      <p:pic>
        <p:nvPicPr>
          <p:cNvPr id="603"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lide Title"/>
          <p:cNvSpPr txBox="1"/>
          <p:nvPr>
            <p:ph type="title"/>
          </p:nvPr>
        </p:nvSpPr>
        <p:spPr>
          <a:prstGeom prst="rect">
            <a:avLst/>
          </a:prstGeom>
        </p:spPr>
        <p:txBody>
          <a:bodyPr/>
          <a:lstStyle/>
          <a:p>
            <a:pPr/>
          </a:p>
        </p:txBody>
      </p:sp>
      <p:sp>
        <p:nvSpPr>
          <p:cNvPr id="608" name="Slide Subtitle"/>
          <p:cNvSpPr txBox="1"/>
          <p:nvPr>
            <p:ph type="body" idx="21"/>
          </p:nvPr>
        </p:nvSpPr>
        <p:spPr>
          <a:prstGeom prst="rect">
            <a:avLst/>
          </a:prstGeom>
        </p:spPr>
        <p:txBody>
          <a:bodyPr/>
          <a:lstStyle/>
          <a:p>
            <a:pPr/>
          </a:p>
        </p:txBody>
      </p:sp>
      <p:sp>
        <p:nvSpPr>
          <p:cNvPr id="609" name="Slide bullet text"/>
          <p:cNvSpPr txBox="1"/>
          <p:nvPr>
            <p:ph type="body" idx="1"/>
          </p:nvPr>
        </p:nvSpPr>
        <p:spPr>
          <a:prstGeom prst="rect">
            <a:avLst/>
          </a:prstGeom>
        </p:spPr>
        <p:txBody>
          <a:bodyPr/>
          <a:lstStyle/>
          <a:p>
            <a:pPr/>
          </a:p>
        </p:txBody>
      </p:sp>
      <p:pic>
        <p:nvPicPr>
          <p:cNvPr id="610"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lide Title"/>
          <p:cNvSpPr txBox="1"/>
          <p:nvPr>
            <p:ph type="title"/>
          </p:nvPr>
        </p:nvSpPr>
        <p:spPr>
          <a:prstGeom prst="rect">
            <a:avLst/>
          </a:prstGeom>
        </p:spPr>
        <p:txBody>
          <a:bodyPr/>
          <a:lstStyle/>
          <a:p>
            <a:pPr/>
          </a:p>
        </p:txBody>
      </p:sp>
      <p:sp>
        <p:nvSpPr>
          <p:cNvPr id="615" name="Slide Subtitle"/>
          <p:cNvSpPr txBox="1"/>
          <p:nvPr>
            <p:ph type="body" idx="21"/>
          </p:nvPr>
        </p:nvSpPr>
        <p:spPr>
          <a:prstGeom prst="rect">
            <a:avLst/>
          </a:prstGeom>
        </p:spPr>
        <p:txBody>
          <a:bodyPr/>
          <a:lstStyle/>
          <a:p>
            <a:pPr/>
          </a:p>
        </p:txBody>
      </p:sp>
      <p:sp>
        <p:nvSpPr>
          <p:cNvPr id="616" name="Slide bullet text"/>
          <p:cNvSpPr txBox="1"/>
          <p:nvPr>
            <p:ph type="body" idx="1"/>
          </p:nvPr>
        </p:nvSpPr>
        <p:spPr>
          <a:prstGeom prst="rect">
            <a:avLst/>
          </a:prstGeom>
        </p:spPr>
        <p:txBody>
          <a:bodyPr/>
          <a:lstStyle/>
          <a:p>
            <a:pPr/>
          </a:p>
        </p:txBody>
      </p:sp>
      <p:pic>
        <p:nvPicPr>
          <p:cNvPr id="617"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lide Title"/>
          <p:cNvSpPr txBox="1"/>
          <p:nvPr>
            <p:ph type="title"/>
          </p:nvPr>
        </p:nvSpPr>
        <p:spPr>
          <a:prstGeom prst="rect">
            <a:avLst/>
          </a:prstGeom>
        </p:spPr>
        <p:txBody>
          <a:bodyPr/>
          <a:lstStyle/>
          <a:p>
            <a:pPr/>
          </a:p>
        </p:txBody>
      </p:sp>
      <p:sp>
        <p:nvSpPr>
          <p:cNvPr id="622" name="Slide Subtitle"/>
          <p:cNvSpPr txBox="1"/>
          <p:nvPr>
            <p:ph type="body" idx="21"/>
          </p:nvPr>
        </p:nvSpPr>
        <p:spPr>
          <a:prstGeom prst="rect">
            <a:avLst/>
          </a:prstGeom>
        </p:spPr>
        <p:txBody>
          <a:bodyPr/>
          <a:lstStyle/>
          <a:p>
            <a:pPr/>
          </a:p>
        </p:txBody>
      </p:sp>
      <p:sp>
        <p:nvSpPr>
          <p:cNvPr id="623" name="Slide bullet text"/>
          <p:cNvSpPr txBox="1"/>
          <p:nvPr>
            <p:ph type="body" idx="1"/>
          </p:nvPr>
        </p:nvSpPr>
        <p:spPr>
          <a:prstGeom prst="rect">
            <a:avLst/>
          </a:prstGeom>
        </p:spPr>
        <p:txBody>
          <a:bodyPr/>
          <a:lstStyle/>
          <a:p>
            <a:pPr/>
          </a:p>
        </p:txBody>
      </p:sp>
      <p:pic>
        <p:nvPicPr>
          <p:cNvPr id="624"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8" name="1.png" descr="1.png"/>
          <p:cNvPicPr>
            <a:picLocks noChangeAspect="1"/>
          </p:cNvPicPr>
          <p:nvPr/>
        </p:nvPicPr>
        <p:blipFill>
          <a:blip r:embed="rId2">
            <a:extLst/>
          </a:blip>
          <a:stretch>
            <a:fillRect/>
          </a:stretch>
        </p:blipFill>
        <p:spPr>
          <a:xfrm>
            <a:off x="4247040" y="9369825"/>
            <a:ext cx="1409701" cy="1816101"/>
          </a:xfrm>
          <a:prstGeom prst="rect">
            <a:avLst/>
          </a:prstGeom>
          <a:ln w="12700">
            <a:miter lim="400000"/>
          </a:ln>
        </p:spPr>
      </p:pic>
      <p:pic>
        <p:nvPicPr>
          <p:cNvPr id="249" name="2.png" descr="2.png"/>
          <p:cNvPicPr>
            <a:picLocks noChangeAspect="1"/>
          </p:cNvPicPr>
          <p:nvPr/>
        </p:nvPicPr>
        <p:blipFill>
          <a:blip r:embed="rId3">
            <a:extLst/>
          </a:blip>
          <a:stretch>
            <a:fillRect/>
          </a:stretch>
        </p:blipFill>
        <p:spPr>
          <a:xfrm>
            <a:off x="10708319" y="2976732"/>
            <a:ext cx="1422401" cy="1828801"/>
          </a:xfrm>
          <a:prstGeom prst="rect">
            <a:avLst/>
          </a:prstGeom>
          <a:ln w="12700">
            <a:miter lim="400000"/>
          </a:ln>
        </p:spPr>
      </p:pic>
      <p:pic>
        <p:nvPicPr>
          <p:cNvPr id="250" name="3.png" descr="3.png"/>
          <p:cNvPicPr>
            <a:picLocks noChangeAspect="1"/>
          </p:cNvPicPr>
          <p:nvPr/>
        </p:nvPicPr>
        <p:blipFill>
          <a:blip r:embed="rId4">
            <a:extLst/>
          </a:blip>
          <a:stretch>
            <a:fillRect/>
          </a:stretch>
        </p:blipFill>
        <p:spPr>
          <a:xfrm>
            <a:off x="11200845" y="9619880"/>
            <a:ext cx="1358901" cy="1358901"/>
          </a:xfrm>
          <a:prstGeom prst="rect">
            <a:avLst/>
          </a:prstGeom>
          <a:ln w="12700">
            <a:miter lim="400000"/>
          </a:ln>
        </p:spPr>
      </p:pic>
      <p:pic>
        <p:nvPicPr>
          <p:cNvPr id="251" name="4.png" descr="4.png"/>
          <p:cNvPicPr>
            <a:picLocks noChangeAspect="1"/>
          </p:cNvPicPr>
          <p:nvPr/>
        </p:nvPicPr>
        <p:blipFill>
          <a:blip r:embed="rId5">
            <a:extLst/>
          </a:blip>
          <a:stretch>
            <a:fillRect/>
          </a:stretch>
        </p:blipFill>
        <p:spPr>
          <a:xfrm>
            <a:off x="12141199" y="3459332"/>
            <a:ext cx="1346201" cy="1346201"/>
          </a:xfrm>
          <a:prstGeom prst="rect">
            <a:avLst/>
          </a:prstGeom>
          <a:ln w="12700">
            <a:miter lim="400000"/>
          </a:ln>
        </p:spPr>
      </p:pic>
      <p:pic>
        <p:nvPicPr>
          <p:cNvPr id="252" name="5.png" descr="5.png"/>
          <p:cNvPicPr>
            <a:picLocks noChangeAspect="1"/>
          </p:cNvPicPr>
          <p:nvPr/>
        </p:nvPicPr>
        <p:blipFill>
          <a:blip r:embed="rId6">
            <a:extLst/>
          </a:blip>
          <a:stretch>
            <a:fillRect/>
          </a:stretch>
        </p:blipFill>
        <p:spPr>
          <a:xfrm>
            <a:off x="7772399" y="4791044"/>
            <a:ext cx="8839201" cy="622301"/>
          </a:xfrm>
          <a:prstGeom prst="rect">
            <a:avLst/>
          </a:prstGeom>
          <a:ln w="12700">
            <a:miter lim="400000"/>
          </a:ln>
        </p:spPr>
      </p:pic>
      <p:pic>
        <p:nvPicPr>
          <p:cNvPr id="253" name="6.png" descr="6.png"/>
          <p:cNvPicPr>
            <a:picLocks noChangeAspect="1"/>
          </p:cNvPicPr>
          <p:nvPr/>
        </p:nvPicPr>
        <p:blipFill>
          <a:blip r:embed="rId7">
            <a:extLst/>
          </a:blip>
          <a:stretch>
            <a:fillRect/>
          </a:stretch>
        </p:blipFill>
        <p:spPr>
          <a:xfrm>
            <a:off x="16770349" y="10060927"/>
            <a:ext cx="6769101" cy="622301"/>
          </a:xfrm>
          <a:prstGeom prst="rect">
            <a:avLst/>
          </a:prstGeom>
          <a:ln w="12700">
            <a:miter lim="400000"/>
          </a:ln>
        </p:spPr>
      </p:pic>
      <p:pic>
        <p:nvPicPr>
          <p:cNvPr id="254" name="7.png" descr="7.png"/>
          <p:cNvPicPr>
            <a:picLocks noChangeAspect="1"/>
          </p:cNvPicPr>
          <p:nvPr/>
        </p:nvPicPr>
        <p:blipFill>
          <a:blip r:embed="rId8">
            <a:extLst/>
          </a:blip>
          <a:stretch>
            <a:fillRect/>
          </a:stretch>
        </p:blipFill>
        <p:spPr>
          <a:xfrm>
            <a:off x="17236550" y="10642291"/>
            <a:ext cx="2781301" cy="1765301"/>
          </a:xfrm>
          <a:prstGeom prst="rect">
            <a:avLst/>
          </a:prstGeom>
          <a:ln w="12700">
            <a:miter lim="400000"/>
          </a:ln>
        </p:spPr>
      </p:pic>
      <p:pic>
        <p:nvPicPr>
          <p:cNvPr id="255" name="8.png" descr="8.png"/>
          <p:cNvPicPr>
            <a:picLocks noChangeAspect="1"/>
          </p:cNvPicPr>
          <p:nvPr/>
        </p:nvPicPr>
        <p:blipFill>
          <a:blip r:embed="rId9">
            <a:extLst/>
          </a:blip>
          <a:stretch>
            <a:fillRect/>
          </a:stretch>
        </p:blipFill>
        <p:spPr>
          <a:xfrm>
            <a:off x="20439047" y="10642291"/>
            <a:ext cx="2755901" cy="1765301"/>
          </a:xfrm>
          <a:prstGeom prst="rect">
            <a:avLst/>
          </a:prstGeom>
          <a:ln w="12700">
            <a:miter lim="400000"/>
          </a:ln>
        </p:spPr>
      </p:pic>
      <p:pic>
        <p:nvPicPr>
          <p:cNvPr id="256" name="9.png" descr="9.png"/>
          <p:cNvPicPr>
            <a:picLocks noChangeAspect="1"/>
          </p:cNvPicPr>
          <p:nvPr/>
        </p:nvPicPr>
        <p:blipFill>
          <a:blip r:embed="rId10">
            <a:extLst/>
          </a:blip>
          <a:stretch>
            <a:fillRect/>
          </a:stretch>
        </p:blipFill>
        <p:spPr>
          <a:xfrm>
            <a:off x="16662399" y="7129077"/>
            <a:ext cx="7061201" cy="5600701"/>
          </a:xfrm>
          <a:prstGeom prst="rect">
            <a:avLst/>
          </a:prstGeom>
          <a:ln w="12700">
            <a:miter lim="400000"/>
          </a:ln>
        </p:spPr>
      </p:pic>
      <p:pic>
        <p:nvPicPr>
          <p:cNvPr id="257" name="10.png" descr="10.png"/>
          <p:cNvPicPr>
            <a:picLocks noChangeAspect="1"/>
          </p:cNvPicPr>
          <p:nvPr/>
        </p:nvPicPr>
        <p:blipFill>
          <a:blip r:embed="rId11">
            <a:extLst/>
          </a:blip>
          <a:stretch>
            <a:fillRect/>
          </a:stretch>
        </p:blipFill>
        <p:spPr>
          <a:xfrm>
            <a:off x="9029761" y="3802232"/>
            <a:ext cx="1689101" cy="762001"/>
          </a:xfrm>
          <a:prstGeom prst="rect">
            <a:avLst/>
          </a:prstGeom>
          <a:ln w="12700">
            <a:miter lim="400000"/>
          </a:ln>
        </p:spPr>
      </p:pic>
      <p:pic>
        <p:nvPicPr>
          <p:cNvPr id="258" name="11.png" descr="11.png"/>
          <p:cNvPicPr>
            <a:picLocks noChangeAspect="1"/>
          </p:cNvPicPr>
          <p:nvPr/>
        </p:nvPicPr>
        <p:blipFill>
          <a:blip r:embed="rId12">
            <a:extLst/>
          </a:blip>
          <a:stretch>
            <a:fillRect/>
          </a:stretch>
        </p:blipFill>
        <p:spPr>
          <a:xfrm>
            <a:off x="5607173" y="9896875"/>
            <a:ext cx="1714501" cy="762001"/>
          </a:xfrm>
          <a:prstGeom prst="rect">
            <a:avLst/>
          </a:prstGeom>
          <a:ln w="12700">
            <a:miter lim="400000"/>
          </a:ln>
        </p:spPr>
      </p:pic>
      <p:pic>
        <p:nvPicPr>
          <p:cNvPr id="259" name="12.png" descr="12.png"/>
          <p:cNvPicPr>
            <a:picLocks noChangeAspect="1"/>
          </p:cNvPicPr>
          <p:nvPr/>
        </p:nvPicPr>
        <p:blipFill>
          <a:blip r:embed="rId13">
            <a:extLst/>
          </a:blip>
          <a:stretch>
            <a:fillRect/>
          </a:stretch>
        </p:blipFill>
        <p:spPr>
          <a:xfrm>
            <a:off x="11698919" y="10930877"/>
            <a:ext cx="939801" cy="1244601"/>
          </a:xfrm>
          <a:prstGeom prst="rect">
            <a:avLst/>
          </a:prstGeom>
          <a:ln w="12700">
            <a:miter lim="400000"/>
          </a:ln>
        </p:spPr>
      </p:pic>
      <p:pic>
        <p:nvPicPr>
          <p:cNvPr id="260" name="13.png" descr="13.png"/>
          <p:cNvPicPr>
            <a:picLocks noChangeAspect="1"/>
          </p:cNvPicPr>
          <p:nvPr/>
        </p:nvPicPr>
        <p:blipFill>
          <a:blip r:embed="rId14">
            <a:extLst/>
          </a:blip>
          <a:stretch>
            <a:fillRect/>
          </a:stretch>
        </p:blipFill>
        <p:spPr>
          <a:xfrm>
            <a:off x="4751587" y="11159477"/>
            <a:ext cx="952501" cy="1270001"/>
          </a:xfrm>
          <a:prstGeom prst="rect">
            <a:avLst/>
          </a:prstGeom>
          <a:ln w="12700">
            <a:miter lim="400000"/>
          </a:ln>
        </p:spPr>
      </p:pic>
      <p:pic>
        <p:nvPicPr>
          <p:cNvPr id="261" name="14.png" descr="14.png"/>
          <p:cNvPicPr>
            <a:picLocks noChangeAspect="1"/>
          </p:cNvPicPr>
          <p:nvPr/>
        </p:nvPicPr>
        <p:blipFill>
          <a:blip r:embed="rId15">
            <a:extLst/>
          </a:blip>
          <a:stretch>
            <a:fillRect/>
          </a:stretch>
        </p:blipFill>
        <p:spPr>
          <a:xfrm>
            <a:off x="13455773" y="3751432"/>
            <a:ext cx="1739901" cy="762001"/>
          </a:xfrm>
          <a:prstGeom prst="rect">
            <a:avLst/>
          </a:prstGeom>
          <a:ln w="12700">
            <a:miter lim="400000"/>
          </a:ln>
        </p:spPr>
      </p:pic>
      <p:pic>
        <p:nvPicPr>
          <p:cNvPr id="262" name="15.png" descr="15.png"/>
          <p:cNvPicPr>
            <a:picLocks noChangeAspect="1"/>
          </p:cNvPicPr>
          <p:nvPr/>
        </p:nvPicPr>
        <p:blipFill>
          <a:blip r:embed="rId16">
            <a:extLst/>
          </a:blip>
          <a:stretch>
            <a:fillRect/>
          </a:stretch>
        </p:blipFill>
        <p:spPr>
          <a:xfrm>
            <a:off x="9563531" y="9880230"/>
            <a:ext cx="1689101" cy="762001"/>
          </a:xfrm>
          <a:prstGeom prst="rect">
            <a:avLst/>
          </a:prstGeom>
          <a:ln w="12700">
            <a:miter lim="400000"/>
          </a:ln>
        </p:spPr>
      </p:pic>
      <p:pic>
        <p:nvPicPr>
          <p:cNvPr id="263" name="16.png" descr="16.png"/>
          <p:cNvPicPr>
            <a:picLocks noChangeAspect="1"/>
          </p:cNvPicPr>
          <p:nvPr/>
        </p:nvPicPr>
        <p:blipFill>
          <a:blip r:embed="rId17">
            <a:extLst/>
          </a:blip>
          <a:stretch>
            <a:fillRect/>
          </a:stretch>
        </p:blipFill>
        <p:spPr>
          <a:xfrm>
            <a:off x="12526577" y="9880230"/>
            <a:ext cx="2933701" cy="762001"/>
          </a:xfrm>
          <a:prstGeom prst="rect">
            <a:avLst/>
          </a:prstGeom>
          <a:ln w="12700">
            <a:miter lim="400000"/>
          </a:ln>
        </p:spPr>
      </p:pic>
      <p:pic>
        <p:nvPicPr>
          <p:cNvPr id="264" name="17.png" descr="17.png"/>
          <p:cNvPicPr>
            <a:picLocks noChangeAspect="1"/>
          </p:cNvPicPr>
          <p:nvPr/>
        </p:nvPicPr>
        <p:blipFill>
          <a:blip r:embed="rId18">
            <a:extLst/>
          </a:blip>
          <a:stretch>
            <a:fillRect/>
          </a:stretch>
        </p:blipFill>
        <p:spPr>
          <a:xfrm>
            <a:off x="1351995" y="9896875"/>
            <a:ext cx="2946401" cy="762001"/>
          </a:xfrm>
          <a:prstGeom prst="rect">
            <a:avLst/>
          </a:prstGeom>
          <a:ln w="12700">
            <a:miter lim="400000"/>
          </a:ln>
        </p:spPr>
      </p:pic>
      <p:pic>
        <p:nvPicPr>
          <p:cNvPr id="265" name="18.png" descr="18.png"/>
          <p:cNvPicPr>
            <a:picLocks noChangeAspect="1"/>
          </p:cNvPicPr>
          <p:nvPr/>
        </p:nvPicPr>
        <p:blipFill>
          <a:blip r:embed="rId19">
            <a:extLst/>
          </a:blip>
          <a:stretch>
            <a:fillRect/>
          </a:stretch>
        </p:blipFill>
        <p:spPr>
          <a:xfrm>
            <a:off x="4759972" y="8146186"/>
            <a:ext cx="3263901" cy="1257301"/>
          </a:xfrm>
          <a:prstGeom prst="rect">
            <a:avLst/>
          </a:prstGeom>
          <a:ln w="12700">
            <a:miter lim="400000"/>
          </a:ln>
        </p:spPr>
      </p:pic>
      <p:pic>
        <p:nvPicPr>
          <p:cNvPr id="266" name="19.png" descr="19.png"/>
          <p:cNvPicPr>
            <a:picLocks noChangeAspect="1"/>
          </p:cNvPicPr>
          <p:nvPr/>
        </p:nvPicPr>
        <p:blipFill>
          <a:blip r:embed="rId20">
            <a:extLst/>
          </a:blip>
          <a:stretch>
            <a:fillRect/>
          </a:stretch>
        </p:blipFill>
        <p:spPr>
          <a:xfrm>
            <a:off x="11703111" y="8405982"/>
            <a:ext cx="3251201" cy="1257301"/>
          </a:xfrm>
          <a:prstGeom prst="rect">
            <a:avLst/>
          </a:prstGeom>
          <a:ln w="12700">
            <a:miter lim="400000"/>
          </a:ln>
        </p:spPr>
      </p:pic>
      <p:pic>
        <p:nvPicPr>
          <p:cNvPr id="267" name="20.png" descr="20.png"/>
          <p:cNvPicPr>
            <a:picLocks noChangeAspect="1"/>
          </p:cNvPicPr>
          <p:nvPr/>
        </p:nvPicPr>
        <p:blipFill>
          <a:blip r:embed="rId21">
            <a:extLst/>
          </a:blip>
          <a:stretch>
            <a:fillRect/>
          </a:stretch>
        </p:blipFill>
        <p:spPr>
          <a:xfrm>
            <a:off x="851023" y="7129077"/>
            <a:ext cx="7518401" cy="5600701"/>
          </a:xfrm>
          <a:prstGeom prst="rect">
            <a:avLst/>
          </a:prstGeom>
          <a:ln w="12700">
            <a:miter lim="400000"/>
          </a:ln>
        </p:spPr>
      </p:pic>
      <p:pic>
        <p:nvPicPr>
          <p:cNvPr id="268" name="21.png" descr="21.png"/>
          <p:cNvPicPr>
            <a:picLocks noChangeAspect="1"/>
          </p:cNvPicPr>
          <p:nvPr/>
        </p:nvPicPr>
        <p:blipFill>
          <a:blip r:embed="rId22">
            <a:extLst/>
          </a:blip>
          <a:stretch>
            <a:fillRect/>
          </a:stretch>
        </p:blipFill>
        <p:spPr>
          <a:xfrm>
            <a:off x="8966261" y="7129077"/>
            <a:ext cx="7099301" cy="5600701"/>
          </a:xfrm>
          <a:prstGeom prst="rect">
            <a:avLst/>
          </a:prstGeom>
          <a:ln w="12700">
            <a:miter lim="400000"/>
          </a:ln>
        </p:spPr>
      </p:pic>
      <p:pic>
        <p:nvPicPr>
          <p:cNvPr id="269" name="22.png" descr="22.png"/>
          <p:cNvPicPr>
            <a:picLocks noChangeAspect="1"/>
          </p:cNvPicPr>
          <p:nvPr/>
        </p:nvPicPr>
        <p:blipFill>
          <a:blip r:embed="rId23">
            <a:extLst/>
          </a:blip>
          <a:stretch>
            <a:fillRect/>
          </a:stretch>
        </p:blipFill>
        <p:spPr>
          <a:xfrm>
            <a:off x="10921999" y="5543241"/>
            <a:ext cx="2540001" cy="4064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Title"/>
          <p:cNvSpPr txBox="1"/>
          <p:nvPr>
            <p:ph type="title"/>
          </p:nvPr>
        </p:nvSpPr>
        <p:spPr>
          <a:prstGeom prst="rect">
            <a:avLst/>
          </a:prstGeom>
        </p:spPr>
        <p:txBody>
          <a:bodyPr/>
          <a:lstStyle/>
          <a:p>
            <a:pPr/>
          </a:p>
        </p:txBody>
      </p:sp>
      <p:sp>
        <p:nvSpPr>
          <p:cNvPr id="629" name="Slide Subtitle"/>
          <p:cNvSpPr txBox="1"/>
          <p:nvPr>
            <p:ph type="body" idx="21"/>
          </p:nvPr>
        </p:nvSpPr>
        <p:spPr>
          <a:prstGeom prst="rect">
            <a:avLst/>
          </a:prstGeom>
        </p:spPr>
        <p:txBody>
          <a:bodyPr/>
          <a:lstStyle/>
          <a:p>
            <a:pPr/>
          </a:p>
        </p:txBody>
      </p:sp>
      <p:sp>
        <p:nvSpPr>
          <p:cNvPr id="630" name="Slide bullet text"/>
          <p:cNvSpPr txBox="1"/>
          <p:nvPr>
            <p:ph type="body" idx="1"/>
          </p:nvPr>
        </p:nvSpPr>
        <p:spPr>
          <a:prstGeom prst="rect">
            <a:avLst/>
          </a:prstGeom>
        </p:spPr>
        <p:txBody>
          <a:bodyPr/>
          <a:lstStyle/>
          <a:p>
            <a:pPr/>
          </a:p>
        </p:txBody>
      </p:sp>
      <p:pic>
        <p:nvPicPr>
          <p:cNvPr id="631"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lide Title"/>
          <p:cNvSpPr txBox="1"/>
          <p:nvPr>
            <p:ph type="title"/>
          </p:nvPr>
        </p:nvSpPr>
        <p:spPr>
          <a:prstGeom prst="rect">
            <a:avLst/>
          </a:prstGeom>
        </p:spPr>
        <p:txBody>
          <a:bodyPr/>
          <a:lstStyle/>
          <a:p>
            <a:pPr/>
          </a:p>
        </p:txBody>
      </p:sp>
      <p:sp>
        <p:nvSpPr>
          <p:cNvPr id="636" name="Slide Subtitle"/>
          <p:cNvSpPr txBox="1"/>
          <p:nvPr>
            <p:ph type="body" idx="21"/>
          </p:nvPr>
        </p:nvSpPr>
        <p:spPr>
          <a:prstGeom prst="rect">
            <a:avLst/>
          </a:prstGeom>
        </p:spPr>
        <p:txBody>
          <a:bodyPr/>
          <a:lstStyle/>
          <a:p>
            <a:pPr/>
          </a:p>
        </p:txBody>
      </p:sp>
      <p:sp>
        <p:nvSpPr>
          <p:cNvPr id="637" name="Slide bullet text"/>
          <p:cNvSpPr txBox="1"/>
          <p:nvPr>
            <p:ph type="body" idx="1"/>
          </p:nvPr>
        </p:nvSpPr>
        <p:spPr>
          <a:prstGeom prst="rect">
            <a:avLst/>
          </a:prstGeom>
        </p:spPr>
        <p:txBody>
          <a:bodyPr/>
          <a:lstStyle/>
          <a:p>
            <a:pPr/>
          </a:p>
        </p:txBody>
      </p:sp>
      <p:pic>
        <p:nvPicPr>
          <p:cNvPr id="638"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lide Title"/>
          <p:cNvSpPr txBox="1"/>
          <p:nvPr>
            <p:ph type="title"/>
          </p:nvPr>
        </p:nvSpPr>
        <p:spPr>
          <a:prstGeom prst="rect">
            <a:avLst/>
          </a:prstGeom>
        </p:spPr>
        <p:txBody>
          <a:bodyPr/>
          <a:lstStyle/>
          <a:p>
            <a:pPr/>
          </a:p>
        </p:txBody>
      </p:sp>
      <p:sp>
        <p:nvSpPr>
          <p:cNvPr id="643" name="Slide Subtitle"/>
          <p:cNvSpPr txBox="1"/>
          <p:nvPr>
            <p:ph type="body" idx="21"/>
          </p:nvPr>
        </p:nvSpPr>
        <p:spPr>
          <a:prstGeom prst="rect">
            <a:avLst/>
          </a:prstGeom>
        </p:spPr>
        <p:txBody>
          <a:bodyPr/>
          <a:lstStyle/>
          <a:p>
            <a:pPr/>
          </a:p>
        </p:txBody>
      </p:sp>
      <p:sp>
        <p:nvSpPr>
          <p:cNvPr id="644" name="Slide bullet text"/>
          <p:cNvSpPr txBox="1"/>
          <p:nvPr>
            <p:ph type="body" idx="1"/>
          </p:nvPr>
        </p:nvSpPr>
        <p:spPr>
          <a:prstGeom prst="rect">
            <a:avLst/>
          </a:prstGeom>
        </p:spPr>
        <p:txBody>
          <a:bodyPr/>
          <a:lstStyle/>
          <a:p>
            <a:pPr/>
          </a:p>
        </p:txBody>
      </p:sp>
      <p:pic>
        <p:nvPicPr>
          <p:cNvPr id="645"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lide Title"/>
          <p:cNvSpPr txBox="1"/>
          <p:nvPr>
            <p:ph type="title"/>
          </p:nvPr>
        </p:nvSpPr>
        <p:spPr>
          <a:prstGeom prst="rect">
            <a:avLst/>
          </a:prstGeom>
        </p:spPr>
        <p:txBody>
          <a:bodyPr/>
          <a:lstStyle/>
          <a:p>
            <a:pPr/>
          </a:p>
        </p:txBody>
      </p:sp>
      <p:sp>
        <p:nvSpPr>
          <p:cNvPr id="650" name="Slide Subtitle"/>
          <p:cNvSpPr txBox="1"/>
          <p:nvPr>
            <p:ph type="body" idx="21"/>
          </p:nvPr>
        </p:nvSpPr>
        <p:spPr>
          <a:prstGeom prst="rect">
            <a:avLst/>
          </a:prstGeom>
        </p:spPr>
        <p:txBody>
          <a:bodyPr/>
          <a:lstStyle/>
          <a:p>
            <a:pPr/>
          </a:p>
        </p:txBody>
      </p:sp>
      <p:sp>
        <p:nvSpPr>
          <p:cNvPr id="651" name="Slide bullet text"/>
          <p:cNvSpPr txBox="1"/>
          <p:nvPr>
            <p:ph type="body" idx="1"/>
          </p:nvPr>
        </p:nvSpPr>
        <p:spPr>
          <a:prstGeom prst="rect">
            <a:avLst/>
          </a:prstGeom>
        </p:spPr>
        <p:txBody>
          <a:bodyPr/>
          <a:lstStyle/>
          <a:p>
            <a:pPr/>
          </a:p>
        </p:txBody>
      </p:sp>
      <p:pic>
        <p:nvPicPr>
          <p:cNvPr id="652"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lide Title"/>
          <p:cNvSpPr txBox="1"/>
          <p:nvPr>
            <p:ph type="title"/>
          </p:nvPr>
        </p:nvSpPr>
        <p:spPr>
          <a:prstGeom prst="rect">
            <a:avLst/>
          </a:prstGeom>
        </p:spPr>
        <p:txBody>
          <a:bodyPr/>
          <a:lstStyle/>
          <a:p>
            <a:pPr/>
          </a:p>
        </p:txBody>
      </p:sp>
      <p:sp>
        <p:nvSpPr>
          <p:cNvPr id="657" name="Slide Subtitle"/>
          <p:cNvSpPr txBox="1"/>
          <p:nvPr>
            <p:ph type="body" idx="21"/>
          </p:nvPr>
        </p:nvSpPr>
        <p:spPr>
          <a:prstGeom prst="rect">
            <a:avLst/>
          </a:prstGeom>
        </p:spPr>
        <p:txBody>
          <a:bodyPr/>
          <a:lstStyle/>
          <a:p>
            <a:pPr/>
          </a:p>
        </p:txBody>
      </p:sp>
      <p:sp>
        <p:nvSpPr>
          <p:cNvPr id="658" name="Slide bullet text"/>
          <p:cNvSpPr txBox="1"/>
          <p:nvPr>
            <p:ph type="body" idx="1"/>
          </p:nvPr>
        </p:nvSpPr>
        <p:spPr>
          <a:prstGeom prst="rect">
            <a:avLst/>
          </a:prstGeom>
        </p:spPr>
        <p:txBody>
          <a:bodyPr/>
          <a:lstStyle/>
          <a:p>
            <a:pPr/>
          </a:p>
        </p:txBody>
      </p:sp>
      <p:pic>
        <p:nvPicPr>
          <p:cNvPr id="659"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lide Title"/>
          <p:cNvSpPr txBox="1"/>
          <p:nvPr>
            <p:ph type="title"/>
          </p:nvPr>
        </p:nvSpPr>
        <p:spPr>
          <a:prstGeom prst="rect">
            <a:avLst/>
          </a:prstGeom>
        </p:spPr>
        <p:txBody>
          <a:bodyPr/>
          <a:lstStyle/>
          <a:p>
            <a:pPr/>
          </a:p>
        </p:txBody>
      </p:sp>
      <p:sp>
        <p:nvSpPr>
          <p:cNvPr id="664" name="Slide Subtitle"/>
          <p:cNvSpPr txBox="1"/>
          <p:nvPr>
            <p:ph type="body" idx="21"/>
          </p:nvPr>
        </p:nvSpPr>
        <p:spPr>
          <a:prstGeom prst="rect">
            <a:avLst/>
          </a:prstGeom>
        </p:spPr>
        <p:txBody>
          <a:bodyPr/>
          <a:lstStyle/>
          <a:p>
            <a:pPr/>
          </a:p>
        </p:txBody>
      </p:sp>
      <p:sp>
        <p:nvSpPr>
          <p:cNvPr id="665" name="Slide bullet text"/>
          <p:cNvSpPr txBox="1"/>
          <p:nvPr>
            <p:ph type="body" idx="1"/>
          </p:nvPr>
        </p:nvSpPr>
        <p:spPr>
          <a:prstGeom prst="rect">
            <a:avLst/>
          </a:prstGeom>
        </p:spPr>
        <p:txBody>
          <a:bodyPr/>
          <a:lstStyle/>
          <a:p>
            <a:pPr/>
          </a:p>
        </p:txBody>
      </p:sp>
      <p:pic>
        <p:nvPicPr>
          <p:cNvPr id="666"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lide Title"/>
          <p:cNvSpPr txBox="1"/>
          <p:nvPr>
            <p:ph type="title"/>
          </p:nvPr>
        </p:nvSpPr>
        <p:spPr>
          <a:prstGeom prst="rect">
            <a:avLst/>
          </a:prstGeom>
        </p:spPr>
        <p:txBody>
          <a:bodyPr/>
          <a:lstStyle/>
          <a:p>
            <a:pPr/>
          </a:p>
        </p:txBody>
      </p:sp>
      <p:sp>
        <p:nvSpPr>
          <p:cNvPr id="671" name="Slide Subtitle"/>
          <p:cNvSpPr txBox="1"/>
          <p:nvPr>
            <p:ph type="body" idx="21"/>
          </p:nvPr>
        </p:nvSpPr>
        <p:spPr>
          <a:prstGeom prst="rect">
            <a:avLst/>
          </a:prstGeom>
        </p:spPr>
        <p:txBody>
          <a:bodyPr/>
          <a:lstStyle/>
          <a:p>
            <a:pPr/>
          </a:p>
        </p:txBody>
      </p:sp>
      <p:sp>
        <p:nvSpPr>
          <p:cNvPr id="672" name="Slide bullet text"/>
          <p:cNvSpPr txBox="1"/>
          <p:nvPr>
            <p:ph type="body" idx="1"/>
          </p:nvPr>
        </p:nvSpPr>
        <p:spPr>
          <a:prstGeom prst="rect">
            <a:avLst/>
          </a:prstGeom>
        </p:spPr>
        <p:txBody>
          <a:bodyPr/>
          <a:lstStyle/>
          <a:p>
            <a:pPr/>
          </a:p>
        </p:txBody>
      </p:sp>
      <p:pic>
        <p:nvPicPr>
          <p:cNvPr id="673"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Title"/>
          <p:cNvSpPr txBox="1"/>
          <p:nvPr>
            <p:ph type="title"/>
          </p:nvPr>
        </p:nvSpPr>
        <p:spPr>
          <a:prstGeom prst="rect">
            <a:avLst/>
          </a:prstGeom>
        </p:spPr>
        <p:txBody>
          <a:bodyPr/>
          <a:lstStyle/>
          <a:p>
            <a:pPr/>
          </a:p>
        </p:txBody>
      </p:sp>
      <p:sp>
        <p:nvSpPr>
          <p:cNvPr id="678" name="Slide Subtitle"/>
          <p:cNvSpPr txBox="1"/>
          <p:nvPr>
            <p:ph type="body" idx="21"/>
          </p:nvPr>
        </p:nvSpPr>
        <p:spPr>
          <a:prstGeom prst="rect">
            <a:avLst/>
          </a:prstGeom>
        </p:spPr>
        <p:txBody>
          <a:bodyPr/>
          <a:lstStyle/>
          <a:p>
            <a:pPr/>
          </a:p>
        </p:txBody>
      </p:sp>
      <p:sp>
        <p:nvSpPr>
          <p:cNvPr id="679" name="Slide bullet text"/>
          <p:cNvSpPr txBox="1"/>
          <p:nvPr>
            <p:ph type="body" idx="1"/>
          </p:nvPr>
        </p:nvSpPr>
        <p:spPr>
          <a:prstGeom prst="rect">
            <a:avLst/>
          </a:prstGeom>
        </p:spPr>
        <p:txBody>
          <a:bodyPr/>
          <a:lstStyle/>
          <a:p>
            <a:pPr/>
          </a:p>
        </p:txBody>
      </p:sp>
      <p:pic>
        <p:nvPicPr>
          <p:cNvPr id="680"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lide Title"/>
          <p:cNvSpPr txBox="1"/>
          <p:nvPr>
            <p:ph type="title"/>
          </p:nvPr>
        </p:nvSpPr>
        <p:spPr>
          <a:prstGeom prst="rect">
            <a:avLst/>
          </a:prstGeom>
        </p:spPr>
        <p:txBody>
          <a:bodyPr/>
          <a:lstStyle/>
          <a:p>
            <a:pPr/>
          </a:p>
        </p:txBody>
      </p:sp>
      <p:sp>
        <p:nvSpPr>
          <p:cNvPr id="685" name="Slide Subtitle"/>
          <p:cNvSpPr txBox="1"/>
          <p:nvPr>
            <p:ph type="body" idx="21"/>
          </p:nvPr>
        </p:nvSpPr>
        <p:spPr>
          <a:prstGeom prst="rect">
            <a:avLst/>
          </a:prstGeom>
        </p:spPr>
        <p:txBody>
          <a:bodyPr/>
          <a:lstStyle/>
          <a:p>
            <a:pPr/>
          </a:p>
        </p:txBody>
      </p:sp>
      <p:sp>
        <p:nvSpPr>
          <p:cNvPr id="686" name="Slide bullet text"/>
          <p:cNvSpPr txBox="1"/>
          <p:nvPr>
            <p:ph type="body" idx="1"/>
          </p:nvPr>
        </p:nvSpPr>
        <p:spPr>
          <a:prstGeom prst="rect">
            <a:avLst/>
          </a:prstGeom>
        </p:spPr>
        <p:txBody>
          <a:bodyPr/>
          <a:lstStyle/>
          <a:p>
            <a:pPr/>
          </a:p>
        </p:txBody>
      </p:sp>
      <p:pic>
        <p:nvPicPr>
          <p:cNvPr id="687"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Title"/>
          <p:cNvSpPr txBox="1"/>
          <p:nvPr>
            <p:ph type="title"/>
          </p:nvPr>
        </p:nvSpPr>
        <p:spPr>
          <a:prstGeom prst="rect">
            <a:avLst/>
          </a:prstGeom>
        </p:spPr>
        <p:txBody>
          <a:bodyPr/>
          <a:lstStyle/>
          <a:p>
            <a:pPr/>
          </a:p>
        </p:txBody>
      </p:sp>
      <p:sp>
        <p:nvSpPr>
          <p:cNvPr id="692" name="Slide Subtitle"/>
          <p:cNvSpPr txBox="1"/>
          <p:nvPr>
            <p:ph type="body" idx="21"/>
          </p:nvPr>
        </p:nvSpPr>
        <p:spPr>
          <a:prstGeom prst="rect">
            <a:avLst/>
          </a:prstGeom>
        </p:spPr>
        <p:txBody>
          <a:bodyPr/>
          <a:lstStyle/>
          <a:p>
            <a:pPr/>
          </a:p>
        </p:txBody>
      </p:sp>
      <p:sp>
        <p:nvSpPr>
          <p:cNvPr id="693" name="Slide bullet text"/>
          <p:cNvSpPr txBox="1"/>
          <p:nvPr>
            <p:ph type="body" idx="1"/>
          </p:nvPr>
        </p:nvSpPr>
        <p:spPr>
          <a:prstGeom prst="rect">
            <a:avLst/>
          </a:prstGeom>
        </p:spPr>
        <p:txBody>
          <a:bodyPr/>
          <a:lstStyle/>
          <a:p>
            <a:pPr/>
          </a:p>
        </p:txBody>
      </p:sp>
      <p:pic>
        <p:nvPicPr>
          <p:cNvPr id="694"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lide Title"/>
          <p:cNvSpPr txBox="1"/>
          <p:nvPr>
            <p:ph type="title"/>
          </p:nvPr>
        </p:nvSpPr>
        <p:spPr>
          <a:prstGeom prst="rect">
            <a:avLst/>
          </a:prstGeom>
        </p:spPr>
        <p:txBody>
          <a:bodyPr/>
          <a:lstStyle/>
          <a:p>
            <a:pPr/>
          </a:p>
        </p:txBody>
      </p:sp>
      <p:sp>
        <p:nvSpPr>
          <p:cNvPr id="272" name="Slide Subtitle"/>
          <p:cNvSpPr txBox="1"/>
          <p:nvPr>
            <p:ph type="body" idx="21"/>
          </p:nvPr>
        </p:nvSpPr>
        <p:spPr>
          <a:prstGeom prst="rect">
            <a:avLst/>
          </a:prstGeom>
        </p:spPr>
        <p:txBody>
          <a:bodyPr/>
          <a:lstStyle/>
          <a:p>
            <a:pPr/>
          </a:p>
        </p:txBody>
      </p:sp>
      <p:sp>
        <p:nvSpPr>
          <p:cNvPr id="273" name="Slide bullet text"/>
          <p:cNvSpPr txBox="1"/>
          <p:nvPr>
            <p:ph type="body" idx="1"/>
          </p:nvPr>
        </p:nvSpPr>
        <p:spPr>
          <a:prstGeom prst="rect">
            <a:avLst/>
          </a:prstGeom>
        </p:spPr>
        <p:txBody>
          <a:bodyPr/>
          <a:lstStyle/>
          <a:p>
            <a:pPr/>
          </a:p>
        </p:txBody>
      </p:sp>
      <p:pic>
        <p:nvPicPr>
          <p:cNvPr id="274"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Title"/>
          <p:cNvSpPr txBox="1"/>
          <p:nvPr>
            <p:ph type="title"/>
          </p:nvPr>
        </p:nvSpPr>
        <p:spPr>
          <a:prstGeom prst="rect">
            <a:avLst/>
          </a:prstGeom>
        </p:spPr>
        <p:txBody>
          <a:bodyPr/>
          <a:lstStyle/>
          <a:p>
            <a:pPr/>
          </a:p>
        </p:txBody>
      </p:sp>
      <p:sp>
        <p:nvSpPr>
          <p:cNvPr id="699" name="Slide Subtitle"/>
          <p:cNvSpPr txBox="1"/>
          <p:nvPr>
            <p:ph type="body" idx="21"/>
          </p:nvPr>
        </p:nvSpPr>
        <p:spPr>
          <a:prstGeom prst="rect">
            <a:avLst/>
          </a:prstGeom>
        </p:spPr>
        <p:txBody>
          <a:bodyPr/>
          <a:lstStyle/>
          <a:p>
            <a:pPr/>
          </a:p>
        </p:txBody>
      </p:sp>
      <p:sp>
        <p:nvSpPr>
          <p:cNvPr id="700" name="Slide bullet text"/>
          <p:cNvSpPr txBox="1"/>
          <p:nvPr>
            <p:ph type="body" idx="1"/>
          </p:nvPr>
        </p:nvSpPr>
        <p:spPr>
          <a:prstGeom prst="rect">
            <a:avLst/>
          </a:prstGeom>
        </p:spPr>
        <p:txBody>
          <a:bodyPr/>
          <a:lstStyle/>
          <a:p>
            <a:pPr/>
          </a:p>
        </p:txBody>
      </p:sp>
      <p:pic>
        <p:nvPicPr>
          <p:cNvPr id="701"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lide Title"/>
          <p:cNvSpPr txBox="1"/>
          <p:nvPr>
            <p:ph type="title"/>
          </p:nvPr>
        </p:nvSpPr>
        <p:spPr>
          <a:prstGeom prst="rect">
            <a:avLst/>
          </a:prstGeom>
        </p:spPr>
        <p:txBody>
          <a:bodyPr/>
          <a:lstStyle/>
          <a:p>
            <a:pPr/>
          </a:p>
        </p:txBody>
      </p:sp>
      <p:sp>
        <p:nvSpPr>
          <p:cNvPr id="727" name="Slide Subtitle"/>
          <p:cNvSpPr txBox="1"/>
          <p:nvPr>
            <p:ph type="body" idx="21"/>
          </p:nvPr>
        </p:nvSpPr>
        <p:spPr>
          <a:prstGeom prst="rect">
            <a:avLst/>
          </a:prstGeom>
        </p:spPr>
        <p:txBody>
          <a:bodyPr/>
          <a:lstStyle/>
          <a:p>
            <a:pPr/>
          </a:p>
        </p:txBody>
      </p:sp>
      <p:sp>
        <p:nvSpPr>
          <p:cNvPr id="728" name="Slide bullet text"/>
          <p:cNvSpPr txBox="1"/>
          <p:nvPr>
            <p:ph type="body" idx="1"/>
          </p:nvPr>
        </p:nvSpPr>
        <p:spPr>
          <a:prstGeom prst="rect">
            <a:avLst/>
          </a:prstGeom>
        </p:spPr>
        <p:txBody>
          <a:bodyPr/>
          <a:lstStyle/>
          <a:p>
            <a:pPr/>
          </a:p>
        </p:txBody>
      </p:sp>
      <p:pic>
        <p:nvPicPr>
          <p:cNvPr id="729"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89.jpg" descr="8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lide Title"/>
          <p:cNvSpPr txBox="1"/>
          <p:nvPr>
            <p:ph type="title"/>
          </p:nvPr>
        </p:nvSpPr>
        <p:spPr>
          <a:prstGeom prst="rect">
            <a:avLst/>
          </a:prstGeom>
        </p:spPr>
        <p:txBody>
          <a:bodyPr/>
          <a:lstStyle/>
          <a:p>
            <a:pPr/>
          </a:p>
        </p:txBody>
      </p:sp>
      <p:sp>
        <p:nvSpPr>
          <p:cNvPr id="739" name="Slide Subtitle"/>
          <p:cNvSpPr txBox="1"/>
          <p:nvPr>
            <p:ph type="body" idx="21"/>
          </p:nvPr>
        </p:nvSpPr>
        <p:spPr>
          <a:prstGeom prst="rect">
            <a:avLst/>
          </a:prstGeom>
        </p:spPr>
        <p:txBody>
          <a:bodyPr/>
          <a:lstStyle/>
          <a:p>
            <a:pPr/>
          </a:p>
        </p:txBody>
      </p:sp>
      <p:sp>
        <p:nvSpPr>
          <p:cNvPr id="740" name="Slide bullet text"/>
          <p:cNvSpPr txBox="1"/>
          <p:nvPr>
            <p:ph type="body" idx="1"/>
          </p:nvPr>
        </p:nvSpPr>
        <p:spPr>
          <a:prstGeom prst="rect">
            <a:avLst/>
          </a:prstGeom>
        </p:spPr>
        <p:txBody>
          <a:bodyPr/>
          <a:lstStyle/>
          <a:p>
            <a:pPr/>
          </a:p>
        </p:txBody>
      </p:sp>
      <p:pic>
        <p:nvPicPr>
          <p:cNvPr id="741"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lide Title"/>
          <p:cNvSpPr txBox="1"/>
          <p:nvPr>
            <p:ph type="title"/>
          </p:nvPr>
        </p:nvSpPr>
        <p:spPr>
          <a:prstGeom prst="rect">
            <a:avLst/>
          </a:prstGeom>
        </p:spPr>
        <p:txBody>
          <a:bodyPr/>
          <a:lstStyle/>
          <a:p>
            <a:pPr/>
          </a:p>
        </p:txBody>
      </p:sp>
      <p:sp>
        <p:nvSpPr>
          <p:cNvPr id="746" name="Slide Subtitle"/>
          <p:cNvSpPr txBox="1"/>
          <p:nvPr>
            <p:ph type="body" idx="21"/>
          </p:nvPr>
        </p:nvSpPr>
        <p:spPr>
          <a:prstGeom prst="rect">
            <a:avLst/>
          </a:prstGeom>
        </p:spPr>
        <p:txBody>
          <a:bodyPr/>
          <a:lstStyle/>
          <a:p>
            <a:pPr/>
          </a:p>
        </p:txBody>
      </p:sp>
      <p:sp>
        <p:nvSpPr>
          <p:cNvPr id="747" name="Slide bullet text"/>
          <p:cNvSpPr txBox="1"/>
          <p:nvPr>
            <p:ph type="body" idx="1"/>
          </p:nvPr>
        </p:nvSpPr>
        <p:spPr>
          <a:prstGeom prst="rect">
            <a:avLst/>
          </a:prstGeom>
        </p:spPr>
        <p:txBody>
          <a:bodyPr/>
          <a:lstStyle/>
          <a:p>
            <a:pPr/>
          </a:p>
        </p:txBody>
      </p:sp>
      <p:pic>
        <p:nvPicPr>
          <p:cNvPr id="748"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Slide Title"/>
          <p:cNvSpPr txBox="1"/>
          <p:nvPr>
            <p:ph type="title"/>
          </p:nvPr>
        </p:nvSpPr>
        <p:spPr>
          <a:prstGeom prst="rect">
            <a:avLst/>
          </a:prstGeom>
        </p:spPr>
        <p:txBody>
          <a:bodyPr/>
          <a:lstStyle/>
          <a:p>
            <a:pPr/>
          </a:p>
        </p:txBody>
      </p:sp>
      <p:sp>
        <p:nvSpPr>
          <p:cNvPr id="753" name="Slide Subtitle"/>
          <p:cNvSpPr txBox="1"/>
          <p:nvPr>
            <p:ph type="body" idx="21"/>
          </p:nvPr>
        </p:nvSpPr>
        <p:spPr>
          <a:prstGeom prst="rect">
            <a:avLst/>
          </a:prstGeom>
        </p:spPr>
        <p:txBody>
          <a:bodyPr/>
          <a:lstStyle/>
          <a:p>
            <a:pPr/>
          </a:p>
        </p:txBody>
      </p:sp>
      <p:sp>
        <p:nvSpPr>
          <p:cNvPr id="754" name="Slide bullet text"/>
          <p:cNvSpPr txBox="1"/>
          <p:nvPr>
            <p:ph type="body" idx="1"/>
          </p:nvPr>
        </p:nvSpPr>
        <p:spPr>
          <a:prstGeom prst="rect">
            <a:avLst/>
          </a:prstGeom>
        </p:spPr>
        <p:txBody>
          <a:bodyPr/>
          <a:lstStyle/>
          <a:p>
            <a:pPr/>
          </a:p>
        </p:txBody>
      </p:sp>
      <p:pic>
        <p:nvPicPr>
          <p:cNvPr id="755"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Slide Title"/>
          <p:cNvSpPr txBox="1"/>
          <p:nvPr>
            <p:ph type="title"/>
          </p:nvPr>
        </p:nvSpPr>
        <p:spPr>
          <a:prstGeom prst="rect">
            <a:avLst/>
          </a:prstGeom>
        </p:spPr>
        <p:txBody>
          <a:bodyPr/>
          <a:lstStyle/>
          <a:p>
            <a:pPr/>
          </a:p>
        </p:txBody>
      </p:sp>
      <p:sp>
        <p:nvSpPr>
          <p:cNvPr id="760" name="Slide Subtitle"/>
          <p:cNvSpPr txBox="1"/>
          <p:nvPr>
            <p:ph type="body" idx="21"/>
          </p:nvPr>
        </p:nvSpPr>
        <p:spPr>
          <a:prstGeom prst="rect">
            <a:avLst/>
          </a:prstGeom>
        </p:spPr>
        <p:txBody>
          <a:bodyPr/>
          <a:lstStyle/>
          <a:p>
            <a:pPr/>
          </a:p>
        </p:txBody>
      </p:sp>
      <p:sp>
        <p:nvSpPr>
          <p:cNvPr id="761" name="Slide bullet text"/>
          <p:cNvSpPr txBox="1"/>
          <p:nvPr>
            <p:ph type="body" idx="1"/>
          </p:nvPr>
        </p:nvSpPr>
        <p:spPr>
          <a:prstGeom prst="rect">
            <a:avLst/>
          </a:prstGeom>
        </p:spPr>
        <p:txBody>
          <a:bodyPr/>
          <a:lstStyle/>
          <a:p>
            <a:pPr/>
          </a:p>
        </p:txBody>
      </p:sp>
      <p:pic>
        <p:nvPicPr>
          <p:cNvPr id="762"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Title"/>
          <p:cNvSpPr txBox="1"/>
          <p:nvPr>
            <p:ph type="title"/>
          </p:nvPr>
        </p:nvSpPr>
        <p:spPr>
          <a:prstGeom prst="rect">
            <a:avLst/>
          </a:prstGeom>
        </p:spPr>
        <p:txBody>
          <a:bodyPr/>
          <a:lstStyle/>
          <a:p>
            <a:pPr/>
          </a:p>
        </p:txBody>
      </p:sp>
      <p:sp>
        <p:nvSpPr>
          <p:cNvPr id="279" name="Slide Subtitle"/>
          <p:cNvSpPr txBox="1"/>
          <p:nvPr>
            <p:ph type="body" idx="21"/>
          </p:nvPr>
        </p:nvSpPr>
        <p:spPr>
          <a:prstGeom prst="rect">
            <a:avLst/>
          </a:prstGeom>
        </p:spPr>
        <p:txBody>
          <a:bodyPr/>
          <a:lstStyle/>
          <a:p>
            <a:pPr/>
          </a:p>
        </p:txBody>
      </p:sp>
      <p:sp>
        <p:nvSpPr>
          <p:cNvPr id="280" name="Slide bullet text"/>
          <p:cNvSpPr txBox="1"/>
          <p:nvPr>
            <p:ph type="body" idx="1"/>
          </p:nvPr>
        </p:nvSpPr>
        <p:spPr>
          <a:prstGeom prst="rect">
            <a:avLst/>
          </a:prstGeom>
        </p:spPr>
        <p:txBody>
          <a:bodyPr/>
          <a:lstStyle/>
          <a:p>
            <a:pPr/>
          </a:p>
        </p:txBody>
      </p:sp>
      <p:pic>
        <p:nvPicPr>
          <p:cNvPr id="281"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lide Title"/>
          <p:cNvSpPr txBox="1"/>
          <p:nvPr>
            <p:ph type="title"/>
          </p:nvPr>
        </p:nvSpPr>
        <p:spPr>
          <a:prstGeom prst="rect">
            <a:avLst/>
          </a:prstGeom>
        </p:spPr>
        <p:txBody>
          <a:bodyPr/>
          <a:lstStyle/>
          <a:p>
            <a:pPr/>
          </a:p>
        </p:txBody>
      </p:sp>
      <p:sp>
        <p:nvSpPr>
          <p:cNvPr id="767" name="Slide Subtitle"/>
          <p:cNvSpPr txBox="1"/>
          <p:nvPr>
            <p:ph type="body" idx="21"/>
          </p:nvPr>
        </p:nvSpPr>
        <p:spPr>
          <a:prstGeom prst="rect">
            <a:avLst/>
          </a:prstGeom>
        </p:spPr>
        <p:txBody>
          <a:bodyPr/>
          <a:lstStyle/>
          <a:p>
            <a:pPr/>
          </a:p>
        </p:txBody>
      </p:sp>
      <p:sp>
        <p:nvSpPr>
          <p:cNvPr id="768" name="Slide bullet text"/>
          <p:cNvSpPr txBox="1"/>
          <p:nvPr>
            <p:ph type="body" idx="1"/>
          </p:nvPr>
        </p:nvSpPr>
        <p:spPr>
          <a:prstGeom prst="rect">
            <a:avLst/>
          </a:prstGeom>
        </p:spPr>
        <p:txBody>
          <a:bodyPr/>
          <a:lstStyle/>
          <a:p>
            <a:pPr/>
          </a:p>
        </p:txBody>
      </p:sp>
      <p:pic>
        <p:nvPicPr>
          <p:cNvPr id="769"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Slide Title"/>
          <p:cNvSpPr txBox="1"/>
          <p:nvPr>
            <p:ph type="title"/>
          </p:nvPr>
        </p:nvSpPr>
        <p:spPr>
          <a:prstGeom prst="rect">
            <a:avLst/>
          </a:prstGeom>
        </p:spPr>
        <p:txBody>
          <a:bodyPr/>
          <a:lstStyle/>
          <a:p>
            <a:pPr/>
          </a:p>
        </p:txBody>
      </p:sp>
      <p:sp>
        <p:nvSpPr>
          <p:cNvPr id="774" name="Slide Subtitle"/>
          <p:cNvSpPr txBox="1"/>
          <p:nvPr>
            <p:ph type="body" idx="21"/>
          </p:nvPr>
        </p:nvSpPr>
        <p:spPr>
          <a:prstGeom prst="rect">
            <a:avLst/>
          </a:prstGeom>
        </p:spPr>
        <p:txBody>
          <a:bodyPr/>
          <a:lstStyle/>
          <a:p>
            <a:pPr/>
          </a:p>
        </p:txBody>
      </p:sp>
      <p:sp>
        <p:nvSpPr>
          <p:cNvPr id="775" name="Slide bullet text"/>
          <p:cNvSpPr txBox="1"/>
          <p:nvPr>
            <p:ph type="body" idx="1"/>
          </p:nvPr>
        </p:nvSpPr>
        <p:spPr>
          <a:prstGeom prst="rect">
            <a:avLst/>
          </a:prstGeom>
        </p:spPr>
        <p:txBody>
          <a:bodyPr/>
          <a:lstStyle/>
          <a:p>
            <a:pPr/>
          </a:p>
        </p:txBody>
      </p:sp>
      <p:pic>
        <p:nvPicPr>
          <p:cNvPr id="776"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lide Title"/>
          <p:cNvSpPr txBox="1"/>
          <p:nvPr>
            <p:ph type="title"/>
          </p:nvPr>
        </p:nvSpPr>
        <p:spPr>
          <a:prstGeom prst="rect">
            <a:avLst/>
          </a:prstGeom>
        </p:spPr>
        <p:txBody>
          <a:bodyPr/>
          <a:lstStyle/>
          <a:p>
            <a:pPr/>
          </a:p>
        </p:txBody>
      </p:sp>
      <p:sp>
        <p:nvSpPr>
          <p:cNvPr id="781" name="Slide Subtitle"/>
          <p:cNvSpPr txBox="1"/>
          <p:nvPr>
            <p:ph type="body" idx="21"/>
          </p:nvPr>
        </p:nvSpPr>
        <p:spPr>
          <a:prstGeom prst="rect">
            <a:avLst/>
          </a:prstGeom>
        </p:spPr>
        <p:txBody>
          <a:bodyPr/>
          <a:lstStyle/>
          <a:p>
            <a:pPr/>
          </a:p>
        </p:txBody>
      </p:sp>
      <p:sp>
        <p:nvSpPr>
          <p:cNvPr id="782" name="Slide bullet text"/>
          <p:cNvSpPr txBox="1"/>
          <p:nvPr>
            <p:ph type="body" idx="1"/>
          </p:nvPr>
        </p:nvSpPr>
        <p:spPr>
          <a:prstGeom prst="rect">
            <a:avLst/>
          </a:prstGeom>
        </p:spPr>
        <p:txBody>
          <a:bodyPr/>
          <a:lstStyle/>
          <a:p>
            <a:pPr/>
          </a:p>
        </p:txBody>
      </p:sp>
      <p:pic>
        <p:nvPicPr>
          <p:cNvPr id="783"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lide Title"/>
          <p:cNvSpPr txBox="1"/>
          <p:nvPr>
            <p:ph type="title"/>
          </p:nvPr>
        </p:nvSpPr>
        <p:spPr>
          <a:prstGeom prst="rect">
            <a:avLst/>
          </a:prstGeom>
        </p:spPr>
        <p:txBody>
          <a:bodyPr/>
          <a:lstStyle/>
          <a:p>
            <a:pPr/>
          </a:p>
        </p:txBody>
      </p:sp>
      <p:sp>
        <p:nvSpPr>
          <p:cNvPr id="788" name="Slide Subtitle"/>
          <p:cNvSpPr txBox="1"/>
          <p:nvPr>
            <p:ph type="body" idx="21"/>
          </p:nvPr>
        </p:nvSpPr>
        <p:spPr>
          <a:prstGeom prst="rect">
            <a:avLst/>
          </a:prstGeom>
        </p:spPr>
        <p:txBody>
          <a:bodyPr/>
          <a:lstStyle/>
          <a:p>
            <a:pPr/>
          </a:p>
        </p:txBody>
      </p:sp>
      <p:sp>
        <p:nvSpPr>
          <p:cNvPr id="789" name="Slide bullet text"/>
          <p:cNvSpPr txBox="1"/>
          <p:nvPr>
            <p:ph type="body" idx="1"/>
          </p:nvPr>
        </p:nvSpPr>
        <p:spPr>
          <a:prstGeom prst="rect">
            <a:avLst/>
          </a:prstGeom>
        </p:spPr>
        <p:txBody>
          <a:bodyPr/>
          <a:lstStyle/>
          <a:p>
            <a:pPr/>
          </a:p>
        </p:txBody>
      </p:sp>
      <p:pic>
        <p:nvPicPr>
          <p:cNvPr id="790"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Slide Title"/>
          <p:cNvSpPr txBox="1"/>
          <p:nvPr>
            <p:ph type="title"/>
          </p:nvPr>
        </p:nvSpPr>
        <p:spPr>
          <a:prstGeom prst="rect">
            <a:avLst/>
          </a:prstGeom>
        </p:spPr>
        <p:txBody>
          <a:bodyPr/>
          <a:lstStyle/>
          <a:p>
            <a:pPr/>
          </a:p>
        </p:txBody>
      </p:sp>
      <p:sp>
        <p:nvSpPr>
          <p:cNvPr id="795" name="Slide Subtitle"/>
          <p:cNvSpPr txBox="1"/>
          <p:nvPr>
            <p:ph type="body" idx="21"/>
          </p:nvPr>
        </p:nvSpPr>
        <p:spPr>
          <a:prstGeom prst="rect">
            <a:avLst/>
          </a:prstGeom>
        </p:spPr>
        <p:txBody>
          <a:bodyPr/>
          <a:lstStyle/>
          <a:p>
            <a:pPr/>
          </a:p>
        </p:txBody>
      </p:sp>
      <p:sp>
        <p:nvSpPr>
          <p:cNvPr id="796" name="Slide bullet text"/>
          <p:cNvSpPr txBox="1"/>
          <p:nvPr>
            <p:ph type="body" idx="1"/>
          </p:nvPr>
        </p:nvSpPr>
        <p:spPr>
          <a:prstGeom prst="rect">
            <a:avLst/>
          </a:prstGeom>
        </p:spPr>
        <p:txBody>
          <a:bodyPr/>
          <a:lstStyle/>
          <a:p>
            <a:pPr/>
          </a:p>
        </p:txBody>
      </p:sp>
      <p:pic>
        <p:nvPicPr>
          <p:cNvPr id="797"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lide Title"/>
          <p:cNvSpPr txBox="1"/>
          <p:nvPr>
            <p:ph type="title"/>
          </p:nvPr>
        </p:nvSpPr>
        <p:spPr>
          <a:prstGeom prst="rect">
            <a:avLst/>
          </a:prstGeom>
        </p:spPr>
        <p:txBody>
          <a:bodyPr/>
          <a:lstStyle/>
          <a:p>
            <a:pPr/>
          </a:p>
        </p:txBody>
      </p:sp>
      <p:sp>
        <p:nvSpPr>
          <p:cNvPr id="802" name="Slide Subtitle"/>
          <p:cNvSpPr txBox="1"/>
          <p:nvPr>
            <p:ph type="body" idx="21"/>
          </p:nvPr>
        </p:nvSpPr>
        <p:spPr>
          <a:prstGeom prst="rect">
            <a:avLst/>
          </a:prstGeom>
        </p:spPr>
        <p:txBody>
          <a:bodyPr/>
          <a:lstStyle/>
          <a:p>
            <a:pPr/>
          </a:p>
        </p:txBody>
      </p:sp>
      <p:sp>
        <p:nvSpPr>
          <p:cNvPr id="803" name="Slide bullet text"/>
          <p:cNvSpPr txBox="1"/>
          <p:nvPr>
            <p:ph type="body" idx="1"/>
          </p:nvPr>
        </p:nvSpPr>
        <p:spPr>
          <a:prstGeom prst="rect">
            <a:avLst/>
          </a:prstGeom>
        </p:spPr>
        <p:txBody>
          <a:bodyPr/>
          <a:lstStyle/>
          <a:p>
            <a:pPr/>
          </a:p>
        </p:txBody>
      </p:sp>
      <p:pic>
        <p:nvPicPr>
          <p:cNvPr id="804"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lide Title"/>
          <p:cNvSpPr txBox="1"/>
          <p:nvPr>
            <p:ph type="title"/>
          </p:nvPr>
        </p:nvSpPr>
        <p:spPr>
          <a:prstGeom prst="rect">
            <a:avLst/>
          </a:prstGeom>
        </p:spPr>
        <p:txBody>
          <a:bodyPr/>
          <a:lstStyle/>
          <a:p>
            <a:pPr/>
          </a:p>
        </p:txBody>
      </p:sp>
      <p:sp>
        <p:nvSpPr>
          <p:cNvPr id="809" name="Slide Subtitle"/>
          <p:cNvSpPr txBox="1"/>
          <p:nvPr>
            <p:ph type="body" idx="21"/>
          </p:nvPr>
        </p:nvSpPr>
        <p:spPr>
          <a:prstGeom prst="rect">
            <a:avLst/>
          </a:prstGeom>
        </p:spPr>
        <p:txBody>
          <a:bodyPr/>
          <a:lstStyle/>
          <a:p>
            <a:pPr/>
          </a:p>
        </p:txBody>
      </p:sp>
      <p:sp>
        <p:nvSpPr>
          <p:cNvPr id="810" name="Slide bullet text"/>
          <p:cNvSpPr txBox="1"/>
          <p:nvPr>
            <p:ph type="body" idx="1"/>
          </p:nvPr>
        </p:nvSpPr>
        <p:spPr>
          <a:prstGeom prst="rect">
            <a:avLst/>
          </a:prstGeom>
        </p:spPr>
        <p:txBody>
          <a:bodyPr/>
          <a:lstStyle/>
          <a:p>
            <a:pPr/>
          </a:p>
        </p:txBody>
      </p:sp>
      <p:pic>
        <p:nvPicPr>
          <p:cNvPr id="811"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lide Title"/>
          <p:cNvSpPr txBox="1"/>
          <p:nvPr>
            <p:ph type="title"/>
          </p:nvPr>
        </p:nvSpPr>
        <p:spPr>
          <a:prstGeom prst="rect">
            <a:avLst/>
          </a:prstGeom>
        </p:spPr>
        <p:txBody>
          <a:bodyPr/>
          <a:lstStyle/>
          <a:p>
            <a:pPr/>
          </a:p>
        </p:txBody>
      </p:sp>
      <p:sp>
        <p:nvSpPr>
          <p:cNvPr id="816" name="Slide Subtitle"/>
          <p:cNvSpPr txBox="1"/>
          <p:nvPr>
            <p:ph type="body" idx="21"/>
          </p:nvPr>
        </p:nvSpPr>
        <p:spPr>
          <a:prstGeom prst="rect">
            <a:avLst/>
          </a:prstGeom>
        </p:spPr>
        <p:txBody>
          <a:bodyPr/>
          <a:lstStyle/>
          <a:p>
            <a:pPr/>
          </a:p>
        </p:txBody>
      </p:sp>
      <p:sp>
        <p:nvSpPr>
          <p:cNvPr id="817" name="Slide bullet text"/>
          <p:cNvSpPr txBox="1"/>
          <p:nvPr>
            <p:ph type="body" idx="1"/>
          </p:nvPr>
        </p:nvSpPr>
        <p:spPr>
          <a:prstGeom prst="rect">
            <a:avLst/>
          </a:prstGeom>
        </p:spPr>
        <p:txBody>
          <a:bodyPr/>
          <a:lstStyle/>
          <a:p>
            <a:pPr/>
          </a:p>
        </p:txBody>
      </p:sp>
      <p:pic>
        <p:nvPicPr>
          <p:cNvPr id="818"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lide Title"/>
          <p:cNvSpPr txBox="1"/>
          <p:nvPr>
            <p:ph type="title"/>
          </p:nvPr>
        </p:nvSpPr>
        <p:spPr>
          <a:prstGeom prst="rect">
            <a:avLst/>
          </a:prstGeom>
        </p:spPr>
        <p:txBody>
          <a:bodyPr/>
          <a:lstStyle/>
          <a:p>
            <a:pPr/>
          </a:p>
        </p:txBody>
      </p:sp>
      <p:sp>
        <p:nvSpPr>
          <p:cNvPr id="823" name="Slide Subtitle"/>
          <p:cNvSpPr txBox="1"/>
          <p:nvPr>
            <p:ph type="body" idx="21"/>
          </p:nvPr>
        </p:nvSpPr>
        <p:spPr>
          <a:prstGeom prst="rect">
            <a:avLst/>
          </a:prstGeom>
        </p:spPr>
        <p:txBody>
          <a:bodyPr/>
          <a:lstStyle/>
          <a:p>
            <a:pPr/>
          </a:p>
        </p:txBody>
      </p:sp>
      <p:sp>
        <p:nvSpPr>
          <p:cNvPr id="824" name="Slide bullet text"/>
          <p:cNvSpPr txBox="1"/>
          <p:nvPr>
            <p:ph type="body" idx="1"/>
          </p:nvPr>
        </p:nvSpPr>
        <p:spPr>
          <a:prstGeom prst="rect">
            <a:avLst/>
          </a:prstGeom>
        </p:spPr>
        <p:txBody>
          <a:bodyPr/>
          <a:lstStyle/>
          <a:p>
            <a:pPr/>
          </a:p>
        </p:txBody>
      </p:sp>
      <p:pic>
        <p:nvPicPr>
          <p:cNvPr id="825"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lide Title"/>
          <p:cNvSpPr txBox="1"/>
          <p:nvPr>
            <p:ph type="title"/>
          </p:nvPr>
        </p:nvSpPr>
        <p:spPr>
          <a:prstGeom prst="rect">
            <a:avLst/>
          </a:prstGeom>
        </p:spPr>
        <p:txBody>
          <a:bodyPr/>
          <a:lstStyle/>
          <a:p>
            <a:pPr/>
          </a:p>
        </p:txBody>
      </p:sp>
      <p:sp>
        <p:nvSpPr>
          <p:cNvPr id="830" name="Slide Subtitle"/>
          <p:cNvSpPr txBox="1"/>
          <p:nvPr>
            <p:ph type="body" idx="21"/>
          </p:nvPr>
        </p:nvSpPr>
        <p:spPr>
          <a:prstGeom prst="rect">
            <a:avLst/>
          </a:prstGeom>
        </p:spPr>
        <p:txBody>
          <a:bodyPr/>
          <a:lstStyle/>
          <a:p>
            <a:pPr/>
          </a:p>
        </p:txBody>
      </p:sp>
      <p:sp>
        <p:nvSpPr>
          <p:cNvPr id="831" name="Slide bullet text"/>
          <p:cNvSpPr txBox="1"/>
          <p:nvPr>
            <p:ph type="body" idx="1"/>
          </p:nvPr>
        </p:nvSpPr>
        <p:spPr>
          <a:prstGeom prst="rect">
            <a:avLst/>
          </a:prstGeom>
        </p:spPr>
        <p:txBody>
          <a:bodyPr/>
          <a:lstStyle/>
          <a:p>
            <a:pPr/>
          </a:p>
        </p:txBody>
      </p:sp>
      <p:pic>
        <p:nvPicPr>
          <p:cNvPr id="832"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Title"/>
          <p:cNvSpPr txBox="1"/>
          <p:nvPr>
            <p:ph type="title"/>
          </p:nvPr>
        </p:nvSpPr>
        <p:spPr>
          <a:prstGeom prst="rect">
            <a:avLst/>
          </a:prstGeom>
        </p:spPr>
        <p:txBody>
          <a:bodyPr/>
          <a:lstStyle/>
          <a:p>
            <a:pPr/>
          </a:p>
        </p:txBody>
      </p:sp>
      <p:sp>
        <p:nvSpPr>
          <p:cNvPr id="286" name="Slide Subtitle"/>
          <p:cNvSpPr txBox="1"/>
          <p:nvPr>
            <p:ph type="body" idx="21"/>
          </p:nvPr>
        </p:nvSpPr>
        <p:spPr>
          <a:prstGeom prst="rect">
            <a:avLst/>
          </a:prstGeom>
        </p:spPr>
        <p:txBody>
          <a:bodyPr/>
          <a:lstStyle/>
          <a:p>
            <a:pPr/>
          </a:p>
        </p:txBody>
      </p:sp>
      <p:sp>
        <p:nvSpPr>
          <p:cNvPr id="287" name="Slide bullet text"/>
          <p:cNvSpPr txBox="1"/>
          <p:nvPr>
            <p:ph type="body" idx="1"/>
          </p:nvPr>
        </p:nvSpPr>
        <p:spPr>
          <a:prstGeom prst="rect">
            <a:avLst/>
          </a:prstGeom>
        </p:spPr>
        <p:txBody>
          <a:bodyPr/>
          <a:lstStyle/>
          <a:p>
            <a:pPr/>
          </a:p>
        </p:txBody>
      </p:sp>
      <p:pic>
        <p:nvPicPr>
          <p:cNvPr id="288"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lide Title"/>
          <p:cNvSpPr txBox="1"/>
          <p:nvPr>
            <p:ph type="title"/>
          </p:nvPr>
        </p:nvSpPr>
        <p:spPr>
          <a:prstGeom prst="rect">
            <a:avLst/>
          </a:prstGeom>
        </p:spPr>
        <p:txBody>
          <a:bodyPr/>
          <a:lstStyle/>
          <a:p>
            <a:pPr/>
          </a:p>
        </p:txBody>
      </p:sp>
      <p:sp>
        <p:nvSpPr>
          <p:cNvPr id="837" name="Slide Subtitle"/>
          <p:cNvSpPr txBox="1"/>
          <p:nvPr>
            <p:ph type="body" idx="21"/>
          </p:nvPr>
        </p:nvSpPr>
        <p:spPr>
          <a:prstGeom prst="rect">
            <a:avLst/>
          </a:prstGeom>
        </p:spPr>
        <p:txBody>
          <a:bodyPr/>
          <a:lstStyle/>
          <a:p>
            <a:pPr/>
          </a:p>
        </p:txBody>
      </p:sp>
      <p:sp>
        <p:nvSpPr>
          <p:cNvPr id="838" name="Slide bullet text"/>
          <p:cNvSpPr txBox="1"/>
          <p:nvPr>
            <p:ph type="body" idx="1"/>
          </p:nvPr>
        </p:nvSpPr>
        <p:spPr>
          <a:prstGeom prst="rect">
            <a:avLst/>
          </a:prstGeom>
        </p:spPr>
        <p:txBody>
          <a:bodyPr/>
          <a:lstStyle/>
          <a:p>
            <a:pPr/>
          </a:p>
        </p:txBody>
      </p:sp>
      <p:pic>
        <p:nvPicPr>
          <p:cNvPr id="839"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lide Title"/>
          <p:cNvSpPr txBox="1"/>
          <p:nvPr>
            <p:ph type="title"/>
          </p:nvPr>
        </p:nvSpPr>
        <p:spPr>
          <a:prstGeom prst="rect">
            <a:avLst/>
          </a:prstGeom>
        </p:spPr>
        <p:txBody>
          <a:bodyPr/>
          <a:lstStyle/>
          <a:p>
            <a:pPr/>
          </a:p>
        </p:txBody>
      </p:sp>
      <p:sp>
        <p:nvSpPr>
          <p:cNvPr id="844" name="Slide Subtitle"/>
          <p:cNvSpPr txBox="1"/>
          <p:nvPr>
            <p:ph type="body" idx="21"/>
          </p:nvPr>
        </p:nvSpPr>
        <p:spPr>
          <a:prstGeom prst="rect">
            <a:avLst/>
          </a:prstGeom>
        </p:spPr>
        <p:txBody>
          <a:bodyPr/>
          <a:lstStyle/>
          <a:p>
            <a:pPr/>
          </a:p>
        </p:txBody>
      </p:sp>
      <p:sp>
        <p:nvSpPr>
          <p:cNvPr id="845" name="Slide bullet text"/>
          <p:cNvSpPr txBox="1"/>
          <p:nvPr>
            <p:ph type="body" idx="1"/>
          </p:nvPr>
        </p:nvSpPr>
        <p:spPr>
          <a:prstGeom prst="rect">
            <a:avLst/>
          </a:prstGeom>
        </p:spPr>
        <p:txBody>
          <a:bodyPr/>
          <a:lstStyle/>
          <a:p>
            <a:pPr/>
          </a:p>
        </p:txBody>
      </p:sp>
      <p:pic>
        <p:nvPicPr>
          <p:cNvPr id="846"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lide Title"/>
          <p:cNvSpPr txBox="1"/>
          <p:nvPr>
            <p:ph type="title"/>
          </p:nvPr>
        </p:nvSpPr>
        <p:spPr>
          <a:prstGeom prst="rect">
            <a:avLst/>
          </a:prstGeom>
        </p:spPr>
        <p:txBody>
          <a:bodyPr/>
          <a:lstStyle/>
          <a:p>
            <a:pPr/>
          </a:p>
        </p:txBody>
      </p:sp>
      <p:sp>
        <p:nvSpPr>
          <p:cNvPr id="851" name="Slide Subtitle"/>
          <p:cNvSpPr txBox="1"/>
          <p:nvPr>
            <p:ph type="body" idx="21"/>
          </p:nvPr>
        </p:nvSpPr>
        <p:spPr>
          <a:prstGeom prst="rect">
            <a:avLst/>
          </a:prstGeom>
        </p:spPr>
        <p:txBody>
          <a:bodyPr/>
          <a:lstStyle/>
          <a:p>
            <a:pPr/>
          </a:p>
        </p:txBody>
      </p:sp>
      <p:sp>
        <p:nvSpPr>
          <p:cNvPr id="852" name="Slide bullet text"/>
          <p:cNvSpPr txBox="1"/>
          <p:nvPr>
            <p:ph type="body" idx="1"/>
          </p:nvPr>
        </p:nvSpPr>
        <p:spPr>
          <a:prstGeom prst="rect">
            <a:avLst/>
          </a:prstGeom>
        </p:spPr>
        <p:txBody>
          <a:bodyPr/>
          <a:lstStyle/>
          <a:p>
            <a:pPr/>
          </a:p>
        </p:txBody>
      </p:sp>
      <p:pic>
        <p:nvPicPr>
          <p:cNvPr id="853"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lide Title"/>
          <p:cNvSpPr txBox="1"/>
          <p:nvPr>
            <p:ph type="title"/>
          </p:nvPr>
        </p:nvSpPr>
        <p:spPr>
          <a:prstGeom prst="rect">
            <a:avLst/>
          </a:prstGeom>
        </p:spPr>
        <p:txBody>
          <a:bodyPr/>
          <a:lstStyle/>
          <a:p>
            <a:pPr/>
          </a:p>
        </p:txBody>
      </p:sp>
      <p:sp>
        <p:nvSpPr>
          <p:cNvPr id="858" name="Slide Subtitle"/>
          <p:cNvSpPr txBox="1"/>
          <p:nvPr>
            <p:ph type="body" idx="21"/>
          </p:nvPr>
        </p:nvSpPr>
        <p:spPr>
          <a:prstGeom prst="rect">
            <a:avLst/>
          </a:prstGeom>
        </p:spPr>
        <p:txBody>
          <a:bodyPr/>
          <a:lstStyle/>
          <a:p>
            <a:pPr/>
          </a:p>
        </p:txBody>
      </p:sp>
      <p:sp>
        <p:nvSpPr>
          <p:cNvPr id="859" name="Slide bullet text"/>
          <p:cNvSpPr txBox="1"/>
          <p:nvPr>
            <p:ph type="body" idx="1"/>
          </p:nvPr>
        </p:nvSpPr>
        <p:spPr>
          <a:prstGeom prst="rect">
            <a:avLst/>
          </a:prstGeom>
        </p:spPr>
        <p:txBody>
          <a:bodyPr/>
          <a:lstStyle/>
          <a:p>
            <a:pPr/>
          </a:p>
        </p:txBody>
      </p:sp>
      <p:pic>
        <p:nvPicPr>
          <p:cNvPr id="860"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lide Title"/>
          <p:cNvSpPr txBox="1"/>
          <p:nvPr>
            <p:ph type="title"/>
          </p:nvPr>
        </p:nvSpPr>
        <p:spPr>
          <a:prstGeom prst="rect">
            <a:avLst/>
          </a:prstGeom>
        </p:spPr>
        <p:txBody>
          <a:bodyPr/>
          <a:lstStyle/>
          <a:p>
            <a:pPr/>
          </a:p>
        </p:txBody>
      </p:sp>
      <p:sp>
        <p:nvSpPr>
          <p:cNvPr id="865" name="Slide Subtitle"/>
          <p:cNvSpPr txBox="1"/>
          <p:nvPr>
            <p:ph type="body" idx="21"/>
          </p:nvPr>
        </p:nvSpPr>
        <p:spPr>
          <a:prstGeom prst="rect">
            <a:avLst/>
          </a:prstGeom>
        </p:spPr>
        <p:txBody>
          <a:bodyPr/>
          <a:lstStyle/>
          <a:p>
            <a:pPr/>
          </a:p>
        </p:txBody>
      </p:sp>
      <p:sp>
        <p:nvSpPr>
          <p:cNvPr id="866" name="Slide bullet text"/>
          <p:cNvSpPr txBox="1"/>
          <p:nvPr>
            <p:ph type="body" idx="1"/>
          </p:nvPr>
        </p:nvSpPr>
        <p:spPr>
          <a:prstGeom prst="rect">
            <a:avLst/>
          </a:prstGeom>
        </p:spPr>
        <p:txBody>
          <a:bodyPr/>
          <a:lstStyle/>
          <a:p>
            <a:pPr/>
          </a:p>
        </p:txBody>
      </p:sp>
      <p:pic>
        <p:nvPicPr>
          <p:cNvPr id="867"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lide Title"/>
          <p:cNvSpPr txBox="1"/>
          <p:nvPr>
            <p:ph type="title"/>
          </p:nvPr>
        </p:nvSpPr>
        <p:spPr>
          <a:prstGeom prst="rect">
            <a:avLst/>
          </a:prstGeom>
        </p:spPr>
        <p:txBody>
          <a:bodyPr/>
          <a:lstStyle/>
          <a:p>
            <a:pPr/>
          </a:p>
        </p:txBody>
      </p:sp>
      <p:sp>
        <p:nvSpPr>
          <p:cNvPr id="872" name="Slide Subtitle"/>
          <p:cNvSpPr txBox="1"/>
          <p:nvPr>
            <p:ph type="body" idx="21"/>
          </p:nvPr>
        </p:nvSpPr>
        <p:spPr>
          <a:prstGeom prst="rect">
            <a:avLst/>
          </a:prstGeom>
        </p:spPr>
        <p:txBody>
          <a:bodyPr/>
          <a:lstStyle/>
          <a:p>
            <a:pPr/>
          </a:p>
        </p:txBody>
      </p:sp>
      <p:sp>
        <p:nvSpPr>
          <p:cNvPr id="873" name="Slide bullet text"/>
          <p:cNvSpPr txBox="1"/>
          <p:nvPr>
            <p:ph type="body" idx="1"/>
          </p:nvPr>
        </p:nvSpPr>
        <p:spPr>
          <a:prstGeom prst="rect">
            <a:avLst/>
          </a:prstGeom>
        </p:spPr>
        <p:txBody>
          <a:bodyPr/>
          <a:lstStyle/>
          <a:p>
            <a:pPr/>
          </a:p>
        </p:txBody>
      </p:sp>
      <p:pic>
        <p:nvPicPr>
          <p:cNvPr id="874"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