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jpeg" ContentType="image/jpeg"/>
  <Override PartName="/ppt/notesSlides/notesSlide3.xml" ContentType="application/vnd.openxmlformats-officedocument.presentationml.notesSlide+xml"/>
  <Override PartName="/ppt/media/image2.jpeg" ContentType="image/jpeg"/>
  <Override PartName="/ppt/notesSlides/notesSlide4.xml" ContentType="application/vnd.openxmlformats-officedocument.presentationml.notesSlide+xml"/>
  <Override PartName="/ppt/media/image3.jpeg" ContentType="image/jpeg"/>
  <Override PartName="/ppt/notesSlides/notesSlide5.xml" ContentType="application/vnd.openxmlformats-officedocument.presentationml.notesSlide+xml"/>
  <Override PartName="/ppt/media/image4.jpeg" ContentType="image/jpeg"/>
  <Override PartName="/ppt/notesSlides/notesSlide6.xml" ContentType="application/vnd.openxmlformats-officedocument.presentationml.notesSlide+xml"/>
  <Override PartName="/ppt/media/image5.jpeg" ContentType="image/jpeg"/>
  <Override PartName="/ppt/notesSlides/notesSlide7.xml" ContentType="application/vnd.openxmlformats-officedocument.presentationml.notesSlide+xml"/>
  <Override PartName="/ppt/media/image6.jpeg" ContentType="image/jpeg"/>
  <Override PartName="/ppt/notesSlides/notesSlide8.xml" ContentType="application/vnd.openxmlformats-officedocument.presentationml.notesSlide+xml"/>
  <Override PartName="/ppt/media/image7.jpeg" ContentType="image/jpeg"/>
  <Override PartName="/ppt/notesSlides/notesSlide9.xml" ContentType="application/vnd.openxmlformats-officedocument.presentationml.notesSlide+xml"/>
  <Override PartName="/ppt/media/image8.jpeg" ContentType="image/jpeg"/>
  <Override PartName="/ppt/notesSlides/notesSlide10.xml" ContentType="application/vnd.openxmlformats-officedocument.presentationml.notesSlide+xml"/>
  <Override PartName="/ppt/media/image9.jpeg" ContentType="image/jpeg"/>
  <Override PartName="/ppt/notesSlides/notesSlide11.xml" ContentType="application/vnd.openxmlformats-officedocument.presentationml.notesSlide+xml"/>
  <Override PartName="/ppt/media/image10.jpeg" ContentType="image/jpeg"/>
  <Override PartName="/ppt/notesSlides/notesSlide12.xml" ContentType="application/vnd.openxmlformats-officedocument.presentationml.notesSlide+xml"/>
  <Override PartName="/ppt/media/image11.jpeg" ContentType="image/jpeg"/>
  <Override PartName="/ppt/notesSlides/notesSlide13.xml" ContentType="application/vnd.openxmlformats-officedocument.presentationml.notesSlide+xml"/>
  <Override PartName="/ppt/media/image12.jpeg" ContentType="image/jpeg"/>
  <Override PartName="/ppt/notesSlides/notesSlide14.xml" ContentType="application/vnd.openxmlformats-officedocument.presentationml.notesSlide+xml"/>
  <Override PartName="/ppt/media/image13.jpeg" ContentType="image/jpeg"/>
  <Override PartName="/ppt/notesSlides/notesSlide15.xml" ContentType="application/vnd.openxmlformats-officedocument.presentationml.notesSlide+xml"/>
  <Override PartName="/ppt/media/image14.jpeg" ContentType="image/jpeg"/>
  <Override PartName="/ppt/notesSlides/notesSlide16.xml" ContentType="application/vnd.openxmlformats-officedocument.presentationml.notesSlide+xml"/>
  <Override PartName="/ppt/media/image15.jpeg" ContentType="image/jpeg"/>
  <Override PartName="/ppt/notesSlides/notesSlide17.xml" ContentType="application/vnd.openxmlformats-officedocument.presentationml.notesSlide+xml"/>
  <Override PartName="/ppt/media/image16.jpeg" ContentType="image/jpeg"/>
  <Override PartName="/ppt/notesSlides/notesSlide18.xml" ContentType="application/vnd.openxmlformats-officedocument.presentationml.notesSlide+xml"/>
  <Override PartName="/ppt/media/image17.jpeg" ContentType="image/jpeg"/>
  <Override PartName="/ppt/notesSlides/notesSlide19.xml" ContentType="application/vnd.openxmlformats-officedocument.presentationml.notesSlide+xml"/>
  <Override PartName="/ppt/media/image18.jpeg" ContentType="image/jpeg"/>
  <Override PartName="/ppt/notesSlides/notesSlide20.xml" ContentType="application/vnd.openxmlformats-officedocument.presentationml.notesSlide+xml"/>
  <Override PartName="/ppt/media/image19.jpeg" ContentType="image/jpeg"/>
  <Override PartName="/ppt/notesSlides/notesSlide21.xml" ContentType="application/vnd.openxmlformats-officedocument.presentationml.notesSlide+xml"/>
  <Override PartName="/ppt/media/image20.jpeg" ContentType="image/jpeg"/>
  <Override PartName="/ppt/notesSlides/notesSlide22.xml" ContentType="application/vnd.openxmlformats-officedocument.presentationml.notesSlide+xml"/>
  <Override PartName="/ppt/media/image21.jpeg" ContentType="image/jpeg"/>
  <Override PartName="/ppt/notesSlides/notesSlide23.xml" ContentType="application/vnd.openxmlformats-officedocument.presentationml.notesSlide+xml"/>
  <Override PartName="/ppt/media/image22.jpeg" ContentType="image/jpeg"/>
  <Override PartName="/ppt/notesSlides/notesSlide24.xml" ContentType="application/vnd.openxmlformats-officedocument.presentationml.notesSlide+xml"/>
  <Override PartName="/ppt/media/image23.jpeg" ContentType="image/jpeg"/>
  <Override PartName="/ppt/notesSlides/notesSlide25.xml" ContentType="application/vnd.openxmlformats-officedocument.presentationml.notesSlide+xml"/>
  <Override PartName="/ppt/media/image24.jpeg" ContentType="image/jpeg"/>
  <Override PartName="/ppt/notesSlides/notesSlide26.xml" ContentType="application/vnd.openxmlformats-officedocument.presentationml.notesSlide+xml"/>
  <Override PartName="/ppt/media/image25.jpeg" ContentType="image/jpeg"/>
  <Override PartName="/ppt/notesSlides/notesSlide27.xml" ContentType="application/vnd.openxmlformats-officedocument.presentationml.notesSlide+xml"/>
  <Override PartName="/ppt/media/image26.jpeg" ContentType="image/jpeg"/>
  <Override PartName="/ppt/notesSlides/notesSlide28.xml" ContentType="application/vnd.openxmlformats-officedocument.presentationml.notesSlide+xml"/>
  <Override PartName="/ppt/media/image27.jpeg" ContentType="image/jpeg"/>
  <Override PartName="/ppt/notesSlides/notesSlide29.xml" ContentType="application/vnd.openxmlformats-officedocument.presentationml.notesSlide+xml"/>
  <Override PartName="/ppt/media/image28.jpeg" ContentType="image/jpeg"/>
  <Override PartName="/ppt/notesSlides/notesSlide30.xml" ContentType="application/vnd.openxmlformats-officedocument.presentationml.notesSlide+xml"/>
  <Override PartName="/ppt/media/image29.jpeg" ContentType="image/jpeg"/>
  <Override PartName="/ppt/notesSlides/notesSlide31.xml" ContentType="application/vnd.openxmlformats-officedocument.presentationml.notesSlide+xml"/>
  <Override PartName="/ppt/media/image30.jpeg" ContentType="image/jpeg"/>
  <Override PartName="/ppt/notesSlides/notesSlide32.xml" ContentType="application/vnd.openxmlformats-officedocument.presentationml.notesSlide+xml"/>
  <Override PartName="/ppt/media/image31.jpeg" ContentType="image/jpeg"/>
  <Override PartName="/ppt/notesSlides/notesSlide33.xml" ContentType="application/vnd.openxmlformats-officedocument.presentationml.notesSlide+xml"/>
  <Override PartName="/ppt/media/image32.jpeg" ContentType="image/jpeg"/>
  <Override PartName="/ppt/notesSlides/notesSlide34.xml" ContentType="application/vnd.openxmlformats-officedocument.presentationml.notesSlide+xml"/>
  <Override PartName="/ppt/media/image33.jpeg" ContentType="image/jpeg"/>
  <Override PartName="/ppt/notesSlides/notesSlide35.xml" ContentType="application/vnd.openxmlformats-officedocument.presentationml.notesSlide+xml"/>
  <Override PartName="/ppt/media/image34.jpeg" ContentType="image/jpeg"/>
  <Override PartName="/ppt/notesSlides/notesSlide36.xml" ContentType="application/vnd.openxmlformats-officedocument.presentationml.notesSlide+xml"/>
  <Override PartName="/ppt/media/image35.jpeg" ContentType="image/jpeg"/>
  <Override PartName="/ppt/notesSlides/notesSlide37.xml" ContentType="application/vnd.openxmlformats-officedocument.presentationml.notesSlide+xml"/>
  <Override PartName="/ppt/media/image36.jpeg" ContentType="image/jpeg"/>
  <Override PartName="/ppt/notesSlides/notesSlide38.xml" ContentType="application/vnd.openxmlformats-officedocument.presentationml.notesSlide+xml"/>
  <Override PartName="/ppt/media/image37.jpeg" ContentType="image/jpeg"/>
  <Override PartName="/ppt/notesSlides/notesSlide39.xml" ContentType="application/vnd.openxmlformats-officedocument.presentationml.notesSlide+xml"/>
  <Override PartName="/ppt/media/image38.jpeg" ContentType="image/jpeg"/>
  <Override PartName="/ppt/notesSlides/notesSlide40.xml" ContentType="application/vnd.openxmlformats-officedocument.presentationml.notesSlide+xml"/>
  <Override PartName="/ppt/media/image39.jpeg" ContentType="image/jpeg"/>
  <Override PartName="/ppt/notesSlides/notesSlide41.xml" ContentType="application/vnd.openxmlformats-officedocument.presentationml.notesSlide+xml"/>
  <Override PartName="/ppt/media/image40.jpeg" ContentType="image/jpeg"/>
  <Override PartName="/ppt/notesSlides/notesSlide42.xml" ContentType="application/vnd.openxmlformats-officedocument.presentationml.notesSlide+xml"/>
  <Override PartName="/ppt/media/image4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Shape 282"/>
          <p:cNvSpPr/>
          <p:nvPr>
            <p:ph type="sldImg"/>
          </p:nvPr>
        </p:nvSpPr>
        <p:spPr>
          <a:prstGeom prst="rect">
            <a:avLst/>
          </a:prstGeom>
        </p:spPr>
        <p:txBody>
          <a:bodyPr/>
          <a:lstStyle/>
          <a:p>
            <a:pPr/>
          </a:p>
        </p:txBody>
      </p:sp>
      <p:sp>
        <p:nvSpPr>
          <p:cNvPr id="283" name="Shape 283"/>
          <p:cNvSpPr/>
          <p:nvPr>
            <p:ph type="body" sz="quarter" idx="1"/>
          </p:nvPr>
        </p:nvSpPr>
        <p:spPr>
          <a:prstGeom prst="rect">
            <a:avLst/>
          </a:prstGeom>
        </p:spPr>
        <p:txBody>
          <a:bodyPr/>
          <a:lstStyle/>
          <a:p>
            <a:pPr/>
            <a:r>
              <a:t>Tension in Static Systems - Tension in 2D </a:t>
            </a:r>
          </a:p>
          <a:p>
            <a:pPr/>
            <a:r>
              <a:t>physicslab.app</a:t>
            </a:r>
          </a:p>
          <a:p>
            <a:pPr/>
            <a:r>
              <a:t>If you have any questions, suggestions or feedback about these slides please email me at chris@physicslab.app or send me a message on Discord @physicslab.</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Shape 345"/>
          <p:cNvSpPr/>
          <p:nvPr>
            <p:ph type="sldImg"/>
          </p:nvPr>
        </p:nvSpPr>
        <p:spPr>
          <a:prstGeom prst="rect">
            <a:avLst/>
          </a:prstGeom>
        </p:spPr>
        <p:txBody>
          <a:bodyPr/>
          <a:lstStyle/>
          <a:p>
            <a:pPr/>
          </a:p>
        </p:txBody>
      </p:sp>
      <p:sp>
        <p:nvSpPr>
          <p:cNvPr id="346" name="Shape 346"/>
          <p:cNvSpPr/>
          <p:nvPr>
            <p:ph type="body" sz="quarter" idx="1"/>
          </p:nvPr>
        </p:nvSpPr>
        <p:spPr>
          <a:prstGeom prst="rect">
            <a:avLst/>
          </a:prstGeom>
        </p:spPr>
        <p:txBody>
          <a:bodyPr/>
          <a:lstStyle/>
          <a:p>
            <a:pPr/>
            <a:r>
              <a:t>	•	We could also draw the components like this…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Shape 352"/>
          <p:cNvSpPr/>
          <p:nvPr>
            <p:ph type="sldImg"/>
          </p:nvPr>
        </p:nvSpPr>
        <p:spPr>
          <a:prstGeom prst="rect">
            <a:avLst/>
          </a:prstGeom>
        </p:spPr>
        <p:txBody>
          <a:bodyPr/>
          <a:lstStyle/>
          <a:p>
            <a:pPr/>
          </a:p>
        </p:txBody>
      </p:sp>
      <p:sp>
        <p:nvSpPr>
          <p:cNvPr id="353" name="Shape 353"/>
          <p:cNvSpPr/>
          <p:nvPr>
            <p:ph type="body" sz="quarter" idx="1"/>
          </p:nvPr>
        </p:nvSpPr>
        <p:spPr>
          <a:prstGeom prst="rect">
            <a:avLst/>
          </a:prstGeom>
        </p:spPr>
        <p:txBody>
          <a:bodyPr/>
          <a:lstStyle/>
          <a:p>
            <a:pPr/>
            <a:r>
              <a:t>or we could draw them like this, as long as they’re pointing in the right direction.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Shape 359"/>
          <p:cNvSpPr/>
          <p:nvPr>
            <p:ph type="sldImg"/>
          </p:nvPr>
        </p:nvSpPr>
        <p:spPr>
          <a:prstGeom prst="rect">
            <a:avLst/>
          </a:prstGeom>
        </p:spPr>
        <p:txBody>
          <a:bodyPr/>
          <a:lstStyle/>
          <a:p>
            <a:pPr/>
          </a:p>
        </p:txBody>
      </p:sp>
      <p:sp>
        <p:nvSpPr>
          <p:cNvPr id="360" name="Shape 360"/>
          <p:cNvSpPr/>
          <p:nvPr>
            <p:ph type="body" sz="quarter" idx="1"/>
          </p:nvPr>
        </p:nvSpPr>
        <p:spPr>
          <a:prstGeom prst="rect">
            <a:avLst/>
          </a:prstGeom>
        </p:spPr>
        <p:txBody>
          <a:bodyPr/>
          <a:lstStyle/>
          <a:p>
            <a:pPr/>
            <a:r>
              <a:t>	•	But we’re gonna draw them here, so we can use the angles that we’re given between the vectors and the ceiling.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Shape 366"/>
          <p:cNvSpPr/>
          <p:nvPr>
            <p:ph type="sldImg"/>
          </p:nvPr>
        </p:nvSpPr>
        <p:spPr>
          <a:prstGeom prst="rect">
            <a:avLst/>
          </a:prstGeom>
        </p:spPr>
        <p:txBody>
          <a:bodyPr/>
          <a:lstStyle/>
          <a:p>
            <a:pPr/>
          </a:p>
        </p:txBody>
      </p:sp>
      <p:sp>
        <p:nvSpPr>
          <p:cNvPr id="367" name="Shape 367"/>
          <p:cNvSpPr/>
          <p:nvPr>
            <p:ph type="body" sz="quarter" idx="1"/>
          </p:nvPr>
        </p:nvSpPr>
        <p:spPr>
          <a:prstGeom prst="rect">
            <a:avLst/>
          </a:prstGeom>
        </p:spPr>
        <p:txBody>
          <a:bodyPr/>
          <a:lstStyle/>
          <a:p>
            <a:pPr/>
            <a:r>
              <a:t>	•	So using these angles and right triangle trig, how are the components related to T1 and T2?</a:t>
            </a:r>
          </a:p>
          <a:p>
            <a:pPr/>
            <a:r>
              <a:t>	•	T1x is adjacent to this 60 degree angle, so T1x equals T1 times the cosine of 60 degrees.</a:t>
            </a:r>
          </a:p>
          <a:p>
            <a:pPr/>
            <a:r>
              <a:t>	•	T1y is opposite from the 60 degree angle, so T1y is T1 times the sine of 60 degrees.</a:t>
            </a:r>
          </a:p>
          <a:p>
            <a:pPr/>
            <a:r>
              <a:t>	•	T2x is adjacent to this 30 degree angle, so T2x equals T2 times the cosine of 30 degrees.</a:t>
            </a:r>
          </a:p>
          <a:p>
            <a:pPr/>
            <a:r>
              <a:t>	•	And T2y would be T2 times the sine of 30 degrees.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Shape 373"/>
          <p:cNvSpPr/>
          <p:nvPr>
            <p:ph type="sldImg"/>
          </p:nvPr>
        </p:nvSpPr>
        <p:spPr>
          <a:prstGeom prst="rect">
            <a:avLst/>
          </a:prstGeom>
        </p:spPr>
        <p:txBody>
          <a:bodyPr/>
          <a:lstStyle/>
          <a:p>
            <a:pPr/>
          </a:p>
        </p:txBody>
      </p:sp>
      <p:sp>
        <p:nvSpPr>
          <p:cNvPr id="374" name="Shape 374"/>
          <p:cNvSpPr/>
          <p:nvPr>
            <p:ph type="body" sz="quarter" idx="1"/>
          </p:nvPr>
        </p:nvSpPr>
        <p:spPr>
          <a:prstGeom prst="rect">
            <a:avLst/>
          </a:prstGeom>
        </p:spPr>
        <p:txBody>
          <a:bodyPr/>
          <a:lstStyle/>
          <a:p>
            <a:pPr/>
            <a:r>
              <a:t>	•	Alright so we have our free body diagram and the components of each force.</a:t>
            </a:r>
          </a:p>
          <a:p>
            <a:pPr/>
            <a:r>
              <a:t>	•	The next step is to apply Newton’s 2nd law in the x and y directions.</a:t>
            </a:r>
          </a:p>
          <a:p>
            <a:pPr/>
            <a:r>
              <a:t>	•	Since we’re dealing with tension forces at an angle, we have force components in the x and y directions, so we’re going to use the newton’s 2nd law for both directions independently.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0" name="Shape 380"/>
          <p:cNvSpPr/>
          <p:nvPr>
            <p:ph type="sldImg"/>
          </p:nvPr>
        </p:nvSpPr>
        <p:spPr>
          <a:prstGeom prst="rect">
            <a:avLst/>
          </a:prstGeom>
        </p:spPr>
        <p:txBody>
          <a:bodyPr/>
          <a:lstStyle/>
          <a:p>
            <a:pPr/>
          </a:p>
        </p:txBody>
      </p:sp>
      <p:sp>
        <p:nvSpPr>
          <p:cNvPr id="381" name="Shape 381"/>
          <p:cNvSpPr/>
          <p:nvPr>
            <p:ph type="body" sz="quarter" idx="1"/>
          </p:nvPr>
        </p:nvSpPr>
        <p:spPr>
          <a:prstGeom prst="rect">
            <a:avLst/>
          </a:prstGeom>
        </p:spPr>
        <p:txBody>
          <a:bodyPr/>
          <a:lstStyle/>
          <a:p>
            <a:pPr/>
            <a:r>
              <a:t>	•	So, what would be the net force on this block in the x direction?</a:t>
            </a:r>
          </a:p>
          <a:p>
            <a:pPr/>
            <a:r>
              <a:t>	•	We have T2x acting to the right, in the positive x direction, and we have T1x acting to the left, in the negative x direction.</a:t>
            </a:r>
          </a:p>
          <a:p>
            <a:pPr/>
            <a:r>
              <a:t>	•	So the net force in the x direction would be T2x minus T1x, or we could say negative T1x plus T2x.</a:t>
            </a:r>
          </a:p>
          <a:p>
            <a:pPr/>
            <a:r>
              <a:t>	•	The mass of the block is 8 kg.</a:t>
            </a:r>
          </a:p>
          <a:p>
            <a:pPr/>
            <a:r>
              <a:t>	•	But in this scenario, we’re assuming that the block is at rest. It’s not moving, so the acceleration of the block is zero.</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Shape 387"/>
          <p:cNvSpPr/>
          <p:nvPr>
            <p:ph type="sldImg"/>
          </p:nvPr>
        </p:nvSpPr>
        <p:spPr>
          <a:prstGeom prst="rect">
            <a:avLst/>
          </a:prstGeom>
        </p:spPr>
        <p:txBody>
          <a:bodyPr/>
          <a:lstStyle/>
          <a:p>
            <a:pPr/>
          </a:p>
        </p:txBody>
      </p:sp>
      <p:sp>
        <p:nvSpPr>
          <p:cNvPr id="388" name="Shape 388"/>
          <p:cNvSpPr/>
          <p:nvPr>
            <p:ph type="body" sz="quarter" idx="1"/>
          </p:nvPr>
        </p:nvSpPr>
        <p:spPr>
          <a:prstGeom prst="rect">
            <a:avLst/>
          </a:prstGeom>
        </p:spPr>
        <p:txBody>
          <a:bodyPr/>
          <a:lstStyle/>
          <a:p>
            <a:pPr/>
            <a:r>
              <a:t>	•	That means the net force in the x direction is zero…</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Shape 394"/>
          <p:cNvSpPr/>
          <p:nvPr>
            <p:ph type="sldImg"/>
          </p:nvPr>
        </p:nvSpPr>
        <p:spPr>
          <a:prstGeom prst="rect">
            <a:avLst/>
          </a:prstGeom>
        </p:spPr>
        <p:txBody>
          <a:bodyPr/>
          <a:lstStyle/>
          <a:p>
            <a:pPr/>
          </a:p>
        </p:txBody>
      </p:sp>
      <p:sp>
        <p:nvSpPr>
          <p:cNvPr id="395" name="Shape 395"/>
          <p:cNvSpPr/>
          <p:nvPr>
            <p:ph type="body" sz="quarter" idx="1"/>
          </p:nvPr>
        </p:nvSpPr>
        <p:spPr>
          <a:prstGeom prst="rect">
            <a:avLst/>
          </a:prstGeom>
        </p:spPr>
        <p:txBody>
          <a:bodyPr/>
          <a:lstStyle/>
          <a:p>
            <a:pPr/>
            <a:r>
              <a:t>so T2x and T1x are equal in magnitude, these two force components are balanced.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Shape 401"/>
          <p:cNvSpPr/>
          <p:nvPr>
            <p:ph type="sldImg"/>
          </p:nvPr>
        </p:nvSpPr>
        <p:spPr>
          <a:prstGeom prst="rect">
            <a:avLst/>
          </a:prstGeom>
        </p:spPr>
        <p:txBody>
          <a:bodyPr/>
          <a:lstStyle/>
          <a:p>
            <a:pPr/>
          </a:p>
        </p:txBody>
      </p:sp>
      <p:sp>
        <p:nvSpPr>
          <p:cNvPr id="402" name="Shape 402"/>
          <p:cNvSpPr/>
          <p:nvPr>
            <p:ph type="body" sz="quarter" idx="1"/>
          </p:nvPr>
        </p:nvSpPr>
        <p:spPr>
          <a:prstGeom prst="rect">
            <a:avLst/>
          </a:prstGeom>
        </p:spPr>
        <p:txBody>
          <a:bodyPr/>
          <a:lstStyle/>
          <a:p>
            <a:pPr/>
            <a:r>
              <a:t>	•	We can replace T2x with T2 times the cosine of 30 degrees… and replace T1x with T1 times the cosine of 60 degrees.</a:t>
            </a:r>
          </a:p>
          <a:p>
            <a:pPr/>
            <a:r>
              <a:t>	•	Now we have one equation with two unknown variables, T1 and T2, so we still can’t solve for the tensions.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Shape 408"/>
          <p:cNvSpPr/>
          <p:nvPr>
            <p:ph type="sldImg"/>
          </p:nvPr>
        </p:nvSpPr>
        <p:spPr>
          <a:prstGeom prst="rect">
            <a:avLst/>
          </a:prstGeom>
        </p:spPr>
        <p:txBody>
          <a:bodyPr/>
          <a:lstStyle/>
          <a:p>
            <a:pPr/>
          </a:p>
        </p:txBody>
      </p:sp>
      <p:sp>
        <p:nvSpPr>
          <p:cNvPr id="409" name="Shape 409"/>
          <p:cNvSpPr/>
          <p:nvPr>
            <p:ph type="body" sz="quarter" idx="1"/>
          </p:nvPr>
        </p:nvSpPr>
        <p:spPr>
          <a:prstGeom prst="rect">
            <a:avLst/>
          </a:prstGeom>
        </p:spPr>
        <p:txBody>
          <a:bodyPr/>
          <a:lstStyle/>
          <a:p>
            <a:pPr/>
            <a:r>
              <a:t>	•	We need another equation, which we can get from Newton’s 2nd law in the y direction.</a:t>
            </a:r>
          </a:p>
          <a:p>
            <a:pPr/>
            <a:r>
              <a:t>	•	So how do we write out the net force in the y direction?</a:t>
            </a:r>
          </a:p>
          <a:p>
            <a:pPr/>
            <a:r>
              <a:t>	•	We have T1y and T2y acting upwards in the positive y direction… and we have the gravitational force acting downwards, in the negative y direction.</a:t>
            </a:r>
          </a:p>
          <a:p>
            <a:pPr/>
            <a:r>
              <a:t>	•	So the net force is T1y + T2y minus Fg.</a:t>
            </a:r>
          </a:p>
          <a:p>
            <a:pPr/>
            <a:r>
              <a:t>	•	Again, the mass of the block is 8 kg, but we’re gonna plug in 0 for the acceleration in the y direction because we assume the block is not moving.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Shape 289"/>
          <p:cNvSpPr/>
          <p:nvPr>
            <p:ph type="sldImg"/>
          </p:nvPr>
        </p:nvSpPr>
        <p:spPr>
          <a:prstGeom prst="rect">
            <a:avLst/>
          </a:prstGeom>
        </p:spPr>
        <p:txBody>
          <a:bodyPr/>
          <a:lstStyle/>
          <a:p>
            <a:pPr/>
          </a:p>
        </p:txBody>
      </p:sp>
      <p:sp>
        <p:nvSpPr>
          <p:cNvPr id="290" name="Shape 290"/>
          <p:cNvSpPr/>
          <p:nvPr>
            <p:ph type="body" sz="quarter" idx="1"/>
          </p:nvPr>
        </p:nvSpPr>
        <p:spPr>
          <a:prstGeom prst="rect">
            <a:avLst/>
          </a:prstGeom>
        </p:spPr>
        <p:txBody>
          <a:bodyPr/>
          <a:lstStyle/>
          <a:p>
            <a:pPr/>
            <a:r>
              <a:t>In this video we’re gonna walk through an example of tension in two dimensions.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5" name="Shape 415"/>
          <p:cNvSpPr/>
          <p:nvPr>
            <p:ph type="sldImg"/>
          </p:nvPr>
        </p:nvSpPr>
        <p:spPr>
          <a:prstGeom prst="rect">
            <a:avLst/>
          </a:prstGeom>
        </p:spPr>
        <p:txBody>
          <a:bodyPr/>
          <a:lstStyle/>
          <a:p>
            <a:pPr/>
          </a:p>
        </p:txBody>
      </p:sp>
      <p:sp>
        <p:nvSpPr>
          <p:cNvPr id="416" name="Shape 416"/>
          <p:cNvSpPr/>
          <p:nvPr>
            <p:ph type="body" sz="quarter" idx="1"/>
          </p:nvPr>
        </p:nvSpPr>
        <p:spPr>
          <a:prstGeom prst="rect">
            <a:avLst/>
          </a:prstGeom>
        </p:spPr>
        <p:txBody>
          <a:bodyPr/>
          <a:lstStyle/>
          <a:p>
            <a:pPr/>
            <a:r>
              <a:t>	•	So the net force in the y direction is zero…</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Shape 422"/>
          <p:cNvSpPr/>
          <p:nvPr>
            <p:ph type="sldImg"/>
          </p:nvPr>
        </p:nvSpPr>
        <p:spPr>
          <a:prstGeom prst="rect">
            <a:avLst/>
          </a:prstGeom>
        </p:spPr>
        <p:txBody>
          <a:bodyPr/>
          <a:lstStyle/>
          <a:p>
            <a:pPr/>
          </a:p>
        </p:txBody>
      </p:sp>
      <p:sp>
        <p:nvSpPr>
          <p:cNvPr id="423" name="Shape 423"/>
          <p:cNvSpPr/>
          <p:nvPr>
            <p:ph type="body" sz="quarter" idx="1"/>
          </p:nvPr>
        </p:nvSpPr>
        <p:spPr>
          <a:prstGeom prst="rect">
            <a:avLst/>
          </a:prstGeom>
        </p:spPr>
        <p:txBody>
          <a:bodyPr/>
          <a:lstStyle/>
          <a:p>
            <a:pPr/>
            <a:r>
              <a:t>and if we add Fg to both sides we can see that the upwards tension force components are balanced with the downwards weight force.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9" name="Shape 429"/>
          <p:cNvSpPr/>
          <p:nvPr>
            <p:ph type="sldImg"/>
          </p:nvPr>
        </p:nvSpPr>
        <p:spPr>
          <a:prstGeom prst="rect">
            <a:avLst/>
          </a:prstGeom>
        </p:spPr>
        <p:txBody>
          <a:bodyPr/>
          <a:lstStyle/>
          <a:p>
            <a:pPr/>
          </a:p>
        </p:txBody>
      </p:sp>
      <p:sp>
        <p:nvSpPr>
          <p:cNvPr id="430" name="Shape 430"/>
          <p:cNvSpPr/>
          <p:nvPr>
            <p:ph type="body" sz="quarter" idx="1"/>
          </p:nvPr>
        </p:nvSpPr>
        <p:spPr>
          <a:prstGeom prst="rect">
            <a:avLst/>
          </a:prstGeom>
        </p:spPr>
        <p:txBody>
          <a:bodyPr/>
          <a:lstStyle/>
          <a:p>
            <a:pPr/>
            <a:r>
              <a:t>	•	Now we can replace T1y with T1 times the sine of 60 degrees… we can replace T2y with T2 times the sine of 30 degrees… and we can replace Fg with the mass times the acceleration due to gravity.</a:t>
            </a:r>
          </a:p>
          <a:p>
            <a:pPr/>
            <a:r>
              <a:t>	•	Now we have a system of two equations with two unknown variables.</a:t>
            </a:r>
          </a:p>
          <a:p>
            <a:pPr/>
            <a:r>
              <a:t>	•	That means we can solve for T1 and T2 by doing some algebra.</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6" name="Shape 436"/>
          <p:cNvSpPr/>
          <p:nvPr>
            <p:ph type="sldImg"/>
          </p:nvPr>
        </p:nvSpPr>
        <p:spPr>
          <a:prstGeom prst="rect">
            <a:avLst/>
          </a:prstGeom>
        </p:spPr>
        <p:txBody>
          <a:bodyPr/>
          <a:lstStyle/>
          <a:p>
            <a:pPr/>
          </a:p>
        </p:txBody>
      </p:sp>
      <p:sp>
        <p:nvSpPr>
          <p:cNvPr id="437" name="Shape 437"/>
          <p:cNvSpPr/>
          <p:nvPr>
            <p:ph type="body" sz="quarter" idx="1"/>
          </p:nvPr>
        </p:nvSpPr>
        <p:spPr>
          <a:prstGeom prst="rect">
            <a:avLst/>
          </a:prstGeom>
        </p:spPr>
        <p:txBody>
          <a:bodyPr/>
          <a:lstStyle/>
          <a:p>
            <a:pPr/>
            <a:r>
              <a:t>	•	You can work through the math in whatever order makes sense to you, but here’s one way we can solve this.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3" name="Shape 443"/>
          <p:cNvSpPr/>
          <p:nvPr>
            <p:ph type="sldImg"/>
          </p:nvPr>
        </p:nvSpPr>
        <p:spPr>
          <a:prstGeom prst="rect">
            <a:avLst/>
          </a:prstGeom>
        </p:spPr>
        <p:txBody>
          <a:bodyPr/>
          <a:lstStyle/>
          <a:p>
            <a:pPr/>
          </a:p>
        </p:txBody>
      </p:sp>
      <p:sp>
        <p:nvSpPr>
          <p:cNvPr id="444" name="Shape 444"/>
          <p:cNvSpPr/>
          <p:nvPr>
            <p:ph type="body" sz="quarter" idx="1"/>
          </p:nvPr>
        </p:nvSpPr>
        <p:spPr>
          <a:prstGeom prst="rect">
            <a:avLst/>
          </a:prstGeom>
        </p:spPr>
        <p:txBody>
          <a:bodyPr/>
          <a:lstStyle/>
          <a:p>
            <a:pPr/>
            <a:r>
              <a:t>	•	In the equation on the left, we can divide both sides by cosine of 30 so that T2 is on one side by itself.</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0" name="Shape 450"/>
          <p:cNvSpPr/>
          <p:nvPr>
            <p:ph type="sldImg"/>
          </p:nvPr>
        </p:nvSpPr>
        <p:spPr>
          <a:prstGeom prst="rect">
            <a:avLst/>
          </a:prstGeom>
        </p:spPr>
        <p:txBody>
          <a:bodyPr/>
          <a:lstStyle/>
          <a:p>
            <a:pPr/>
          </a:p>
        </p:txBody>
      </p:sp>
      <p:sp>
        <p:nvSpPr>
          <p:cNvPr id="451" name="Shape 451"/>
          <p:cNvSpPr/>
          <p:nvPr>
            <p:ph type="body" sz="quarter" idx="1"/>
          </p:nvPr>
        </p:nvSpPr>
        <p:spPr>
          <a:prstGeom prst="rect">
            <a:avLst/>
          </a:prstGeom>
        </p:spPr>
        <p:txBody>
          <a:bodyPr/>
          <a:lstStyle/>
          <a:p>
            <a:pPr/>
            <a:r>
              <a:t>	•	Now, we can take that equation for T2, and substitute that in place of T2 on the right. T2 is equal to T1 cosine of 60 divided by cosine of 30.</a:t>
            </a:r>
          </a:p>
          <a:p>
            <a:pPr/>
            <a:r>
              <a:t>	•	Now we have an equation with only one unknown variable, T1.</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7" name="Shape 457"/>
          <p:cNvSpPr/>
          <p:nvPr>
            <p:ph type="sldImg"/>
          </p:nvPr>
        </p:nvSpPr>
        <p:spPr>
          <a:prstGeom prst="rect">
            <a:avLst/>
          </a:prstGeom>
        </p:spPr>
        <p:txBody>
          <a:bodyPr/>
          <a:lstStyle/>
          <a:p>
            <a:pPr/>
          </a:p>
        </p:txBody>
      </p:sp>
      <p:sp>
        <p:nvSpPr>
          <p:cNvPr id="458" name="Shape 458"/>
          <p:cNvSpPr/>
          <p:nvPr>
            <p:ph type="body" sz="quarter" idx="1"/>
          </p:nvPr>
        </p:nvSpPr>
        <p:spPr>
          <a:prstGeom prst="rect">
            <a:avLst/>
          </a:prstGeom>
        </p:spPr>
        <p:txBody>
          <a:bodyPr/>
          <a:lstStyle/>
          <a:p>
            <a:pPr/>
            <a:r>
              <a:t>	•	Next, we can factor out the common variable T1 from these two terms.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4" name="Shape 464"/>
          <p:cNvSpPr/>
          <p:nvPr>
            <p:ph type="sldImg"/>
          </p:nvPr>
        </p:nvSpPr>
        <p:spPr>
          <a:prstGeom prst="rect">
            <a:avLst/>
          </a:prstGeom>
        </p:spPr>
        <p:txBody>
          <a:bodyPr/>
          <a:lstStyle/>
          <a:p>
            <a:pPr/>
          </a:p>
        </p:txBody>
      </p:sp>
      <p:sp>
        <p:nvSpPr>
          <p:cNvPr id="465" name="Shape 465"/>
          <p:cNvSpPr/>
          <p:nvPr>
            <p:ph type="body" sz="quarter" idx="1"/>
          </p:nvPr>
        </p:nvSpPr>
        <p:spPr>
          <a:prstGeom prst="rect">
            <a:avLst/>
          </a:prstGeom>
        </p:spPr>
        <p:txBody>
          <a:bodyPr/>
          <a:lstStyle/>
          <a:p>
            <a:pPr/>
            <a:r>
              <a:t>	•	We could divide both sides by this large term, but let’s calculate these trig functions to get a decimal value, and we’ll keep 3 decimal places to make sure the final answer is accurate.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1" name="Shape 471"/>
          <p:cNvSpPr/>
          <p:nvPr>
            <p:ph type="sldImg"/>
          </p:nvPr>
        </p:nvSpPr>
        <p:spPr>
          <a:prstGeom prst="rect">
            <a:avLst/>
          </a:prstGeom>
        </p:spPr>
        <p:txBody>
          <a:bodyPr/>
          <a:lstStyle/>
          <a:p>
            <a:pPr/>
          </a:p>
        </p:txBody>
      </p:sp>
      <p:sp>
        <p:nvSpPr>
          <p:cNvPr id="472" name="Shape 472"/>
          <p:cNvSpPr/>
          <p:nvPr>
            <p:ph type="body" sz="quarter" idx="1"/>
          </p:nvPr>
        </p:nvSpPr>
        <p:spPr>
          <a:prstGeom prst="rect">
            <a:avLst/>
          </a:prstGeom>
        </p:spPr>
        <p:txBody>
          <a:bodyPr/>
          <a:lstStyle/>
          <a:p>
            <a:pPr/>
            <a:r>
              <a:t>	•	Then we can divide both sides by 1.155</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8" name="Shape 478"/>
          <p:cNvSpPr/>
          <p:nvPr>
            <p:ph type="sldImg"/>
          </p:nvPr>
        </p:nvSpPr>
        <p:spPr>
          <a:prstGeom prst="rect">
            <a:avLst/>
          </a:prstGeom>
        </p:spPr>
        <p:txBody>
          <a:bodyPr/>
          <a:lstStyle/>
          <a:p>
            <a:pPr/>
          </a:p>
        </p:txBody>
      </p:sp>
      <p:sp>
        <p:nvSpPr>
          <p:cNvPr id="479" name="Shape 479"/>
          <p:cNvSpPr/>
          <p:nvPr>
            <p:ph type="body" sz="quarter" idx="1"/>
          </p:nvPr>
        </p:nvSpPr>
        <p:spPr>
          <a:prstGeom prst="rect">
            <a:avLst/>
          </a:prstGeom>
        </p:spPr>
        <p:txBody>
          <a:bodyPr/>
          <a:lstStyle/>
          <a:p>
            <a:pPr/>
            <a:r>
              <a:t>and we get 67.9 N for T1.</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Shape 296"/>
          <p:cNvSpPr/>
          <p:nvPr>
            <p:ph type="sldImg"/>
          </p:nvPr>
        </p:nvSpPr>
        <p:spPr>
          <a:prstGeom prst="rect">
            <a:avLst/>
          </a:prstGeom>
        </p:spPr>
        <p:txBody>
          <a:bodyPr/>
          <a:lstStyle/>
          <a:p>
            <a:pPr/>
          </a:p>
        </p:txBody>
      </p:sp>
      <p:sp>
        <p:nvSpPr>
          <p:cNvPr id="297" name="Shape 297"/>
          <p:cNvSpPr/>
          <p:nvPr>
            <p:ph type="body" sz="quarter" idx="1"/>
          </p:nvPr>
        </p:nvSpPr>
        <p:spPr>
          <a:prstGeom prst="rect">
            <a:avLst/>
          </a:prstGeom>
        </p:spPr>
        <p:txBody>
          <a:bodyPr/>
          <a:lstStyle/>
          <a:p>
            <a:pPr/>
            <a:r>
              <a:t>	•	When we have a string at an angle, how do we find the tension in string?</a:t>
            </a:r>
          </a:p>
          <a:p>
            <a:pPr/>
            <a:r>
              <a:t>	•	We’ll walk through how to draw the free body diagram… </a:t>
            </a:r>
          </a:p>
          <a:p>
            <a:pPr/>
            <a:r>
              <a:t>	•	… how to find the x and y components of the tension forces…</a:t>
            </a:r>
          </a:p>
          <a:p>
            <a:pPr/>
            <a:r>
              <a:t>	•	… and how to apply newton’s 2nd law in the x and y directions.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5" name="Shape 485"/>
          <p:cNvSpPr/>
          <p:nvPr>
            <p:ph type="sldImg"/>
          </p:nvPr>
        </p:nvSpPr>
        <p:spPr>
          <a:prstGeom prst="rect">
            <a:avLst/>
          </a:prstGeom>
        </p:spPr>
        <p:txBody>
          <a:bodyPr/>
          <a:lstStyle/>
          <a:p>
            <a:pPr/>
          </a:p>
        </p:txBody>
      </p:sp>
      <p:sp>
        <p:nvSpPr>
          <p:cNvPr id="486" name="Shape 486"/>
          <p:cNvSpPr/>
          <p:nvPr>
            <p:ph type="body" sz="quarter" idx="1"/>
          </p:nvPr>
        </p:nvSpPr>
        <p:spPr>
          <a:prstGeom prst="rect">
            <a:avLst/>
          </a:prstGeom>
        </p:spPr>
        <p:txBody>
          <a:bodyPr/>
          <a:lstStyle/>
          <a:p>
            <a:pPr/>
            <a:r>
              <a:t>	•	Now, we can take that value and plug it in for T1 in the equation on the left.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2" name="Shape 492"/>
          <p:cNvSpPr/>
          <p:nvPr>
            <p:ph type="sldImg"/>
          </p:nvPr>
        </p:nvSpPr>
        <p:spPr>
          <a:prstGeom prst="rect">
            <a:avLst/>
          </a:prstGeom>
        </p:spPr>
        <p:txBody>
          <a:bodyPr/>
          <a:lstStyle/>
          <a:p>
            <a:pPr/>
          </a:p>
        </p:txBody>
      </p:sp>
      <p:sp>
        <p:nvSpPr>
          <p:cNvPr id="493" name="Shape 493"/>
          <p:cNvSpPr/>
          <p:nvPr>
            <p:ph type="body" sz="quarter" idx="1"/>
          </p:nvPr>
        </p:nvSpPr>
        <p:spPr>
          <a:prstGeom prst="rect">
            <a:avLst/>
          </a:prstGeom>
        </p:spPr>
        <p:txBody>
          <a:bodyPr/>
          <a:lstStyle/>
          <a:p>
            <a:pPr/>
            <a:r>
              <a:t>	•	When we calculate that, we get 39.2 N for T2.</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9" name="Shape 499"/>
          <p:cNvSpPr/>
          <p:nvPr>
            <p:ph type="sldImg"/>
          </p:nvPr>
        </p:nvSpPr>
        <p:spPr>
          <a:prstGeom prst="rect">
            <a:avLst/>
          </a:prstGeom>
        </p:spPr>
        <p:txBody>
          <a:bodyPr/>
          <a:lstStyle/>
          <a:p>
            <a:pPr/>
          </a:p>
        </p:txBody>
      </p:sp>
      <p:sp>
        <p:nvSpPr>
          <p:cNvPr id="500" name="Shape 500"/>
          <p:cNvSpPr/>
          <p:nvPr>
            <p:ph type="body" sz="quarter" idx="1"/>
          </p:nvPr>
        </p:nvSpPr>
        <p:spPr>
          <a:prstGeom prst="rect">
            <a:avLst/>
          </a:prstGeom>
        </p:spPr>
        <p:txBody>
          <a:bodyPr/>
          <a:lstStyle/>
          <a:p>
            <a:pPr/>
            <a:r>
              <a:t>	•	So those are the tensions in the two strings, T1 is 67.9 N and T2 is 39.2 N.</a:t>
            </a:r>
          </a:p>
          <a:p>
            <a:pPr/>
            <a:r>
              <a:t>	•	Let’s do a quick recap.</a:t>
            </a:r>
          </a:p>
          <a:p>
            <a:pPr/>
            <a:r>
              <a:t>	•	The first step is to draw a free body diagram of the block and establish our coordinate system.</a:t>
            </a:r>
          </a:p>
          <a:p>
            <a:pPr/>
            <a:r>
              <a:t>	•	We have two different strings that can have different tensions, so we labeled them as T1 and T2.</a:t>
            </a:r>
          </a:p>
          <a:p>
            <a:pPr/>
            <a:r>
              <a:t>	•	The tension forces on the block are pulling forces that act in the same directions as the strings, and they have the same angles.</a:t>
            </a:r>
          </a:p>
          <a:p>
            <a:pPr/>
            <a:r>
              <a:t>	•	Next, we find the x and y components of each tension force using right triangle trig.</a:t>
            </a:r>
          </a:p>
          <a:p>
            <a:pPr/>
            <a:r>
              <a:t>	•	Once we have our free body diagram, the next step is to apply Newton’s 2nd law in the x and y directions.</a:t>
            </a:r>
          </a:p>
          <a:p>
            <a:pPr/>
            <a:r>
              <a:t>	•	We write out the net force in each direction, and in this example, we can assume the block is at rest, so we plug in 0 for the acceleration in each direction.</a:t>
            </a:r>
          </a:p>
          <a:p>
            <a:pPr/>
            <a:r>
              <a:t>	•	We end up with two equations, one for each direction, and two unknown tensions.</a:t>
            </a:r>
          </a:p>
          <a:p>
            <a:pPr/>
            <a:r>
              <a:t>	•	Then we can solve the system of equations using algebra and substitution.</a:t>
            </a:r>
          </a:p>
          <a:p>
            <a:pPr/>
            <a:r>
              <a:t>	•	When we do that, we get a value for T1 and T2, the tension forces acting on the block.</a:t>
            </a:r>
          </a:p>
          <a:p>
            <a:pPr/>
            <a:r>
              <a:t>	•	And the tension in each string has the same magnitude as the tension force it exerts on the block.</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6" name="Shape 506"/>
          <p:cNvSpPr/>
          <p:nvPr>
            <p:ph type="sldImg"/>
          </p:nvPr>
        </p:nvSpPr>
        <p:spPr>
          <a:prstGeom prst="rect">
            <a:avLst/>
          </a:prstGeom>
        </p:spPr>
        <p:txBody>
          <a:bodyPr/>
          <a:lstStyle/>
          <a:p>
            <a:pPr/>
          </a:p>
        </p:txBody>
      </p:sp>
      <p:sp>
        <p:nvSpPr>
          <p:cNvPr id="507" name="Shape 507"/>
          <p:cNvSpPr/>
          <p:nvPr>
            <p:ph type="body" sz="quarter" idx="1"/>
          </p:nvPr>
        </p:nvSpPr>
        <p:spPr>
          <a:prstGeom prst="rect">
            <a:avLst/>
          </a:prstGeom>
        </p:spPr>
        <p:txBody>
          <a:bodyPr/>
          <a:lstStyle/>
          <a:p>
            <a:pPr/>
            <a:r>
              <a:t>	•	Remember, the length of these force vectors are not drawn to scale.</a:t>
            </a:r>
          </a:p>
          <a:p>
            <a:pPr/>
            <a:r>
              <a:t>	•	If they were, they would look like this.</a:t>
            </a:r>
          </a:p>
          <a:p>
            <a:pPr/>
            <a:r>
              <a:t>	•	The block is at rest so there is no net force, and the forces are balanced in each direction.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3" name="Shape 513"/>
          <p:cNvSpPr/>
          <p:nvPr>
            <p:ph type="sldImg"/>
          </p:nvPr>
        </p:nvSpPr>
        <p:spPr>
          <a:prstGeom prst="rect">
            <a:avLst/>
          </a:prstGeom>
        </p:spPr>
        <p:txBody>
          <a:bodyPr/>
          <a:lstStyle/>
          <a:p>
            <a:pPr/>
          </a:p>
        </p:txBody>
      </p:sp>
      <p:sp>
        <p:nvSpPr>
          <p:cNvPr id="514" name="Shape 514"/>
          <p:cNvSpPr/>
          <p:nvPr>
            <p:ph type="body" sz="quarter" idx="1"/>
          </p:nvPr>
        </p:nvSpPr>
        <p:spPr>
          <a:prstGeom prst="rect">
            <a:avLst/>
          </a:prstGeom>
        </p:spPr>
        <p:txBody>
          <a:bodyPr/>
          <a:lstStyle/>
          <a:p>
            <a:pPr/>
            <a:r>
              <a:t>	•	T1x and T2x have the same magnitude but opposite directions, so they cancel out in the x direction.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0" name="Shape 520"/>
          <p:cNvSpPr/>
          <p:nvPr>
            <p:ph type="sldImg"/>
          </p:nvPr>
        </p:nvSpPr>
        <p:spPr>
          <a:prstGeom prst="rect">
            <a:avLst/>
          </a:prstGeom>
        </p:spPr>
        <p:txBody>
          <a:bodyPr/>
          <a:lstStyle/>
          <a:p>
            <a:pPr/>
          </a:p>
        </p:txBody>
      </p:sp>
      <p:sp>
        <p:nvSpPr>
          <p:cNvPr id="521" name="Shape 521"/>
          <p:cNvSpPr/>
          <p:nvPr>
            <p:ph type="body" sz="quarter" idx="1"/>
          </p:nvPr>
        </p:nvSpPr>
        <p:spPr>
          <a:prstGeom prst="rect">
            <a:avLst/>
          </a:prstGeom>
        </p:spPr>
        <p:txBody>
          <a:bodyPr/>
          <a:lstStyle/>
          <a:p>
            <a:pPr/>
            <a:r>
              <a:t>	•	T1y and T2y are both acting upwards, and when added together they have same magnitude as the downwards weight force, so the forces cancel in the y direction.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7" name="Shape 527"/>
          <p:cNvSpPr/>
          <p:nvPr>
            <p:ph type="sldImg"/>
          </p:nvPr>
        </p:nvSpPr>
        <p:spPr>
          <a:prstGeom prst="rect">
            <a:avLst/>
          </a:prstGeom>
        </p:spPr>
        <p:txBody>
          <a:bodyPr/>
          <a:lstStyle/>
          <a:p>
            <a:pPr/>
          </a:p>
        </p:txBody>
      </p:sp>
      <p:sp>
        <p:nvSpPr>
          <p:cNvPr id="528" name="Shape 528"/>
          <p:cNvSpPr/>
          <p:nvPr>
            <p:ph type="body" sz="quarter" idx="1"/>
          </p:nvPr>
        </p:nvSpPr>
        <p:spPr>
          <a:prstGeom prst="rect">
            <a:avLst/>
          </a:prstGeom>
        </p:spPr>
        <p:txBody>
          <a:bodyPr/>
          <a:lstStyle/>
          <a:p>
            <a:pPr/>
            <a:r>
              <a:t>	•	For this example, we were given the mass of the block and we wanted to find the tension in each string.</a:t>
            </a:r>
          </a:p>
          <a:p>
            <a:pPr/>
            <a:r>
              <a:t>	•	But what if the question told us that the tension in string 1 is 100 N, and it wanted us to find the tension in string 2 and the mass of the block?</a:t>
            </a:r>
          </a:p>
          <a:p>
            <a:pPr/>
            <a:r>
              <a:t>	•	Would we be able to solve that?</a:t>
            </a:r>
          </a:p>
          <a:p>
            <a:pPr/>
            <a:r>
              <a:t>	•	Yeah we could, and we would work through it the same way.</a:t>
            </a:r>
          </a:p>
          <a:p>
            <a:pPr/>
            <a:r>
              <a:t>	•	This free body diagram, and the equations we got from Newton’s 2nd law, tell us the relationship between the tension forces and the mass, and these relationships are true for any value of T1, T2 and m.</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4" name="Shape 534"/>
          <p:cNvSpPr/>
          <p:nvPr>
            <p:ph type="sldImg"/>
          </p:nvPr>
        </p:nvSpPr>
        <p:spPr>
          <a:prstGeom prst="rect">
            <a:avLst/>
          </a:prstGeom>
        </p:spPr>
        <p:txBody>
          <a:bodyPr/>
          <a:lstStyle/>
          <a:p>
            <a:pPr/>
          </a:p>
        </p:txBody>
      </p:sp>
      <p:sp>
        <p:nvSpPr>
          <p:cNvPr id="535" name="Shape 535"/>
          <p:cNvSpPr/>
          <p:nvPr>
            <p:ph type="body" sz="quarter" idx="1"/>
          </p:nvPr>
        </p:nvSpPr>
        <p:spPr>
          <a:prstGeom prst="rect">
            <a:avLst/>
          </a:prstGeom>
        </p:spPr>
        <p:txBody>
          <a:bodyPr/>
          <a:lstStyle/>
          <a:p>
            <a:pPr/>
            <a:r>
              <a:t>	•	If we’re given one of the values, then we have two equations with two unknown variables, and we can solve for the those variables.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1" name="Shape 541"/>
          <p:cNvSpPr/>
          <p:nvPr>
            <p:ph type="sldImg"/>
          </p:nvPr>
        </p:nvSpPr>
        <p:spPr>
          <a:prstGeom prst="rect">
            <a:avLst/>
          </a:prstGeom>
        </p:spPr>
        <p:txBody>
          <a:bodyPr/>
          <a:lstStyle/>
          <a:p>
            <a:pPr/>
          </a:p>
        </p:txBody>
      </p:sp>
      <p:sp>
        <p:nvSpPr>
          <p:cNvPr id="542" name="Shape 542"/>
          <p:cNvSpPr/>
          <p:nvPr>
            <p:ph type="body" sz="quarter" idx="1"/>
          </p:nvPr>
        </p:nvSpPr>
        <p:spPr>
          <a:prstGeom prst="rect">
            <a:avLst/>
          </a:prstGeom>
        </p:spPr>
        <p:txBody>
          <a:bodyPr/>
          <a:lstStyle/>
          <a:p>
            <a:pPr/>
            <a:r>
              <a:t>	•	If we plug in 100 N for T1 in the left equation</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8" name="Shape 548"/>
          <p:cNvSpPr/>
          <p:nvPr>
            <p:ph type="sldImg"/>
          </p:nvPr>
        </p:nvSpPr>
        <p:spPr>
          <a:prstGeom prst="rect">
            <a:avLst/>
          </a:prstGeom>
        </p:spPr>
        <p:txBody>
          <a:bodyPr/>
          <a:lstStyle/>
          <a:p>
            <a:pPr/>
          </a:p>
        </p:txBody>
      </p:sp>
      <p:sp>
        <p:nvSpPr>
          <p:cNvPr id="549" name="Shape 549"/>
          <p:cNvSpPr/>
          <p:nvPr>
            <p:ph type="body" sz="quarter" idx="1"/>
          </p:nvPr>
        </p:nvSpPr>
        <p:spPr>
          <a:prstGeom prst="rect">
            <a:avLst/>
          </a:prstGeom>
        </p:spPr>
        <p:txBody>
          <a:bodyPr/>
          <a:lstStyle/>
          <a:p>
            <a:pPr/>
            <a:r>
              <a:t>we get 57.7 N for T2.</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Shape 303"/>
          <p:cNvSpPr/>
          <p:nvPr>
            <p:ph type="sldImg"/>
          </p:nvPr>
        </p:nvSpPr>
        <p:spPr>
          <a:prstGeom prst="rect">
            <a:avLst/>
          </a:prstGeom>
        </p:spPr>
        <p:txBody>
          <a:bodyPr/>
          <a:lstStyle/>
          <a:p>
            <a:pPr/>
          </a:p>
        </p:txBody>
      </p:sp>
      <p:sp>
        <p:nvSpPr>
          <p:cNvPr id="304" name="Shape 304"/>
          <p:cNvSpPr/>
          <p:nvPr>
            <p:ph type="body" sz="quarter" idx="1"/>
          </p:nvPr>
        </p:nvSpPr>
        <p:spPr>
          <a:prstGeom prst="rect">
            <a:avLst/>
          </a:prstGeom>
        </p:spPr>
        <p:txBody>
          <a:bodyPr/>
          <a:lstStyle/>
          <a:p>
            <a:pPr/>
            <a:r>
              <a:t>	•	So let’s walk through this example of tension in two dimensions.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5" name="Shape 555"/>
          <p:cNvSpPr/>
          <p:nvPr>
            <p:ph type="sldImg"/>
          </p:nvPr>
        </p:nvSpPr>
        <p:spPr>
          <a:prstGeom prst="rect">
            <a:avLst/>
          </a:prstGeom>
        </p:spPr>
        <p:txBody>
          <a:bodyPr/>
          <a:lstStyle/>
          <a:p>
            <a:pPr/>
          </a:p>
        </p:txBody>
      </p:sp>
      <p:sp>
        <p:nvSpPr>
          <p:cNvPr id="556" name="Shape 556"/>
          <p:cNvSpPr/>
          <p:nvPr>
            <p:ph type="body" sz="quarter" idx="1"/>
          </p:nvPr>
        </p:nvSpPr>
        <p:spPr>
          <a:prstGeom prst="rect">
            <a:avLst/>
          </a:prstGeom>
        </p:spPr>
        <p:txBody>
          <a:bodyPr/>
          <a:lstStyle/>
          <a:p>
            <a:pPr/>
            <a:r>
              <a:t>	•	Then we could plug that in for T2 in the right equation</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2" name="Shape 562"/>
          <p:cNvSpPr/>
          <p:nvPr>
            <p:ph type="sldImg"/>
          </p:nvPr>
        </p:nvSpPr>
        <p:spPr>
          <a:prstGeom prst="rect">
            <a:avLst/>
          </a:prstGeom>
        </p:spPr>
        <p:txBody>
          <a:bodyPr/>
          <a:lstStyle/>
          <a:p>
            <a:pPr/>
          </a:p>
        </p:txBody>
      </p:sp>
      <p:sp>
        <p:nvSpPr>
          <p:cNvPr id="563" name="Shape 563"/>
          <p:cNvSpPr/>
          <p:nvPr>
            <p:ph type="body" sz="quarter" idx="1"/>
          </p:nvPr>
        </p:nvSpPr>
        <p:spPr>
          <a:prstGeom prst="rect">
            <a:avLst/>
          </a:prstGeom>
        </p:spPr>
        <p:txBody>
          <a:bodyPr/>
          <a:lstStyle/>
          <a:p>
            <a:pPr/>
            <a:r>
              <a:t>and we get 11.8 kg for m, the mass of the block.</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9" name="Shape 569"/>
          <p:cNvSpPr/>
          <p:nvPr>
            <p:ph type="sldImg"/>
          </p:nvPr>
        </p:nvSpPr>
        <p:spPr>
          <a:prstGeom prst="rect">
            <a:avLst/>
          </a:prstGeom>
        </p:spPr>
        <p:txBody>
          <a:bodyPr/>
          <a:lstStyle/>
          <a:p>
            <a:pPr/>
          </a:p>
        </p:txBody>
      </p:sp>
      <p:sp>
        <p:nvSpPr>
          <p:cNvPr id="570" name="Shape 570"/>
          <p:cNvSpPr/>
          <p:nvPr>
            <p:ph type="body" sz="quarter" idx="1"/>
          </p:nvPr>
        </p:nvSpPr>
        <p:spPr>
          <a:prstGeom prst="rect">
            <a:avLst/>
          </a:prstGeom>
        </p:spPr>
        <p:txBody>
          <a:bodyPr/>
          <a:lstStyle/>
          <a:p>
            <a:pPr/>
            <a:r>
              <a:t>	•	So we draw a free body diagram and apply newton’s 2nd law to get equations that represent the physical scenario.</a:t>
            </a:r>
          </a:p>
          <a:p>
            <a:pPr/>
            <a:r>
              <a:t>	•	And we can plug in any values that we’re given, and solve for the other unknown values.</a:t>
            </a:r>
          </a:p>
          <a:p>
            <a:pPr/>
            <a:r>
              <a:t>	•	These are the steps that we use for a lot of physics problems, and this is how we work with tension in two dimensions.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Shape 310"/>
          <p:cNvSpPr/>
          <p:nvPr>
            <p:ph type="sldImg"/>
          </p:nvPr>
        </p:nvSpPr>
        <p:spPr>
          <a:prstGeom prst="rect">
            <a:avLst/>
          </a:prstGeom>
        </p:spPr>
        <p:txBody>
          <a:bodyPr/>
          <a:lstStyle/>
          <a:p>
            <a:pPr/>
          </a:p>
        </p:txBody>
      </p:sp>
      <p:sp>
        <p:nvSpPr>
          <p:cNvPr id="311" name="Shape 311"/>
          <p:cNvSpPr/>
          <p:nvPr>
            <p:ph type="body" sz="quarter" idx="1"/>
          </p:nvPr>
        </p:nvSpPr>
        <p:spPr>
          <a:prstGeom prst="rect">
            <a:avLst/>
          </a:prstGeom>
        </p:spPr>
        <p:txBody>
          <a:bodyPr/>
          <a:lstStyle/>
          <a:p>
            <a:pPr/>
          </a:p>
          <a:p>
            <a:pPr/>
            <a:r>
              <a:t>	•	Here we have an 8 kg block suspended from the ceiling by two strings. What is the tension in each string?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Shape 317"/>
          <p:cNvSpPr/>
          <p:nvPr>
            <p:ph type="sldImg"/>
          </p:nvPr>
        </p:nvSpPr>
        <p:spPr>
          <a:prstGeom prst="rect">
            <a:avLst/>
          </a:prstGeom>
        </p:spPr>
        <p:txBody>
          <a:bodyPr/>
          <a:lstStyle/>
          <a:p>
            <a:pPr/>
          </a:p>
        </p:txBody>
      </p:sp>
      <p:sp>
        <p:nvSpPr>
          <p:cNvPr id="318" name="Shape 318"/>
          <p:cNvSpPr/>
          <p:nvPr>
            <p:ph type="body" sz="quarter" idx="1"/>
          </p:nvPr>
        </p:nvSpPr>
        <p:spPr>
          <a:prstGeom prst="rect">
            <a:avLst/>
          </a:prstGeom>
        </p:spPr>
        <p:txBody>
          <a:bodyPr/>
          <a:lstStyle/>
          <a:p>
            <a:pPr/>
            <a:r>
              <a:t>	•	So we’re dealing with two different strings, and we’re going to label the tensions in the strings as T1 and T2.</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Shape 324"/>
          <p:cNvSpPr/>
          <p:nvPr>
            <p:ph type="sldImg"/>
          </p:nvPr>
        </p:nvSpPr>
        <p:spPr>
          <a:prstGeom prst="rect">
            <a:avLst/>
          </a:prstGeom>
        </p:spPr>
        <p:txBody>
          <a:bodyPr/>
          <a:lstStyle/>
          <a:p>
            <a:pPr/>
          </a:p>
        </p:txBody>
      </p:sp>
      <p:sp>
        <p:nvSpPr>
          <p:cNvPr id="325" name="Shape 325"/>
          <p:cNvSpPr/>
          <p:nvPr>
            <p:ph type="body" sz="quarter" idx="1"/>
          </p:nvPr>
        </p:nvSpPr>
        <p:spPr>
          <a:prstGeom prst="rect">
            <a:avLst/>
          </a:prstGeom>
        </p:spPr>
        <p:txBody>
          <a:bodyPr/>
          <a:lstStyle/>
          <a:p>
            <a:pPr/>
            <a:r>
              <a:t>	•	Like we covered in the last few videos, the first step is to draw a free body diagram of the block, and draw the coordinate system, the x and y axes.</a:t>
            </a:r>
          </a:p>
          <a:p>
            <a:pPr/>
            <a:r>
              <a:t>	•	So what forces are acting on the block, and what are their directions?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Shape 331"/>
          <p:cNvSpPr/>
          <p:nvPr>
            <p:ph type="sldImg"/>
          </p:nvPr>
        </p:nvSpPr>
        <p:spPr>
          <a:prstGeom prst="rect">
            <a:avLst/>
          </a:prstGeom>
        </p:spPr>
        <p:txBody>
          <a:bodyPr/>
          <a:lstStyle/>
          <a:p>
            <a:pPr/>
          </a:p>
        </p:txBody>
      </p:sp>
      <p:sp>
        <p:nvSpPr>
          <p:cNvPr id="332" name="Shape 332"/>
          <p:cNvSpPr/>
          <p:nvPr>
            <p:ph type="body" sz="quarter" idx="1"/>
          </p:nvPr>
        </p:nvSpPr>
        <p:spPr>
          <a:prstGeom prst="rect">
            <a:avLst/>
          </a:prstGeom>
        </p:spPr>
        <p:txBody>
          <a:bodyPr/>
          <a:lstStyle/>
          <a:p>
            <a:pPr/>
            <a:r>
              <a:t>	•	We know there’s a downwards gravitational force Fg, but what about the tension forces?</a:t>
            </a:r>
          </a:p>
          <a:p>
            <a:pPr/>
            <a:r>
              <a:t>	•	Remember, tension is always a pulling force that points away from the object in the same direction as the string.</a:t>
            </a:r>
          </a:p>
          <a:p>
            <a:pPr/>
            <a:r>
              <a:t>	•	So there’s a tension force T1, that points in the same direction as string 1… and there’s another tension force T2, that points in the same direction as string 2.</a:t>
            </a:r>
          </a:p>
          <a:p>
            <a:pPr/>
            <a:r>
              <a:t>	•	So these forces have the same angles as the strings.</a:t>
            </a:r>
          </a:p>
          <a:p>
            <a:pPr/>
            <a:r>
              <a:t>	•	We don’t know the magnitude of these forces, so keep in mind that the length of the vectors are not drawn to scale.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Shape 338"/>
          <p:cNvSpPr/>
          <p:nvPr>
            <p:ph type="sldImg"/>
          </p:nvPr>
        </p:nvSpPr>
        <p:spPr>
          <a:prstGeom prst="rect">
            <a:avLst/>
          </a:prstGeom>
        </p:spPr>
        <p:txBody>
          <a:bodyPr/>
          <a:lstStyle/>
          <a:p>
            <a:pPr/>
          </a:p>
        </p:txBody>
      </p:sp>
      <p:sp>
        <p:nvSpPr>
          <p:cNvPr id="339" name="Shape 339"/>
          <p:cNvSpPr/>
          <p:nvPr>
            <p:ph type="body" sz="quarter" idx="1"/>
          </p:nvPr>
        </p:nvSpPr>
        <p:spPr>
          <a:prstGeom prst="rect">
            <a:avLst/>
          </a:prstGeom>
        </p:spPr>
        <p:txBody>
          <a:bodyPr/>
          <a:lstStyle/>
          <a:p>
            <a:pPr/>
            <a:r>
              <a:t>	•	Next, whenever we have a force at an angle, we want to find its x and y components.</a:t>
            </a:r>
          </a:p>
          <a:p>
            <a:pPr/>
            <a:r>
              <a:t>	•	Using our coordinate system, the components of T1 and T2 look like this.</a:t>
            </a:r>
          </a:p>
          <a:p>
            <a:pPr/>
            <a:r>
              <a:t>	•	The components are hard to see, so let’s move the vectors apart. </a:t>
            </a:r>
          </a:p>
          <a:p>
            <a:pPr/>
            <a:r>
              <a:t>	•	But keep in mind that the tension forces are really acting on the middle of the block where the strings are attached.</a:t>
            </a:r>
          </a:p>
          <a:p>
            <a:pPr/>
            <a:r>
              <a:t>	•	So these are the x and y components of the tension forces.</a:t>
            </a:r>
          </a:p>
          <a:p>
            <a:pPr/>
            <a:r>
              <a:t>	•	T1x and T2x are horizontal, parallel to the x axis. </a:t>
            </a:r>
          </a:p>
          <a:p>
            <a:pPr/>
            <a:r>
              <a:t>	•	T1y and T2y are vertical, parallel to the y axis.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ailto:chris@physicslab.app?subject=Physics%20Lab%20Slides" TargetMode="External"/><Relationship Id="rId3" Type="http://schemas.openxmlformats.org/officeDocument/2006/relationships/hyperlink" Target="https://physicslab.app"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5.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7.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8.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9.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0.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1.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2.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3.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4.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5.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6.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7.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8.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9.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0.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1.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2.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3.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4.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22.png"/><Relationship Id="rId24" Type="http://schemas.openxmlformats.org/officeDocument/2006/relationships/image" Target="../media/image23.png"/><Relationship Id="rId25" Type="http://schemas.openxmlformats.org/officeDocument/2006/relationships/image" Target="../media/image24.png"/><Relationship Id="rId26" Type="http://schemas.openxmlformats.org/officeDocument/2006/relationships/image" Target="../media/image25.png"/><Relationship Id="rId27" Type="http://schemas.openxmlformats.org/officeDocument/2006/relationships/image" Target="../media/image26.png"/><Relationship Id="rId28" Type="http://schemas.openxmlformats.org/officeDocument/2006/relationships/image" Target="../media/image27.png"/><Relationship Id="rId29" Type="http://schemas.openxmlformats.org/officeDocument/2006/relationships/image" Target="../media/image28.png"/><Relationship Id="rId30" Type="http://schemas.openxmlformats.org/officeDocument/2006/relationships/image" Target="../media/image29.png"/><Relationship Id="rId31" Type="http://schemas.openxmlformats.org/officeDocument/2006/relationships/image" Target="../media/image30.png"/><Relationship Id="rId32" Type="http://schemas.openxmlformats.org/officeDocument/2006/relationships/image" Target="../media/image31.png"/><Relationship Id="rId33" Type="http://schemas.openxmlformats.org/officeDocument/2006/relationships/image" Target="../media/image32.png"/><Relationship Id="rId34" Type="http://schemas.openxmlformats.org/officeDocument/2006/relationships/image" Target="../media/image33.png"/><Relationship Id="rId35" Type="http://schemas.openxmlformats.org/officeDocument/2006/relationships/image" Target="../media/image34.png"/><Relationship Id="rId36" Type="http://schemas.openxmlformats.org/officeDocument/2006/relationships/image" Target="../media/image35.png"/><Relationship Id="rId37" Type="http://schemas.openxmlformats.org/officeDocument/2006/relationships/image" Target="../media/image36.png"/><Relationship Id="rId38" Type="http://schemas.openxmlformats.org/officeDocument/2006/relationships/image" Target="../media/image37.png"/><Relationship Id="rId39" Type="http://schemas.openxmlformats.org/officeDocument/2006/relationships/image" Target="../media/image38.png"/><Relationship Id="rId40" Type="http://schemas.openxmlformats.org/officeDocument/2006/relationships/image" Target="../media/image39.png"/><Relationship Id="rId41" Type="http://schemas.openxmlformats.org/officeDocument/2006/relationships/image" Target="../media/image40.png"/><Relationship Id="rId42" Type="http://schemas.openxmlformats.org/officeDocument/2006/relationships/image" Target="../media/image41.png"/><Relationship Id="rId43" Type="http://schemas.openxmlformats.org/officeDocument/2006/relationships/image" Target="../media/image42.png"/><Relationship Id="rId44" Type="http://schemas.openxmlformats.org/officeDocument/2006/relationships/image" Target="../media/image43.png"/><Relationship Id="rId45" Type="http://schemas.openxmlformats.org/officeDocument/2006/relationships/image" Target="../media/image44.png"/><Relationship Id="rId46" Type="http://schemas.openxmlformats.org/officeDocument/2006/relationships/image" Target="../media/image45.png"/><Relationship Id="rId47" Type="http://schemas.openxmlformats.org/officeDocument/2006/relationships/image" Target="../media/image46.png"/><Relationship Id="rId48" Type="http://schemas.openxmlformats.org/officeDocument/2006/relationships/image" Target="../media/image47.png"/><Relationship Id="rId49" Type="http://schemas.openxmlformats.org/officeDocument/2006/relationships/image" Target="../media/image48.png"/><Relationship Id="rId50" Type="http://schemas.openxmlformats.org/officeDocument/2006/relationships/image" Target="../media/image49.png"/><Relationship Id="rId51" Type="http://schemas.openxmlformats.org/officeDocument/2006/relationships/image" Target="../media/image50.png"/><Relationship Id="rId52" Type="http://schemas.openxmlformats.org/officeDocument/2006/relationships/image" Target="../media/image51.png"/><Relationship Id="rId53" Type="http://schemas.openxmlformats.org/officeDocument/2006/relationships/image" Target="../media/image52.png"/><Relationship Id="rId54" Type="http://schemas.openxmlformats.org/officeDocument/2006/relationships/image" Target="../media/image53.png"/><Relationship Id="rId55" Type="http://schemas.openxmlformats.org/officeDocument/2006/relationships/image" Target="../media/image54.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5.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6.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7.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8.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29.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0.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1.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2.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3.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4.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5.png"/><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 Id="rId9" Type="http://schemas.openxmlformats.org/officeDocument/2006/relationships/image" Target="../media/image62.png"/><Relationship Id="rId10" Type="http://schemas.openxmlformats.org/officeDocument/2006/relationships/image" Target="../media/image63.png"/><Relationship Id="rId11" Type="http://schemas.openxmlformats.org/officeDocument/2006/relationships/image" Target="../media/image64.png"/><Relationship Id="rId12" Type="http://schemas.openxmlformats.org/officeDocument/2006/relationships/image" Target="../media/image65.png"/><Relationship Id="rId13" Type="http://schemas.openxmlformats.org/officeDocument/2006/relationships/image" Target="../media/image66.png"/><Relationship Id="rId14" Type="http://schemas.openxmlformats.org/officeDocument/2006/relationships/image" Target="../media/image67.png"/><Relationship Id="rId15" Type="http://schemas.openxmlformats.org/officeDocument/2006/relationships/image" Target="../media/image68.png"/><Relationship Id="rId16" Type="http://schemas.openxmlformats.org/officeDocument/2006/relationships/image" Target="../media/image69.png"/><Relationship Id="rId17" Type="http://schemas.openxmlformats.org/officeDocument/2006/relationships/image" Target="../media/image70.png"/><Relationship Id="rId18" Type="http://schemas.openxmlformats.org/officeDocument/2006/relationships/image" Target="../media/image71.png"/><Relationship Id="rId19" Type="http://schemas.openxmlformats.org/officeDocument/2006/relationships/image" Target="../media/image72.png"/><Relationship Id="rId20" Type="http://schemas.openxmlformats.org/officeDocument/2006/relationships/image" Target="../media/image73.png"/><Relationship Id="rId21" Type="http://schemas.openxmlformats.org/officeDocument/2006/relationships/image" Target="../media/image74.png"/><Relationship Id="rId22" Type="http://schemas.openxmlformats.org/officeDocument/2006/relationships/image" Target="../media/image75.png"/><Relationship Id="rId23" Type="http://schemas.openxmlformats.org/officeDocument/2006/relationships/image" Target="../media/image76.png"/><Relationship Id="rId24" Type="http://schemas.openxmlformats.org/officeDocument/2006/relationships/image" Target="../media/image77.png"/><Relationship Id="rId25" Type="http://schemas.openxmlformats.org/officeDocument/2006/relationships/image" Target="../media/image78.png"/><Relationship Id="rId26" Type="http://schemas.openxmlformats.org/officeDocument/2006/relationships/image" Target="../media/image79.png"/><Relationship Id="rId27" Type="http://schemas.openxmlformats.org/officeDocument/2006/relationships/image" Target="../media/image80.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5.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6.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37.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38.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39.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0.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1.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8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1" name="Tension in Static Systems - Tension in 2D"/>
          <p:cNvSpPr txBox="1"/>
          <p:nvPr>
            <p:ph type="title"/>
          </p:nvPr>
        </p:nvSpPr>
        <p:spPr>
          <a:xfrm>
            <a:off x="1206500" y="1079500"/>
            <a:ext cx="21971000" cy="1164556"/>
          </a:xfrm>
          <a:prstGeom prst="rect">
            <a:avLst/>
          </a:prstGeom>
        </p:spPr>
        <p:txBody>
          <a:bodyPr/>
          <a:lstStyle>
            <a:lvl1pPr defTabSz="2121354">
              <a:defRPr b="0" spc="-121" sz="6090">
                <a:solidFill>
                  <a:srgbClr val="FFFFFF"/>
                </a:solidFill>
                <a:latin typeface="Avenir Heavy"/>
                <a:ea typeface="Avenir Heavy"/>
                <a:cs typeface="Avenir Heavy"/>
                <a:sym typeface="Avenir Heavy"/>
              </a:defRPr>
            </a:lvl1pPr>
          </a:lstStyle>
          <a:p>
            <a:pPr/>
            <a:r>
              <a:t>Tension in Static Systems - Tension in 2D</a:t>
            </a:r>
          </a:p>
        </p:txBody>
      </p:sp>
      <p:sp>
        <p:nvSpPr>
          <p:cNvPr id="172" name="This version includes:…"/>
          <p:cNvSpPr txBox="1"/>
          <p:nvPr>
            <p:ph type="body" idx="1"/>
          </p:nvPr>
        </p:nvSpPr>
        <p:spPr>
          <a:xfrm>
            <a:off x="1206500" y="3757760"/>
            <a:ext cx="21971000" cy="9095462"/>
          </a:xfrm>
          <a:prstGeom prst="rect">
            <a:avLst/>
          </a:prstGeom>
        </p:spPr>
        <p:txBody>
          <a:bodyPr/>
          <a:lstStyle/>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This version includes: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screenshot images from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The video narration in the slide notes.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A blank template slide with the same background and font as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some basic graphics from this video for you to use however you like.</a:t>
            </a:r>
          </a:p>
          <a:p>
            <a:pPr lvl="1" marL="0" indent="45720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Feel free to add, delete and edit slides to make your own presentation. You can use these slides in class or share them with your students, but please do not share them with anyone else.</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If you have any feedback, suggestions or questions about these slides please email me at </a:t>
            </a:r>
            <a:r>
              <a:rPr u="sng">
                <a:hlinkClick r:id="rId2" invalidUrl="" action="" tgtFrame="" tooltip="" history="1" highlightClick="0" endSnd="0"/>
              </a:rPr>
              <a:t>chris@physicslab.app</a:t>
            </a:r>
            <a:r>
              <a:t> or send me a message on Discord @physicslab.</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u="sng">
                <a:solidFill>
                  <a:srgbClr val="FFFFFF"/>
                </a:solidFill>
                <a:latin typeface="Avenir Medium"/>
                <a:ea typeface="Avenir Medium"/>
                <a:cs typeface="Avenir Medium"/>
                <a:sym typeface="Avenir Medium"/>
              </a:defRPr>
            </a:pPr>
            <a:r>
              <a:rPr>
                <a:hlinkClick r:id="rId3" invalidUrl="" action="" tgtFrame="" tooltip="" history="1" highlightClick="0" endSnd="0"/>
              </a:rPr>
              <a:t>physicslab.app</a:t>
            </a:r>
          </a:p>
        </p:txBody>
      </p:sp>
      <p:sp>
        <p:nvSpPr>
          <p:cNvPr id="173" name="Slides Version 1"/>
          <p:cNvSpPr txBox="1"/>
          <p:nvPr/>
        </p:nvSpPr>
        <p:spPr>
          <a:xfrm>
            <a:off x="1206500" y="2372962"/>
            <a:ext cx="21971000" cy="74226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610870">
              <a:lnSpc>
                <a:spcPct val="100000"/>
              </a:lnSpc>
              <a:spcBef>
                <a:spcPts val="0"/>
              </a:spcBef>
              <a:defRPr sz="3700">
                <a:solidFill>
                  <a:srgbClr val="FFFFFF"/>
                </a:solidFill>
                <a:latin typeface="Avenir Heavy"/>
                <a:ea typeface="Avenir Heavy"/>
                <a:cs typeface="Avenir Heavy"/>
                <a:sym typeface="Avenir Heavy"/>
              </a:defRPr>
            </a:lvl1pPr>
          </a:lstStyle>
          <a:p>
            <a:pPr/>
            <a:r>
              <a:t>Slides Version 1</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Slide Title"/>
          <p:cNvSpPr txBox="1"/>
          <p:nvPr>
            <p:ph type="title"/>
          </p:nvPr>
        </p:nvSpPr>
        <p:spPr>
          <a:prstGeom prst="rect">
            <a:avLst/>
          </a:prstGeom>
        </p:spPr>
        <p:txBody>
          <a:bodyPr/>
          <a:lstStyle/>
          <a:p>
            <a:pPr/>
          </a:p>
        </p:txBody>
      </p:sp>
      <p:sp>
        <p:nvSpPr>
          <p:cNvPr id="314" name="Slide Subtitle"/>
          <p:cNvSpPr txBox="1"/>
          <p:nvPr>
            <p:ph type="body" idx="21"/>
          </p:nvPr>
        </p:nvSpPr>
        <p:spPr>
          <a:prstGeom prst="rect">
            <a:avLst/>
          </a:prstGeom>
        </p:spPr>
        <p:txBody>
          <a:bodyPr/>
          <a:lstStyle/>
          <a:p>
            <a:pPr/>
          </a:p>
        </p:txBody>
      </p:sp>
      <p:sp>
        <p:nvSpPr>
          <p:cNvPr id="315" name="Slide bullet text"/>
          <p:cNvSpPr txBox="1"/>
          <p:nvPr>
            <p:ph type="body" idx="1"/>
          </p:nvPr>
        </p:nvSpPr>
        <p:spPr>
          <a:prstGeom prst="rect">
            <a:avLst/>
          </a:prstGeom>
        </p:spPr>
        <p:txBody>
          <a:bodyPr/>
          <a:lstStyle/>
          <a:p>
            <a:pPr/>
          </a:p>
        </p:txBody>
      </p:sp>
      <p:pic>
        <p:nvPicPr>
          <p:cNvPr id="316" name="8.jpg" descr="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Slide Title"/>
          <p:cNvSpPr txBox="1"/>
          <p:nvPr>
            <p:ph type="title"/>
          </p:nvPr>
        </p:nvSpPr>
        <p:spPr>
          <a:prstGeom prst="rect">
            <a:avLst/>
          </a:prstGeom>
        </p:spPr>
        <p:txBody>
          <a:bodyPr/>
          <a:lstStyle/>
          <a:p>
            <a:pPr/>
          </a:p>
        </p:txBody>
      </p:sp>
      <p:sp>
        <p:nvSpPr>
          <p:cNvPr id="321" name="Slide Subtitle"/>
          <p:cNvSpPr txBox="1"/>
          <p:nvPr>
            <p:ph type="body" idx="21"/>
          </p:nvPr>
        </p:nvSpPr>
        <p:spPr>
          <a:prstGeom prst="rect">
            <a:avLst/>
          </a:prstGeom>
        </p:spPr>
        <p:txBody>
          <a:bodyPr/>
          <a:lstStyle/>
          <a:p>
            <a:pPr/>
          </a:p>
        </p:txBody>
      </p:sp>
      <p:sp>
        <p:nvSpPr>
          <p:cNvPr id="322" name="Slide bullet text"/>
          <p:cNvSpPr txBox="1"/>
          <p:nvPr>
            <p:ph type="body" idx="1"/>
          </p:nvPr>
        </p:nvSpPr>
        <p:spPr>
          <a:prstGeom prst="rect">
            <a:avLst/>
          </a:prstGeom>
        </p:spPr>
        <p:txBody>
          <a:bodyPr/>
          <a:lstStyle/>
          <a:p>
            <a:pPr/>
          </a:p>
        </p:txBody>
      </p:sp>
      <p:pic>
        <p:nvPicPr>
          <p:cNvPr id="323" name="10.jpg" descr="1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Slide Title"/>
          <p:cNvSpPr txBox="1"/>
          <p:nvPr>
            <p:ph type="title"/>
          </p:nvPr>
        </p:nvSpPr>
        <p:spPr>
          <a:prstGeom prst="rect">
            <a:avLst/>
          </a:prstGeom>
        </p:spPr>
        <p:txBody>
          <a:bodyPr/>
          <a:lstStyle/>
          <a:p>
            <a:pPr/>
          </a:p>
        </p:txBody>
      </p:sp>
      <p:sp>
        <p:nvSpPr>
          <p:cNvPr id="328" name="Slide Subtitle"/>
          <p:cNvSpPr txBox="1"/>
          <p:nvPr>
            <p:ph type="body" idx="21"/>
          </p:nvPr>
        </p:nvSpPr>
        <p:spPr>
          <a:prstGeom prst="rect">
            <a:avLst/>
          </a:prstGeom>
        </p:spPr>
        <p:txBody>
          <a:bodyPr/>
          <a:lstStyle/>
          <a:p>
            <a:pPr/>
          </a:p>
        </p:txBody>
      </p:sp>
      <p:sp>
        <p:nvSpPr>
          <p:cNvPr id="329" name="Slide bullet text"/>
          <p:cNvSpPr txBox="1"/>
          <p:nvPr>
            <p:ph type="body" idx="1"/>
          </p:nvPr>
        </p:nvSpPr>
        <p:spPr>
          <a:prstGeom prst="rect">
            <a:avLst/>
          </a:prstGeom>
        </p:spPr>
        <p:txBody>
          <a:bodyPr/>
          <a:lstStyle/>
          <a:p>
            <a:pPr/>
          </a:p>
        </p:txBody>
      </p:sp>
      <p:pic>
        <p:nvPicPr>
          <p:cNvPr id="330" name="15.jpg" descr="1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Slide Title"/>
          <p:cNvSpPr txBox="1"/>
          <p:nvPr>
            <p:ph type="title"/>
          </p:nvPr>
        </p:nvSpPr>
        <p:spPr>
          <a:prstGeom prst="rect">
            <a:avLst/>
          </a:prstGeom>
        </p:spPr>
        <p:txBody>
          <a:bodyPr/>
          <a:lstStyle/>
          <a:p>
            <a:pPr/>
          </a:p>
        </p:txBody>
      </p:sp>
      <p:sp>
        <p:nvSpPr>
          <p:cNvPr id="335" name="Slide Subtitle"/>
          <p:cNvSpPr txBox="1"/>
          <p:nvPr>
            <p:ph type="body" idx="21"/>
          </p:nvPr>
        </p:nvSpPr>
        <p:spPr>
          <a:prstGeom prst="rect">
            <a:avLst/>
          </a:prstGeom>
        </p:spPr>
        <p:txBody>
          <a:bodyPr/>
          <a:lstStyle/>
          <a:p>
            <a:pPr/>
          </a:p>
        </p:txBody>
      </p:sp>
      <p:sp>
        <p:nvSpPr>
          <p:cNvPr id="336" name="Slide bullet text"/>
          <p:cNvSpPr txBox="1"/>
          <p:nvPr>
            <p:ph type="body" idx="1"/>
          </p:nvPr>
        </p:nvSpPr>
        <p:spPr>
          <a:prstGeom prst="rect">
            <a:avLst/>
          </a:prstGeom>
        </p:spPr>
        <p:txBody>
          <a:bodyPr/>
          <a:lstStyle/>
          <a:p>
            <a:pPr/>
          </a:p>
        </p:txBody>
      </p:sp>
      <p:pic>
        <p:nvPicPr>
          <p:cNvPr id="337" name="18.jpg" descr="1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Slide Title"/>
          <p:cNvSpPr txBox="1"/>
          <p:nvPr>
            <p:ph type="title"/>
          </p:nvPr>
        </p:nvSpPr>
        <p:spPr>
          <a:prstGeom prst="rect">
            <a:avLst/>
          </a:prstGeom>
        </p:spPr>
        <p:txBody>
          <a:bodyPr/>
          <a:lstStyle/>
          <a:p>
            <a:pPr/>
          </a:p>
        </p:txBody>
      </p:sp>
      <p:sp>
        <p:nvSpPr>
          <p:cNvPr id="342" name="Slide Subtitle"/>
          <p:cNvSpPr txBox="1"/>
          <p:nvPr>
            <p:ph type="body" idx="21"/>
          </p:nvPr>
        </p:nvSpPr>
        <p:spPr>
          <a:prstGeom prst="rect">
            <a:avLst/>
          </a:prstGeom>
        </p:spPr>
        <p:txBody>
          <a:bodyPr/>
          <a:lstStyle/>
          <a:p>
            <a:pPr/>
          </a:p>
        </p:txBody>
      </p:sp>
      <p:sp>
        <p:nvSpPr>
          <p:cNvPr id="343" name="Slide bullet text"/>
          <p:cNvSpPr txBox="1"/>
          <p:nvPr>
            <p:ph type="body" idx="1"/>
          </p:nvPr>
        </p:nvSpPr>
        <p:spPr>
          <a:prstGeom prst="rect">
            <a:avLst/>
          </a:prstGeom>
        </p:spPr>
        <p:txBody>
          <a:bodyPr/>
          <a:lstStyle/>
          <a:p>
            <a:pPr/>
          </a:p>
        </p:txBody>
      </p:sp>
      <p:pic>
        <p:nvPicPr>
          <p:cNvPr id="344" name="22.jpg" descr="2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Slide Title"/>
          <p:cNvSpPr txBox="1"/>
          <p:nvPr>
            <p:ph type="title"/>
          </p:nvPr>
        </p:nvSpPr>
        <p:spPr>
          <a:prstGeom prst="rect">
            <a:avLst/>
          </a:prstGeom>
        </p:spPr>
        <p:txBody>
          <a:bodyPr/>
          <a:lstStyle/>
          <a:p>
            <a:pPr/>
          </a:p>
        </p:txBody>
      </p:sp>
      <p:sp>
        <p:nvSpPr>
          <p:cNvPr id="349" name="Slide Subtitle"/>
          <p:cNvSpPr txBox="1"/>
          <p:nvPr>
            <p:ph type="body" idx="21"/>
          </p:nvPr>
        </p:nvSpPr>
        <p:spPr>
          <a:prstGeom prst="rect">
            <a:avLst/>
          </a:prstGeom>
        </p:spPr>
        <p:txBody>
          <a:bodyPr/>
          <a:lstStyle/>
          <a:p>
            <a:pPr/>
          </a:p>
        </p:txBody>
      </p:sp>
      <p:sp>
        <p:nvSpPr>
          <p:cNvPr id="350" name="Slide bullet text"/>
          <p:cNvSpPr txBox="1"/>
          <p:nvPr>
            <p:ph type="body" idx="1"/>
          </p:nvPr>
        </p:nvSpPr>
        <p:spPr>
          <a:prstGeom prst="rect">
            <a:avLst/>
          </a:prstGeom>
        </p:spPr>
        <p:txBody>
          <a:bodyPr/>
          <a:lstStyle/>
          <a:p>
            <a:pPr/>
          </a:p>
        </p:txBody>
      </p:sp>
      <p:pic>
        <p:nvPicPr>
          <p:cNvPr id="351" name="23.jpg" descr="2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Slide Title"/>
          <p:cNvSpPr txBox="1"/>
          <p:nvPr>
            <p:ph type="title"/>
          </p:nvPr>
        </p:nvSpPr>
        <p:spPr>
          <a:prstGeom prst="rect">
            <a:avLst/>
          </a:prstGeom>
        </p:spPr>
        <p:txBody>
          <a:bodyPr/>
          <a:lstStyle/>
          <a:p>
            <a:pPr/>
          </a:p>
        </p:txBody>
      </p:sp>
      <p:sp>
        <p:nvSpPr>
          <p:cNvPr id="356" name="Slide Subtitle"/>
          <p:cNvSpPr txBox="1"/>
          <p:nvPr>
            <p:ph type="body" idx="21"/>
          </p:nvPr>
        </p:nvSpPr>
        <p:spPr>
          <a:prstGeom prst="rect">
            <a:avLst/>
          </a:prstGeom>
        </p:spPr>
        <p:txBody>
          <a:bodyPr/>
          <a:lstStyle/>
          <a:p>
            <a:pPr/>
          </a:p>
        </p:txBody>
      </p:sp>
      <p:sp>
        <p:nvSpPr>
          <p:cNvPr id="357" name="Slide bullet text"/>
          <p:cNvSpPr txBox="1"/>
          <p:nvPr>
            <p:ph type="body" idx="1"/>
          </p:nvPr>
        </p:nvSpPr>
        <p:spPr>
          <a:prstGeom prst="rect">
            <a:avLst/>
          </a:prstGeom>
        </p:spPr>
        <p:txBody>
          <a:bodyPr/>
          <a:lstStyle/>
          <a:p>
            <a:pPr/>
          </a:p>
        </p:txBody>
      </p:sp>
      <p:pic>
        <p:nvPicPr>
          <p:cNvPr id="358" name="24.jpg" descr="2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Slide Title"/>
          <p:cNvSpPr txBox="1"/>
          <p:nvPr>
            <p:ph type="title"/>
          </p:nvPr>
        </p:nvSpPr>
        <p:spPr>
          <a:prstGeom prst="rect">
            <a:avLst/>
          </a:prstGeom>
        </p:spPr>
        <p:txBody>
          <a:bodyPr/>
          <a:lstStyle/>
          <a:p>
            <a:pPr/>
          </a:p>
        </p:txBody>
      </p:sp>
      <p:sp>
        <p:nvSpPr>
          <p:cNvPr id="363" name="Slide Subtitle"/>
          <p:cNvSpPr txBox="1"/>
          <p:nvPr>
            <p:ph type="body" idx="21"/>
          </p:nvPr>
        </p:nvSpPr>
        <p:spPr>
          <a:prstGeom prst="rect">
            <a:avLst/>
          </a:prstGeom>
        </p:spPr>
        <p:txBody>
          <a:bodyPr/>
          <a:lstStyle/>
          <a:p>
            <a:pPr/>
          </a:p>
        </p:txBody>
      </p:sp>
      <p:sp>
        <p:nvSpPr>
          <p:cNvPr id="364" name="Slide bullet text"/>
          <p:cNvSpPr txBox="1"/>
          <p:nvPr>
            <p:ph type="body" idx="1"/>
          </p:nvPr>
        </p:nvSpPr>
        <p:spPr>
          <a:prstGeom prst="rect">
            <a:avLst/>
          </a:prstGeom>
        </p:spPr>
        <p:txBody>
          <a:bodyPr/>
          <a:lstStyle/>
          <a:p>
            <a:pPr/>
          </a:p>
        </p:txBody>
      </p:sp>
      <p:pic>
        <p:nvPicPr>
          <p:cNvPr id="365" name="29.jpg" descr="2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Slide Title"/>
          <p:cNvSpPr txBox="1"/>
          <p:nvPr>
            <p:ph type="title"/>
          </p:nvPr>
        </p:nvSpPr>
        <p:spPr>
          <a:prstGeom prst="rect">
            <a:avLst/>
          </a:prstGeom>
        </p:spPr>
        <p:txBody>
          <a:bodyPr/>
          <a:lstStyle/>
          <a:p>
            <a:pPr/>
          </a:p>
        </p:txBody>
      </p:sp>
      <p:sp>
        <p:nvSpPr>
          <p:cNvPr id="370" name="Slide Subtitle"/>
          <p:cNvSpPr txBox="1"/>
          <p:nvPr>
            <p:ph type="body" idx="21"/>
          </p:nvPr>
        </p:nvSpPr>
        <p:spPr>
          <a:prstGeom prst="rect">
            <a:avLst/>
          </a:prstGeom>
        </p:spPr>
        <p:txBody>
          <a:bodyPr/>
          <a:lstStyle/>
          <a:p>
            <a:pPr/>
          </a:p>
        </p:txBody>
      </p:sp>
      <p:sp>
        <p:nvSpPr>
          <p:cNvPr id="371" name="Slide bullet text"/>
          <p:cNvSpPr txBox="1"/>
          <p:nvPr>
            <p:ph type="body" idx="1"/>
          </p:nvPr>
        </p:nvSpPr>
        <p:spPr>
          <a:prstGeom prst="rect">
            <a:avLst/>
          </a:prstGeom>
        </p:spPr>
        <p:txBody>
          <a:bodyPr/>
          <a:lstStyle/>
          <a:p>
            <a:pPr/>
          </a:p>
        </p:txBody>
      </p:sp>
      <p:pic>
        <p:nvPicPr>
          <p:cNvPr id="372" name="31.jpg" descr="3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Slide Title"/>
          <p:cNvSpPr txBox="1"/>
          <p:nvPr>
            <p:ph type="title"/>
          </p:nvPr>
        </p:nvSpPr>
        <p:spPr>
          <a:prstGeom prst="rect">
            <a:avLst/>
          </a:prstGeom>
        </p:spPr>
        <p:txBody>
          <a:bodyPr/>
          <a:lstStyle/>
          <a:p>
            <a:pPr/>
          </a:p>
        </p:txBody>
      </p:sp>
      <p:sp>
        <p:nvSpPr>
          <p:cNvPr id="377" name="Slide Subtitle"/>
          <p:cNvSpPr txBox="1"/>
          <p:nvPr>
            <p:ph type="body" idx="21"/>
          </p:nvPr>
        </p:nvSpPr>
        <p:spPr>
          <a:prstGeom prst="rect">
            <a:avLst/>
          </a:prstGeom>
        </p:spPr>
        <p:txBody>
          <a:bodyPr/>
          <a:lstStyle/>
          <a:p>
            <a:pPr/>
          </a:p>
        </p:txBody>
      </p:sp>
      <p:sp>
        <p:nvSpPr>
          <p:cNvPr id="378" name="Slide bullet text"/>
          <p:cNvSpPr txBox="1"/>
          <p:nvPr>
            <p:ph type="body" idx="1"/>
          </p:nvPr>
        </p:nvSpPr>
        <p:spPr>
          <a:prstGeom prst="rect">
            <a:avLst/>
          </a:prstGeom>
        </p:spPr>
        <p:txBody>
          <a:bodyPr/>
          <a:lstStyle/>
          <a:p>
            <a:pPr/>
          </a:p>
        </p:txBody>
      </p:sp>
      <p:pic>
        <p:nvPicPr>
          <p:cNvPr id="379" name="37.jpg" descr="3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5" name="Heading"/>
          <p:cNvSpPr txBox="1"/>
          <p:nvPr>
            <p:ph type="title"/>
          </p:nvPr>
        </p:nvSpPr>
        <p:spPr>
          <a:xfrm>
            <a:off x="1206500" y="483152"/>
            <a:ext cx="21971000" cy="1433163"/>
          </a:xfrm>
          <a:prstGeom prst="rect">
            <a:avLst/>
          </a:prstGeom>
        </p:spPr>
        <p:txBody>
          <a:bodyPr/>
          <a:lstStyle>
            <a:lvl1pPr algn="ctr">
              <a:defRPr b="0" spc="-140" sz="7000">
                <a:solidFill>
                  <a:srgbClr val="FFFFFF"/>
                </a:solidFill>
                <a:latin typeface="Avenir Heavy"/>
                <a:ea typeface="Avenir Heavy"/>
                <a:cs typeface="Avenir Heavy"/>
                <a:sym typeface="Avenir Heavy"/>
              </a:defRPr>
            </a:lvl1pPr>
          </a:lstStyle>
          <a:p>
            <a:pPr/>
            <a:r>
              <a:t>Heading</a:t>
            </a:r>
          </a:p>
        </p:txBody>
      </p:sp>
      <p:sp>
        <p:nvSpPr>
          <p:cNvPr id="176" name="Text"/>
          <p:cNvSpPr txBox="1"/>
          <p:nvPr>
            <p:ph type="body" idx="1"/>
          </p:nvPr>
        </p:nvSpPr>
        <p:spPr>
          <a:xfrm>
            <a:off x="1206500" y="2400029"/>
            <a:ext cx="21971000" cy="10603475"/>
          </a:xfrm>
          <a:prstGeom prst="rect">
            <a:avLst/>
          </a:prstGeom>
        </p:spPr>
        <p:txBody>
          <a:bodyPr/>
          <a:lstStyle>
            <a:lvl1pPr marL="635000" indent="-635000" defTabSz="457200">
              <a:lnSpc>
                <a:spcPct val="117999"/>
              </a:lnSpc>
              <a:spcBef>
                <a:spcPts val="0"/>
              </a:spcBef>
              <a:buClr>
                <a:srgbClr val="FFFFFF"/>
              </a:buClr>
              <a:buSzPct val="100000"/>
              <a:defRPr sz="5000">
                <a:solidFill>
                  <a:srgbClr val="FFFFFF"/>
                </a:solidFill>
                <a:latin typeface="Avenir Medium"/>
                <a:ea typeface="Avenir Medium"/>
                <a:cs typeface="Avenir Medium"/>
                <a:sym typeface="Avenir Medium"/>
              </a:defRPr>
            </a:lvl1pPr>
          </a:lstStyle>
          <a:p>
            <a:pPr/>
            <a:r>
              <a:t>Text</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3" name="Slide Title"/>
          <p:cNvSpPr txBox="1"/>
          <p:nvPr>
            <p:ph type="title"/>
          </p:nvPr>
        </p:nvSpPr>
        <p:spPr>
          <a:prstGeom prst="rect">
            <a:avLst/>
          </a:prstGeom>
        </p:spPr>
        <p:txBody>
          <a:bodyPr/>
          <a:lstStyle/>
          <a:p>
            <a:pPr/>
          </a:p>
        </p:txBody>
      </p:sp>
      <p:sp>
        <p:nvSpPr>
          <p:cNvPr id="384" name="Slide Subtitle"/>
          <p:cNvSpPr txBox="1"/>
          <p:nvPr>
            <p:ph type="body" idx="21"/>
          </p:nvPr>
        </p:nvSpPr>
        <p:spPr>
          <a:prstGeom prst="rect">
            <a:avLst/>
          </a:prstGeom>
        </p:spPr>
        <p:txBody>
          <a:bodyPr/>
          <a:lstStyle/>
          <a:p>
            <a:pPr/>
          </a:p>
        </p:txBody>
      </p:sp>
      <p:sp>
        <p:nvSpPr>
          <p:cNvPr id="385" name="Slide bullet text"/>
          <p:cNvSpPr txBox="1"/>
          <p:nvPr>
            <p:ph type="body" idx="1"/>
          </p:nvPr>
        </p:nvSpPr>
        <p:spPr>
          <a:prstGeom prst="rect">
            <a:avLst/>
          </a:prstGeom>
        </p:spPr>
        <p:txBody>
          <a:bodyPr/>
          <a:lstStyle/>
          <a:p>
            <a:pPr/>
          </a:p>
        </p:txBody>
      </p:sp>
      <p:pic>
        <p:nvPicPr>
          <p:cNvPr id="386" name="38.jpg" descr="3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 name="Slide Title"/>
          <p:cNvSpPr txBox="1"/>
          <p:nvPr>
            <p:ph type="title"/>
          </p:nvPr>
        </p:nvSpPr>
        <p:spPr>
          <a:prstGeom prst="rect">
            <a:avLst/>
          </a:prstGeom>
        </p:spPr>
        <p:txBody>
          <a:bodyPr/>
          <a:lstStyle/>
          <a:p>
            <a:pPr/>
          </a:p>
        </p:txBody>
      </p:sp>
      <p:sp>
        <p:nvSpPr>
          <p:cNvPr id="391" name="Slide Subtitle"/>
          <p:cNvSpPr txBox="1"/>
          <p:nvPr>
            <p:ph type="body" idx="21"/>
          </p:nvPr>
        </p:nvSpPr>
        <p:spPr>
          <a:prstGeom prst="rect">
            <a:avLst/>
          </a:prstGeom>
        </p:spPr>
        <p:txBody>
          <a:bodyPr/>
          <a:lstStyle/>
          <a:p>
            <a:pPr/>
          </a:p>
        </p:txBody>
      </p:sp>
      <p:sp>
        <p:nvSpPr>
          <p:cNvPr id="392" name="Slide bullet text"/>
          <p:cNvSpPr txBox="1"/>
          <p:nvPr>
            <p:ph type="body" idx="1"/>
          </p:nvPr>
        </p:nvSpPr>
        <p:spPr>
          <a:prstGeom prst="rect">
            <a:avLst/>
          </a:prstGeom>
        </p:spPr>
        <p:txBody>
          <a:bodyPr/>
          <a:lstStyle/>
          <a:p>
            <a:pPr/>
          </a:p>
        </p:txBody>
      </p:sp>
      <p:pic>
        <p:nvPicPr>
          <p:cNvPr id="393" name="39.jpg" descr="3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7" name="Slide Title"/>
          <p:cNvSpPr txBox="1"/>
          <p:nvPr>
            <p:ph type="title"/>
          </p:nvPr>
        </p:nvSpPr>
        <p:spPr>
          <a:prstGeom prst="rect">
            <a:avLst/>
          </a:prstGeom>
        </p:spPr>
        <p:txBody>
          <a:bodyPr/>
          <a:lstStyle/>
          <a:p>
            <a:pPr/>
          </a:p>
        </p:txBody>
      </p:sp>
      <p:sp>
        <p:nvSpPr>
          <p:cNvPr id="398" name="Slide Subtitle"/>
          <p:cNvSpPr txBox="1"/>
          <p:nvPr>
            <p:ph type="body" idx="21"/>
          </p:nvPr>
        </p:nvSpPr>
        <p:spPr>
          <a:prstGeom prst="rect">
            <a:avLst/>
          </a:prstGeom>
        </p:spPr>
        <p:txBody>
          <a:bodyPr/>
          <a:lstStyle/>
          <a:p>
            <a:pPr/>
          </a:p>
        </p:txBody>
      </p:sp>
      <p:sp>
        <p:nvSpPr>
          <p:cNvPr id="399" name="Slide bullet text"/>
          <p:cNvSpPr txBox="1"/>
          <p:nvPr>
            <p:ph type="body" idx="1"/>
          </p:nvPr>
        </p:nvSpPr>
        <p:spPr>
          <a:prstGeom prst="rect">
            <a:avLst/>
          </a:prstGeom>
        </p:spPr>
        <p:txBody>
          <a:bodyPr/>
          <a:lstStyle/>
          <a:p>
            <a:pPr/>
          </a:p>
        </p:txBody>
      </p:sp>
      <p:pic>
        <p:nvPicPr>
          <p:cNvPr id="400" name="41.jpg" descr="4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4" name="Slide Title"/>
          <p:cNvSpPr txBox="1"/>
          <p:nvPr>
            <p:ph type="title"/>
          </p:nvPr>
        </p:nvSpPr>
        <p:spPr>
          <a:prstGeom prst="rect">
            <a:avLst/>
          </a:prstGeom>
        </p:spPr>
        <p:txBody>
          <a:bodyPr/>
          <a:lstStyle/>
          <a:p>
            <a:pPr/>
          </a:p>
        </p:txBody>
      </p:sp>
      <p:sp>
        <p:nvSpPr>
          <p:cNvPr id="405" name="Slide Subtitle"/>
          <p:cNvSpPr txBox="1"/>
          <p:nvPr>
            <p:ph type="body" idx="21"/>
          </p:nvPr>
        </p:nvSpPr>
        <p:spPr>
          <a:prstGeom prst="rect">
            <a:avLst/>
          </a:prstGeom>
        </p:spPr>
        <p:txBody>
          <a:bodyPr/>
          <a:lstStyle/>
          <a:p>
            <a:pPr/>
          </a:p>
        </p:txBody>
      </p:sp>
      <p:sp>
        <p:nvSpPr>
          <p:cNvPr id="406" name="Slide bullet text"/>
          <p:cNvSpPr txBox="1"/>
          <p:nvPr>
            <p:ph type="body" idx="1"/>
          </p:nvPr>
        </p:nvSpPr>
        <p:spPr>
          <a:prstGeom prst="rect">
            <a:avLst/>
          </a:prstGeom>
        </p:spPr>
        <p:txBody>
          <a:bodyPr/>
          <a:lstStyle/>
          <a:p>
            <a:pPr/>
          </a:p>
        </p:txBody>
      </p:sp>
      <p:pic>
        <p:nvPicPr>
          <p:cNvPr id="407" name="46.jpg" descr="4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Slide Title"/>
          <p:cNvSpPr txBox="1"/>
          <p:nvPr>
            <p:ph type="title"/>
          </p:nvPr>
        </p:nvSpPr>
        <p:spPr>
          <a:prstGeom prst="rect">
            <a:avLst/>
          </a:prstGeom>
        </p:spPr>
        <p:txBody>
          <a:bodyPr/>
          <a:lstStyle/>
          <a:p>
            <a:pPr/>
          </a:p>
        </p:txBody>
      </p:sp>
      <p:sp>
        <p:nvSpPr>
          <p:cNvPr id="412" name="Slide Subtitle"/>
          <p:cNvSpPr txBox="1"/>
          <p:nvPr>
            <p:ph type="body" idx="21"/>
          </p:nvPr>
        </p:nvSpPr>
        <p:spPr>
          <a:prstGeom prst="rect">
            <a:avLst/>
          </a:prstGeom>
        </p:spPr>
        <p:txBody>
          <a:bodyPr/>
          <a:lstStyle/>
          <a:p>
            <a:pPr/>
          </a:p>
        </p:txBody>
      </p:sp>
      <p:sp>
        <p:nvSpPr>
          <p:cNvPr id="413" name="Slide bullet text"/>
          <p:cNvSpPr txBox="1"/>
          <p:nvPr>
            <p:ph type="body" idx="1"/>
          </p:nvPr>
        </p:nvSpPr>
        <p:spPr>
          <a:prstGeom prst="rect">
            <a:avLst/>
          </a:prstGeom>
        </p:spPr>
        <p:txBody>
          <a:bodyPr/>
          <a:lstStyle/>
          <a:p>
            <a:pPr/>
          </a:p>
        </p:txBody>
      </p:sp>
      <p:pic>
        <p:nvPicPr>
          <p:cNvPr id="414" name="47.jpg" descr="4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8" name="Slide Title"/>
          <p:cNvSpPr txBox="1"/>
          <p:nvPr>
            <p:ph type="title"/>
          </p:nvPr>
        </p:nvSpPr>
        <p:spPr>
          <a:prstGeom prst="rect">
            <a:avLst/>
          </a:prstGeom>
        </p:spPr>
        <p:txBody>
          <a:bodyPr/>
          <a:lstStyle/>
          <a:p>
            <a:pPr/>
          </a:p>
        </p:txBody>
      </p:sp>
      <p:sp>
        <p:nvSpPr>
          <p:cNvPr id="419" name="Slide Subtitle"/>
          <p:cNvSpPr txBox="1"/>
          <p:nvPr>
            <p:ph type="body" idx="21"/>
          </p:nvPr>
        </p:nvSpPr>
        <p:spPr>
          <a:prstGeom prst="rect">
            <a:avLst/>
          </a:prstGeom>
        </p:spPr>
        <p:txBody>
          <a:bodyPr/>
          <a:lstStyle/>
          <a:p>
            <a:pPr/>
          </a:p>
        </p:txBody>
      </p:sp>
      <p:sp>
        <p:nvSpPr>
          <p:cNvPr id="420" name="Slide bullet text"/>
          <p:cNvSpPr txBox="1"/>
          <p:nvPr>
            <p:ph type="body" idx="1"/>
          </p:nvPr>
        </p:nvSpPr>
        <p:spPr>
          <a:prstGeom prst="rect">
            <a:avLst/>
          </a:prstGeom>
        </p:spPr>
        <p:txBody>
          <a:bodyPr/>
          <a:lstStyle/>
          <a:p>
            <a:pPr/>
          </a:p>
        </p:txBody>
      </p:sp>
      <p:pic>
        <p:nvPicPr>
          <p:cNvPr id="421" name="48.jpg" descr="4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Slide Title"/>
          <p:cNvSpPr txBox="1"/>
          <p:nvPr>
            <p:ph type="title"/>
          </p:nvPr>
        </p:nvSpPr>
        <p:spPr>
          <a:prstGeom prst="rect">
            <a:avLst/>
          </a:prstGeom>
        </p:spPr>
        <p:txBody>
          <a:bodyPr/>
          <a:lstStyle/>
          <a:p>
            <a:pPr/>
          </a:p>
        </p:txBody>
      </p:sp>
      <p:sp>
        <p:nvSpPr>
          <p:cNvPr id="426" name="Slide Subtitle"/>
          <p:cNvSpPr txBox="1"/>
          <p:nvPr>
            <p:ph type="body" idx="21"/>
          </p:nvPr>
        </p:nvSpPr>
        <p:spPr>
          <a:prstGeom prst="rect">
            <a:avLst/>
          </a:prstGeom>
        </p:spPr>
        <p:txBody>
          <a:bodyPr/>
          <a:lstStyle/>
          <a:p>
            <a:pPr/>
          </a:p>
        </p:txBody>
      </p:sp>
      <p:sp>
        <p:nvSpPr>
          <p:cNvPr id="427" name="Slide bullet text"/>
          <p:cNvSpPr txBox="1"/>
          <p:nvPr>
            <p:ph type="body" idx="1"/>
          </p:nvPr>
        </p:nvSpPr>
        <p:spPr>
          <a:prstGeom prst="rect">
            <a:avLst/>
          </a:prstGeom>
        </p:spPr>
        <p:txBody>
          <a:bodyPr/>
          <a:lstStyle/>
          <a:p>
            <a:pPr/>
          </a:p>
        </p:txBody>
      </p:sp>
      <p:pic>
        <p:nvPicPr>
          <p:cNvPr id="428" name="49.jpg" descr="4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2" name="Slide Title"/>
          <p:cNvSpPr txBox="1"/>
          <p:nvPr>
            <p:ph type="title"/>
          </p:nvPr>
        </p:nvSpPr>
        <p:spPr>
          <a:prstGeom prst="rect">
            <a:avLst/>
          </a:prstGeom>
        </p:spPr>
        <p:txBody>
          <a:bodyPr/>
          <a:lstStyle/>
          <a:p>
            <a:pPr/>
          </a:p>
        </p:txBody>
      </p:sp>
      <p:sp>
        <p:nvSpPr>
          <p:cNvPr id="433" name="Slide Subtitle"/>
          <p:cNvSpPr txBox="1"/>
          <p:nvPr>
            <p:ph type="body" idx="21"/>
          </p:nvPr>
        </p:nvSpPr>
        <p:spPr>
          <a:prstGeom prst="rect">
            <a:avLst/>
          </a:prstGeom>
        </p:spPr>
        <p:txBody>
          <a:bodyPr/>
          <a:lstStyle/>
          <a:p>
            <a:pPr/>
          </a:p>
        </p:txBody>
      </p:sp>
      <p:sp>
        <p:nvSpPr>
          <p:cNvPr id="434" name="Slide bullet text"/>
          <p:cNvSpPr txBox="1"/>
          <p:nvPr>
            <p:ph type="body" idx="1"/>
          </p:nvPr>
        </p:nvSpPr>
        <p:spPr>
          <a:prstGeom prst="rect">
            <a:avLst/>
          </a:prstGeom>
        </p:spPr>
        <p:txBody>
          <a:bodyPr/>
          <a:lstStyle/>
          <a:p>
            <a:pPr/>
          </a:p>
        </p:txBody>
      </p:sp>
      <p:pic>
        <p:nvPicPr>
          <p:cNvPr id="435" name="51.jpg" descr="5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9" name="Slide Title"/>
          <p:cNvSpPr txBox="1"/>
          <p:nvPr>
            <p:ph type="title"/>
          </p:nvPr>
        </p:nvSpPr>
        <p:spPr>
          <a:prstGeom prst="rect">
            <a:avLst/>
          </a:prstGeom>
        </p:spPr>
        <p:txBody>
          <a:bodyPr/>
          <a:lstStyle/>
          <a:p>
            <a:pPr/>
          </a:p>
        </p:txBody>
      </p:sp>
      <p:sp>
        <p:nvSpPr>
          <p:cNvPr id="440" name="Slide Subtitle"/>
          <p:cNvSpPr txBox="1"/>
          <p:nvPr>
            <p:ph type="body" idx="21"/>
          </p:nvPr>
        </p:nvSpPr>
        <p:spPr>
          <a:prstGeom prst="rect">
            <a:avLst/>
          </a:prstGeom>
        </p:spPr>
        <p:txBody>
          <a:bodyPr/>
          <a:lstStyle/>
          <a:p>
            <a:pPr/>
          </a:p>
        </p:txBody>
      </p:sp>
      <p:sp>
        <p:nvSpPr>
          <p:cNvPr id="441" name="Slide bullet text"/>
          <p:cNvSpPr txBox="1"/>
          <p:nvPr>
            <p:ph type="body" idx="1"/>
          </p:nvPr>
        </p:nvSpPr>
        <p:spPr>
          <a:prstGeom prst="rect">
            <a:avLst/>
          </a:prstGeom>
        </p:spPr>
        <p:txBody>
          <a:bodyPr/>
          <a:lstStyle/>
          <a:p>
            <a:pPr/>
          </a:p>
        </p:txBody>
      </p:sp>
      <p:pic>
        <p:nvPicPr>
          <p:cNvPr id="442" name="52.jpg" descr="5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6" name="Slide Title"/>
          <p:cNvSpPr txBox="1"/>
          <p:nvPr>
            <p:ph type="title"/>
          </p:nvPr>
        </p:nvSpPr>
        <p:spPr>
          <a:prstGeom prst="rect">
            <a:avLst/>
          </a:prstGeom>
        </p:spPr>
        <p:txBody>
          <a:bodyPr/>
          <a:lstStyle/>
          <a:p>
            <a:pPr/>
          </a:p>
        </p:txBody>
      </p:sp>
      <p:sp>
        <p:nvSpPr>
          <p:cNvPr id="447" name="Slide Subtitle"/>
          <p:cNvSpPr txBox="1"/>
          <p:nvPr>
            <p:ph type="body" idx="21"/>
          </p:nvPr>
        </p:nvSpPr>
        <p:spPr>
          <a:prstGeom prst="rect">
            <a:avLst/>
          </a:prstGeom>
        </p:spPr>
        <p:txBody>
          <a:bodyPr/>
          <a:lstStyle/>
          <a:p>
            <a:pPr/>
          </a:p>
        </p:txBody>
      </p:sp>
      <p:sp>
        <p:nvSpPr>
          <p:cNvPr id="448" name="Slide bullet text"/>
          <p:cNvSpPr txBox="1"/>
          <p:nvPr>
            <p:ph type="body" idx="1"/>
          </p:nvPr>
        </p:nvSpPr>
        <p:spPr>
          <a:prstGeom prst="rect">
            <a:avLst/>
          </a:prstGeom>
        </p:spPr>
        <p:txBody>
          <a:bodyPr/>
          <a:lstStyle/>
          <a:p>
            <a:pPr/>
          </a:p>
        </p:txBody>
      </p:sp>
      <p:pic>
        <p:nvPicPr>
          <p:cNvPr id="449" name="54.jpg" descr="5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178" name="a_1.png" descr="a_1.png"/>
          <p:cNvPicPr>
            <a:picLocks noChangeAspect="1"/>
          </p:cNvPicPr>
          <p:nvPr/>
        </p:nvPicPr>
        <p:blipFill>
          <a:blip r:embed="rId2">
            <a:extLst/>
          </a:blip>
          <a:stretch>
            <a:fillRect/>
          </a:stretch>
        </p:blipFill>
        <p:spPr>
          <a:xfrm>
            <a:off x="3251199" y="1365804"/>
            <a:ext cx="17881601" cy="546101"/>
          </a:xfrm>
          <a:prstGeom prst="rect">
            <a:avLst/>
          </a:prstGeom>
          <a:ln w="12700">
            <a:miter lim="400000"/>
          </a:ln>
        </p:spPr>
      </p:pic>
      <p:pic>
        <p:nvPicPr>
          <p:cNvPr id="179" name="a_2.png" descr="a_2.png"/>
          <p:cNvPicPr>
            <a:picLocks noChangeAspect="1"/>
          </p:cNvPicPr>
          <p:nvPr/>
        </p:nvPicPr>
        <p:blipFill>
          <a:blip r:embed="rId3">
            <a:extLst/>
          </a:blip>
          <a:stretch>
            <a:fillRect/>
          </a:stretch>
        </p:blipFill>
        <p:spPr>
          <a:xfrm>
            <a:off x="5654459" y="5017054"/>
            <a:ext cx="2882901" cy="762001"/>
          </a:xfrm>
          <a:prstGeom prst="rect">
            <a:avLst/>
          </a:prstGeom>
          <a:ln w="12700">
            <a:miter lim="400000"/>
          </a:ln>
        </p:spPr>
      </p:pic>
      <p:pic>
        <p:nvPicPr>
          <p:cNvPr id="180" name="a_3.png" descr="a_3.png"/>
          <p:cNvPicPr>
            <a:picLocks noChangeAspect="1"/>
          </p:cNvPicPr>
          <p:nvPr/>
        </p:nvPicPr>
        <p:blipFill>
          <a:blip r:embed="rId4">
            <a:extLst/>
          </a:blip>
          <a:stretch>
            <a:fillRect/>
          </a:stretch>
        </p:blipFill>
        <p:spPr>
          <a:xfrm>
            <a:off x="347030" y="5055154"/>
            <a:ext cx="2882901" cy="762001"/>
          </a:xfrm>
          <a:prstGeom prst="rect">
            <a:avLst/>
          </a:prstGeom>
          <a:ln w="12700">
            <a:miter lim="400000"/>
          </a:ln>
        </p:spPr>
      </p:pic>
      <p:pic>
        <p:nvPicPr>
          <p:cNvPr id="181" name="a_4.png" descr="a_4.png"/>
          <p:cNvPicPr>
            <a:picLocks noChangeAspect="1"/>
          </p:cNvPicPr>
          <p:nvPr/>
        </p:nvPicPr>
        <p:blipFill>
          <a:blip r:embed="rId5">
            <a:extLst/>
          </a:blip>
          <a:stretch>
            <a:fillRect/>
          </a:stretch>
        </p:blipFill>
        <p:spPr>
          <a:xfrm>
            <a:off x="17262505" y="5213904"/>
            <a:ext cx="914401" cy="889001"/>
          </a:xfrm>
          <a:prstGeom prst="rect">
            <a:avLst/>
          </a:prstGeom>
          <a:ln w="12700">
            <a:miter lim="400000"/>
          </a:ln>
        </p:spPr>
      </p:pic>
      <p:pic>
        <p:nvPicPr>
          <p:cNvPr id="182" name="a_5.png" descr="a_5.png"/>
          <p:cNvPicPr>
            <a:picLocks noChangeAspect="1"/>
          </p:cNvPicPr>
          <p:nvPr/>
        </p:nvPicPr>
        <p:blipFill>
          <a:blip r:embed="rId6">
            <a:extLst/>
          </a:blip>
          <a:stretch>
            <a:fillRect/>
          </a:stretch>
        </p:blipFill>
        <p:spPr>
          <a:xfrm>
            <a:off x="15063987" y="4839254"/>
            <a:ext cx="1181101" cy="1333501"/>
          </a:xfrm>
          <a:prstGeom prst="rect">
            <a:avLst/>
          </a:prstGeom>
          <a:ln w="12700">
            <a:miter lim="400000"/>
          </a:ln>
        </p:spPr>
      </p:pic>
      <p:pic>
        <p:nvPicPr>
          <p:cNvPr id="183" name="a_6.png" descr="a_6.png"/>
          <p:cNvPicPr>
            <a:picLocks noChangeAspect="1"/>
          </p:cNvPicPr>
          <p:nvPr/>
        </p:nvPicPr>
        <p:blipFill>
          <a:blip r:embed="rId7">
            <a:extLst/>
          </a:blip>
          <a:stretch>
            <a:fillRect/>
          </a:stretch>
        </p:blipFill>
        <p:spPr>
          <a:xfrm>
            <a:off x="17930303" y="2880834"/>
            <a:ext cx="3124201" cy="723901"/>
          </a:xfrm>
          <a:prstGeom prst="rect">
            <a:avLst/>
          </a:prstGeom>
          <a:ln w="12700">
            <a:miter lim="400000"/>
          </a:ln>
        </p:spPr>
      </p:pic>
      <p:pic>
        <p:nvPicPr>
          <p:cNvPr id="184" name="a_7.png" descr="a_7.png"/>
          <p:cNvPicPr>
            <a:picLocks noChangeAspect="1"/>
          </p:cNvPicPr>
          <p:nvPr/>
        </p:nvPicPr>
        <p:blipFill>
          <a:blip r:embed="rId8">
            <a:extLst/>
          </a:blip>
          <a:stretch>
            <a:fillRect/>
          </a:stretch>
        </p:blipFill>
        <p:spPr>
          <a:xfrm>
            <a:off x="13749537" y="2870754"/>
            <a:ext cx="3124201" cy="723901"/>
          </a:xfrm>
          <a:prstGeom prst="rect">
            <a:avLst/>
          </a:prstGeom>
          <a:ln w="12700">
            <a:miter lim="400000"/>
          </a:ln>
        </p:spPr>
      </p:pic>
      <p:pic>
        <p:nvPicPr>
          <p:cNvPr id="185" name="a_8.png" descr="a_8.png"/>
          <p:cNvPicPr>
            <a:picLocks noChangeAspect="1"/>
          </p:cNvPicPr>
          <p:nvPr/>
        </p:nvPicPr>
        <p:blipFill>
          <a:blip r:embed="rId9">
            <a:extLst/>
          </a:blip>
          <a:stretch>
            <a:fillRect/>
          </a:stretch>
        </p:blipFill>
        <p:spPr>
          <a:xfrm>
            <a:off x="17291111" y="3792614"/>
            <a:ext cx="406401" cy="406401"/>
          </a:xfrm>
          <a:prstGeom prst="rect">
            <a:avLst/>
          </a:prstGeom>
          <a:ln w="12700">
            <a:miter lim="400000"/>
          </a:ln>
        </p:spPr>
      </p:pic>
      <p:pic>
        <p:nvPicPr>
          <p:cNvPr id="186" name="a_9.png" descr="a_9.png"/>
          <p:cNvPicPr>
            <a:picLocks noChangeAspect="1"/>
          </p:cNvPicPr>
          <p:nvPr/>
        </p:nvPicPr>
        <p:blipFill>
          <a:blip r:embed="rId10">
            <a:extLst/>
          </a:blip>
          <a:stretch>
            <a:fillRect/>
          </a:stretch>
        </p:blipFill>
        <p:spPr>
          <a:xfrm>
            <a:off x="19302335" y="3773564"/>
            <a:ext cx="673101" cy="571501"/>
          </a:xfrm>
          <a:prstGeom prst="rect">
            <a:avLst/>
          </a:prstGeom>
          <a:ln w="12700">
            <a:miter lim="400000"/>
          </a:ln>
        </p:spPr>
      </p:pic>
      <p:pic>
        <p:nvPicPr>
          <p:cNvPr id="187" name="a_10.png" descr="a_10.png"/>
          <p:cNvPicPr>
            <a:picLocks noChangeAspect="1"/>
          </p:cNvPicPr>
          <p:nvPr/>
        </p:nvPicPr>
        <p:blipFill>
          <a:blip r:embed="rId11">
            <a:extLst/>
          </a:blip>
          <a:stretch>
            <a:fillRect/>
          </a:stretch>
        </p:blipFill>
        <p:spPr>
          <a:xfrm>
            <a:off x="19648317" y="3738084"/>
            <a:ext cx="1155701" cy="736601"/>
          </a:xfrm>
          <a:prstGeom prst="rect">
            <a:avLst/>
          </a:prstGeom>
          <a:ln w="12700">
            <a:miter lim="400000"/>
          </a:ln>
        </p:spPr>
      </p:pic>
      <p:pic>
        <p:nvPicPr>
          <p:cNvPr id="188" name="a_11.png" descr="a_11.png"/>
          <p:cNvPicPr>
            <a:picLocks noChangeAspect="1"/>
          </p:cNvPicPr>
          <p:nvPr/>
        </p:nvPicPr>
        <p:blipFill>
          <a:blip r:embed="rId12">
            <a:extLst/>
          </a:blip>
          <a:stretch>
            <a:fillRect/>
          </a:stretch>
        </p:blipFill>
        <p:spPr>
          <a:xfrm>
            <a:off x="17064237" y="3810554"/>
            <a:ext cx="241301" cy="2057401"/>
          </a:xfrm>
          <a:prstGeom prst="rect">
            <a:avLst/>
          </a:prstGeom>
          <a:ln w="12700">
            <a:miter lim="400000"/>
          </a:ln>
        </p:spPr>
      </p:pic>
      <p:pic>
        <p:nvPicPr>
          <p:cNvPr id="189" name="a_12.png" descr="a_12.png"/>
          <p:cNvPicPr>
            <a:picLocks noChangeAspect="1"/>
          </p:cNvPicPr>
          <p:nvPr/>
        </p:nvPicPr>
        <p:blipFill>
          <a:blip r:embed="rId13">
            <a:extLst/>
          </a:blip>
          <a:stretch>
            <a:fillRect/>
          </a:stretch>
        </p:blipFill>
        <p:spPr>
          <a:xfrm>
            <a:off x="17172187" y="3615739"/>
            <a:ext cx="3467101" cy="241301"/>
          </a:xfrm>
          <a:prstGeom prst="rect">
            <a:avLst/>
          </a:prstGeom>
          <a:ln w="12700">
            <a:miter lim="400000"/>
          </a:ln>
        </p:spPr>
      </p:pic>
      <p:pic>
        <p:nvPicPr>
          <p:cNvPr id="190" name="a_13.png" descr="a_13.png"/>
          <p:cNvPicPr>
            <a:picLocks noChangeAspect="1"/>
          </p:cNvPicPr>
          <p:nvPr/>
        </p:nvPicPr>
        <p:blipFill>
          <a:blip r:embed="rId14">
            <a:extLst/>
          </a:blip>
          <a:stretch>
            <a:fillRect/>
          </a:stretch>
        </p:blipFill>
        <p:spPr>
          <a:xfrm>
            <a:off x="17013437" y="3562904"/>
            <a:ext cx="3784601" cy="2603501"/>
          </a:xfrm>
          <a:prstGeom prst="rect">
            <a:avLst/>
          </a:prstGeom>
          <a:ln w="12700">
            <a:miter lim="400000"/>
          </a:ln>
        </p:spPr>
      </p:pic>
      <p:pic>
        <p:nvPicPr>
          <p:cNvPr id="191" name="a_14.png" descr="a_14.png"/>
          <p:cNvPicPr>
            <a:picLocks noChangeAspect="1"/>
          </p:cNvPicPr>
          <p:nvPr/>
        </p:nvPicPr>
        <p:blipFill>
          <a:blip r:embed="rId15">
            <a:extLst/>
          </a:blip>
          <a:stretch>
            <a:fillRect/>
          </a:stretch>
        </p:blipFill>
        <p:spPr>
          <a:xfrm>
            <a:off x="18821954" y="4815704"/>
            <a:ext cx="546101" cy="762001"/>
          </a:xfrm>
          <a:prstGeom prst="rect">
            <a:avLst/>
          </a:prstGeom>
          <a:ln w="12700">
            <a:miter lim="400000"/>
          </a:ln>
        </p:spPr>
      </p:pic>
      <p:pic>
        <p:nvPicPr>
          <p:cNvPr id="192" name="a_15.png" descr="a_15.png"/>
          <p:cNvPicPr>
            <a:picLocks noChangeAspect="1"/>
          </p:cNvPicPr>
          <p:nvPr/>
        </p:nvPicPr>
        <p:blipFill>
          <a:blip r:embed="rId16">
            <a:extLst/>
          </a:blip>
          <a:stretch>
            <a:fillRect/>
          </a:stretch>
        </p:blipFill>
        <p:spPr>
          <a:xfrm>
            <a:off x="18073579" y="6009519"/>
            <a:ext cx="3581401" cy="723901"/>
          </a:xfrm>
          <a:prstGeom prst="rect">
            <a:avLst/>
          </a:prstGeom>
          <a:ln w="12700">
            <a:miter lim="400000"/>
          </a:ln>
        </p:spPr>
      </p:pic>
      <p:pic>
        <p:nvPicPr>
          <p:cNvPr id="193" name="a_16.png" descr="a_16.png"/>
          <p:cNvPicPr>
            <a:picLocks noChangeAspect="1"/>
          </p:cNvPicPr>
          <p:nvPr/>
        </p:nvPicPr>
        <p:blipFill>
          <a:blip r:embed="rId17">
            <a:extLst/>
          </a:blip>
          <a:stretch>
            <a:fillRect/>
          </a:stretch>
        </p:blipFill>
        <p:spPr>
          <a:xfrm>
            <a:off x="16441937" y="4807504"/>
            <a:ext cx="635001" cy="723901"/>
          </a:xfrm>
          <a:prstGeom prst="rect">
            <a:avLst/>
          </a:prstGeom>
          <a:ln w="12700">
            <a:miter lim="400000"/>
          </a:ln>
        </p:spPr>
      </p:pic>
      <p:pic>
        <p:nvPicPr>
          <p:cNvPr id="194" name="a_17.png" descr="a_17.png"/>
          <p:cNvPicPr>
            <a:picLocks noChangeAspect="1"/>
          </p:cNvPicPr>
          <p:nvPr/>
        </p:nvPicPr>
        <p:blipFill>
          <a:blip r:embed="rId18">
            <a:extLst/>
          </a:blip>
          <a:stretch>
            <a:fillRect/>
          </a:stretch>
        </p:blipFill>
        <p:spPr>
          <a:xfrm>
            <a:off x="17338705" y="2883454"/>
            <a:ext cx="635001" cy="723901"/>
          </a:xfrm>
          <a:prstGeom prst="rect">
            <a:avLst/>
          </a:prstGeom>
          <a:ln w="12700">
            <a:miter lim="400000"/>
          </a:ln>
        </p:spPr>
      </p:pic>
      <p:pic>
        <p:nvPicPr>
          <p:cNvPr id="195" name="a_18.png" descr="a_18.png"/>
          <p:cNvPicPr>
            <a:picLocks noChangeAspect="1"/>
          </p:cNvPicPr>
          <p:nvPr/>
        </p:nvPicPr>
        <p:blipFill>
          <a:blip r:embed="rId19">
            <a:extLst/>
          </a:blip>
          <a:stretch>
            <a:fillRect/>
          </a:stretch>
        </p:blipFill>
        <p:spPr>
          <a:xfrm>
            <a:off x="11777893" y="6128304"/>
            <a:ext cx="3568701" cy="736601"/>
          </a:xfrm>
          <a:prstGeom prst="rect">
            <a:avLst/>
          </a:prstGeom>
          <a:ln w="12700">
            <a:miter lim="400000"/>
          </a:ln>
        </p:spPr>
      </p:pic>
      <p:pic>
        <p:nvPicPr>
          <p:cNvPr id="196" name="a_19.png" descr="a_19.png"/>
          <p:cNvPicPr>
            <a:picLocks noChangeAspect="1"/>
          </p:cNvPicPr>
          <p:nvPr/>
        </p:nvPicPr>
        <p:blipFill>
          <a:blip r:embed="rId20">
            <a:extLst/>
          </a:blip>
          <a:stretch>
            <a:fillRect/>
          </a:stretch>
        </p:blipFill>
        <p:spPr>
          <a:xfrm>
            <a:off x="15948918" y="4129904"/>
            <a:ext cx="635001" cy="723901"/>
          </a:xfrm>
          <a:prstGeom prst="rect">
            <a:avLst/>
          </a:prstGeom>
          <a:ln w="12700">
            <a:miter lim="400000"/>
          </a:ln>
        </p:spPr>
      </p:pic>
      <p:pic>
        <p:nvPicPr>
          <p:cNvPr id="197" name="a_20.png" descr="a_20.png"/>
          <p:cNvPicPr>
            <a:picLocks noChangeAspect="1"/>
          </p:cNvPicPr>
          <p:nvPr/>
        </p:nvPicPr>
        <p:blipFill>
          <a:blip r:embed="rId21">
            <a:extLst/>
          </a:blip>
          <a:stretch>
            <a:fillRect/>
          </a:stretch>
        </p:blipFill>
        <p:spPr>
          <a:xfrm>
            <a:off x="14689337" y="4617004"/>
            <a:ext cx="546101" cy="762001"/>
          </a:xfrm>
          <a:prstGeom prst="rect">
            <a:avLst/>
          </a:prstGeom>
          <a:ln w="12700">
            <a:miter lim="400000"/>
          </a:ln>
        </p:spPr>
      </p:pic>
      <p:pic>
        <p:nvPicPr>
          <p:cNvPr id="198" name="a_21.png" descr="a_21.png"/>
          <p:cNvPicPr>
            <a:picLocks noChangeAspect="1"/>
          </p:cNvPicPr>
          <p:nvPr/>
        </p:nvPicPr>
        <p:blipFill>
          <a:blip r:embed="rId22">
            <a:extLst/>
          </a:blip>
          <a:stretch>
            <a:fillRect/>
          </a:stretch>
        </p:blipFill>
        <p:spPr>
          <a:xfrm>
            <a:off x="15444987" y="3736389"/>
            <a:ext cx="419101" cy="419101"/>
          </a:xfrm>
          <a:prstGeom prst="rect">
            <a:avLst/>
          </a:prstGeom>
          <a:ln w="12700">
            <a:miter lim="400000"/>
          </a:ln>
        </p:spPr>
      </p:pic>
      <p:pic>
        <p:nvPicPr>
          <p:cNvPr id="199" name="a_22.png" descr="a_22.png"/>
          <p:cNvPicPr>
            <a:picLocks noChangeAspect="1"/>
          </p:cNvPicPr>
          <p:nvPr/>
        </p:nvPicPr>
        <p:blipFill>
          <a:blip r:embed="rId23">
            <a:extLst/>
          </a:blip>
          <a:stretch>
            <a:fillRect/>
          </a:stretch>
        </p:blipFill>
        <p:spPr>
          <a:xfrm>
            <a:off x="15067933" y="4026454"/>
            <a:ext cx="673101" cy="571501"/>
          </a:xfrm>
          <a:prstGeom prst="rect">
            <a:avLst/>
          </a:prstGeom>
          <a:ln w="12700">
            <a:miter lim="400000"/>
          </a:ln>
        </p:spPr>
      </p:pic>
      <p:pic>
        <p:nvPicPr>
          <p:cNvPr id="200" name="a_23.png" descr="a_23.png"/>
          <p:cNvPicPr>
            <a:picLocks noChangeAspect="1"/>
          </p:cNvPicPr>
          <p:nvPr/>
        </p:nvPicPr>
        <p:blipFill>
          <a:blip r:embed="rId24">
            <a:extLst/>
          </a:blip>
          <a:stretch>
            <a:fillRect/>
          </a:stretch>
        </p:blipFill>
        <p:spPr>
          <a:xfrm>
            <a:off x="14579600" y="3731179"/>
            <a:ext cx="939801" cy="1295401"/>
          </a:xfrm>
          <a:prstGeom prst="rect">
            <a:avLst/>
          </a:prstGeom>
          <a:ln w="12700">
            <a:miter lim="400000"/>
          </a:ln>
        </p:spPr>
      </p:pic>
      <p:pic>
        <p:nvPicPr>
          <p:cNvPr id="201" name="a_24.png" descr="a_24.png"/>
          <p:cNvPicPr>
            <a:picLocks noChangeAspect="1"/>
          </p:cNvPicPr>
          <p:nvPr/>
        </p:nvPicPr>
        <p:blipFill>
          <a:blip r:embed="rId25">
            <a:extLst/>
          </a:blip>
          <a:stretch>
            <a:fillRect/>
          </a:stretch>
        </p:blipFill>
        <p:spPr>
          <a:xfrm>
            <a:off x="15737087" y="3761604"/>
            <a:ext cx="241301" cy="2108201"/>
          </a:xfrm>
          <a:prstGeom prst="rect">
            <a:avLst/>
          </a:prstGeom>
          <a:ln w="12700">
            <a:miter lim="400000"/>
          </a:ln>
        </p:spPr>
      </p:pic>
      <p:pic>
        <p:nvPicPr>
          <p:cNvPr id="202" name="a_25.png" descr="a_25.png"/>
          <p:cNvPicPr>
            <a:picLocks noChangeAspect="1"/>
          </p:cNvPicPr>
          <p:nvPr/>
        </p:nvPicPr>
        <p:blipFill>
          <a:blip r:embed="rId26">
            <a:extLst/>
          </a:blip>
          <a:stretch>
            <a:fillRect/>
          </a:stretch>
        </p:blipFill>
        <p:spPr>
          <a:xfrm>
            <a:off x="14682987" y="3620054"/>
            <a:ext cx="1155701" cy="241301"/>
          </a:xfrm>
          <a:prstGeom prst="rect">
            <a:avLst/>
          </a:prstGeom>
          <a:ln w="12700">
            <a:miter lim="400000"/>
          </a:ln>
        </p:spPr>
      </p:pic>
      <p:pic>
        <p:nvPicPr>
          <p:cNvPr id="203" name="a_26.png" descr="a_26.png"/>
          <p:cNvPicPr>
            <a:picLocks noChangeAspect="1"/>
          </p:cNvPicPr>
          <p:nvPr/>
        </p:nvPicPr>
        <p:blipFill>
          <a:blip r:embed="rId27">
            <a:extLst/>
          </a:blip>
          <a:stretch>
            <a:fillRect/>
          </a:stretch>
        </p:blipFill>
        <p:spPr>
          <a:xfrm>
            <a:off x="14314687" y="3591479"/>
            <a:ext cx="1816101" cy="2425701"/>
          </a:xfrm>
          <a:prstGeom prst="rect">
            <a:avLst/>
          </a:prstGeom>
          <a:ln w="12700">
            <a:miter lim="400000"/>
          </a:ln>
        </p:spPr>
      </p:pic>
      <p:pic>
        <p:nvPicPr>
          <p:cNvPr id="204" name="a_27.png" descr="a_27.png"/>
          <p:cNvPicPr>
            <a:picLocks noChangeAspect="1"/>
          </p:cNvPicPr>
          <p:nvPr/>
        </p:nvPicPr>
        <p:blipFill>
          <a:blip r:embed="rId28">
            <a:extLst/>
          </a:blip>
          <a:stretch>
            <a:fillRect/>
          </a:stretch>
        </p:blipFill>
        <p:spPr>
          <a:xfrm>
            <a:off x="13151466" y="2896154"/>
            <a:ext cx="635001" cy="723901"/>
          </a:xfrm>
          <a:prstGeom prst="rect">
            <a:avLst/>
          </a:prstGeom>
          <a:ln w="12700">
            <a:miter lim="400000"/>
          </a:ln>
        </p:spPr>
      </p:pic>
      <p:pic>
        <p:nvPicPr>
          <p:cNvPr id="205" name="a_28.png" descr="a_28.png"/>
          <p:cNvPicPr>
            <a:picLocks noChangeAspect="1"/>
          </p:cNvPicPr>
          <p:nvPr/>
        </p:nvPicPr>
        <p:blipFill>
          <a:blip r:embed="rId29">
            <a:extLst/>
          </a:blip>
          <a:stretch>
            <a:fillRect/>
          </a:stretch>
        </p:blipFill>
        <p:spPr>
          <a:xfrm>
            <a:off x="16772384" y="7598329"/>
            <a:ext cx="508001" cy="762001"/>
          </a:xfrm>
          <a:prstGeom prst="rect">
            <a:avLst/>
          </a:prstGeom>
          <a:ln w="12700">
            <a:miter lim="400000"/>
          </a:ln>
        </p:spPr>
      </p:pic>
      <p:pic>
        <p:nvPicPr>
          <p:cNvPr id="206" name="a_29.png" descr="a_29.png"/>
          <p:cNvPicPr>
            <a:picLocks noChangeAspect="1"/>
          </p:cNvPicPr>
          <p:nvPr/>
        </p:nvPicPr>
        <p:blipFill>
          <a:blip r:embed="rId30">
            <a:extLst/>
          </a:blip>
          <a:stretch>
            <a:fillRect/>
          </a:stretch>
        </p:blipFill>
        <p:spPr>
          <a:xfrm>
            <a:off x="16295887" y="7284004"/>
            <a:ext cx="393701" cy="939801"/>
          </a:xfrm>
          <a:prstGeom prst="rect">
            <a:avLst/>
          </a:prstGeom>
          <a:ln w="12700">
            <a:miter lim="400000"/>
          </a:ln>
        </p:spPr>
      </p:pic>
      <p:pic>
        <p:nvPicPr>
          <p:cNvPr id="207" name="a_30.png" descr="a_30.png"/>
          <p:cNvPicPr>
            <a:picLocks noChangeAspect="1"/>
          </p:cNvPicPr>
          <p:nvPr/>
        </p:nvPicPr>
        <p:blipFill>
          <a:blip r:embed="rId31">
            <a:extLst/>
          </a:blip>
          <a:stretch>
            <a:fillRect/>
          </a:stretch>
        </p:blipFill>
        <p:spPr>
          <a:xfrm>
            <a:off x="15730737" y="5823504"/>
            <a:ext cx="1536701" cy="1524001"/>
          </a:xfrm>
          <a:prstGeom prst="rect">
            <a:avLst/>
          </a:prstGeom>
          <a:ln w="12700">
            <a:miter lim="400000"/>
          </a:ln>
        </p:spPr>
      </p:pic>
      <p:pic>
        <p:nvPicPr>
          <p:cNvPr id="208" name="a_31.png" descr="a_31.png"/>
          <p:cNvPicPr>
            <a:picLocks noChangeAspect="1"/>
          </p:cNvPicPr>
          <p:nvPr/>
        </p:nvPicPr>
        <p:blipFill>
          <a:blip r:embed="rId32">
            <a:extLst/>
          </a:blip>
          <a:stretch>
            <a:fillRect/>
          </a:stretch>
        </p:blipFill>
        <p:spPr>
          <a:xfrm>
            <a:off x="13298687" y="2267504"/>
            <a:ext cx="6388101" cy="457201"/>
          </a:xfrm>
          <a:prstGeom prst="rect">
            <a:avLst/>
          </a:prstGeom>
          <a:ln w="12700">
            <a:miter lim="400000"/>
          </a:ln>
        </p:spPr>
      </p:pic>
      <p:pic>
        <p:nvPicPr>
          <p:cNvPr id="209" name="a_32.png" descr="a_32.png"/>
          <p:cNvPicPr>
            <a:picLocks noChangeAspect="1"/>
          </p:cNvPicPr>
          <p:nvPr/>
        </p:nvPicPr>
        <p:blipFill>
          <a:blip r:embed="rId33">
            <a:extLst/>
          </a:blip>
          <a:stretch>
            <a:fillRect/>
          </a:stretch>
        </p:blipFill>
        <p:spPr>
          <a:xfrm>
            <a:off x="10961887" y="2842179"/>
            <a:ext cx="11061701" cy="5816601"/>
          </a:xfrm>
          <a:prstGeom prst="rect">
            <a:avLst/>
          </a:prstGeom>
          <a:ln w="12700">
            <a:miter lim="400000"/>
          </a:ln>
        </p:spPr>
      </p:pic>
      <p:pic>
        <p:nvPicPr>
          <p:cNvPr id="210" name="a_33.png" descr="a_33.png"/>
          <p:cNvPicPr>
            <a:picLocks noChangeAspect="1"/>
          </p:cNvPicPr>
          <p:nvPr/>
        </p:nvPicPr>
        <p:blipFill>
          <a:blip r:embed="rId34">
            <a:extLst/>
          </a:blip>
          <a:stretch>
            <a:fillRect/>
          </a:stretch>
        </p:blipFill>
        <p:spPr>
          <a:xfrm>
            <a:off x="11692137" y="9455704"/>
            <a:ext cx="3632201" cy="342901"/>
          </a:xfrm>
          <a:prstGeom prst="rect">
            <a:avLst/>
          </a:prstGeom>
          <a:ln w="12700">
            <a:miter lim="400000"/>
          </a:ln>
        </p:spPr>
      </p:pic>
      <p:pic>
        <p:nvPicPr>
          <p:cNvPr id="211" name="a_34.png" descr="a_34.png"/>
          <p:cNvPicPr>
            <a:picLocks noChangeAspect="1"/>
          </p:cNvPicPr>
          <p:nvPr/>
        </p:nvPicPr>
        <p:blipFill>
          <a:blip r:embed="rId35">
            <a:extLst/>
          </a:blip>
          <a:stretch>
            <a:fillRect/>
          </a:stretch>
        </p:blipFill>
        <p:spPr>
          <a:xfrm>
            <a:off x="218181" y="10750488"/>
            <a:ext cx="2781301" cy="2768601"/>
          </a:xfrm>
          <a:prstGeom prst="rect">
            <a:avLst/>
          </a:prstGeom>
          <a:ln w="12700">
            <a:miter lim="400000"/>
          </a:ln>
        </p:spPr>
      </p:pic>
      <p:pic>
        <p:nvPicPr>
          <p:cNvPr id="212" name="a_35.png" descr="a_35.png"/>
          <p:cNvPicPr>
            <a:picLocks noChangeAspect="1"/>
          </p:cNvPicPr>
          <p:nvPr/>
        </p:nvPicPr>
        <p:blipFill>
          <a:blip r:embed="rId36">
            <a:extLst/>
          </a:blip>
          <a:stretch>
            <a:fillRect/>
          </a:stretch>
        </p:blipFill>
        <p:spPr>
          <a:xfrm>
            <a:off x="13590787" y="12364004"/>
            <a:ext cx="10172701" cy="762001"/>
          </a:xfrm>
          <a:prstGeom prst="rect">
            <a:avLst/>
          </a:prstGeom>
          <a:ln w="12700">
            <a:miter lim="400000"/>
          </a:ln>
        </p:spPr>
      </p:pic>
      <p:pic>
        <p:nvPicPr>
          <p:cNvPr id="213" name="a_36.png" descr="a_36.png"/>
          <p:cNvPicPr>
            <a:picLocks noChangeAspect="1"/>
          </p:cNvPicPr>
          <p:nvPr/>
        </p:nvPicPr>
        <p:blipFill>
          <a:blip r:embed="rId37">
            <a:extLst/>
          </a:blip>
          <a:stretch>
            <a:fillRect/>
          </a:stretch>
        </p:blipFill>
        <p:spPr>
          <a:xfrm>
            <a:off x="17134087" y="11598829"/>
            <a:ext cx="3340101" cy="762001"/>
          </a:xfrm>
          <a:prstGeom prst="rect">
            <a:avLst/>
          </a:prstGeom>
          <a:ln w="12700">
            <a:miter lim="400000"/>
          </a:ln>
        </p:spPr>
      </p:pic>
      <p:pic>
        <p:nvPicPr>
          <p:cNvPr id="214" name="a_37.png" descr="a_37.png"/>
          <p:cNvPicPr>
            <a:picLocks noChangeAspect="1"/>
          </p:cNvPicPr>
          <p:nvPr/>
        </p:nvPicPr>
        <p:blipFill>
          <a:blip r:embed="rId38">
            <a:extLst/>
          </a:blip>
          <a:stretch>
            <a:fillRect/>
          </a:stretch>
        </p:blipFill>
        <p:spPr>
          <a:xfrm>
            <a:off x="15879068" y="10986054"/>
            <a:ext cx="4394201" cy="762001"/>
          </a:xfrm>
          <a:prstGeom prst="rect">
            <a:avLst/>
          </a:prstGeom>
          <a:ln w="12700">
            <a:miter lim="400000"/>
          </a:ln>
        </p:spPr>
      </p:pic>
      <p:pic>
        <p:nvPicPr>
          <p:cNvPr id="215" name="a_38.png" descr="a_38.png"/>
          <p:cNvPicPr>
            <a:picLocks noChangeAspect="1"/>
          </p:cNvPicPr>
          <p:nvPr/>
        </p:nvPicPr>
        <p:blipFill>
          <a:blip r:embed="rId39">
            <a:extLst/>
          </a:blip>
          <a:stretch>
            <a:fillRect/>
          </a:stretch>
        </p:blipFill>
        <p:spPr>
          <a:xfrm>
            <a:off x="15886035" y="10293904"/>
            <a:ext cx="7404101" cy="762001"/>
          </a:xfrm>
          <a:prstGeom prst="rect">
            <a:avLst/>
          </a:prstGeom>
          <a:ln w="12700">
            <a:miter lim="400000"/>
          </a:ln>
        </p:spPr>
      </p:pic>
      <p:pic>
        <p:nvPicPr>
          <p:cNvPr id="216" name="a_39.png" descr="a_39.png"/>
          <p:cNvPicPr>
            <a:picLocks noChangeAspect="1"/>
          </p:cNvPicPr>
          <p:nvPr/>
        </p:nvPicPr>
        <p:blipFill>
          <a:blip r:embed="rId40">
            <a:extLst/>
          </a:blip>
          <a:stretch>
            <a:fillRect/>
          </a:stretch>
        </p:blipFill>
        <p:spPr>
          <a:xfrm>
            <a:off x="6635441" y="12364004"/>
            <a:ext cx="5918201" cy="762001"/>
          </a:xfrm>
          <a:prstGeom prst="rect">
            <a:avLst/>
          </a:prstGeom>
          <a:ln w="12700">
            <a:miter lim="400000"/>
          </a:ln>
        </p:spPr>
      </p:pic>
      <p:pic>
        <p:nvPicPr>
          <p:cNvPr id="217" name="a_40.png" descr="a_40.png"/>
          <p:cNvPicPr>
            <a:picLocks noChangeAspect="1"/>
          </p:cNvPicPr>
          <p:nvPr/>
        </p:nvPicPr>
        <p:blipFill>
          <a:blip r:embed="rId41">
            <a:extLst/>
          </a:blip>
          <a:stretch>
            <a:fillRect/>
          </a:stretch>
        </p:blipFill>
        <p:spPr>
          <a:xfrm>
            <a:off x="6632482" y="11677588"/>
            <a:ext cx="2159001" cy="762001"/>
          </a:xfrm>
          <a:prstGeom prst="rect">
            <a:avLst/>
          </a:prstGeom>
          <a:ln w="12700">
            <a:miter lim="400000"/>
          </a:ln>
        </p:spPr>
      </p:pic>
      <p:pic>
        <p:nvPicPr>
          <p:cNvPr id="218" name="a_41.png" descr="a_41.png"/>
          <p:cNvPicPr>
            <a:picLocks noChangeAspect="1"/>
          </p:cNvPicPr>
          <p:nvPr/>
        </p:nvPicPr>
        <p:blipFill>
          <a:blip r:embed="rId42">
            <a:extLst/>
          </a:blip>
          <a:stretch>
            <a:fillRect/>
          </a:stretch>
        </p:blipFill>
        <p:spPr>
          <a:xfrm>
            <a:off x="6639695" y="10975266"/>
            <a:ext cx="3213101" cy="762001"/>
          </a:xfrm>
          <a:prstGeom prst="rect">
            <a:avLst/>
          </a:prstGeom>
          <a:ln w="12700">
            <a:miter lim="400000"/>
          </a:ln>
        </p:spPr>
      </p:pic>
      <p:pic>
        <p:nvPicPr>
          <p:cNvPr id="219" name="a_42.png" descr="a_42.png"/>
          <p:cNvPicPr>
            <a:picLocks noChangeAspect="1"/>
          </p:cNvPicPr>
          <p:nvPr/>
        </p:nvPicPr>
        <p:blipFill>
          <a:blip r:embed="rId43">
            <a:extLst/>
          </a:blip>
          <a:stretch>
            <a:fillRect/>
          </a:stretch>
        </p:blipFill>
        <p:spPr>
          <a:xfrm>
            <a:off x="6650977" y="10266285"/>
            <a:ext cx="6223001" cy="762001"/>
          </a:xfrm>
          <a:prstGeom prst="rect">
            <a:avLst/>
          </a:prstGeom>
          <a:ln w="12700">
            <a:miter lim="400000"/>
          </a:ln>
        </p:spPr>
      </p:pic>
      <p:pic>
        <p:nvPicPr>
          <p:cNvPr id="220" name="a_43.png" descr="a_43.png"/>
          <p:cNvPicPr>
            <a:picLocks noChangeAspect="1"/>
          </p:cNvPicPr>
          <p:nvPr/>
        </p:nvPicPr>
        <p:blipFill>
          <a:blip r:embed="rId44">
            <a:extLst/>
          </a:blip>
          <a:stretch>
            <a:fillRect/>
          </a:stretch>
        </p:blipFill>
        <p:spPr>
          <a:xfrm>
            <a:off x="7685287" y="9062004"/>
            <a:ext cx="3213101" cy="1155701"/>
          </a:xfrm>
          <a:prstGeom prst="rect">
            <a:avLst/>
          </a:prstGeom>
          <a:ln w="12700">
            <a:miter lim="400000"/>
          </a:ln>
        </p:spPr>
      </p:pic>
      <p:pic>
        <p:nvPicPr>
          <p:cNvPr id="221" name="a_44.png" descr="a_44.png"/>
          <p:cNvPicPr>
            <a:picLocks noChangeAspect="1"/>
          </p:cNvPicPr>
          <p:nvPr/>
        </p:nvPicPr>
        <p:blipFill>
          <a:blip r:embed="rId45">
            <a:extLst/>
          </a:blip>
          <a:stretch>
            <a:fillRect/>
          </a:stretch>
        </p:blipFill>
        <p:spPr>
          <a:xfrm>
            <a:off x="18077710" y="9062004"/>
            <a:ext cx="3213101" cy="1155701"/>
          </a:xfrm>
          <a:prstGeom prst="rect">
            <a:avLst/>
          </a:prstGeom>
          <a:ln w="12700">
            <a:miter lim="400000"/>
          </a:ln>
        </p:spPr>
      </p:pic>
      <p:pic>
        <p:nvPicPr>
          <p:cNvPr id="222" name="a_45.png" descr="a_45.png"/>
          <p:cNvPicPr>
            <a:picLocks noChangeAspect="1"/>
          </p:cNvPicPr>
          <p:nvPr/>
        </p:nvPicPr>
        <p:blipFill>
          <a:blip r:embed="rId46">
            <a:extLst/>
          </a:blip>
          <a:stretch>
            <a:fillRect/>
          </a:stretch>
        </p:blipFill>
        <p:spPr>
          <a:xfrm>
            <a:off x="6421884" y="9182654"/>
            <a:ext cx="863601" cy="863601"/>
          </a:xfrm>
          <a:prstGeom prst="rect">
            <a:avLst/>
          </a:prstGeom>
          <a:ln w="12700">
            <a:miter lim="400000"/>
          </a:ln>
        </p:spPr>
      </p:pic>
      <p:pic>
        <p:nvPicPr>
          <p:cNvPr id="223" name="a_46.png" descr="a_46.png"/>
          <p:cNvPicPr>
            <a:picLocks noChangeAspect="1"/>
          </p:cNvPicPr>
          <p:nvPr/>
        </p:nvPicPr>
        <p:blipFill>
          <a:blip r:embed="rId47">
            <a:extLst/>
          </a:blip>
          <a:stretch>
            <a:fillRect/>
          </a:stretch>
        </p:blipFill>
        <p:spPr>
          <a:xfrm>
            <a:off x="9732145" y="2800904"/>
            <a:ext cx="863601" cy="863601"/>
          </a:xfrm>
          <a:prstGeom prst="rect">
            <a:avLst/>
          </a:prstGeom>
          <a:ln w="12700">
            <a:miter lim="400000"/>
          </a:ln>
        </p:spPr>
      </p:pic>
      <p:pic>
        <p:nvPicPr>
          <p:cNvPr id="224" name="a_47.png" descr="a_47.png"/>
          <p:cNvPicPr>
            <a:picLocks noChangeAspect="1"/>
          </p:cNvPicPr>
          <p:nvPr/>
        </p:nvPicPr>
        <p:blipFill>
          <a:blip r:embed="rId48">
            <a:extLst/>
          </a:blip>
          <a:stretch>
            <a:fillRect/>
          </a:stretch>
        </p:blipFill>
        <p:spPr>
          <a:xfrm>
            <a:off x="5731645" y="3601004"/>
            <a:ext cx="838201" cy="711201"/>
          </a:xfrm>
          <a:prstGeom prst="rect">
            <a:avLst/>
          </a:prstGeom>
          <a:ln w="12700">
            <a:miter lim="400000"/>
          </a:ln>
        </p:spPr>
      </p:pic>
      <p:pic>
        <p:nvPicPr>
          <p:cNvPr id="225" name="a_48.png" descr="a_48.png"/>
          <p:cNvPicPr>
            <a:picLocks noChangeAspect="1"/>
          </p:cNvPicPr>
          <p:nvPr/>
        </p:nvPicPr>
        <p:blipFill>
          <a:blip r:embed="rId49">
            <a:extLst/>
          </a:blip>
          <a:stretch>
            <a:fillRect/>
          </a:stretch>
        </p:blipFill>
        <p:spPr>
          <a:xfrm>
            <a:off x="3395708" y="3601004"/>
            <a:ext cx="838201" cy="711201"/>
          </a:xfrm>
          <a:prstGeom prst="rect">
            <a:avLst/>
          </a:prstGeom>
          <a:ln w="12700">
            <a:miter lim="400000"/>
          </a:ln>
        </p:spPr>
      </p:pic>
      <p:pic>
        <p:nvPicPr>
          <p:cNvPr id="226" name="a_49.png" descr="a_49.png"/>
          <p:cNvPicPr>
            <a:picLocks noChangeAspect="1"/>
          </p:cNvPicPr>
          <p:nvPr/>
        </p:nvPicPr>
        <p:blipFill>
          <a:blip r:embed="rId50">
            <a:extLst/>
          </a:blip>
          <a:stretch>
            <a:fillRect/>
          </a:stretch>
        </p:blipFill>
        <p:spPr>
          <a:xfrm>
            <a:off x="2612316" y="3552054"/>
            <a:ext cx="1536701" cy="1879601"/>
          </a:xfrm>
          <a:prstGeom prst="rect">
            <a:avLst/>
          </a:prstGeom>
          <a:ln w="12700">
            <a:miter lim="400000"/>
          </a:ln>
        </p:spPr>
      </p:pic>
      <p:pic>
        <p:nvPicPr>
          <p:cNvPr id="227" name="a_50.png" descr="a_50.png"/>
          <p:cNvPicPr>
            <a:picLocks noChangeAspect="1"/>
          </p:cNvPicPr>
          <p:nvPr/>
        </p:nvPicPr>
        <p:blipFill>
          <a:blip r:embed="rId51">
            <a:extLst/>
          </a:blip>
          <a:stretch>
            <a:fillRect/>
          </a:stretch>
        </p:blipFill>
        <p:spPr>
          <a:xfrm>
            <a:off x="5854761" y="3562904"/>
            <a:ext cx="1536701" cy="1346201"/>
          </a:xfrm>
          <a:prstGeom prst="rect">
            <a:avLst/>
          </a:prstGeom>
          <a:ln w="12700">
            <a:miter lim="400000"/>
          </a:ln>
        </p:spPr>
      </p:pic>
      <p:pic>
        <p:nvPicPr>
          <p:cNvPr id="228" name="a_53.png" descr="a_53.png"/>
          <p:cNvPicPr>
            <a:picLocks noChangeAspect="1"/>
          </p:cNvPicPr>
          <p:nvPr/>
        </p:nvPicPr>
        <p:blipFill>
          <a:blip r:embed="rId52">
            <a:extLst/>
          </a:blip>
          <a:stretch>
            <a:fillRect/>
          </a:stretch>
        </p:blipFill>
        <p:spPr>
          <a:xfrm>
            <a:off x="2378907" y="3359026"/>
            <a:ext cx="1714501" cy="2628901"/>
          </a:xfrm>
          <a:prstGeom prst="rect">
            <a:avLst/>
          </a:prstGeom>
          <a:ln w="12700">
            <a:miter lim="400000"/>
          </a:ln>
        </p:spPr>
      </p:pic>
      <p:pic>
        <p:nvPicPr>
          <p:cNvPr id="229" name="a_54.png" descr="a_54.png"/>
          <p:cNvPicPr>
            <a:picLocks noChangeAspect="1"/>
          </p:cNvPicPr>
          <p:nvPr/>
        </p:nvPicPr>
        <p:blipFill>
          <a:blip r:embed="rId53">
            <a:extLst/>
          </a:blip>
          <a:stretch>
            <a:fillRect/>
          </a:stretch>
        </p:blipFill>
        <p:spPr>
          <a:xfrm>
            <a:off x="3907407" y="3314576"/>
            <a:ext cx="4318001" cy="2692401"/>
          </a:xfrm>
          <a:prstGeom prst="rect">
            <a:avLst/>
          </a:prstGeom>
          <a:ln w="12700">
            <a:miter lim="400000"/>
          </a:ln>
        </p:spPr>
      </p:pic>
      <p:pic>
        <p:nvPicPr>
          <p:cNvPr id="230" name="a_51.png" descr="a_51.png"/>
          <p:cNvPicPr>
            <a:picLocks noChangeAspect="1"/>
          </p:cNvPicPr>
          <p:nvPr/>
        </p:nvPicPr>
        <p:blipFill>
          <a:blip r:embed="rId54">
            <a:extLst/>
          </a:blip>
          <a:stretch>
            <a:fillRect/>
          </a:stretch>
        </p:blipFill>
        <p:spPr>
          <a:xfrm>
            <a:off x="3225861" y="5848905"/>
            <a:ext cx="1536701" cy="1524001"/>
          </a:xfrm>
          <a:prstGeom prst="rect">
            <a:avLst/>
          </a:prstGeom>
          <a:ln w="12700">
            <a:miter lim="400000"/>
          </a:ln>
        </p:spPr>
      </p:pic>
      <p:pic>
        <p:nvPicPr>
          <p:cNvPr id="231" name="a_52.png" descr="a_52.png"/>
          <p:cNvPicPr>
            <a:picLocks noChangeAspect="1"/>
          </p:cNvPicPr>
          <p:nvPr/>
        </p:nvPicPr>
        <p:blipFill>
          <a:blip r:embed="rId55">
            <a:extLst/>
          </a:blip>
          <a:stretch>
            <a:fillRect/>
          </a:stretch>
        </p:blipFill>
        <p:spPr>
          <a:xfrm>
            <a:off x="1110695" y="2877104"/>
            <a:ext cx="8737601" cy="711201"/>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3" name="Slide Title"/>
          <p:cNvSpPr txBox="1"/>
          <p:nvPr>
            <p:ph type="title"/>
          </p:nvPr>
        </p:nvSpPr>
        <p:spPr>
          <a:prstGeom prst="rect">
            <a:avLst/>
          </a:prstGeom>
        </p:spPr>
        <p:txBody>
          <a:bodyPr/>
          <a:lstStyle/>
          <a:p>
            <a:pPr/>
          </a:p>
        </p:txBody>
      </p:sp>
      <p:sp>
        <p:nvSpPr>
          <p:cNvPr id="454" name="Slide Subtitle"/>
          <p:cNvSpPr txBox="1"/>
          <p:nvPr>
            <p:ph type="body" idx="21"/>
          </p:nvPr>
        </p:nvSpPr>
        <p:spPr>
          <a:prstGeom prst="rect">
            <a:avLst/>
          </a:prstGeom>
        </p:spPr>
        <p:txBody>
          <a:bodyPr/>
          <a:lstStyle/>
          <a:p>
            <a:pPr/>
          </a:p>
        </p:txBody>
      </p:sp>
      <p:sp>
        <p:nvSpPr>
          <p:cNvPr id="455" name="Slide bullet text"/>
          <p:cNvSpPr txBox="1"/>
          <p:nvPr>
            <p:ph type="body" idx="1"/>
          </p:nvPr>
        </p:nvSpPr>
        <p:spPr>
          <a:prstGeom prst="rect">
            <a:avLst/>
          </a:prstGeom>
        </p:spPr>
        <p:txBody>
          <a:bodyPr/>
          <a:lstStyle/>
          <a:p>
            <a:pPr/>
          </a:p>
        </p:txBody>
      </p:sp>
      <p:pic>
        <p:nvPicPr>
          <p:cNvPr id="456" name="56.jpg" descr="5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0" name="Slide Title"/>
          <p:cNvSpPr txBox="1"/>
          <p:nvPr>
            <p:ph type="title"/>
          </p:nvPr>
        </p:nvSpPr>
        <p:spPr>
          <a:prstGeom prst="rect">
            <a:avLst/>
          </a:prstGeom>
        </p:spPr>
        <p:txBody>
          <a:bodyPr/>
          <a:lstStyle/>
          <a:p>
            <a:pPr/>
          </a:p>
        </p:txBody>
      </p:sp>
      <p:sp>
        <p:nvSpPr>
          <p:cNvPr id="461" name="Slide Subtitle"/>
          <p:cNvSpPr txBox="1"/>
          <p:nvPr>
            <p:ph type="body" idx="21"/>
          </p:nvPr>
        </p:nvSpPr>
        <p:spPr>
          <a:prstGeom prst="rect">
            <a:avLst/>
          </a:prstGeom>
        </p:spPr>
        <p:txBody>
          <a:bodyPr/>
          <a:lstStyle/>
          <a:p>
            <a:pPr/>
          </a:p>
        </p:txBody>
      </p:sp>
      <p:sp>
        <p:nvSpPr>
          <p:cNvPr id="462" name="Slide bullet text"/>
          <p:cNvSpPr txBox="1"/>
          <p:nvPr>
            <p:ph type="body" idx="1"/>
          </p:nvPr>
        </p:nvSpPr>
        <p:spPr>
          <a:prstGeom prst="rect">
            <a:avLst/>
          </a:prstGeom>
        </p:spPr>
        <p:txBody>
          <a:bodyPr/>
          <a:lstStyle/>
          <a:p>
            <a:pPr/>
          </a:p>
        </p:txBody>
      </p:sp>
      <p:pic>
        <p:nvPicPr>
          <p:cNvPr id="463" name="57.jpg" descr="5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7" name="Slide Title"/>
          <p:cNvSpPr txBox="1"/>
          <p:nvPr>
            <p:ph type="title"/>
          </p:nvPr>
        </p:nvSpPr>
        <p:spPr>
          <a:prstGeom prst="rect">
            <a:avLst/>
          </a:prstGeom>
        </p:spPr>
        <p:txBody>
          <a:bodyPr/>
          <a:lstStyle/>
          <a:p>
            <a:pPr/>
          </a:p>
        </p:txBody>
      </p:sp>
      <p:sp>
        <p:nvSpPr>
          <p:cNvPr id="468" name="Slide Subtitle"/>
          <p:cNvSpPr txBox="1"/>
          <p:nvPr>
            <p:ph type="body" idx="21"/>
          </p:nvPr>
        </p:nvSpPr>
        <p:spPr>
          <a:prstGeom prst="rect">
            <a:avLst/>
          </a:prstGeom>
        </p:spPr>
        <p:txBody>
          <a:bodyPr/>
          <a:lstStyle/>
          <a:p>
            <a:pPr/>
          </a:p>
        </p:txBody>
      </p:sp>
      <p:sp>
        <p:nvSpPr>
          <p:cNvPr id="469" name="Slide bullet text"/>
          <p:cNvSpPr txBox="1"/>
          <p:nvPr>
            <p:ph type="body" idx="1"/>
          </p:nvPr>
        </p:nvSpPr>
        <p:spPr>
          <a:prstGeom prst="rect">
            <a:avLst/>
          </a:prstGeom>
        </p:spPr>
        <p:txBody>
          <a:bodyPr/>
          <a:lstStyle/>
          <a:p>
            <a:pPr/>
          </a:p>
        </p:txBody>
      </p:sp>
      <p:pic>
        <p:nvPicPr>
          <p:cNvPr id="470" name="58.jpg" descr="5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4" name="Slide Title"/>
          <p:cNvSpPr txBox="1"/>
          <p:nvPr>
            <p:ph type="title"/>
          </p:nvPr>
        </p:nvSpPr>
        <p:spPr>
          <a:prstGeom prst="rect">
            <a:avLst/>
          </a:prstGeom>
        </p:spPr>
        <p:txBody>
          <a:bodyPr/>
          <a:lstStyle/>
          <a:p>
            <a:pPr/>
          </a:p>
        </p:txBody>
      </p:sp>
      <p:sp>
        <p:nvSpPr>
          <p:cNvPr id="475" name="Slide Subtitle"/>
          <p:cNvSpPr txBox="1"/>
          <p:nvPr>
            <p:ph type="body" idx="21"/>
          </p:nvPr>
        </p:nvSpPr>
        <p:spPr>
          <a:prstGeom prst="rect">
            <a:avLst/>
          </a:prstGeom>
        </p:spPr>
        <p:txBody>
          <a:bodyPr/>
          <a:lstStyle/>
          <a:p>
            <a:pPr/>
          </a:p>
        </p:txBody>
      </p:sp>
      <p:sp>
        <p:nvSpPr>
          <p:cNvPr id="476" name="Slide bullet text"/>
          <p:cNvSpPr txBox="1"/>
          <p:nvPr>
            <p:ph type="body" idx="1"/>
          </p:nvPr>
        </p:nvSpPr>
        <p:spPr>
          <a:prstGeom prst="rect">
            <a:avLst/>
          </a:prstGeom>
        </p:spPr>
        <p:txBody>
          <a:bodyPr/>
          <a:lstStyle/>
          <a:p>
            <a:pPr/>
          </a:p>
        </p:txBody>
      </p:sp>
      <p:pic>
        <p:nvPicPr>
          <p:cNvPr id="477" name="59.jpg" descr="5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 name="Slide Title"/>
          <p:cNvSpPr txBox="1"/>
          <p:nvPr>
            <p:ph type="title"/>
          </p:nvPr>
        </p:nvSpPr>
        <p:spPr>
          <a:prstGeom prst="rect">
            <a:avLst/>
          </a:prstGeom>
        </p:spPr>
        <p:txBody>
          <a:bodyPr/>
          <a:lstStyle/>
          <a:p>
            <a:pPr/>
          </a:p>
        </p:txBody>
      </p:sp>
      <p:sp>
        <p:nvSpPr>
          <p:cNvPr id="482" name="Slide Subtitle"/>
          <p:cNvSpPr txBox="1"/>
          <p:nvPr>
            <p:ph type="body" idx="21"/>
          </p:nvPr>
        </p:nvSpPr>
        <p:spPr>
          <a:prstGeom prst="rect">
            <a:avLst/>
          </a:prstGeom>
        </p:spPr>
        <p:txBody>
          <a:bodyPr/>
          <a:lstStyle/>
          <a:p>
            <a:pPr/>
          </a:p>
        </p:txBody>
      </p:sp>
      <p:sp>
        <p:nvSpPr>
          <p:cNvPr id="483" name="Slide bullet text"/>
          <p:cNvSpPr txBox="1"/>
          <p:nvPr>
            <p:ph type="body" idx="1"/>
          </p:nvPr>
        </p:nvSpPr>
        <p:spPr>
          <a:prstGeom prst="rect">
            <a:avLst/>
          </a:prstGeom>
        </p:spPr>
        <p:txBody>
          <a:bodyPr/>
          <a:lstStyle/>
          <a:p>
            <a:pPr/>
          </a:p>
        </p:txBody>
      </p:sp>
      <p:pic>
        <p:nvPicPr>
          <p:cNvPr id="484" name="60.jpg" descr="6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8" name="Slide Title"/>
          <p:cNvSpPr txBox="1"/>
          <p:nvPr>
            <p:ph type="title"/>
          </p:nvPr>
        </p:nvSpPr>
        <p:spPr>
          <a:prstGeom prst="rect">
            <a:avLst/>
          </a:prstGeom>
        </p:spPr>
        <p:txBody>
          <a:bodyPr/>
          <a:lstStyle/>
          <a:p>
            <a:pPr/>
          </a:p>
        </p:txBody>
      </p:sp>
      <p:sp>
        <p:nvSpPr>
          <p:cNvPr id="489" name="Slide Subtitle"/>
          <p:cNvSpPr txBox="1"/>
          <p:nvPr>
            <p:ph type="body" idx="21"/>
          </p:nvPr>
        </p:nvSpPr>
        <p:spPr>
          <a:prstGeom prst="rect">
            <a:avLst/>
          </a:prstGeom>
        </p:spPr>
        <p:txBody>
          <a:bodyPr/>
          <a:lstStyle/>
          <a:p>
            <a:pPr/>
          </a:p>
        </p:txBody>
      </p:sp>
      <p:sp>
        <p:nvSpPr>
          <p:cNvPr id="490" name="Slide bullet text"/>
          <p:cNvSpPr txBox="1"/>
          <p:nvPr>
            <p:ph type="body" idx="1"/>
          </p:nvPr>
        </p:nvSpPr>
        <p:spPr>
          <a:prstGeom prst="rect">
            <a:avLst/>
          </a:prstGeom>
        </p:spPr>
        <p:txBody>
          <a:bodyPr/>
          <a:lstStyle/>
          <a:p>
            <a:pPr/>
          </a:p>
        </p:txBody>
      </p:sp>
      <p:pic>
        <p:nvPicPr>
          <p:cNvPr id="491" name="61.jpg" descr="6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5" name="Slide Title"/>
          <p:cNvSpPr txBox="1"/>
          <p:nvPr>
            <p:ph type="title"/>
          </p:nvPr>
        </p:nvSpPr>
        <p:spPr>
          <a:prstGeom prst="rect">
            <a:avLst/>
          </a:prstGeom>
        </p:spPr>
        <p:txBody>
          <a:bodyPr/>
          <a:lstStyle/>
          <a:p>
            <a:pPr/>
          </a:p>
        </p:txBody>
      </p:sp>
      <p:sp>
        <p:nvSpPr>
          <p:cNvPr id="496" name="Slide Subtitle"/>
          <p:cNvSpPr txBox="1"/>
          <p:nvPr>
            <p:ph type="body" idx="21"/>
          </p:nvPr>
        </p:nvSpPr>
        <p:spPr>
          <a:prstGeom prst="rect">
            <a:avLst/>
          </a:prstGeom>
        </p:spPr>
        <p:txBody>
          <a:bodyPr/>
          <a:lstStyle/>
          <a:p>
            <a:pPr/>
          </a:p>
        </p:txBody>
      </p:sp>
      <p:sp>
        <p:nvSpPr>
          <p:cNvPr id="497" name="Slide bullet text"/>
          <p:cNvSpPr txBox="1"/>
          <p:nvPr>
            <p:ph type="body" idx="1"/>
          </p:nvPr>
        </p:nvSpPr>
        <p:spPr>
          <a:prstGeom prst="rect">
            <a:avLst/>
          </a:prstGeom>
        </p:spPr>
        <p:txBody>
          <a:bodyPr/>
          <a:lstStyle/>
          <a:p>
            <a:pPr/>
          </a:p>
        </p:txBody>
      </p:sp>
      <p:pic>
        <p:nvPicPr>
          <p:cNvPr id="498" name="74.jpg" descr="7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2" name="Slide Title"/>
          <p:cNvSpPr txBox="1"/>
          <p:nvPr>
            <p:ph type="title"/>
          </p:nvPr>
        </p:nvSpPr>
        <p:spPr>
          <a:prstGeom prst="rect">
            <a:avLst/>
          </a:prstGeom>
        </p:spPr>
        <p:txBody>
          <a:bodyPr/>
          <a:lstStyle/>
          <a:p>
            <a:pPr/>
          </a:p>
        </p:txBody>
      </p:sp>
      <p:sp>
        <p:nvSpPr>
          <p:cNvPr id="503" name="Slide Subtitle"/>
          <p:cNvSpPr txBox="1"/>
          <p:nvPr>
            <p:ph type="body" idx="21"/>
          </p:nvPr>
        </p:nvSpPr>
        <p:spPr>
          <a:prstGeom prst="rect">
            <a:avLst/>
          </a:prstGeom>
        </p:spPr>
        <p:txBody>
          <a:bodyPr/>
          <a:lstStyle/>
          <a:p>
            <a:pPr/>
          </a:p>
        </p:txBody>
      </p:sp>
      <p:sp>
        <p:nvSpPr>
          <p:cNvPr id="504" name="Slide bullet text"/>
          <p:cNvSpPr txBox="1"/>
          <p:nvPr>
            <p:ph type="body" idx="1"/>
          </p:nvPr>
        </p:nvSpPr>
        <p:spPr>
          <a:prstGeom prst="rect">
            <a:avLst/>
          </a:prstGeom>
        </p:spPr>
        <p:txBody>
          <a:bodyPr/>
          <a:lstStyle/>
          <a:p>
            <a:pPr/>
          </a:p>
        </p:txBody>
      </p:sp>
      <p:pic>
        <p:nvPicPr>
          <p:cNvPr id="505" name="76.jpg" descr="7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9" name="Slide Title"/>
          <p:cNvSpPr txBox="1"/>
          <p:nvPr>
            <p:ph type="title"/>
          </p:nvPr>
        </p:nvSpPr>
        <p:spPr>
          <a:prstGeom prst="rect">
            <a:avLst/>
          </a:prstGeom>
        </p:spPr>
        <p:txBody>
          <a:bodyPr/>
          <a:lstStyle/>
          <a:p>
            <a:pPr/>
          </a:p>
        </p:txBody>
      </p:sp>
      <p:sp>
        <p:nvSpPr>
          <p:cNvPr id="510" name="Slide Subtitle"/>
          <p:cNvSpPr txBox="1"/>
          <p:nvPr>
            <p:ph type="body" idx="21"/>
          </p:nvPr>
        </p:nvSpPr>
        <p:spPr>
          <a:prstGeom prst="rect">
            <a:avLst/>
          </a:prstGeom>
        </p:spPr>
        <p:txBody>
          <a:bodyPr/>
          <a:lstStyle/>
          <a:p>
            <a:pPr/>
          </a:p>
        </p:txBody>
      </p:sp>
      <p:sp>
        <p:nvSpPr>
          <p:cNvPr id="511" name="Slide bullet text"/>
          <p:cNvSpPr txBox="1"/>
          <p:nvPr>
            <p:ph type="body" idx="1"/>
          </p:nvPr>
        </p:nvSpPr>
        <p:spPr>
          <a:prstGeom prst="rect">
            <a:avLst/>
          </a:prstGeom>
        </p:spPr>
        <p:txBody>
          <a:bodyPr/>
          <a:lstStyle/>
          <a:p>
            <a:pPr/>
          </a:p>
        </p:txBody>
      </p:sp>
      <p:pic>
        <p:nvPicPr>
          <p:cNvPr id="512" name="77.jpg" descr="7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6" name="Slide Title"/>
          <p:cNvSpPr txBox="1"/>
          <p:nvPr>
            <p:ph type="title"/>
          </p:nvPr>
        </p:nvSpPr>
        <p:spPr>
          <a:prstGeom prst="rect">
            <a:avLst/>
          </a:prstGeom>
        </p:spPr>
        <p:txBody>
          <a:bodyPr/>
          <a:lstStyle/>
          <a:p>
            <a:pPr/>
          </a:p>
        </p:txBody>
      </p:sp>
      <p:sp>
        <p:nvSpPr>
          <p:cNvPr id="517" name="Slide Subtitle"/>
          <p:cNvSpPr txBox="1"/>
          <p:nvPr>
            <p:ph type="body" idx="21"/>
          </p:nvPr>
        </p:nvSpPr>
        <p:spPr>
          <a:prstGeom prst="rect">
            <a:avLst/>
          </a:prstGeom>
        </p:spPr>
        <p:txBody>
          <a:bodyPr/>
          <a:lstStyle/>
          <a:p>
            <a:pPr/>
          </a:p>
        </p:txBody>
      </p:sp>
      <p:sp>
        <p:nvSpPr>
          <p:cNvPr id="518" name="Slide bullet text"/>
          <p:cNvSpPr txBox="1"/>
          <p:nvPr>
            <p:ph type="body" idx="1"/>
          </p:nvPr>
        </p:nvSpPr>
        <p:spPr>
          <a:prstGeom prst="rect">
            <a:avLst/>
          </a:prstGeom>
        </p:spPr>
        <p:txBody>
          <a:bodyPr/>
          <a:lstStyle/>
          <a:p>
            <a:pPr/>
          </a:p>
        </p:txBody>
      </p:sp>
      <p:pic>
        <p:nvPicPr>
          <p:cNvPr id="519" name="78.jpg" descr="7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233" name="Line"/>
          <p:cNvSpPr/>
          <p:nvPr/>
        </p:nvSpPr>
        <p:spPr>
          <a:xfrm>
            <a:off x="10069986" y="12765604"/>
            <a:ext cx="3933309" cy="1"/>
          </a:xfrm>
          <a:prstGeom prst="line">
            <a:avLst/>
          </a:prstGeom>
          <a:ln w="76200">
            <a:solidFill>
              <a:srgbClr val="90ECF8"/>
            </a:solidFill>
            <a:miter lim="400000"/>
            <a:tailEnd type="triangle"/>
          </a:ln>
        </p:spPr>
        <p:txBody>
          <a:bodyPr lIns="50800" tIns="50800" rIns="50800" bIns="50800" anchor="ctr"/>
          <a:lstStyle/>
          <a:p>
            <a:pPr/>
          </a:p>
        </p:txBody>
      </p:sp>
      <p:sp>
        <p:nvSpPr>
          <p:cNvPr id="234" name="Line"/>
          <p:cNvSpPr/>
          <p:nvPr/>
        </p:nvSpPr>
        <p:spPr>
          <a:xfrm>
            <a:off x="10069986" y="12205873"/>
            <a:ext cx="3933310" cy="1"/>
          </a:xfrm>
          <a:prstGeom prst="line">
            <a:avLst/>
          </a:prstGeom>
          <a:ln w="76200">
            <a:solidFill>
              <a:srgbClr val="FBFF54"/>
            </a:solidFill>
            <a:miter lim="400000"/>
            <a:tailEnd type="triangle"/>
          </a:ln>
        </p:spPr>
        <p:txBody>
          <a:bodyPr lIns="50800" tIns="50800" rIns="50800" bIns="50800" anchor="ctr"/>
          <a:lstStyle/>
          <a:p>
            <a:pPr/>
          </a:p>
        </p:txBody>
      </p:sp>
      <p:sp>
        <p:nvSpPr>
          <p:cNvPr id="235" name="Line"/>
          <p:cNvSpPr/>
          <p:nvPr/>
        </p:nvSpPr>
        <p:spPr>
          <a:xfrm>
            <a:off x="10069986" y="11646142"/>
            <a:ext cx="3933309" cy="1"/>
          </a:xfrm>
          <a:prstGeom prst="line">
            <a:avLst/>
          </a:prstGeom>
          <a:ln w="76200">
            <a:solidFill>
              <a:srgbClr val="8AFC7D"/>
            </a:solidFill>
            <a:miter lim="400000"/>
            <a:tailEnd type="triangle"/>
          </a:ln>
        </p:spPr>
        <p:txBody>
          <a:bodyPr lIns="50800" tIns="50800" rIns="50800" bIns="50800" anchor="ctr"/>
          <a:lstStyle/>
          <a:p>
            <a:pPr/>
          </a:p>
        </p:txBody>
      </p:sp>
      <p:sp>
        <p:nvSpPr>
          <p:cNvPr id="236" name="Line"/>
          <p:cNvSpPr/>
          <p:nvPr/>
        </p:nvSpPr>
        <p:spPr>
          <a:xfrm>
            <a:off x="10069986" y="11086411"/>
            <a:ext cx="3933309" cy="1"/>
          </a:xfrm>
          <a:prstGeom prst="line">
            <a:avLst/>
          </a:prstGeom>
          <a:ln w="76200">
            <a:solidFill>
              <a:srgbClr val="FFFFFF"/>
            </a:solidFill>
            <a:miter lim="400000"/>
            <a:tailEnd type="triangle"/>
          </a:ln>
        </p:spPr>
        <p:txBody>
          <a:bodyPr lIns="50800" tIns="50800" rIns="50800" bIns="50800" anchor="ctr"/>
          <a:lstStyle/>
          <a:p>
            <a:pPr/>
          </a:p>
        </p:txBody>
      </p:sp>
      <p:sp>
        <p:nvSpPr>
          <p:cNvPr id="237" name="Line"/>
          <p:cNvSpPr/>
          <p:nvPr/>
        </p:nvSpPr>
        <p:spPr>
          <a:xfrm>
            <a:off x="14620530" y="12708559"/>
            <a:ext cx="3933309" cy="1"/>
          </a:xfrm>
          <a:prstGeom prst="line">
            <a:avLst/>
          </a:prstGeom>
          <a:ln w="76200">
            <a:solidFill>
              <a:srgbClr val="90ECF8"/>
            </a:solidFill>
            <a:custDash>
              <a:ds d="200000" sp="200000"/>
            </a:custDash>
            <a:miter lim="400000"/>
            <a:tailEnd type="triangle"/>
          </a:ln>
        </p:spPr>
        <p:txBody>
          <a:bodyPr lIns="50800" tIns="50800" rIns="50800" bIns="50800" anchor="ctr"/>
          <a:lstStyle/>
          <a:p>
            <a:pPr/>
          </a:p>
        </p:txBody>
      </p:sp>
      <p:sp>
        <p:nvSpPr>
          <p:cNvPr id="238" name="Line"/>
          <p:cNvSpPr/>
          <p:nvPr/>
        </p:nvSpPr>
        <p:spPr>
          <a:xfrm>
            <a:off x="14620530" y="12185173"/>
            <a:ext cx="3933310" cy="1"/>
          </a:xfrm>
          <a:prstGeom prst="line">
            <a:avLst/>
          </a:prstGeom>
          <a:ln w="76200">
            <a:solidFill>
              <a:srgbClr val="FBFF54"/>
            </a:solidFill>
            <a:custDash>
              <a:ds d="200000" sp="200000"/>
            </a:custDash>
            <a:miter lim="400000"/>
            <a:tailEnd type="triangle"/>
          </a:ln>
        </p:spPr>
        <p:txBody>
          <a:bodyPr lIns="50800" tIns="50800" rIns="50800" bIns="50800" anchor="ctr"/>
          <a:lstStyle/>
          <a:p>
            <a:pPr/>
          </a:p>
        </p:txBody>
      </p:sp>
      <p:sp>
        <p:nvSpPr>
          <p:cNvPr id="239" name="Line"/>
          <p:cNvSpPr/>
          <p:nvPr/>
        </p:nvSpPr>
        <p:spPr>
          <a:xfrm>
            <a:off x="14620530" y="11666843"/>
            <a:ext cx="3933309" cy="1"/>
          </a:xfrm>
          <a:prstGeom prst="line">
            <a:avLst/>
          </a:prstGeom>
          <a:ln w="76200">
            <a:solidFill>
              <a:srgbClr val="8AFC7D"/>
            </a:solidFill>
            <a:custDash>
              <a:ds d="200000" sp="200000"/>
            </a:custDash>
            <a:miter lim="400000"/>
            <a:tailEnd type="triangle"/>
          </a:ln>
        </p:spPr>
        <p:txBody>
          <a:bodyPr lIns="50800" tIns="50800" rIns="50800" bIns="50800" anchor="ctr"/>
          <a:lstStyle/>
          <a:p>
            <a:pPr/>
          </a:p>
        </p:txBody>
      </p:sp>
      <p:sp>
        <p:nvSpPr>
          <p:cNvPr id="240" name="Line"/>
          <p:cNvSpPr/>
          <p:nvPr/>
        </p:nvSpPr>
        <p:spPr>
          <a:xfrm>
            <a:off x="14620530" y="11143457"/>
            <a:ext cx="3933309" cy="1"/>
          </a:xfrm>
          <a:prstGeom prst="line">
            <a:avLst/>
          </a:prstGeom>
          <a:ln w="76200">
            <a:solidFill>
              <a:srgbClr val="FFFFFF"/>
            </a:solidFill>
            <a:custDash>
              <a:ds d="200000" sp="200000"/>
            </a:custDash>
            <a:miter lim="400000"/>
            <a:tailEnd type="triangle"/>
          </a:ln>
        </p:spPr>
        <p:txBody>
          <a:bodyPr lIns="50800" tIns="50800" rIns="50800" bIns="50800" anchor="ctr"/>
          <a:lstStyle/>
          <a:p>
            <a:pPr/>
          </a:p>
        </p:txBody>
      </p:sp>
      <p:sp>
        <p:nvSpPr>
          <p:cNvPr id="241" name="Line"/>
          <p:cNvSpPr/>
          <p:nvPr/>
        </p:nvSpPr>
        <p:spPr>
          <a:xfrm>
            <a:off x="5349778" y="12772756"/>
            <a:ext cx="3933309" cy="1"/>
          </a:xfrm>
          <a:prstGeom prst="line">
            <a:avLst/>
          </a:prstGeom>
          <a:ln w="76200">
            <a:solidFill>
              <a:srgbClr val="90ECF8"/>
            </a:solidFill>
            <a:miter lim="400000"/>
            <a:headEnd type="triangle" len="sm"/>
            <a:tailEnd type="triangle"/>
          </a:ln>
        </p:spPr>
        <p:txBody>
          <a:bodyPr lIns="50800" tIns="50800" rIns="50800" bIns="50800" anchor="ctr"/>
          <a:lstStyle/>
          <a:p>
            <a:pPr/>
          </a:p>
        </p:txBody>
      </p:sp>
      <p:sp>
        <p:nvSpPr>
          <p:cNvPr id="242" name="Line"/>
          <p:cNvSpPr/>
          <p:nvPr/>
        </p:nvSpPr>
        <p:spPr>
          <a:xfrm>
            <a:off x="5349778" y="12213025"/>
            <a:ext cx="3933309" cy="1"/>
          </a:xfrm>
          <a:prstGeom prst="line">
            <a:avLst/>
          </a:prstGeom>
          <a:ln w="76200">
            <a:solidFill>
              <a:srgbClr val="FBFF54"/>
            </a:solidFill>
            <a:miter lim="400000"/>
            <a:headEnd type="triangle" len="sm"/>
            <a:tailEnd type="triangle"/>
          </a:ln>
        </p:spPr>
        <p:txBody>
          <a:bodyPr lIns="50800" tIns="50800" rIns="50800" bIns="50800" anchor="ctr"/>
          <a:lstStyle/>
          <a:p>
            <a:pPr/>
          </a:p>
        </p:txBody>
      </p:sp>
      <p:sp>
        <p:nvSpPr>
          <p:cNvPr id="243" name="Line"/>
          <p:cNvSpPr/>
          <p:nvPr/>
        </p:nvSpPr>
        <p:spPr>
          <a:xfrm>
            <a:off x="5349778" y="11653294"/>
            <a:ext cx="3933309" cy="1"/>
          </a:xfrm>
          <a:prstGeom prst="line">
            <a:avLst/>
          </a:prstGeom>
          <a:ln w="76200">
            <a:solidFill>
              <a:srgbClr val="8AFC7D"/>
            </a:solidFill>
            <a:miter lim="400000"/>
            <a:headEnd type="triangle" len="sm"/>
            <a:tailEnd type="triangle"/>
          </a:ln>
        </p:spPr>
        <p:txBody>
          <a:bodyPr lIns="50800" tIns="50800" rIns="50800" bIns="50800" anchor="ctr"/>
          <a:lstStyle/>
          <a:p>
            <a:pPr/>
          </a:p>
        </p:txBody>
      </p:sp>
      <p:sp>
        <p:nvSpPr>
          <p:cNvPr id="244" name="Line"/>
          <p:cNvSpPr/>
          <p:nvPr/>
        </p:nvSpPr>
        <p:spPr>
          <a:xfrm>
            <a:off x="5349778" y="11093563"/>
            <a:ext cx="3933309" cy="1"/>
          </a:xfrm>
          <a:prstGeom prst="line">
            <a:avLst/>
          </a:prstGeom>
          <a:ln w="76200">
            <a:solidFill>
              <a:srgbClr val="FFFFFF"/>
            </a:solidFill>
            <a:miter lim="400000"/>
            <a:headEnd type="triangle" len="sm"/>
            <a:tailEnd type="triangle"/>
          </a:ln>
        </p:spPr>
        <p:txBody>
          <a:bodyPr lIns="50800" tIns="50800" rIns="50800" bIns="50800" anchor="ctr"/>
          <a:lstStyle/>
          <a:p>
            <a:pPr/>
          </a:p>
        </p:txBody>
      </p:sp>
      <p:sp>
        <p:nvSpPr>
          <p:cNvPr id="245" name="Line"/>
          <p:cNvSpPr/>
          <p:nvPr/>
        </p:nvSpPr>
        <p:spPr>
          <a:xfrm>
            <a:off x="776052" y="12779907"/>
            <a:ext cx="3933309" cy="1"/>
          </a:xfrm>
          <a:prstGeom prst="line">
            <a:avLst/>
          </a:prstGeom>
          <a:ln w="76200">
            <a:solidFill>
              <a:srgbClr val="90ECF8"/>
            </a:solidFill>
            <a:miter lim="400000"/>
            <a:headEnd type="triangle" len="sm"/>
            <a:tailEnd type="triangle" len="sm"/>
          </a:ln>
        </p:spPr>
        <p:txBody>
          <a:bodyPr lIns="50800" tIns="50800" rIns="50800" bIns="50800" anchor="ctr"/>
          <a:lstStyle/>
          <a:p>
            <a:pPr/>
          </a:p>
        </p:txBody>
      </p:sp>
      <p:sp>
        <p:nvSpPr>
          <p:cNvPr id="246" name="Line"/>
          <p:cNvSpPr/>
          <p:nvPr/>
        </p:nvSpPr>
        <p:spPr>
          <a:xfrm>
            <a:off x="776052" y="12220176"/>
            <a:ext cx="3933309" cy="1"/>
          </a:xfrm>
          <a:prstGeom prst="line">
            <a:avLst/>
          </a:prstGeom>
          <a:ln w="76200">
            <a:solidFill>
              <a:srgbClr val="FBFF54"/>
            </a:solidFill>
            <a:miter lim="400000"/>
            <a:headEnd type="triangle" len="sm"/>
            <a:tailEnd type="triangle" len="sm"/>
          </a:ln>
        </p:spPr>
        <p:txBody>
          <a:bodyPr lIns="50800" tIns="50800" rIns="50800" bIns="50800" anchor="ctr"/>
          <a:lstStyle/>
          <a:p>
            <a:pPr/>
          </a:p>
        </p:txBody>
      </p:sp>
      <p:sp>
        <p:nvSpPr>
          <p:cNvPr id="247" name="Line"/>
          <p:cNvSpPr/>
          <p:nvPr/>
        </p:nvSpPr>
        <p:spPr>
          <a:xfrm>
            <a:off x="776052" y="11660445"/>
            <a:ext cx="3933309" cy="1"/>
          </a:xfrm>
          <a:prstGeom prst="line">
            <a:avLst/>
          </a:prstGeom>
          <a:ln w="76200">
            <a:solidFill>
              <a:srgbClr val="8AFC7D"/>
            </a:solidFill>
            <a:miter lim="400000"/>
            <a:headEnd type="triangle" len="sm"/>
            <a:tailEnd type="triangle" len="sm"/>
          </a:ln>
        </p:spPr>
        <p:txBody>
          <a:bodyPr lIns="50800" tIns="50800" rIns="50800" bIns="50800" anchor="ctr"/>
          <a:lstStyle/>
          <a:p>
            <a:pPr/>
          </a:p>
        </p:txBody>
      </p:sp>
      <p:sp>
        <p:nvSpPr>
          <p:cNvPr id="248" name="Line"/>
          <p:cNvSpPr/>
          <p:nvPr/>
        </p:nvSpPr>
        <p:spPr>
          <a:xfrm>
            <a:off x="776052" y="11100714"/>
            <a:ext cx="3933309" cy="1"/>
          </a:xfrm>
          <a:prstGeom prst="line">
            <a:avLst/>
          </a:prstGeom>
          <a:ln w="76200">
            <a:solidFill>
              <a:srgbClr val="FFFFFF"/>
            </a:solidFill>
            <a:miter lim="400000"/>
            <a:headEnd type="triangle" len="sm"/>
            <a:tailEnd type="triangle" len="sm"/>
          </a:ln>
        </p:spPr>
        <p:txBody>
          <a:bodyPr lIns="50800" tIns="50800" rIns="50800" bIns="50800" anchor="ctr"/>
          <a:lstStyle/>
          <a:p>
            <a:pPr/>
          </a:p>
        </p:txBody>
      </p:sp>
      <p:sp>
        <p:nvSpPr>
          <p:cNvPr id="249" name="Line"/>
          <p:cNvSpPr/>
          <p:nvPr/>
        </p:nvSpPr>
        <p:spPr>
          <a:xfrm>
            <a:off x="19317557" y="12689077"/>
            <a:ext cx="3933309" cy="1"/>
          </a:xfrm>
          <a:prstGeom prst="line">
            <a:avLst/>
          </a:prstGeom>
          <a:ln w="76200">
            <a:solidFill>
              <a:srgbClr val="90ECF8"/>
            </a:solidFill>
            <a:custDash>
              <a:ds d="200000" sp="200000"/>
            </a:custDash>
            <a:miter lim="400000"/>
          </a:ln>
        </p:spPr>
        <p:txBody>
          <a:bodyPr lIns="50800" tIns="50800" rIns="50800" bIns="50800" anchor="ctr"/>
          <a:lstStyle/>
          <a:p>
            <a:pPr/>
          </a:p>
        </p:txBody>
      </p:sp>
      <p:sp>
        <p:nvSpPr>
          <p:cNvPr id="250" name="Line"/>
          <p:cNvSpPr/>
          <p:nvPr/>
        </p:nvSpPr>
        <p:spPr>
          <a:xfrm>
            <a:off x="19317557" y="12165691"/>
            <a:ext cx="3933309" cy="1"/>
          </a:xfrm>
          <a:prstGeom prst="line">
            <a:avLst/>
          </a:prstGeom>
          <a:ln w="76200">
            <a:solidFill>
              <a:srgbClr val="FBFF54"/>
            </a:solidFill>
            <a:custDash>
              <a:ds d="200000" sp="200000"/>
            </a:custDash>
            <a:miter lim="400000"/>
          </a:ln>
        </p:spPr>
        <p:txBody>
          <a:bodyPr lIns="50800" tIns="50800" rIns="50800" bIns="50800" anchor="ctr"/>
          <a:lstStyle/>
          <a:p>
            <a:pPr/>
          </a:p>
        </p:txBody>
      </p:sp>
      <p:sp>
        <p:nvSpPr>
          <p:cNvPr id="251" name="Line"/>
          <p:cNvSpPr/>
          <p:nvPr/>
        </p:nvSpPr>
        <p:spPr>
          <a:xfrm>
            <a:off x="19317557" y="11647361"/>
            <a:ext cx="3933309" cy="1"/>
          </a:xfrm>
          <a:prstGeom prst="line">
            <a:avLst/>
          </a:prstGeom>
          <a:ln w="76200">
            <a:solidFill>
              <a:srgbClr val="8AFC7D"/>
            </a:solidFill>
            <a:custDash>
              <a:ds d="200000" sp="200000"/>
            </a:custDash>
            <a:miter lim="400000"/>
          </a:ln>
        </p:spPr>
        <p:txBody>
          <a:bodyPr lIns="50800" tIns="50800" rIns="50800" bIns="50800" anchor="ctr"/>
          <a:lstStyle/>
          <a:p>
            <a:pPr/>
          </a:p>
        </p:txBody>
      </p:sp>
      <p:sp>
        <p:nvSpPr>
          <p:cNvPr id="252" name="Line"/>
          <p:cNvSpPr/>
          <p:nvPr/>
        </p:nvSpPr>
        <p:spPr>
          <a:xfrm>
            <a:off x="19317557" y="11123976"/>
            <a:ext cx="3933309" cy="1"/>
          </a:xfrm>
          <a:prstGeom prst="line">
            <a:avLst/>
          </a:prstGeom>
          <a:ln w="76200">
            <a:solidFill>
              <a:srgbClr val="FFFFFF"/>
            </a:solidFill>
            <a:custDash>
              <a:ds d="200000" sp="200000"/>
            </a:custDash>
            <a:miter lim="400000"/>
          </a:ln>
        </p:spPr>
        <p:txBody>
          <a:bodyPr lIns="50800" tIns="50800" rIns="50800" bIns="50800" anchor="ctr"/>
          <a:lstStyle/>
          <a:p>
            <a:pPr/>
          </a:p>
        </p:txBody>
      </p:sp>
      <p:sp>
        <p:nvSpPr>
          <p:cNvPr id="253" name="Rectangle"/>
          <p:cNvSpPr/>
          <p:nvPr/>
        </p:nvSpPr>
        <p:spPr>
          <a:xfrm>
            <a:off x="13501209" y="1318365"/>
            <a:ext cx="4836328" cy="3894895"/>
          </a:xfrm>
          <a:prstGeom prst="rect">
            <a:avLst/>
          </a:prstGeom>
          <a:ln w="50800">
            <a:solidFill>
              <a:srgbClr val="FFFFFF">
                <a:alpha val="50000"/>
              </a:srgbClr>
            </a:solidFill>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pic>
        <p:nvPicPr>
          <p:cNvPr id="254" name="b_1.png" descr="b_1.png"/>
          <p:cNvPicPr>
            <a:picLocks noChangeAspect="1"/>
          </p:cNvPicPr>
          <p:nvPr/>
        </p:nvPicPr>
        <p:blipFill>
          <a:blip r:embed="rId2">
            <a:extLst/>
          </a:blip>
          <a:stretch>
            <a:fillRect/>
          </a:stretch>
        </p:blipFill>
        <p:spPr>
          <a:xfrm>
            <a:off x="7605758" y="4279776"/>
            <a:ext cx="622301" cy="1041401"/>
          </a:xfrm>
          <a:prstGeom prst="rect">
            <a:avLst/>
          </a:prstGeom>
          <a:ln w="12700">
            <a:miter lim="400000"/>
          </a:ln>
        </p:spPr>
      </p:pic>
      <p:pic>
        <p:nvPicPr>
          <p:cNvPr id="255" name="b_2.png" descr="b_2.png"/>
          <p:cNvPicPr>
            <a:picLocks noChangeAspect="1"/>
          </p:cNvPicPr>
          <p:nvPr/>
        </p:nvPicPr>
        <p:blipFill>
          <a:blip r:embed="rId3">
            <a:extLst/>
          </a:blip>
          <a:stretch>
            <a:fillRect/>
          </a:stretch>
        </p:blipFill>
        <p:spPr>
          <a:xfrm>
            <a:off x="5636149" y="3459023"/>
            <a:ext cx="1041401" cy="1130301"/>
          </a:xfrm>
          <a:prstGeom prst="rect">
            <a:avLst/>
          </a:prstGeom>
          <a:ln w="12700">
            <a:miter lim="400000"/>
          </a:ln>
        </p:spPr>
      </p:pic>
      <p:pic>
        <p:nvPicPr>
          <p:cNvPr id="256" name="b_3.png" descr="b_3.png"/>
          <p:cNvPicPr>
            <a:picLocks noChangeAspect="1"/>
          </p:cNvPicPr>
          <p:nvPr/>
        </p:nvPicPr>
        <p:blipFill>
          <a:blip r:embed="rId4">
            <a:extLst/>
          </a:blip>
          <a:stretch>
            <a:fillRect/>
          </a:stretch>
        </p:blipFill>
        <p:spPr>
          <a:xfrm>
            <a:off x="1563024" y="8300132"/>
            <a:ext cx="1739901" cy="762001"/>
          </a:xfrm>
          <a:prstGeom prst="rect">
            <a:avLst/>
          </a:prstGeom>
          <a:ln w="12700">
            <a:miter lim="400000"/>
          </a:ln>
        </p:spPr>
      </p:pic>
      <p:pic>
        <p:nvPicPr>
          <p:cNvPr id="257" name="b_4.png" descr="b_4.png"/>
          <p:cNvPicPr>
            <a:picLocks noChangeAspect="1"/>
          </p:cNvPicPr>
          <p:nvPr/>
        </p:nvPicPr>
        <p:blipFill>
          <a:blip r:embed="rId5">
            <a:extLst/>
          </a:blip>
          <a:stretch>
            <a:fillRect/>
          </a:stretch>
        </p:blipFill>
        <p:spPr>
          <a:xfrm>
            <a:off x="1563024" y="7544293"/>
            <a:ext cx="1739901" cy="762001"/>
          </a:xfrm>
          <a:prstGeom prst="rect">
            <a:avLst/>
          </a:prstGeom>
          <a:ln w="12700">
            <a:miter lim="400000"/>
          </a:ln>
        </p:spPr>
      </p:pic>
      <p:pic>
        <p:nvPicPr>
          <p:cNvPr id="258" name="b_5.png" descr="b_5.png"/>
          <p:cNvPicPr>
            <a:picLocks noChangeAspect="1"/>
          </p:cNvPicPr>
          <p:nvPr/>
        </p:nvPicPr>
        <p:blipFill>
          <a:blip r:embed="rId6">
            <a:extLst/>
          </a:blip>
          <a:stretch>
            <a:fillRect/>
          </a:stretch>
        </p:blipFill>
        <p:spPr>
          <a:xfrm>
            <a:off x="7986758" y="3747394"/>
            <a:ext cx="546101" cy="457201"/>
          </a:xfrm>
          <a:prstGeom prst="rect">
            <a:avLst/>
          </a:prstGeom>
          <a:ln w="12700">
            <a:miter lim="400000"/>
          </a:ln>
        </p:spPr>
      </p:pic>
      <p:pic>
        <p:nvPicPr>
          <p:cNvPr id="259" name="b_6.png" descr="b_6.png"/>
          <p:cNvPicPr>
            <a:picLocks noChangeAspect="1"/>
          </p:cNvPicPr>
          <p:nvPr/>
        </p:nvPicPr>
        <p:blipFill>
          <a:blip r:embed="rId7">
            <a:extLst/>
          </a:blip>
          <a:stretch>
            <a:fillRect/>
          </a:stretch>
        </p:blipFill>
        <p:spPr>
          <a:xfrm>
            <a:off x="5362790" y="2374591"/>
            <a:ext cx="546101" cy="469901"/>
          </a:xfrm>
          <a:prstGeom prst="rect">
            <a:avLst/>
          </a:prstGeom>
          <a:ln w="12700">
            <a:miter lim="400000"/>
          </a:ln>
        </p:spPr>
      </p:pic>
      <p:pic>
        <p:nvPicPr>
          <p:cNvPr id="260" name="b_7.png" descr="b_7.png"/>
          <p:cNvPicPr>
            <a:picLocks noChangeAspect="1"/>
          </p:cNvPicPr>
          <p:nvPr/>
        </p:nvPicPr>
        <p:blipFill>
          <a:blip r:embed="rId8">
            <a:extLst/>
          </a:blip>
          <a:stretch>
            <a:fillRect/>
          </a:stretch>
        </p:blipFill>
        <p:spPr>
          <a:xfrm>
            <a:off x="7283819" y="8486435"/>
            <a:ext cx="2832101" cy="762001"/>
          </a:xfrm>
          <a:prstGeom prst="rect">
            <a:avLst/>
          </a:prstGeom>
          <a:ln w="12700">
            <a:miter lim="400000"/>
          </a:ln>
        </p:spPr>
      </p:pic>
      <p:pic>
        <p:nvPicPr>
          <p:cNvPr id="261" name="b_8.png" descr="b_8.png"/>
          <p:cNvPicPr>
            <a:picLocks noChangeAspect="1"/>
          </p:cNvPicPr>
          <p:nvPr/>
        </p:nvPicPr>
        <p:blipFill>
          <a:blip r:embed="rId9">
            <a:extLst/>
          </a:blip>
          <a:stretch>
            <a:fillRect/>
          </a:stretch>
        </p:blipFill>
        <p:spPr>
          <a:xfrm>
            <a:off x="8204878" y="4190876"/>
            <a:ext cx="2882901" cy="762001"/>
          </a:xfrm>
          <a:prstGeom prst="rect">
            <a:avLst/>
          </a:prstGeom>
          <a:ln w="12700">
            <a:miter lim="400000"/>
          </a:ln>
        </p:spPr>
      </p:pic>
      <p:pic>
        <p:nvPicPr>
          <p:cNvPr id="262" name="b_9.png" descr="b_9.png"/>
          <p:cNvPicPr>
            <a:picLocks noChangeAspect="1"/>
          </p:cNvPicPr>
          <p:nvPr/>
        </p:nvPicPr>
        <p:blipFill>
          <a:blip r:embed="rId10">
            <a:extLst/>
          </a:blip>
          <a:stretch>
            <a:fillRect/>
          </a:stretch>
        </p:blipFill>
        <p:spPr>
          <a:xfrm>
            <a:off x="8147728" y="5202807"/>
            <a:ext cx="2997201" cy="762001"/>
          </a:xfrm>
          <a:prstGeom prst="rect">
            <a:avLst/>
          </a:prstGeom>
          <a:ln w="12700">
            <a:miter lim="400000"/>
          </a:ln>
        </p:spPr>
      </p:pic>
      <p:pic>
        <p:nvPicPr>
          <p:cNvPr id="263" name="b_10.png" descr="b_10.png"/>
          <p:cNvPicPr>
            <a:picLocks noChangeAspect="1"/>
          </p:cNvPicPr>
          <p:nvPr/>
        </p:nvPicPr>
        <p:blipFill>
          <a:blip r:embed="rId11">
            <a:extLst/>
          </a:blip>
          <a:stretch>
            <a:fillRect/>
          </a:stretch>
        </p:blipFill>
        <p:spPr>
          <a:xfrm>
            <a:off x="6774710" y="3728374"/>
            <a:ext cx="673101" cy="762001"/>
          </a:xfrm>
          <a:prstGeom prst="rect">
            <a:avLst/>
          </a:prstGeom>
          <a:ln w="12700">
            <a:miter lim="400000"/>
          </a:ln>
        </p:spPr>
      </p:pic>
      <p:pic>
        <p:nvPicPr>
          <p:cNvPr id="264" name="b_11.png" descr="b_11.png"/>
          <p:cNvPicPr>
            <a:picLocks noChangeAspect="1"/>
          </p:cNvPicPr>
          <p:nvPr/>
        </p:nvPicPr>
        <p:blipFill>
          <a:blip r:embed="rId12">
            <a:extLst/>
          </a:blip>
          <a:stretch>
            <a:fillRect/>
          </a:stretch>
        </p:blipFill>
        <p:spPr>
          <a:xfrm>
            <a:off x="7593058" y="2884812"/>
            <a:ext cx="3009901" cy="762001"/>
          </a:xfrm>
          <a:prstGeom prst="rect">
            <a:avLst/>
          </a:prstGeom>
          <a:ln w="12700">
            <a:miter lim="400000"/>
          </a:ln>
        </p:spPr>
      </p:pic>
      <p:pic>
        <p:nvPicPr>
          <p:cNvPr id="265" name="b_12.png" descr="b_12.png"/>
          <p:cNvPicPr>
            <a:picLocks noChangeAspect="1"/>
          </p:cNvPicPr>
          <p:nvPr/>
        </p:nvPicPr>
        <p:blipFill>
          <a:blip r:embed="rId13">
            <a:extLst/>
          </a:blip>
          <a:stretch>
            <a:fillRect/>
          </a:stretch>
        </p:blipFill>
        <p:spPr>
          <a:xfrm>
            <a:off x="2624337" y="4419476"/>
            <a:ext cx="2997201" cy="762001"/>
          </a:xfrm>
          <a:prstGeom prst="rect">
            <a:avLst/>
          </a:prstGeom>
          <a:ln w="12700">
            <a:miter lim="400000"/>
          </a:ln>
        </p:spPr>
      </p:pic>
      <p:pic>
        <p:nvPicPr>
          <p:cNvPr id="266" name="b_13.png" descr="b_13.png"/>
          <p:cNvPicPr>
            <a:picLocks noChangeAspect="1"/>
          </p:cNvPicPr>
          <p:nvPr/>
        </p:nvPicPr>
        <p:blipFill>
          <a:blip r:embed="rId14">
            <a:extLst/>
          </a:blip>
          <a:stretch>
            <a:fillRect/>
          </a:stretch>
        </p:blipFill>
        <p:spPr>
          <a:xfrm>
            <a:off x="6429035" y="2770512"/>
            <a:ext cx="660401" cy="762001"/>
          </a:xfrm>
          <a:prstGeom prst="rect">
            <a:avLst/>
          </a:prstGeom>
          <a:ln w="12700">
            <a:miter lim="400000"/>
          </a:ln>
        </p:spPr>
      </p:pic>
      <p:pic>
        <p:nvPicPr>
          <p:cNvPr id="267" name="b_14.png" descr="b_14.png"/>
          <p:cNvPicPr>
            <a:picLocks noChangeAspect="1"/>
          </p:cNvPicPr>
          <p:nvPr/>
        </p:nvPicPr>
        <p:blipFill>
          <a:blip r:embed="rId15">
            <a:extLst/>
          </a:blip>
          <a:stretch>
            <a:fillRect/>
          </a:stretch>
        </p:blipFill>
        <p:spPr>
          <a:xfrm>
            <a:off x="4263932" y="1451041"/>
            <a:ext cx="3009901" cy="762001"/>
          </a:xfrm>
          <a:prstGeom prst="rect">
            <a:avLst/>
          </a:prstGeom>
          <a:ln w="12700">
            <a:miter lim="400000"/>
          </a:ln>
        </p:spPr>
      </p:pic>
      <p:pic>
        <p:nvPicPr>
          <p:cNvPr id="268" name="b_15.png" descr="b_15.png"/>
          <p:cNvPicPr>
            <a:picLocks noChangeAspect="1"/>
          </p:cNvPicPr>
          <p:nvPr/>
        </p:nvPicPr>
        <p:blipFill>
          <a:blip r:embed="rId16">
            <a:extLst/>
          </a:blip>
          <a:stretch>
            <a:fillRect/>
          </a:stretch>
        </p:blipFill>
        <p:spPr>
          <a:xfrm>
            <a:off x="2681487" y="3341209"/>
            <a:ext cx="2882901" cy="762001"/>
          </a:xfrm>
          <a:prstGeom prst="rect">
            <a:avLst/>
          </a:prstGeom>
          <a:ln w="12700">
            <a:miter lim="400000"/>
          </a:ln>
        </p:spPr>
      </p:pic>
      <p:pic>
        <p:nvPicPr>
          <p:cNvPr id="269" name="b_16.png" descr="b_16.png"/>
          <p:cNvPicPr>
            <a:picLocks noChangeAspect="1"/>
          </p:cNvPicPr>
          <p:nvPr/>
        </p:nvPicPr>
        <p:blipFill>
          <a:blip r:embed="rId17">
            <a:extLst/>
          </a:blip>
          <a:stretch>
            <a:fillRect/>
          </a:stretch>
        </p:blipFill>
        <p:spPr>
          <a:xfrm>
            <a:off x="7498980" y="3807657"/>
            <a:ext cx="241301" cy="800101"/>
          </a:xfrm>
          <a:prstGeom prst="rect">
            <a:avLst/>
          </a:prstGeom>
          <a:ln w="12700">
            <a:miter lim="400000"/>
          </a:ln>
        </p:spPr>
      </p:pic>
      <p:pic>
        <p:nvPicPr>
          <p:cNvPr id="270" name="b_17.png" descr="b_17.png"/>
          <p:cNvPicPr>
            <a:picLocks noChangeAspect="1"/>
          </p:cNvPicPr>
          <p:nvPr/>
        </p:nvPicPr>
        <p:blipFill>
          <a:blip r:embed="rId18">
            <a:extLst/>
          </a:blip>
          <a:stretch>
            <a:fillRect/>
          </a:stretch>
        </p:blipFill>
        <p:spPr>
          <a:xfrm>
            <a:off x="7605758" y="3649647"/>
            <a:ext cx="1333501" cy="241301"/>
          </a:xfrm>
          <a:prstGeom prst="rect">
            <a:avLst/>
          </a:prstGeom>
          <a:ln w="12700">
            <a:miter lim="400000"/>
          </a:ln>
        </p:spPr>
      </p:pic>
      <p:pic>
        <p:nvPicPr>
          <p:cNvPr id="271" name="b_18.png" descr="b_18.png"/>
          <p:cNvPicPr>
            <a:picLocks noChangeAspect="1"/>
          </p:cNvPicPr>
          <p:nvPr/>
        </p:nvPicPr>
        <p:blipFill>
          <a:blip r:embed="rId19">
            <a:extLst/>
          </a:blip>
          <a:stretch>
            <a:fillRect/>
          </a:stretch>
        </p:blipFill>
        <p:spPr>
          <a:xfrm>
            <a:off x="7459708" y="3555876"/>
            <a:ext cx="1651001" cy="1371601"/>
          </a:xfrm>
          <a:prstGeom prst="rect">
            <a:avLst/>
          </a:prstGeom>
          <a:ln w="12700">
            <a:miter lim="400000"/>
          </a:ln>
        </p:spPr>
      </p:pic>
      <p:pic>
        <p:nvPicPr>
          <p:cNvPr id="272" name="b_19.png" descr="b_19.png"/>
          <p:cNvPicPr>
            <a:picLocks noChangeAspect="1"/>
          </p:cNvPicPr>
          <p:nvPr/>
        </p:nvPicPr>
        <p:blipFill>
          <a:blip r:embed="rId20">
            <a:extLst/>
          </a:blip>
          <a:stretch>
            <a:fillRect/>
          </a:stretch>
        </p:blipFill>
        <p:spPr>
          <a:xfrm>
            <a:off x="6202100" y="2321757"/>
            <a:ext cx="241301" cy="2286001"/>
          </a:xfrm>
          <a:prstGeom prst="rect">
            <a:avLst/>
          </a:prstGeom>
          <a:ln w="12700">
            <a:miter lim="400000"/>
          </a:ln>
        </p:spPr>
      </p:pic>
      <p:pic>
        <p:nvPicPr>
          <p:cNvPr id="273" name="b_20.png" descr="b_20.png"/>
          <p:cNvPicPr>
            <a:picLocks noChangeAspect="1"/>
          </p:cNvPicPr>
          <p:nvPr/>
        </p:nvPicPr>
        <p:blipFill>
          <a:blip r:embed="rId21">
            <a:extLst/>
          </a:blip>
          <a:stretch>
            <a:fillRect/>
          </a:stretch>
        </p:blipFill>
        <p:spPr>
          <a:xfrm>
            <a:off x="5029261" y="2169357"/>
            <a:ext cx="1282701" cy="241301"/>
          </a:xfrm>
          <a:prstGeom prst="rect">
            <a:avLst/>
          </a:prstGeom>
          <a:ln w="12700">
            <a:miter lim="400000"/>
          </a:ln>
        </p:spPr>
      </p:pic>
      <p:pic>
        <p:nvPicPr>
          <p:cNvPr id="274" name="b_21.png" descr="b_21.png"/>
          <p:cNvPicPr>
            <a:picLocks noChangeAspect="1"/>
          </p:cNvPicPr>
          <p:nvPr/>
        </p:nvPicPr>
        <p:blipFill>
          <a:blip r:embed="rId22">
            <a:extLst/>
          </a:blip>
          <a:stretch>
            <a:fillRect/>
          </a:stretch>
        </p:blipFill>
        <p:spPr>
          <a:xfrm>
            <a:off x="4711761" y="2143957"/>
            <a:ext cx="1917701" cy="2590801"/>
          </a:xfrm>
          <a:prstGeom prst="rect">
            <a:avLst/>
          </a:prstGeom>
          <a:ln w="12700">
            <a:miter lim="400000"/>
          </a:ln>
        </p:spPr>
      </p:pic>
      <p:pic>
        <p:nvPicPr>
          <p:cNvPr id="275" name="b_22.png" descr="b_22.png"/>
          <p:cNvPicPr>
            <a:picLocks noChangeAspect="1"/>
          </p:cNvPicPr>
          <p:nvPr/>
        </p:nvPicPr>
        <p:blipFill>
          <a:blip r:embed="rId23">
            <a:extLst/>
          </a:blip>
          <a:stretch>
            <a:fillRect/>
          </a:stretch>
        </p:blipFill>
        <p:spPr>
          <a:xfrm>
            <a:off x="6739569" y="6028307"/>
            <a:ext cx="393701" cy="3048001"/>
          </a:xfrm>
          <a:prstGeom prst="rect">
            <a:avLst/>
          </a:prstGeom>
          <a:ln w="12700">
            <a:miter lim="400000"/>
          </a:ln>
        </p:spPr>
      </p:pic>
      <p:pic>
        <p:nvPicPr>
          <p:cNvPr id="276" name="b_23.png" descr="b_23.png"/>
          <p:cNvPicPr>
            <a:picLocks noChangeAspect="1"/>
          </p:cNvPicPr>
          <p:nvPr/>
        </p:nvPicPr>
        <p:blipFill>
          <a:blip r:embed="rId24">
            <a:extLst/>
          </a:blip>
          <a:stretch>
            <a:fillRect/>
          </a:stretch>
        </p:blipFill>
        <p:spPr>
          <a:xfrm>
            <a:off x="6168069" y="4555107"/>
            <a:ext cx="1536701" cy="1524001"/>
          </a:xfrm>
          <a:prstGeom prst="rect">
            <a:avLst/>
          </a:prstGeom>
          <a:ln w="12700">
            <a:miter lim="400000"/>
          </a:ln>
        </p:spPr>
      </p:pic>
      <p:pic>
        <p:nvPicPr>
          <p:cNvPr id="277" name="b_24.png" descr="b_24.png"/>
          <p:cNvPicPr>
            <a:picLocks noChangeAspect="1"/>
          </p:cNvPicPr>
          <p:nvPr/>
        </p:nvPicPr>
        <p:blipFill>
          <a:blip r:embed="rId25">
            <a:extLst/>
          </a:blip>
          <a:stretch>
            <a:fillRect/>
          </a:stretch>
        </p:blipFill>
        <p:spPr>
          <a:xfrm>
            <a:off x="3710619" y="781604"/>
            <a:ext cx="6400801" cy="457201"/>
          </a:xfrm>
          <a:prstGeom prst="rect">
            <a:avLst/>
          </a:prstGeom>
          <a:ln w="12700">
            <a:miter lim="400000"/>
          </a:ln>
        </p:spPr>
      </p:pic>
      <p:pic>
        <p:nvPicPr>
          <p:cNvPr id="278" name="b_25.png" descr="b_25.png"/>
          <p:cNvPicPr>
            <a:picLocks noChangeAspect="1"/>
          </p:cNvPicPr>
          <p:nvPr/>
        </p:nvPicPr>
        <p:blipFill>
          <a:blip r:embed="rId26">
            <a:extLst/>
          </a:blip>
          <a:stretch>
            <a:fillRect/>
          </a:stretch>
        </p:blipFill>
        <p:spPr>
          <a:xfrm>
            <a:off x="1062669" y="1322957"/>
            <a:ext cx="11696701" cy="8064501"/>
          </a:xfrm>
          <a:prstGeom prst="rect">
            <a:avLst/>
          </a:prstGeom>
          <a:ln w="12700">
            <a:miter lim="400000"/>
          </a:ln>
        </p:spPr>
      </p:pic>
      <p:pic>
        <p:nvPicPr>
          <p:cNvPr id="279" name="b_group.png" descr="b_group.png"/>
          <p:cNvPicPr>
            <a:picLocks noChangeAspect="1"/>
          </p:cNvPicPr>
          <p:nvPr/>
        </p:nvPicPr>
        <p:blipFill>
          <a:blip r:embed="rId27">
            <a:extLst/>
          </a:blip>
          <a:stretch>
            <a:fillRect/>
          </a:stretch>
        </p:blipFill>
        <p:spPr>
          <a:xfrm>
            <a:off x="15151023" y="2503812"/>
            <a:ext cx="1536701" cy="1524001"/>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3" name="Slide Title"/>
          <p:cNvSpPr txBox="1"/>
          <p:nvPr>
            <p:ph type="title"/>
          </p:nvPr>
        </p:nvSpPr>
        <p:spPr>
          <a:prstGeom prst="rect">
            <a:avLst/>
          </a:prstGeom>
        </p:spPr>
        <p:txBody>
          <a:bodyPr/>
          <a:lstStyle/>
          <a:p>
            <a:pPr/>
          </a:p>
        </p:txBody>
      </p:sp>
      <p:sp>
        <p:nvSpPr>
          <p:cNvPr id="524" name="Slide Subtitle"/>
          <p:cNvSpPr txBox="1"/>
          <p:nvPr>
            <p:ph type="body" idx="21"/>
          </p:nvPr>
        </p:nvSpPr>
        <p:spPr>
          <a:prstGeom prst="rect">
            <a:avLst/>
          </a:prstGeom>
        </p:spPr>
        <p:txBody>
          <a:bodyPr/>
          <a:lstStyle/>
          <a:p>
            <a:pPr/>
          </a:p>
        </p:txBody>
      </p:sp>
      <p:sp>
        <p:nvSpPr>
          <p:cNvPr id="525" name="Slide bullet text"/>
          <p:cNvSpPr txBox="1"/>
          <p:nvPr>
            <p:ph type="body" idx="1"/>
          </p:nvPr>
        </p:nvSpPr>
        <p:spPr>
          <a:prstGeom prst="rect">
            <a:avLst/>
          </a:prstGeom>
        </p:spPr>
        <p:txBody>
          <a:bodyPr/>
          <a:lstStyle/>
          <a:p>
            <a:pPr/>
          </a:p>
        </p:txBody>
      </p:sp>
      <p:pic>
        <p:nvPicPr>
          <p:cNvPr id="526" name="80.jpg" descr="8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0" name="Slide Title"/>
          <p:cNvSpPr txBox="1"/>
          <p:nvPr>
            <p:ph type="title"/>
          </p:nvPr>
        </p:nvSpPr>
        <p:spPr>
          <a:prstGeom prst="rect">
            <a:avLst/>
          </a:prstGeom>
        </p:spPr>
        <p:txBody>
          <a:bodyPr/>
          <a:lstStyle/>
          <a:p>
            <a:pPr/>
          </a:p>
        </p:txBody>
      </p:sp>
      <p:sp>
        <p:nvSpPr>
          <p:cNvPr id="531" name="Slide Subtitle"/>
          <p:cNvSpPr txBox="1"/>
          <p:nvPr>
            <p:ph type="body" idx="21"/>
          </p:nvPr>
        </p:nvSpPr>
        <p:spPr>
          <a:prstGeom prst="rect">
            <a:avLst/>
          </a:prstGeom>
        </p:spPr>
        <p:txBody>
          <a:bodyPr/>
          <a:lstStyle/>
          <a:p>
            <a:pPr/>
          </a:p>
        </p:txBody>
      </p:sp>
      <p:sp>
        <p:nvSpPr>
          <p:cNvPr id="532" name="Slide bullet text"/>
          <p:cNvSpPr txBox="1"/>
          <p:nvPr>
            <p:ph type="body" idx="1"/>
          </p:nvPr>
        </p:nvSpPr>
        <p:spPr>
          <a:prstGeom prst="rect">
            <a:avLst/>
          </a:prstGeom>
        </p:spPr>
        <p:txBody>
          <a:bodyPr/>
          <a:lstStyle/>
          <a:p>
            <a:pPr/>
          </a:p>
        </p:txBody>
      </p:sp>
      <p:pic>
        <p:nvPicPr>
          <p:cNvPr id="533" name="81.jpg" descr="8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7" name="Slide Title"/>
          <p:cNvSpPr txBox="1"/>
          <p:nvPr>
            <p:ph type="title"/>
          </p:nvPr>
        </p:nvSpPr>
        <p:spPr>
          <a:prstGeom prst="rect">
            <a:avLst/>
          </a:prstGeom>
        </p:spPr>
        <p:txBody>
          <a:bodyPr/>
          <a:lstStyle/>
          <a:p>
            <a:pPr/>
          </a:p>
        </p:txBody>
      </p:sp>
      <p:sp>
        <p:nvSpPr>
          <p:cNvPr id="538" name="Slide Subtitle"/>
          <p:cNvSpPr txBox="1"/>
          <p:nvPr>
            <p:ph type="body" idx="21"/>
          </p:nvPr>
        </p:nvSpPr>
        <p:spPr>
          <a:prstGeom prst="rect">
            <a:avLst/>
          </a:prstGeom>
        </p:spPr>
        <p:txBody>
          <a:bodyPr/>
          <a:lstStyle/>
          <a:p>
            <a:pPr/>
          </a:p>
        </p:txBody>
      </p:sp>
      <p:sp>
        <p:nvSpPr>
          <p:cNvPr id="539" name="Slide bullet text"/>
          <p:cNvSpPr txBox="1"/>
          <p:nvPr>
            <p:ph type="body" idx="1"/>
          </p:nvPr>
        </p:nvSpPr>
        <p:spPr>
          <a:prstGeom prst="rect">
            <a:avLst/>
          </a:prstGeom>
        </p:spPr>
        <p:txBody>
          <a:bodyPr/>
          <a:lstStyle/>
          <a:p>
            <a:pPr/>
          </a:p>
        </p:txBody>
      </p:sp>
      <p:pic>
        <p:nvPicPr>
          <p:cNvPr id="540" name="82.jpg" descr="8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4" name="Slide Title"/>
          <p:cNvSpPr txBox="1"/>
          <p:nvPr>
            <p:ph type="title"/>
          </p:nvPr>
        </p:nvSpPr>
        <p:spPr>
          <a:prstGeom prst="rect">
            <a:avLst/>
          </a:prstGeom>
        </p:spPr>
        <p:txBody>
          <a:bodyPr/>
          <a:lstStyle/>
          <a:p>
            <a:pPr/>
          </a:p>
        </p:txBody>
      </p:sp>
      <p:sp>
        <p:nvSpPr>
          <p:cNvPr id="545" name="Slide Subtitle"/>
          <p:cNvSpPr txBox="1"/>
          <p:nvPr>
            <p:ph type="body" idx="21"/>
          </p:nvPr>
        </p:nvSpPr>
        <p:spPr>
          <a:prstGeom prst="rect">
            <a:avLst/>
          </a:prstGeom>
        </p:spPr>
        <p:txBody>
          <a:bodyPr/>
          <a:lstStyle/>
          <a:p>
            <a:pPr/>
          </a:p>
        </p:txBody>
      </p:sp>
      <p:sp>
        <p:nvSpPr>
          <p:cNvPr id="546" name="Slide bullet text"/>
          <p:cNvSpPr txBox="1"/>
          <p:nvPr>
            <p:ph type="body" idx="1"/>
          </p:nvPr>
        </p:nvSpPr>
        <p:spPr>
          <a:prstGeom prst="rect">
            <a:avLst/>
          </a:prstGeom>
        </p:spPr>
        <p:txBody>
          <a:bodyPr/>
          <a:lstStyle/>
          <a:p>
            <a:pPr/>
          </a:p>
        </p:txBody>
      </p:sp>
      <p:pic>
        <p:nvPicPr>
          <p:cNvPr id="547" name="83.jpg" descr="8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1" name="Slide Title"/>
          <p:cNvSpPr txBox="1"/>
          <p:nvPr>
            <p:ph type="title"/>
          </p:nvPr>
        </p:nvSpPr>
        <p:spPr>
          <a:prstGeom prst="rect">
            <a:avLst/>
          </a:prstGeom>
        </p:spPr>
        <p:txBody>
          <a:bodyPr/>
          <a:lstStyle/>
          <a:p>
            <a:pPr/>
          </a:p>
        </p:txBody>
      </p:sp>
      <p:sp>
        <p:nvSpPr>
          <p:cNvPr id="552" name="Slide Subtitle"/>
          <p:cNvSpPr txBox="1"/>
          <p:nvPr>
            <p:ph type="body" idx="21"/>
          </p:nvPr>
        </p:nvSpPr>
        <p:spPr>
          <a:prstGeom prst="rect">
            <a:avLst/>
          </a:prstGeom>
        </p:spPr>
        <p:txBody>
          <a:bodyPr/>
          <a:lstStyle/>
          <a:p>
            <a:pPr/>
          </a:p>
        </p:txBody>
      </p:sp>
      <p:sp>
        <p:nvSpPr>
          <p:cNvPr id="553" name="Slide bullet text"/>
          <p:cNvSpPr txBox="1"/>
          <p:nvPr>
            <p:ph type="body" idx="1"/>
          </p:nvPr>
        </p:nvSpPr>
        <p:spPr>
          <a:prstGeom prst="rect">
            <a:avLst/>
          </a:prstGeom>
        </p:spPr>
        <p:txBody>
          <a:bodyPr/>
          <a:lstStyle/>
          <a:p>
            <a:pPr/>
          </a:p>
        </p:txBody>
      </p:sp>
      <p:pic>
        <p:nvPicPr>
          <p:cNvPr id="554" name="84.jpg" descr="8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8" name="Slide Title"/>
          <p:cNvSpPr txBox="1"/>
          <p:nvPr>
            <p:ph type="title"/>
          </p:nvPr>
        </p:nvSpPr>
        <p:spPr>
          <a:prstGeom prst="rect">
            <a:avLst/>
          </a:prstGeom>
        </p:spPr>
        <p:txBody>
          <a:bodyPr/>
          <a:lstStyle/>
          <a:p>
            <a:pPr/>
          </a:p>
        </p:txBody>
      </p:sp>
      <p:sp>
        <p:nvSpPr>
          <p:cNvPr id="559" name="Slide Subtitle"/>
          <p:cNvSpPr txBox="1"/>
          <p:nvPr>
            <p:ph type="body" idx="21"/>
          </p:nvPr>
        </p:nvSpPr>
        <p:spPr>
          <a:prstGeom prst="rect">
            <a:avLst/>
          </a:prstGeom>
        </p:spPr>
        <p:txBody>
          <a:bodyPr/>
          <a:lstStyle/>
          <a:p>
            <a:pPr/>
          </a:p>
        </p:txBody>
      </p:sp>
      <p:sp>
        <p:nvSpPr>
          <p:cNvPr id="560" name="Slide bullet text"/>
          <p:cNvSpPr txBox="1"/>
          <p:nvPr>
            <p:ph type="body" idx="1"/>
          </p:nvPr>
        </p:nvSpPr>
        <p:spPr>
          <a:prstGeom prst="rect">
            <a:avLst/>
          </a:prstGeom>
        </p:spPr>
        <p:txBody>
          <a:bodyPr/>
          <a:lstStyle/>
          <a:p>
            <a:pPr/>
          </a:p>
        </p:txBody>
      </p:sp>
      <p:pic>
        <p:nvPicPr>
          <p:cNvPr id="561" name="85.jpg" descr="8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5" name="Slide Title"/>
          <p:cNvSpPr txBox="1"/>
          <p:nvPr>
            <p:ph type="title"/>
          </p:nvPr>
        </p:nvSpPr>
        <p:spPr>
          <a:prstGeom prst="rect">
            <a:avLst/>
          </a:prstGeom>
        </p:spPr>
        <p:txBody>
          <a:bodyPr/>
          <a:lstStyle/>
          <a:p>
            <a:pPr/>
          </a:p>
        </p:txBody>
      </p:sp>
      <p:sp>
        <p:nvSpPr>
          <p:cNvPr id="566" name="Slide Subtitle"/>
          <p:cNvSpPr txBox="1"/>
          <p:nvPr>
            <p:ph type="body" idx="21"/>
          </p:nvPr>
        </p:nvSpPr>
        <p:spPr>
          <a:prstGeom prst="rect">
            <a:avLst/>
          </a:prstGeom>
        </p:spPr>
        <p:txBody>
          <a:bodyPr/>
          <a:lstStyle/>
          <a:p>
            <a:pPr/>
          </a:p>
        </p:txBody>
      </p:sp>
      <p:sp>
        <p:nvSpPr>
          <p:cNvPr id="567" name="Slide bullet text"/>
          <p:cNvSpPr txBox="1"/>
          <p:nvPr>
            <p:ph type="body" idx="1"/>
          </p:nvPr>
        </p:nvSpPr>
        <p:spPr>
          <a:prstGeom prst="rect">
            <a:avLst/>
          </a:prstGeom>
        </p:spPr>
        <p:txBody>
          <a:bodyPr/>
          <a:lstStyle/>
          <a:p>
            <a:pPr/>
          </a:p>
        </p:txBody>
      </p:sp>
      <p:pic>
        <p:nvPicPr>
          <p:cNvPr id="568" name="86.jpg" descr="8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1" name="V1.png" descr="V1.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Slide Title"/>
          <p:cNvSpPr txBox="1"/>
          <p:nvPr>
            <p:ph type="title"/>
          </p:nvPr>
        </p:nvSpPr>
        <p:spPr>
          <a:prstGeom prst="rect">
            <a:avLst/>
          </a:prstGeom>
        </p:spPr>
        <p:txBody>
          <a:bodyPr/>
          <a:lstStyle/>
          <a:p>
            <a:pPr/>
          </a:p>
        </p:txBody>
      </p:sp>
      <p:sp>
        <p:nvSpPr>
          <p:cNvPr id="286" name="Slide Subtitle"/>
          <p:cNvSpPr txBox="1"/>
          <p:nvPr>
            <p:ph type="body" idx="21"/>
          </p:nvPr>
        </p:nvSpPr>
        <p:spPr>
          <a:prstGeom prst="rect">
            <a:avLst/>
          </a:prstGeom>
        </p:spPr>
        <p:txBody>
          <a:bodyPr/>
          <a:lstStyle/>
          <a:p>
            <a:pPr/>
          </a:p>
        </p:txBody>
      </p:sp>
      <p:sp>
        <p:nvSpPr>
          <p:cNvPr id="287" name="Slide bullet text"/>
          <p:cNvSpPr txBox="1"/>
          <p:nvPr>
            <p:ph type="body" idx="1"/>
          </p:nvPr>
        </p:nvSpPr>
        <p:spPr>
          <a:prstGeom prst="rect">
            <a:avLst/>
          </a:prstGeom>
        </p:spPr>
        <p:txBody>
          <a:bodyPr/>
          <a:lstStyle/>
          <a:p>
            <a:pPr/>
          </a:p>
        </p:txBody>
      </p:sp>
      <p:pic>
        <p:nvPicPr>
          <p:cNvPr id="288" name="1.jpg" descr="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Slide Title"/>
          <p:cNvSpPr txBox="1"/>
          <p:nvPr>
            <p:ph type="title"/>
          </p:nvPr>
        </p:nvSpPr>
        <p:spPr>
          <a:prstGeom prst="rect">
            <a:avLst/>
          </a:prstGeom>
        </p:spPr>
        <p:txBody>
          <a:bodyPr/>
          <a:lstStyle/>
          <a:p>
            <a:pPr/>
          </a:p>
        </p:txBody>
      </p:sp>
      <p:sp>
        <p:nvSpPr>
          <p:cNvPr id="293" name="Slide Subtitle"/>
          <p:cNvSpPr txBox="1"/>
          <p:nvPr>
            <p:ph type="body" idx="21"/>
          </p:nvPr>
        </p:nvSpPr>
        <p:spPr>
          <a:prstGeom prst="rect">
            <a:avLst/>
          </a:prstGeom>
        </p:spPr>
        <p:txBody>
          <a:bodyPr/>
          <a:lstStyle/>
          <a:p>
            <a:pPr/>
          </a:p>
        </p:txBody>
      </p:sp>
      <p:sp>
        <p:nvSpPr>
          <p:cNvPr id="294" name="Slide bullet text"/>
          <p:cNvSpPr txBox="1"/>
          <p:nvPr>
            <p:ph type="body" idx="1"/>
          </p:nvPr>
        </p:nvSpPr>
        <p:spPr>
          <a:prstGeom prst="rect">
            <a:avLst/>
          </a:prstGeom>
        </p:spPr>
        <p:txBody>
          <a:bodyPr/>
          <a:lstStyle/>
          <a:p>
            <a:pPr/>
          </a:p>
        </p:txBody>
      </p:sp>
      <p:pic>
        <p:nvPicPr>
          <p:cNvPr id="295" name="5.jpg" descr="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Slide Title"/>
          <p:cNvSpPr txBox="1"/>
          <p:nvPr>
            <p:ph type="title"/>
          </p:nvPr>
        </p:nvSpPr>
        <p:spPr>
          <a:prstGeom prst="rect">
            <a:avLst/>
          </a:prstGeom>
        </p:spPr>
        <p:txBody>
          <a:bodyPr/>
          <a:lstStyle/>
          <a:p>
            <a:pPr/>
          </a:p>
        </p:txBody>
      </p:sp>
      <p:sp>
        <p:nvSpPr>
          <p:cNvPr id="300" name="Slide Subtitle"/>
          <p:cNvSpPr txBox="1"/>
          <p:nvPr>
            <p:ph type="body" idx="21"/>
          </p:nvPr>
        </p:nvSpPr>
        <p:spPr>
          <a:prstGeom prst="rect">
            <a:avLst/>
          </a:prstGeom>
        </p:spPr>
        <p:txBody>
          <a:bodyPr/>
          <a:lstStyle/>
          <a:p>
            <a:pPr/>
          </a:p>
        </p:txBody>
      </p:sp>
      <p:sp>
        <p:nvSpPr>
          <p:cNvPr id="301" name="Slide bullet text"/>
          <p:cNvSpPr txBox="1"/>
          <p:nvPr>
            <p:ph type="body" idx="1"/>
          </p:nvPr>
        </p:nvSpPr>
        <p:spPr>
          <a:prstGeom prst="rect">
            <a:avLst/>
          </a:prstGeom>
        </p:spPr>
        <p:txBody>
          <a:bodyPr/>
          <a:lstStyle/>
          <a:p>
            <a:pPr/>
          </a:p>
        </p:txBody>
      </p:sp>
      <p:pic>
        <p:nvPicPr>
          <p:cNvPr id="302" name="6.jpg" descr="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Slide Title"/>
          <p:cNvSpPr txBox="1"/>
          <p:nvPr>
            <p:ph type="title"/>
          </p:nvPr>
        </p:nvSpPr>
        <p:spPr>
          <a:prstGeom prst="rect">
            <a:avLst/>
          </a:prstGeom>
        </p:spPr>
        <p:txBody>
          <a:bodyPr/>
          <a:lstStyle/>
          <a:p>
            <a:pPr/>
          </a:p>
        </p:txBody>
      </p:sp>
      <p:sp>
        <p:nvSpPr>
          <p:cNvPr id="307" name="Slide Subtitle"/>
          <p:cNvSpPr txBox="1"/>
          <p:nvPr>
            <p:ph type="body" idx="21"/>
          </p:nvPr>
        </p:nvSpPr>
        <p:spPr>
          <a:prstGeom prst="rect">
            <a:avLst/>
          </a:prstGeom>
        </p:spPr>
        <p:txBody>
          <a:bodyPr/>
          <a:lstStyle/>
          <a:p>
            <a:pPr/>
          </a:p>
        </p:txBody>
      </p:sp>
      <p:sp>
        <p:nvSpPr>
          <p:cNvPr id="308" name="Slide bullet text"/>
          <p:cNvSpPr txBox="1"/>
          <p:nvPr>
            <p:ph type="body" idx="1"/>
          </p:nvPr>
        </p:nvSpPr>
        <p:spPr>
          <a:prstGeom prst="rect">
            <a:avLst/>
          </a:prstGeom>
        </p:spPr>
        <p:txBody>
          <a:bodyPr/>
          <a:lstStyle/>
          <a:p>
            <a:pPr/>
          </a:p>
        </p:txBody>
      </p:sp>
      <p:pic>
        <p:nvPicPr>
          <p:cNvPr id="309" name="7.jpg" descr="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